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63" r:id="rId1"/>
  </p:sldMasterIdLst>
  <p:notesMasterIdLst>
    <p:notesMasterId r:id="rId49"/>
  </p:notesMasterIdLst>
  <p:sldIdLst>
    <p:sldId id="262" r:id="rId2"/>
    <p:sldId id="258" r:id="rId3"/>
    <p:sldId id="259" r:id="rId4"/>
    <p:sldId id="273" r:id="rId5"/>
    <p:sldId id="267" r:id="rId6"/>
    <p:sldId id="257" r:id="rId7"/>
    <p:sldId id="256" r:id="rId8"/>
    <p:sldId id="264" r:id="rId9"/>
    <p:sldId id="261" r:id="rId10"/>
    <p:sldId id="263" r:id="rId11"/>
    <p:sldId id="265" r:id="rId12"/>
    <p:sldId id="335" r:id="rId13"/>
    <p:sldId id="336" r:id="rId14"/>
    <p:sldId id="298" r:id="rId15"/>
    <p:sldId id="337" r:id="rId16"/>
    <p:sldId id="302" r:id="rId17"/>
    <p:sldId id="296" r:id="rId18"/>
    <p:sldId id="301" r:id="rId19"/>
    <p:sldId id="297" r:id="rId20"/>
    <p:sldId id="338" r:id="rId21"/>
    <p:sldId id="278" r:id="rId22"/>
    <p:sldId id="327" r:id="rId23"/>
    <p:sldId id="276" r:id="rId24"/>
    <p:sldId id="303" r:id="rId25"/>
    <p:sldId id="339" r:id="rId26"/>
    <p:sldId id="340" r:id="rId27"/>
    <p:sldId id="305" r:id="rId28"/>
    <p:sldId id="260" r:id="rId29"/>
    <p:sldId id="299" r:id="rId30"/>
    <p:sldId id="304" r:id="rId31"/>
    <p:sldId id="320" r:id="rId32"/>
    <p:sldId id="319" r:id="rId33"/>
    <p:sldId id="341" r:id="rId34"/>
    <p:sldId id="309" r:id="rId35"/>
    <p:sldId id="310" r:id="rId36"/>
    <p:sldId id="311" r:id="rId37"/>
    <p:sldId id="322" r:id="rId38"/>
    <p:sldId id="325" r:id="rId39"/>
    <p:sldId id="321" r:id="rId40"/>
    <p:sldId id="324" r:id="rId41"/>
    <p:sldId id="328" r:id="rId42"/>
    <p:sldId id="330" r:id="rId43"/>
    <p:sldId id="342" r:id="rId44"/>
    <p:sldId id="343" r:id="rId45"/>
    <p:sldId id="331" r:id="rId46"/>
    <p:sldId id="344" r:id="rId47"/>
    <p:sldId id="333" r:id="rId48"/>
  </p:sldIdLst>
  <p:sldSz cx="9144000" cy="5143500" type="screen16x9"/>
  <p:notesSz cx="6858000" cy="9144000"/>
  <p:embeddedFontLst>
    <p:embeddedFont>
      <p:font typeface="Calibri" panose="020F0502020204030204" pitchFamily="34" charset="0"/>
      <p:regular r:id="rId50"/>
      <p:bold r:id="rId51"/>
      <p:italic r:id="rId52"/>
      <p:boldItalic r:id="rId53"/>
    </p:embeddedFont>
    <p:embeddedFont>
      <p:font typeface="Calibri Light" panose="020F0302020204030204" pitchFamily="34" charset="0"/>
      <p:regular r:id="rId54"/>
      <p:italic r:id="rId55"/>
    </p:embeddedFont>
    <p:embeddedFont>
      <p:font typeface="Permanent Marker" panose="020B0604020202020204" charset="0"/>
      <p:regular r:id="rId56"/>
    </p:embeddedFont>
    <p:embeddedFont>
      <p:font typeface="Source Sans Pro" panose="020B0503030403020204" pitchFamily="34" charset="0"/>
      <p:regular r:id="rId57"/>
      <p:bold r:id="rId58"/>
      <p:italic r:id="rId59"/>
      <p:boldItalic r:id="rId6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3E3C8FF-8B87-4EE5-BC46-B188729109F7}">
  <a:tblStyle styleId="{03E3C8FF-8B87-4EE5-BC46-B188729109F7}"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AFFC4C59-DCFD-4FA4-B9E0-7F60744AF68A}"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463" autoAdjust="0"/>
    <p:restoredTop sz="94660"/>
  </p:normalViewPr>
  <p:slideViewPr>
    <p:cSldViewPr snapToGrid="0">
      <p:cViewPr varScale="1">
        <p:scale>
          <a:sx n="125" d="100"/>
          <a:sy n="125" d="100"/>
        </p:scale>
        <p:origin x="60" y="1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font" Target="fonts/font1.fntdata"/><Relationship Id="rId55" Type="http://schemas.openxmlformats.org/officeDocument/2006/relationships/font" Target="fonts/font6.fntdata"/><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4.fntdata"/><Relationship Id="rId58" Type="http://schemas.openxmlformats.org/officeDocument/2006/relationships/font" Target="fonts/font9.fntdata"/><Relationship Id="rId5" Type="http://schemas.openxmlformats.org/officeDocument/2006/relationships/slide" Target="slides/slide4.xml"/><Relationship Id="rId61"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7.fntdata"/><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font" Target="fonts/font2.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10.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5.fntdata"/><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57" Type="http://schemas.openxmlformats.org/officeDocument/2006/relationships/font" Target="fonts/font8.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3.fntdata"/><Relationship Id="rId60" Type="http://schemas.openxmlformats.org/officeDocument/2006/relationships/font" Target="fonts/font11.fntdata"/><Relationship Id="rId4" Type="http://schemas.openxmlformats.org/officeDocument/2006/relationships/slide" Target="slides/slide3.xml"/><Relationship Id="rId9" Type="http://schemas.openxmlformats.org/officeDocument/2006/relationships/slide" Target="slides/slide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6812D08-9E53-4B06-A8E5-C468C839BD86}"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E473F633-66F7-48AF-9018-AED53566B46A}">
      <dgm:prSet phldrT="[Text]"/>
      <dgm:spPr/>
      <dgm:t>
        <a:bodyPr/>
        <a:lstStyle/>
        <a:p>
          <a:r>
            <a:rPr lang="en-US" dirty="0"/>
            <a:t>1. </a:t>
          </a:r>
          <a:r>
            <a:rPr lang="en-US" dirty="0" err="1"/>
            <a:t>Nhóm</a:t>
          </a:r>
          <a:r>
            <a:rPr lang="en-US" dirty="0"/>
            <a:t> KN </a:t>
          </a:r>
          <a:r>
            <a:rPr lang="en-US" dirty="0" err="1"/>
            <a:t>nhận</a:t>
          </a:r>
          <a:r>
            <a:rPr lang="en-US" dirty="0"/>
            <a:t> </a:t>
          </a:r>
          <a:r>
            <a:rPr lang="en-US" dirty="0" err="1"/>
            <a:t>thức</a:t>
          </a:r>
          <a:r>
            <a:rPr lang="en-US" dirty="0"/>
            <a:t> </a:t>
          </a:r>
          <a:r>
            <a:rPr lang="en-US" dirty="0" err="1"/>
            <a:t>xã</a:t>
          </a:r>
          <a:r>
            <a:rPr lang="en-US" dirty="0"/>
            <a:t> </a:t>
          </a:r>
          <a:r>
            <a:rPr lang="en-US" dirty="0" err="1"/>
            <a:t>hội</a:t>
          </a:r>
          <a:endParaRPr lang="en-US" dirty="0"/>
        </a:p>
      </dgm:t>
    </dgm:pt>
    <dgm:pt modelId="{CACE37D4-4ED3-4FB9-922C-DC68DB442A07}" type="parTrans" cxnId="{6B19B320-E77E-4F97-A666-CB751A2D1683}">
      <dgm:prSet/>
      <dgm:spPr/>
      <dgm:t>
        <a:bodyPr/>
        <a:lstStyle/>
        <a:p>
          <a:endParaRPr lang="en-US"/>
        </a:p>
      </dgm:t>
    </dgm:pt>
    <dgm:pt modelId="{AA956ED7-9944-415F-A6FC-510E0C67B514}" type="sibTrans" cxnId="{6B19B320-E77E-4F97-A666-CB751A2D1683}">
      <dgm:prSet/>
      <dgm:spPr/>
      <dgm:t>
        <a:bodyPr/>
        <a:lstStyle/>
        <a:p>
          <a:endParaRPr lang="en-US"/>
        </a:p>
      </dgm:t>
    </dgm:pt>
    <dgm:pt modelId="{70D5AB73-5B67-443B-A563-487462A43512}">
      <dgm:prSet phldrT="[Text]"/>
      <dgm:spPr/>
      <dgm:t>
        <a:bodyPr/>
        <a:lstStyle/>
        <a:p>
          <a:r>
            <a:rPr lang="en-US" dirty="0"/>
            <a:t>2. </a:t>
          </a:r>
          <a:r>
            <a:rPr lang="en-US" dirty="0" err="1"/>
            <a:t>Nhóm</a:t>
          </a:r>
          <a:r>
            <a:rPr lang="en-US" dirty="0"/>
            <a:t> KN </a:t>
          </a:r>
          <a:r>
            <a:rPr lang="en-US" dirty="0" err="1"/>
            <a:t>ứng</a:t>
          </a:r>
          <a:r>
            <a:rPr lang="en-US" dirty="0"/>
            <a:t> </a:t>
          </a:r>
          <a:r>
            <a:rPr lang="en-US" dirty="0" err="1"/>
            <a:t>xử</a:t>
          </a:r>
          <a:r>
            <a:rPr lang="en-US" dirty="0"/>
            <a:t> </a:t>
          </a:r>
          <a:r>
            <a:rPr lang="en-US" dirty="0" err="1"/>
            <a:t>và</a:t>
          </a:r>
          <a:r>
            <a:rPr lang="en-US" dirty="0"/>
            <a:t> </a:t>
          </a:r>
          <a:r>
            <a:rPr lang="en-US" dirty="0" err="1"/>
            <a:t>giao</a:t>
          </a:r>
          <a:r>
            <a:rPr lang="en-US" dirty="0"/>
            <a:t> </a:t>
          </a:r>
          <a:r>
            <a:rPr lang="en-US" dirty="0" err="1"/>
            <a:t>tiếp</a:t>
          </a:r>
          <a:r>
            <a:rPr lang="en-US" dirty="0"/>
            <a:t> </a:t>
          </a:r>
          <a:r>
            <a:rPr lang="en-US" dirty="0" err="1"/>
            <a:t>xã</a:t>
          </a:r>
          <a:r>
            <a:rPr lang="en-US" dirty="0"/>
            <a:t> </a:t>
          </a:r>
          <a:r>
            <a:rPr lang="en-US" dirty="0" err="1"/>
            <a:t>hội</a:t>
          </a:r>
          <a:endParaRPr lang="en-US" dirty="0"/>
        </a:p>
      </dgm:t>
    </dgm:pt>
    <dgm:pt modelId="{6AF81518-3E3E-4874-A319-B1A5EE5F6B19}" type="parTrans" cxnId="{98EEAACA-80DD-4F34-B04E-7D73C2260FDB}">
      <dgm:prSet/>
      <dgm:spPr/>
      <dgm:t>
        <a:bodyPr/>
        <a:lstStyle/>
        <a:p>
          <a:endParaRPr lang="en-US"/>
        </a:p>
      </dgm:t>
    </dgm:pt>
    <dgm:pt modelId="{96C8750E-B01F-486F-B935-E959B240414C}" type="sibTrans" cxnId="{98EEAACA-80DD-4F34-B04E-7D73C2260FDB}">
      <dgm:prSet/>
      <dgm:spPr/>
      <dgm:t>
        <a:bodyPr/>
        <a:lstStyle/>
        <a:p>
          <a:endParaRPr lang="en-US"/>
        </a:p>
      </dgm:t>
    </dgm:pt>
    <dgm:pt modelId="{D17E7B3B-36AF-4C0F-BE2B-30F80F0755BC}">
      <dgm:prSet phldrT="[Text]"/>
      <dgm:spPr/>
      <dgm:t>
        <a:bodyPr/>
        <a:lstStyle/>
        <a:p>
          <a:r>
            <a:rPr lang="en-US" dirty="0"/>
            <a:t>3. </a:t>
          </a:r>
          <a:r>
            <a:rPr lang="en-US" dirty="0" err="1"/>
            <a:t>Nhóm</a:t>
          </a:r>
          <a:r>
            <a:rPr lang="en-US" dirty="0"/>
            <a:t> KN </a:t>
          </a:r>
          <a:r>
            <a:rPr lang="en-US" dirty="0" err="1"/>
            <a:t>thích</a:t>
          </a:r>
          <a:r>
            <a:rPr lang="en-US" dirty="0"/>
            <a:t> </a:t>
          </a:r>
          <a:r>
            <a:rPr lang="en-US" dirty="0" err="1"/>
            <a:t>ứng</a:t>
          </a:r>
          <a:r>
            <a:rPr lang="en-US" dirty="0"/>
            <a:t> </a:t>
          </a:r>
          <a:r>
            <a:rPr lang="en-US" dirty="0" err="1"/>
            <a:t>xã</a:t>
          </a:r>
          <a:r>
            <a:rPr lang="en-US" dirty="0"/>
            <a:t> </a:t>
          </a:r>
          <a:r>
            <a:rPr lang="en-US" dirty="0" err="1"/>
            <a:t>hội</a:t>
          </a:r>
          <a:endParaRPr lang="en-US" dirty="0"/>
        </a:p>
      </dgm:t>
    </dgm:pt>
    <dgm:pt modelId="{212F5864-CF15-486C-BCE5-7613B5F37CC3}" type="parTrans" cxnId="{5F5E5604-6454-4083-A388-0C2DBC00BEB7}">
      <dgm:prSet/>
      <dgm:spPr/>
      <dgm:t>
        <a:bodyPr/>
        <a:lstStyle/>
        <a:p>
          <a:endParaRPr lang="en-US"/>
        </a:p>
      </dgm:t>
    </dgm:pt>
    <dgm:pt modelId="{42CF8EEB-9611-42CA-B2C1-E75EE93FF3E4}" type="sibTrans" cxnId="{5F5E5604-6454-4083-A388-0C2DBC00BEB7}">
      <dgm:prSet/>
      <dgm:spPr/>
      <dgm:t>
        <a:bodyPr/>
        <a:lstStyle/>
        <a:p>
          <a:endParaRPr lang="en-US"/>
        </a:p>
      </dgm:t>
    </dgm:pt>
    <dgm:pt modelId="{3827EA04-7566-471B-ADFA-9B7FF13E3BBB}" type="pres">
      <dgm:prSet presAssocID="{F6812D08-9E53-4B06-A8E5-C468C839BD86}" presName="Name0" presStyleCnt="0">
        <dgm:presLayoutVars>
          <dgm:dir/>
          <dgm:resizeHandles val="exact"/>
        </dgm:presLayoutVars>
      </dgm:prSet>
      <dgm:spPr/>
    </dgm:pt>
    <dgm:pt modelId="{EE9BA4AB-0FC9-4FAD-A7C0-5148F22B48EA}" type="pres">
      <dgm:prSet presAssocID="{E473F633-66F7-48AF-9018-AED53566B46A}" presName="composite" presStyleCnt="0"/>
      <dgm:spPr/>
    </dgm:pt>
    <dgm:pt modelId="{7F62AAB9-F39F-401E-84AB-5267E83443B7}" type="pres">
      <dgm:prSet presAssocID="{E473F633-66F7-48AF-9018-AED53566B46A}" presName="rect1" presStyleLbl="trAlignAcc1" presStyleIdx="0" presStyleCnt="3" custLinFactNeighborX="101" custLinFactNeighborY="-306">
        <dgm:presLayoutVars>
          <dgm:bulletEnabled val="1"/>
        </dgm:presLayoutVars>
      </dgm:prSet>
      <dgm:spPr/>
    </dgm:pt>
    <dgm:pt modelId="{19CFFCEB-9EC4-4D4E-AC54-B9CB9317078C}" type="pres">
      <dgm:prSet presAssocID="{E473F633-66F7-48AF-9018-AED53566B46A}" presName="rect2" presStyleLbl="fgImgPlace1" presStyleIdx="0" presStyleCnt="3"/>
      <dgm:spPr/>
    </dgm:pt>
    <dgm:pt modelId="{B163BCFD-BF17-45C2-84BC-D2D5A4991964}" type="pres">
      <dgm:prSet presAssocID="{AA956ED7-9944-415F-A6FC-510E0C67B514}" presName="sibTrans" presStyleCnt="0"/>
      <dgm:spPr/>
    </dgm:pt>
    <dgm:pt modelId="{730BFDF1-3067-4A46-A1F8-84F646D5E12B}" type="pres">
      <dgm:prSet presAssocID="{70D5AB73-5B67-443B-A563-487462A43512}" presName="composite" presStyleCnt="0"/>
      <dgm:spPr/>
    </dgm:pt>
    <dgm:pt modelId="{E2CE1406-D2B2-441D-90D7-F6220A3CDF28}" type="pres">
      <dgm:prSet presAssocID="{70D5AB73-5B67-443B-A563-487462A43512}" presName="rect1" presStyleLbl="trAlignAcc1" presStyleIdx="1" presStyleCnt="3">
        <dgm:presLayoutVars>
          <dgm:bulletEnabled val="1"/>
        </dgm:presLayoutVars>
      </dgm:prSet>
      <dgm:spPr/>
    </dgm:pt>
    <dgm:pt modelId="{8468A8B4-76C6-49BF-BCD5-E806215C794B}" type="pres">
      <dgm:prSet presAssocID="{70D5AB73-5B67-443B-A563-487462A43512}" presName="rect2" presStyleLbl="fgImgPlace1" presStyleIdx="1" presStyleCnt="3"/>
      <dgm:spPr/>
    </dgm:pt>
    <dgm:pt modelId="{95FAB3B5-8922-49A6-BF94-66C142DB73F0}" type="pres">
      <dgm:prSet presAssocID="{96C8750E-B01F-486F-B935-E959B240414C}" presName="sibTrans" presStyleCnt="0"/>
      <dgm:spPr/>
    </dgm:pt>
    <dgm:pt modelId="{EE9F3ADD-7886-4DB8-B364-8E3A508E6386}" type="pres">
      <dgm:prSet presAssocID="{D17E7B3B-36AF-4C0F-BE2B-30F80F0755BC}" presName="composite" presStyleCnt="0"/>
      <dgm:spPr/>
    </dgm:pt>
    <dgm:pt modelId="{E338CC9D-44FE-4E1A-8326-9A773C551172}" type="pres">
      <dgm:prSet presAssocID="{D17E7B3B-36AF-4C0F-BE2B-30F80F0755BC}" presName="rect1" presStyleLbl="trAlignAcc1" presStyleIdx="2" presStyleCnt="3">
        <dgm:presLayoutVars>
          <dgm:bulletEnabled val="1"/>
        </dgm:presLayoutVars>
      </dgm:prSet>
      <dgm:spPr/>
    </dgm:pt>
    <dgm:pt modelId="{4DB1A800-BD90-4305-819F-220D15E9FDBE}" type="pres">
      <dgm:prSet presAssocID="{D17E7B3B-36AF-4C0F-BE2B-30F80F0755BC}" presName="rect2" presStyleLbl="fgImgPlace1" presStyleIdx="2" presStyleCnt="3"/>
      <dgm:spPr/>
    </dgm:pt>
  </dgm:ptLst>
  <dgm:cxnLst>
    <dgm:cxn modelId="{5F5E5604-6454-4083-A388-0C2DBC00BEB7}" srcId="{F6812D08-9E53-4B06-A8E5-C468C839BD86}" destId="{D17E7B3B-36AF-4C0F-BE2B-30F80F0755BC}" srcOrd="2" destOrd="0" parTransId="{212F5864-CF15-486C-BCE5-7613B5F37CC3}" sibTransId="{42CF8EEB-9611-42CA-B2C1-E75EE93FF3E4}"/>
    <dgm:cxn modelId="{6B19B320-E77E-4F97-A666-CB751A2D1683}" srcId="{F6812D08-9E53-4B06-A8E5-C468C839BD86}" destId="{E473F633-66F7-48AF-9018-AED53566B46A}" srcOrd="0" destOrd="0" parTransId="{CACE37D4-4ED3-4FB9-922C-DC68DB442A07}" sibTransId="{AA956ED7-9944-415F-A6FC-510E0C67B514}"/>
    <dgm:cxn modelId="{CFB09622-B228-4C25-B087-EDB28422B01C}" type="presOf" srcId="{D17E7B3B-36AF-4C0F-BE2B-30F80F0755BC}" destId="{E338CC9D-44FE-4E1A-8326-9A773C551172}" srcOrd="0" destOrd="0" presId="urn:microsoft.com/office/officeart/2008/layout/PictureStrips"/>
    <dgm:cxn modelId="{1C2DD6A2-4270-4D98-9C9E-BE882EB9AA8F}" type="presOf" srcId="{70D5AB73-5B67-443B-A563-487462A43512}" destId="{E2CE1406-D2B2-441D-90D7-F6220A3CDF28}" srcOrd="0" destOrd="0" presId="urn:microsoft.com/office/officeart/2008/layout/PictureStrips"/>
    <dgm:cxn modelId="{98EEAACA-80DD-4F34-B04E-7D73C2260FDB}" srcId="{F6812D08-9E53-4B06-A8E5-C468C839BD86}" destId="{70D5AB73-5B67-443B-A563-487462A43512}" srcOrd="1" destOrd="0" parTransId="{6AF81518-3E3E-4874-A319-B1A5EE5F6B19}" sibTransId="{96C8750E-B01F-486F-B935-E959B240414C}"/>
    <dgm:cxn modelId="{164E24E5-56E8-4A06-BD97-2071432D4B6B}" type="presOf" srcId="{E473F633-66F7-48AF-9018-AED53566B46A}" destId="{7F62AAB9-F39F-401E-84AB-5267E83443B7}" srcOrd="0" destOrd="0" presId="urn:microsoft.com/office/officeart/2008/layout/PictureStrips"/>
    <dgm:cxn modelId="{9AE993ED-72C8-4380-8B89-980E7F63F8A5}" type="presOf" srcId="{F6812D08-9E53-4B06-A8E5-C468C839BD86}" destId="{3827EA04-7566-471B-ADFA-9B7FF13E3BBB}" srcOrd="0" destOrd="0" presId="urn:microsoft.com/office/officeart/2008/layout/PictureStrips"/>
    <dgm:cxn modelId="{6ABF6254-2B8C-49FA-B0BA-19F05E5B8978}" type="presParOf" srcId="{3827EA04-7566-471B-ADFA-9B7FF13E3BBB}" destId="{EE9BA4AB-0FC9-4FAD-A7C0-5148F22B48EA}" srcOrd="0" destOrd="0" presId="urn:microsoft.com/office/officeart/2008/layout/PictureStrips"/>
    <dgm:cxn modelId="{336D39CC-815E-4D9B-9919-11DB84EC6806}" type="presParOf" srcId="{EE9BA4AB-0FC9-4FAD-A7C0-5148F22B48EA}" destId="{7F62AAB9-F39F-401E-84AB-5267E83443B7}" srcOrd="0" destOrd="0" presId="urn:microsoft.com/office/officeart/2008/layout/PictureStrips"/>
    <dgm:cxn modelId="{B8352A25-E803-49E4-B309-4EA1686C1E6E}" type="presParOf" srcId="{EE9BA4AB-0FC9-4FAD-A7C0-5148F22B48EA}" destId="{19CFFCEB-9EC4-4D4E-AC54-B9CB9317078C}" srcOrd="1" destOrd="0" presId="urn:microsoft.com/office/officeart/2008/layout/PictureStrips"/>
    <dgm:cxn modelId="{B34EB4CF-F958-4F60-9B19-68EFF2D0FB9B}" type="presParOf" srcId="{3827EA04-7566-471B-ADFA-9B7FF13E3BBB}" destId="{B163BCFD-BF17-45C2-84BC-D2D5A4991964}" srcOrd="1" destOrd="0" presId="urn:microsoft.com/office/officeart/2008/layout/PictureStrips"/>
    <dgm:cxn modelId="{5E7467D8-405F-4A4E-A1B4-C81251B884EF}" type="presParOf" srcId="{3827EA04-7566-471B-ADFA-9B7FF13E3BBB}" destId="{730BFDF1-3067-4A46-A1F8-84F646D5E12B}" srcOrd="2" destOrd="0" presId="urn:microsoft.com/office/officeart/2008/layout/PictureStrips"/>
    <dgm:cxn modelId="{0D2E6499-46C3-4F04-9F03-802EE4D42A13}" type="presParOf" srcId="{730BFDF1-3067-4A46-A1F8-84F646D5E12B}" destId="{E2CE1406-D2B2-441D-90D7-F6220A3CDF28}" srcOrd="0" destOrd="0" presId="urn:microsoft.com/office/officeart/2008/layout/PictureStrips"/>
    <dgm:cxn modelId="{8AEE36A5-82D2-446F-AC6D-9BA384539212}" type="presParOf" srcId="{730BFDF1-3067-4A46-A1F8-84F646D5E12B}" destId="{8468A8B4-76C6-49BF-BCD5-E806215C794B}" srcOrd="1" destOrd="0" presId="urn:microsoft.com/office/officeart/2008/layout/PictureStrips"/>
    <dgm:cxn modelId="{BABFC98B-CC70-4BD5-A501-657C0FFD8A05}" type="presParOf" srcId="{3827EA04-7566-471B-ADFA-9B7FF13E3BBB}" destId="{95FAB3B5-8922-49A6-BF94-66C142DB73F0}" srcOrd="3" destOrd="0" presId="urn:microsoft.com/office/officeart/2008/layout/PictureStrips"/>
    <dgm:cxn modelId="{76E7BF9E-1114-4354-A9EF-B761818AECA8}" type="presParOf" srcId="{3827EA04-7566-471B-ADFA-9B7FF13E3BBB}" destId="{EE9F3ADD-7886-4DB8-B364-8E3A508E6386}" srcOrd="4" destOrd="0" presId="urn:microsoft.com/office/officeart/2008/layout/PictureStrips"/>
    <dgm:cxn modelId="{DBA25C66-5427-4B09-9384-6253FC3789CC}" type="presParOf" srcId="{EE9F3ADD-7886-4DB8-B364-8E3A508E6386}" destId="{E338CC9D-44FE-4E1A-8326-9A773C551172}" srcOrd="0" destOrd="0" presId="urn:microsoft.com/office/officeart/2008/layout/PictureStrips"/>
    <dgm:cxn modelId="{D6BB496B-8158-4C98-A3A7-378D4FC8AF55}" type="presParOf" srcId="{EE9F3ADD-7886-4DB8-B364-8E3A508E6386}" destId="{4DB1A800-BD90-4305-819F-220D15E9FDBE}" srcOrd="1" destOrd="0" presId="urn:microsoft.com/office/officeart/2008/layout/PictureStrip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62AAB9-F39F-401E-84AB-5267E83443B7}">
      <dsp:nvSpPr>
        <dsp:cNvPr id="0" name=""/>
        <dsp:cNvSpPr/>
      </dsp:nvSpPr>
      <dsp:spPr>
        <a:xfrm>
          <a:off x="879669" y="236830"/>
          <a:ext cx="2686154" cy="839423"/>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568569"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1. </a:t>
          </a:r>
          <a:r>
            <a:rPr lang="en-US" sz="1800" kern="1200" dirty="0" err="1"/>
            <a:t>Nhóm</a:t>
          </a:r>
          <a:r>
            <a:rPr lang="en-US" sz="1800" kern="1200" dirty="0"/>
            <a:t> KN </a:t>
          </a:r>
          <a:r>
            <a:rPr lang="en-US" sz="1800" kern="1200" dirty="0" err="1"/>
            <a:t>nhận</a:t>
          </a:r>
          <a:r>
            <a:rPr lang="en-US" sz="1800" kern="1200" dirty="0"/>
            <a:t> </a:t>
          </a:r>
          <a:r>
            <a:rPr lang="en-US" sz="1800" kern="1200" dirty="0" err="1"/>
            <a:t>thức</a:t>
          </a:r>
          <a:r>
            <a:rPr lang="en-US" sz="1800" kern="1200" dirty="0"/>
            <a:t> </a:t>
          </a:r>
          <a:r>
            <a:rPr lang="en-US" sz="1800" kern="1200" dirty="0" err="1"/>
            <a:t>xã</a:t>
          </a:r>
          <a:r>
            <a:rPr lang="en-US" sz="1800" kern="1200" dirty="0"/>
            <a:t> </a:t>
          </a:r>
          <a:r>
            <a:rPr lang="en-US" sz="1800" kern="1200" dirty="0" err="1"/>
            <a:t>hội</a:t>
          </a:r>
          <a:endParaRPr lang="en-US" sz="1800" kern="1200" dirty="0"/>
        </a:p>
      </dsp:txBody>
      <dsp:txXfrm>
        <a:off x="879669" y="236830"/>
        <a:ext cx="2686154" cy="839423"/>
      </dsp:txXfrm>
    </dsp:sp>
    <dsp:sp modelId="{19CFFCEB-9EC4-4D4E-AC54-B9CB9317078C}">
      <dsp:nvSpPr>
        <dsp:cNvPr id="0" name=""/>
        <dsp:cNvSpPr/>
      </dsp:nvSpPr>
      <dsp:spPr>
        <a:xfrm>
          <a:off x="765033" y="118149"/>
          <a:ext cx="587596" cy="881394"/>
        </a:xfrm>
        <a:prstGeom prst="rect">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2CE1406-D2B2-441D-90D7-F6220A3CDF28}">
      <dsp:nvSpPr>
        <dsp:cNvPr id="0" name=""/>
        <dsp:cNvSpPr/>
      </dsp:nvSpPr>
      <dsp:spPr>
        <a:xfrm>
          <a:off x="876956" y="1296139"/>
          <a:ext cx="2686154" cy="839423"/>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568569"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2. </a:t>
          </a:r>
          <a:r>
            <a:rPr lang="en-US" sz="1800" kern="1200" dirty="0" err="1"/>
            <a:t>Nhóm</a:t>
          </a:r>
          <a:r>
            <a:rPr lang="en-US" sz="1800" kern="1200" dirty="0"/>
            <a:t> KN </a:t>
          </a:r>
          <a:r>
            <a:rPr lang="en-US" sz="1800" kern="1200" dirty="0" err="1"/>
            <a:t>ứng</a:t>
          </a:r>
          <a:r>
            <a:rPr lang="en-US" sz="1800" kern="1200" dirty="0"/>
            <a:t> </a:t>
          </a:r>
          <a:r>
            <a:rPr lang="en-US" sz="1800" kern="1200" dirty="0" err="1"/>
            <a:t>xử</a:t>
          </a:r>
          <a:r>
            <a:rPr lang="en-US" sz="1800" kern="1200" dirty="0"/>
            <a:t> </a:t>
          </a:r>
          <a:r>
            <a:rPr lang="en-US" sz="1800" kern="1200" dirty="0" err="1"/>
            <a:t>và</a:t>
          </a:r>
          <a:r>
            <a:rPr lang="en-US" sz="1800" kern="1200" dirty="0"/>
            <a:t> </a:t>
          </a:r>
          <a:r>
            <a:rPr lang="en-US" sz="1800" kern="1200" dirty="0" err="1"/>
            <a:t>giao</a:t>
          </a:r>
          <a:r>
            <a:rPr lang="en-US" sz="1800" kern="1200" dirty="0"/>
            <a:t> </a:t>
          </a:r>
          <a:r>
            <a:rPr lang="en-US" sz="1800" kern="1200" dirty="0" err="1"/>
            <a:t>tiếp</a:t>
          </a:r>
          <a:r>
            <a:rPr lang="en-US" sz="1800" kern="1200" dirty="0"/>
            <a:t> </a:t>
          </a:r>
          <a:r>
            <a:rPr lang="en-US" sz="1800" kern="1200" dirty="0" err="1"/>
            <a:t>xã</a:t>
          </a:r>
          <a:r>
            <a:rPr lang="en-US" sz="1800" kern="1200" dirty="0"/>
            <a:t> </a:t>
          </a:r>
          <a:r>
            <a:rPr lang="en-US" sz="1800" kern="1200" dirty="0" err="1"/>
            <a:t>hội</a:t>
          </a:r>
          <a:endParaRPr lang="en-US" sz="1800" kern="1200" dirty="0"/>
        </a:p>
      </dsp:txBody>
      <dsp:txXfrm>
        <a:off x="876956" y="1296139"/>
        <a:ext cx="2686154" cy="839423"/>
      </dsp:txXfrm>
    </dsp:sp>
    <dsp:sp modelId="{8468A8B4-76C6-49BF-BCD5-E806215C794B}">
      <dsp:nvSpPr>
        <dsp:cNvPr id="0" name=""/>
        <dsp:cNvSpPr/>
      </dsp:nvSpPr>
      <dsp:spPr>
        <a:xfrm>
          <a:off x="765033" y="1174889"/>
          <a:ext cx="587596" cy="881394"/>
        </a:xfrm>
        <a:prstGeom prst="rect">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338CC9D-44FE-4E1A-8326-9A773C551172}">
      <dsp:nvSpPr>
        <dsp:cNvPr id="0" name=""/>
        <dsp:cNvSpPr/>
      </dsp:nvSpPr>
      <dsp:spPr>
        <a:xfrm>
          <a:off x="876956" y="2352880"/>
          <a:ext cx="2686154" cy="839423"/>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568569"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3. </a:t>
          </a:r>
          <a:r>
            <a:rPr lang="en-US" sz="1800" kern="1200" dirty="0" err="1"/>
            <a:t>Nhóm</a:t>
          </a:r>
          <a:r>
            <a:rPr lang="en-US" sz="1800" kern="1200" dirty="0"/>
            <a:t> KN </a:t>
          </a:r>
          <a:r>
            <a:rPr lang="en-US" sz="1800" kern="1200" dirty="0" err="1"/>
            <a:t>thích</a:t>
          </a:r>
          <a:r>
            <a:rPr lang="en-US" sz="1800" kern="1200" dirty="0"/>
            <a:t> </a:t>
          </a:r>
          <a:r>
            <a:rPr lang="en-US" sz="1800" kern="1200" dirty="0" err="1"/>
            <a:t>ứng</a:t>
          </a:r>
          <a:r>
            <a:rPr lang="en-US" sz="1800" kern="1200" dirty="0"/>
            <a:t> </a:t>
          </a:r>
          <a:r>
            <a:rPr lang="en-US" sz="1800" kern="1200" dirty="0" err="1"/>
            <a:t>xã</a:t>
          </a:r>
          <a:r>
            <a:rPr lang="en-US" sz="1800" kern="1200" dirty="0"/>
            <a:t> </a:t>
          </a:r>
          <a:r>
            <a:rPr lang="en-US" sz="1800" kern="1200" dirty="0" err="1"/>
            <a:t>hội</a:t>
          </a:r>
          <a:endParaRPr lang="en-US" sz="1800" kern="1200" dirty="0"/>
        </a:p>
      </dsp:txBody>
      <dsp:txXfrm>
        <a:off x="876956" y="2352880"/>
        <a:ext cx="2686154" cy="839423"/>
      </dsp:txXfrm>
    </dsp:sp>
    <dsp:sp modelId="{4DB1A800-BD90-4305-819F-220D15E9FDBE}">
      <dsp:nvSpPr>
        <dsp:cNvPr id="0" name=""/>
        <dsp:cNvSpPr/>
      </dsp:nvSpPr>
      <dsp:spPr>
        <a:xfrm>
          <a:off x="765033" y="2231630"/>
          <a:ext cx="587596" cy="881394"/>
        </a:xfrm>
        <a:prstGeom prst="rect">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35ed75ccf_0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35ed75ccf_0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 name="Google Shape;80;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g35ed75ccf_0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7" name="Google Shape;217;g35ed75ccf_0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g35f391192_0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7" name="Google Shape;147;g35f391192_0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3606f1c2d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3606f1c2d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
        <p:cNvGrpSpPr/>
        <p:nvPr/>
      </p:nvGrpSpPr>
      <p:grpSpPr>
        <a:xfrm>
          <a:off x="0" y="0"/>
          <a:ext cx="0" cy="0"/>
          <a:chOff x="0" y="0"/>
          <a:chExt cx="0" cy="0"/>
        </a:xfrm>
      </p:grpSpPr>
      <p:sp>
        <p:nvSpPr>
          <p:cNvPr id="65" name="Google Shape;65;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 name="Google Shape;66;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 name="Google Shape;101;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g35f391192_0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 name="Google Shape;133;g35f391192_0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051099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047367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g35f391192_0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 name="Google Shape;133;g35f391192_0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824930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925276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846607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Google Shape;291;g35ed75ccf_01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2" name="Google Shape;292;g35ed75ccf_01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6"/>
        <p:cNvGrpSpPr/>
        <p:nvPr/>
      </p:nvGrpSpPr>
      <p:grpSpPr>
        <a:xfrm>
          <a:off x="0" y="0"/>
          <a:ext cx="0" cy="0"/>
          <a:chOff x="0" y="0"/>
          <a:chExt cx="0" cy="0"/>
        </a:xfrm>
      </p:grpSpPr>
      <p:sp>
        <p:nvSpPr>
          <p:cNvPr id="267" name="Google Shape;267;g35ed75ccf_09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8" name="Google Shape;268;g35ed75ccf_09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984238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509447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269108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172909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5" name="Google Shape;95;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8376364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7749693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4110044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454141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1605231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8579005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g35f391192_0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 name="Google Shape;133;g35f391192_0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0765037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blue" type="title">
  <p:cSld name="TITLE">
    <p:bg>
      <p:bgPr>
        <a:blipFill>
          <a:blip r:embed="rId2">
            <a:alphaModFix/>
          </a:blip>
          <a:stretch>
            <a:fillRect/>
          </a:stretch>
        </a:blipFill>
        <a:effectLst/>
      </p:bgPr>
    </p:bg>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1295550" y="1991813"/>
            <a:ext cx="6552900" cy="1159800"/>
          </a:xfrm>
          <a:prstGeom prst="rect">
            <a:avLst/>
          </a:prstGeom>
        </p:spPr>
        <p:txBody>
          <a:bodyPr spcFirstLastPara="1" wrap="square" lIns="91425" tIns="91425" rIns="91425" bIns="91425" anchor="ctr" anchorCtr="0">
            <a:noAutofit/>
          </a:bodyPr>
          <a:lstStyle>
            <a:lvl1pPr lvl="0" algn="ctr">
              <a:spcBef>
                <a:spcPts val="0"/>
              </a:spcBef>
              <a:spcAft>
                <a:spcPts val="0"/>
              </a:spcAft>
              <a:buClr>
                <a:schemeClr val="lt1"/>
              </a:buClr>
              <a:buSzPts val="4800"/>
              <a:buNone/>
              <a:defRPr sz="4800">
                <a:solidFill>
                  <a:schemeClr val="lt1"/>
                </a:solidFill>
              </a:defRPr>
            </a:lvl1pPr>
            <a:lvl2pPr lvl="1" algn="ctr">
              <a:spcBef>
                <a:spcPts val="0"/>
              </a:spcBef>
              <a:spcAft>
                <a:spcPts val="0"/>
              </a:spcAft>
              <a:buClr>
                <a:schemeClr val="lt1"/>
              </a:buClr>
              <a:buSzPts val="4800"/>
              <a:buNone/>
              <a:defRPr sz="4800">
                <a:solidFill>
                  <a:schemeClr val="lt1"/>
                </a:solidFill>
              </a:defRPr>
            </a:lvl2pPr>
            <a:lvl3pPr lvl="2" algn="ctr">
              <a:spcBef>
                <a:spcPts val="0"/>
              </a:spcBef>
              <a:spcAft>
                <a:spcPts val="0"/>
              </a:spcAft>
              <a:buClr>
                <a:schemeClr val="lt1"/>
              </a:buClr>
              <a:buSzPts val="4800"/>
              <a:buNone/>
              <a:defRPr sz="4800">
                <a:solidFill>
                  <a:schemeClr val="lt1"/>
                </a:solidFill>
              </a:defRPr>
            </a:lvl3pPr>
            <a:lvl4pPr lvl="3" algn="ctr">
              <a:spcBef>
                <a:spcPts val="0"/>
              </a:spcBef>
              <a:spcAft>
                <a:spcPts val="0"/>
              </a:spcAft>
              <a:buClr>
                <a:schemeClr val="lt1"/>
              </a:buClr>
              <a:buSzPts val="4800"/>
              <a:buNone/>
              <a:defRPr sz="4800">
                <a:solidFill>
                  <a:schemeClr val="lt1"/>
                </a:solidFill>
              </a:defRPr>
            </a:lvl4pPr>
            <a:lvl5pPr lvl="4" algn="ctr">
              <a:spcBef>
                <a:spcPts val="0"/>
              </a:spcBef>
              <a:spcAft>
                <a:spcPts val="0"/>
              </a:spcAft>
              <a:buClr>
                <a:schemeClr val="lt1"/>
              </a:buClr>
              <a:buSzPts val="4800"/>
              <a:buNone/>
              <a:defRPr sz="4800">
                <a:solidFill>
                  <a:schemeClr val="lt1"/>
                </a:solidFill>
              </a:defRPr>
            </a:lvl5pPr>
            <a:lvl6pPr lvl="5" algn="ctr">
              <a:spcBef>
                <a:spcPts val="0"/>
              </a:spcBef>
              <a:spcAft>
                <a:spcPts val="0"/>
              </a:spcAft>
              <a:buClr>
                <a:schemeClr val="lt1"/>
              </a:buClr>
              <a:buSzPts val="4800"/>
              <a:buNone/>
              <a:defRPr sz="4800">
                <a:solidFill>
                  <a:schemeClr val="lt1"/>
                </a:solidFill>
              </a:defRPr>
            </a:lvl6pPr>
            <a:lvl7pPr lvl="6" algn="ctr">
              <a:spcBef>
                <a:spcPts val="0"/>
              </a:spcBef>
              <a:spcAft>
                <a:spcPts val="0"/>
              </a:spcAft>
              <a:buClr>
                <a:schemeClr val="lt1"/>
              </a:buClr>
              <a:buSzPts val="4800"/>
              <a:buNone/>
              <a:defRPr sz="4800">
                <a:solidFill>
                  <a:schemeClr val="lt1"/>
                </a:solidFill>
              </a:defRPr>
            </a:lvl7pPr>
            <a:lvl8pPr lvl="7" algn="ctr">
              <a:spcBef>
                <a:spcPts val="0"/>
              </a:spcBef>
              <a:spcAft>
                <a:spcPts val="0"/>
              </a:spcAft>
              <a:buClr>
                <a:schemeClr val="lt1"/>
              </a:buClr>
              <a:buSzPts val="4800"/>
              <a:buNone/>
              <a:defRPr sz="4800">
                <a:solidFill>
                  <a:schemeClr val="lt1"/>
                </a:solidFill>
              </a:defRPr>
            </a:lvl8pPr>
            <a:lvl9pPr lvl="8" algn="ctr">
              <a:spcBef>
                <a:spcPts val="0"/>
              </a:spcBef>
              <a:spcAft>
                <a:spcPts val="0"/>
              </a:spcAft>
              <a:buClr>
                <a:schemeClr val="lt1"/>
              </a:buClr>
              <a:buSzPts val="4800"/>
              <a:buNone/>
              <a:defRPr sz="4800">
                <a:solidFill>
                  <a:schemeClr val="lt1"/>
                </a:solidFil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red">
  <p:cSld name="TITLE_2">
    <p:bg>
      <p:bgPr>
        <a:blipFill>
          <a:blip r:embed="rId2">
            <a:alphaModFix/>
          </a:blip>
          <a:stretch>
            <a:fillRect/>
          </a:stretch>
        </a:blipFill>
        <a:effectLst/>
      </p:bgPr>
    </p:bg>
    <p:spTree>
      <p:nvGrpSpPr>
        <p:cNvPr id="1" name="Shape 11"/>
        <p:cNvGrpSpPr/>
        <p:nvPr/>
      </p:nvGrpSpPr>
      <p:grpSpPr>
        <a:xfrm>
          <a:off x="0" y="0"/>
          <a:ext cx="0" cy="0"/>
          <a:chOff x="0" y="0"/>
          <a:chExt cx="0" cy="0"/>
        </a:xfrm>
      </p:grpSpPr>
      <p:sp>
        <p:nvSpPr>
          <p:cNvPr id="12" name="Google Shape;12;p3"/>
          <p:cNvSpPr txBox="1">
            <a:spLocks noGrp="1"/>
          </p:cNvSpPr>
          <p:nvPr>
            <p:ph type="ctrTitle"/>
          </p:nvPr>
        </p:nvSpPr>
        <p:spPr>
          <a:xfrm>
            <a:off x="1295550" y="1991813"/>
            <a:ext cx="6552900" cy="1159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1"/>
              </a:buClr>
              <a:buSzPts val="4800"/>
              <a:buNone/>
              <a:defRPr sz="4800">
                <a:solidFill>
                  <a:schemeClr val="lt1"/>
                </a:solidFill>
              </a:defRPr>
            </a:lvl1pPr>
            <a:lvl2pPr lvl="1" algn="ctr" rtl="0">
              <a:spcBef>
                <a:spcPts val="0"/>
              </a:spcBef>
              <a:spcAft>
                <a:spcPts val="0"/>
              </a:spcAft>
              <a:buClr>
                <a:schemeClr val="lt1"/>
              </a:buClr>
              <a:buSzPts val="4800"/>
              <a:buNone/>
              <a:defRPr sz="4800">
                <a:solidFill>
                  <a:schemeClr val="lt1"/>
                </a:solidFill>
              </a:defRPr>
            </a:lvl2pPr>
            <a:lvl3pPr lvl="2" algn="ctr" rtl="0">
              <a:spcBef>
                <a:spcPts val="0"/>
              </a:spcBef>
              <a:spcAft>
                <a:spcPts val="0"/>
              </a:spcAft>
              <a:buClr>
                <a:schemeClr val="lt1"/>
              </a:buClr>
              <a:buSzPts val="4800"/>
              <a:buNone/>
              <a:defRPr sz="4800">
                <a:solidFill>
                  <a:schemeClr val="lt1"/>
                </a:solidFill>
              </a:defRPr>
            </a:lvl3pPr>
            <a:lvl4pPr lvl="3" algn="ctr" rtl="0">
              <a:spcBef>
                <a:spcPts val="0"/>
              </a:spcBef>
              <a:spcAft>
                <a:spcPts val="0"/>
              </a:spcAft>
              <a:buClr>
                <a:schemeClr val="lt1"/>
              </a:buClr>
              <a:buSzPts val="4800"/>
              <a:buNone/>
              <a:defRPr sz="4800">
                <a:solidFill>
                  <a:schemeClr val="lt1"/>
                </a:solidFill>
              </a:defRPr>
            </a:lvl4pPr>
            <a:lvl5pPr lvl="4" algn="ctr" rtl="0">
              <a:spcBef>
                <a:spcPts val="0"/>
              </a:spcBef>
              <a:spcAft>
                <a:spcPts val="0"/>
              </a:spcAft>
              <a:buClr>
                <a:schemeClr val="lt1"/>
              </a:buClr>
              <a:buSzPts val="4800"/>
              <a:buNone/>
              <a:defRPr sz="4800">
                <a:solidFill>
                  <a:schemeClr val="lt1"/>
                </a:solidFill>
              </a:defRPr>
            </a:lvl5pPr>
            <a:lvl6pPr lvl="5" algn="ctr" rtl="0">
              <a:spcBef>
                <a:spcPts val="0"/>
              </a:spcBef>
              <a:spcAft>
                <a:spcPts val="0"/>
              </a:spcAft>
              <a:buClr>
                <a:schemeClr val="lt1"/>
              </a:buClr>
              <a:buSzPts val="4800"/>
              <a:buNone/>
              <a:defRPr sz="4800">
                <a:solidFill>
                  <a:schemeClr val="lt1"/>
                </a:solidFill>
              </a:defRPr>
            </a:lvl6pPr>
            <a:lvl7pPr lvl="6" algn="ctr" rtl="0">
              <a:spcBef>
                <a:spcPts val="0"/>
              </a:spcBef>
              <a:spcAft>
                <a:spcPts val="0"/>
              </a:spcAft>
              <a:buClr>
                <a:schemeClr val="lt1"/>
              </a:buClr>
              <a:buSzPts val="4800"/>
              <a:buNone/>
              <a:defRPr sz="4800">
                <a:solidFill>
                  <a:schemeClr val="lt1"/>
                </a:solidFill>
              </a:defRPr>
            </a:lvl7pPr>
            <a:lvl8pPr lvl="7" algn="ctr" rtl="0">
              <a:spcBef>
                <a:spcPts val="0"/>
              </a:spcBef>
              <a:spcAft>
                <a:spcPts val="0"/>
              </a:spcAft>
              <a:buClr>
                <a:schemeClr val="lt1"/>
              </a:buClr>
              <a:buSzPts val="4800"/>
              <a:buNone/>
              <a:defRPr sz="4800">
                <a:solidFill>
                  <a:schemeClr val="lt1"/>
                </a:solidFill>
              </a:defRPr>
            </a:lvl8pPr>
            <a:lvl9pPr lvl="8" algn="ctr" rtl="0">
              <a:spcBef>
                <a:spcPts val="0"/>
              </a:spcBef>
              <a:spcAft>
                <a:spcPts val="0"/>
              </a:spcAft>
              <a:buClr>
                <a:schemeClr val="lt1"/>
              </a:buClr>
              <a:buSzPts val="4800"/>
              <a:buNone/>
              <a:defRPr sz="4800">
                <a:solidFill>
                  <a:schemeClr val="lt1"/>
                </a:solidFill>
              </a:defRPr>
            </a:lvl9pPr>
          </a:lstStyle>
          <a:p>
            <a:endParaRPr/>
          </a:p>
        </p:txBody>
      </p:sp>
      <p:sp>
        <p:nvSpPr>
          <p:cNvPr id="13" name="Google Shape;13;p3"/>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yellow">
  <p:cSld name="TITLE_2_1">
    <p:bg>
      <p:bgPr>
        <a:blipFill>
          <a:blip r:embed="rId2">
            <a:alphaModFix/>
          </a:blip>
          <a:stretch>
            <a:fillRect/>
          </a:stretch>
        </a:blipFill>
        <a:effectLst/>
      </p:bgPr>
    </p:bg>
    <p:spTree>
      <p:nvGrpSpPr>
        <p:cNvPr id="1" name="Shape 14"/>
        <p:cNvGrpSpPr/>
        <p:nvPr/>
      </p:nvGrpSpPr>
      <p:grpSpPr>
        <a:xfrm>
          <a:off x="0" y="0"/>
          <a:ext cx="0" cy="0"/>
          <a:chOff x="0" y="0"/>
          <a:chExt cx="0" cy="0"/>
        </a:xfrm>
      </p:grpSpPr>
      <p:sp>
        <p:nvSpPr>
          <p:cNvPr id="15" name="Google Shape;15;p4"/>
          <p:cNvSpPr txBox="1">
            <a:spLocks noGrp="1"/>
          </p:cNvSpPr>
          <p:nvPr>
            <p:ph type="ctrTitle"/>
          </p:nvPr>
        </p:nvSpPr>
        <p:spPr>
          <a:xfrm>
            <a:off x="1295550" y="1991813"/>
            <a:ext cx="6552900" cy="1159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1"/>
              </a:buClr>
              <a:buSzPts val="4800"/>
              <a:buNone/>
              <a:defRPr sz="4800">
                <a:solidFill>
                  <a:schemeClr val="lt1"/>
                </a:solidFill>
              </a:defRPr>
            </a:lvl1pPr>
            <a:lvl2pPr lvl="1" algn="ctr" rtl="0">
              <a:spcBef>
                <a:spcPts val="0"/>
              </a:spcBef>
              <a:spcAft>
                <a:spcPts val="0"/>
              </a:spcAft>
              <a:buClr>
                <a:schemeClr val="lt1"/>
              </a:buClr>
              <a:buSzPts val="4800"/>
              <a:buNone/>
              <a:defRPr sz="4800">
                <a:solidFill>
                  <a:schemeClr val="lt1"/>
                </a:solidFill>
              </a:defRPr>
            </a:lvl2pPr>
            <a:lvl3pPr lvl="2" algn="ctr" rtl="0">
              <a:spcBef>
                <a:spcPts val="0"/>
              </a:spcBef>
              <a:spcAft>
                <a:spcPts val="0"/>
              </a:spcAft>
              <a:buClr>
                <a:schemeClr val="lt1"/>
              </a:buClr>
              <a:buSzPts val="4800"/>
              <a:buNone/>
              <a:defRPr sz="4800">
                <a:solidFill>
                  <a:schemeClr val="lt1"/>
                </a:solidFill>
              </a:defRPr>
            </a:lvl3pPr>
            <a:lvl4pPr lvl="3" algn="ctr" rtl="0">
              <a:spcBef>
                <a:spcPts val="0"/>
              </a:spcBef>
              <a:spcAft>
                <a:spcPts val="0"/>
              </a:spcAft>
              <a:buClr>
                <a:schemeClr val="lt1"/>
              </a:buClr>
              <a:buSzPts val="4800"/>
              <a:buNone/>
              <a:defRPr sz="4800">
                <a:solidFill>
                  <a:schemeClr val="lt1"/>
                </a:solidFill>
              </a:defRPr>
            </a:lvl4pPr>
            <a:lvl5pPr lvl="4" algn="ctr" rtl="0">
              <a:spcBef>
                <a:spcPts val="0"/>
              </a:spcBef>
              <a:spcAft>
                <a:spcPts val="0"/>
              </a:spcAft>
              <a:buClr>
                <a:schemeClr val="lt1"/>
              </a:buClr>
              <a:buSzPts val="4800"/>
              <a:buNone/>
              <a:defRPr sz="4800">
                <a:solidFill>
                  <a:schemeClr val="lt1"/>
                </a:solidFill>
              </a:defRPr>
            </a:lvl5pPr>
            <a:lvl6pPr lvl="5" algn="ctr" rtl="0">
              <a:spcBef>
                <a:spcPts val="0"/>
              </a:spcBef>
              <a:spcAft>
                <a:spcPts val="0"/>
              </a:spcAft>
              <a:buClr>
                <a:schemeClr val="lt1"/>
              </a:buClr>
              <a:buSzPts val="4800"/>
              <a:buNone/>
              <a:defRPr sz="4800">
                <a:solidFill>
                  <a:schemeClr val="lt1"/>
                </a:solidFill>
              </a:defRPr>
            </a:lvl6pPr>
            <a:lvl7pPr lvl="6" algn="ctr" rtl="0">
              <a:spcBef>
                <a:spcPts val="0"/>
              </a:spcBef>
              <a:spcAft>
                <a:spcPts val="0"/>
              </a:spcAft>
              <a:buClr>
                <a:schemeClr val="lt1"/>
              </a:buClr>
              <a:buSzPts val="4800"/>
              <a:buNone/>
              <a:defRPr sz="4800">
                <a:solidFill>
                  <a:schemeClr val="lt1"/>
                </a:solidFill>
              </a:defRPr>
            </a:lvl7pPr>
            <a:lvl8pPr lvl="7" algn="ctr" rtl="0">
              <a:spcBef>
                <a:spcPts val="0"/>
              </a:spcBef>
              <a:spcAft>
                <a:spcPts val="0"/>
              </a:spcAft>
              <a:buClr>
                <a:schemeClr val="lt1"/>
              </a:buClr>
              <a:buSzPts val="4800"/>
              <a:buNone/>
              <a:defRPr sz="4800">
                <a:solidFill>
                  <a:schemeClr val="lt1"/>
                </a:solidFill>
              </a:defRPr>
            </a:lvl8pPr>
            <a:lvl9pPr lvl="8" algn="ctr" rtl="0">
              <a:spcBef>
                <a:spcPts val="0"/>
              </a:spcBef>
              <a:spcAft>
                <a:spcPts val="0"/>
              </a:spcAft>
              <a:buClr>
                <a:schemeClr val="lt1"/>
              </a:buClr>
              <a:buSzPts val="4800"/>
              <a:buNone/>
              <a:defRPr sz="4800">
                <a:solidFill>
                  <a:schemeClr val="lt1"/>
                </a:solidFill>
              </a:defRPr>
            </a:lvl9pPr>
          </a:lstStyle>
          <a:p>
            <a:endParaRPr/>
          </a:p>
        </p:txBody>
      </p:sp>
      <p:sp>
        <p:nvSpPr>
          <p:cNvPr id="16" name="Google Shape;16;p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ubtitle red">
  <p:cSld name="TITLE_1">
    <p:bg>
      <p:bgPr>
        <a:blipFill>
          <a:blip r:embed="rId2">
            <a:alphaModFix/>
          </a:blip>
          <a:stretch>
            <a:fillRect/>
          </a:stretch>
        </a:blipFill>
        <a:effectLst/>
      </p:bgPr>
    </p:bg>
    <p:spTree>
      <p:nvGrpSpPr>
        <p:cNvPr id="1" name="Shape 17"/>
        <p:cNvGrpSpPr/>
        <p:nvPr/>
      </p:nvGrpSpPr>
      <p:grpSpPr>
        <a:xfrm>
          <a:off x="0" y="0"/>
          <a:ext cx="0" cy="0"/>
          <a:chOff x="0" y="0"/>
          <a:chExt cx="0" cy="0"/>
        </a:xfrm>
      </p:grpSpPr>
      <p:sp>
        <p:nvSpPr>
          <p:cNvPr id="18" name="Google Shape;18;p5"/>
          <p:cNvSpPr txBox="1">
            <a:spLocks noGrp="1"/>
          </p:cNvSpPr>
          <p:nvPr>
            <p:ph type="ctrTitle"/>
          </p:nvPr>
        </p:nvSpPr>
        <p:spPr>
          <a:xfrm>
            <a:off x="1557300" y="1640494"/>
            <a:ext cx="6029400" cy="1159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19" name="Google Shape;19;p5"/>
          <p:cNvSpPr txBox="1">
            <a:spLocks noGrp="1"/>
          </p:cNvSpPr>
          <p:nvPr>
            <p:ph type="subTitle" idx="1"/>
          </p:nvPr>
        </p:nvSpPr>
        <p:spPr>
          <a:xfrm>
            <a:off x="1557300" y="2668610"/>
            <a:ext cx="6029400" cy="7848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2C343B"/>
              </a:buClr>
              <a:buSzPts val="2400"/>
              <a:buNone/>
              <a:defRPr sz="2400"/>
            </a:lvl1pPr>
            <a:lvl2pPr lvl="1" algn="ctr" rtl="0">
              <a:spcBef>
                <a:spcPts val="0"/>
              </a:spcBef>
              <a:spcAft>
                <a:spcPts val="0"/>
              </a:spcAft>
              <a:buClr>
                <a:srgbClr val="2C343B"/>
              </a:buClr>
              <a:buSzPts val="2400"/>
              <a:buNone/>
              <a:defRPr/>
            </a:lvl2pPr>
            <a:lvl3pPr lvl="2" algn="ctr" rtl="0">
              <a:spcBef>
                <a:spcPts val="0"/>
              </a:spcBef>
              <a:spcAft>
                <a:spcPts val="0"/>
              </a:spcAft>
              <a:buClr>
                <a:srgbClr val="2C343B"/>
              </a:buClr>
              <a:buSzPts val="2400"/>
              <a:buNone/>
              <a:defRPr/>
            </a:lvl3pPr>
            <a:lvl4pPr lvl="3" algn="ctr" rtl="0">
              <a:spcBef>
                <a:spcPts val="0"/>
              </a:spcBef>
              <a:spcAft>
                <a:spcPts val="0"/>
              </a:spcAft>
              <a:buClr>
                <a:srgbClr val="2C343B"/>
              </a:buClr>
              <a:buSzPts val="2400"/>
              <a:buNone/>
              <a:defRPr sz="2400"/>
            </a:lvl4pPr>
            <a:lvl5pPr lvl="4" algn="ctr" rtl="0">
              <a:spcBef>
                <a:spcPts val="0"/>
              </a:spcBef>
              <a:spcAft>
                <a:spcPts val="0"/>
              </a:spcAft>
              <a:buClr>
                <a:srgbClr val="2C343B"/>
              </a:buClr>
              <a:buSzPts val="2400"/>
              <a:buNone/>
              <a:defRPr sz="2400"/>
            </a:lvl5pPr>
            <a:lvl6pPr lvl="5" algn="ctr" rtl="0">
              <a:spcBef>
                <a:spcPts val="0"/>
              </a:spcBef>
              <a:spcAft>
                <a:spcPts val="0"/>
              </a:spcAft>
              <a:buClr>
                <a:srgbClr val="2C343B"/>
              </a:buClr>
              <a:buSzPts val="2400"/>
              <a:buNone/>
              <a:defRPr sz="2400"/>
            </a:lvl6pPr>
            <a:lvl7pPr lvl="6" algn="ctr" rtl="0">
              <a:spcBef>
                <a:spcPts val="0"/>
              </a:spcBef>
              <a:spcAft>
                <a:spcPts val="0"/>
              </a:spcAft>
              <a:buClr>
                <a:srgbClr val="2C343B"/>
              </a:buClr>
              <a:buSzPts val="2400"/>
              <a:buNone/>
              <a:defRPr sz="2400"/>
            </a:lvl7pPr>
            <a:lvl8pPr lvl="7" algn="ctr" rtl="0">
              <a:spcBef>
                <a:spcPts val="0"/>
              </a:spcBef>
              <a:spcAft>
                <a:spcPts val="0"/>
              </a:spcAft>
              <a:buClr>
                <a:srgbClr val="2C343B"/>
              </a:buClr>
              <a:buSzPts val="2400"/>
              <a:buNone/>
              <a:defRPr sz="2400"/>
            </a:lvl8pPr>
            <a:lvl9pPr lvl="8" algn="ctr" rtl="0">
              <a:spcBef>
                <a:spcPts val="0"/>
              </a:spcBef>
              <a:spcAft>
                <a:spcPts val="0"/>
              </a:spcAft>
              <a:buClr>
                <a:srgbClr val="2C343B"/>
              </a:buClr>
              <a:buSzPts val="2400"/>
              <a:buNone/>
              <a:defRPr sz="2400"/>
            </a:lvl9pPr>
          </a:lstStyle>
          <a:p>
            <a:endParaRPr/>
          </a:p>
        </p:txBody>
      </p:sp>
      <p:sp>
        <p:nvSpPr>
          <p:cNvPr id="20" name="Google Shape;20;p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ubtitle blue">
  <p:cSld name="TITLE_1_2">
    <p:bg>
      <p:bgPr>
        <a:blipFill>
          <a:blip r:embed="rId2">
            <a:alphaModFix/>
          </a:blip>
          <a:stretch>
            <a:fillRect/>
          </a:stretch>
        </a:blipFill>
        <a:effectLst/>
      </p:bgPr>
    </p:bg>
    <p:spTree>
      <p:nvGrpSpPr>
        <p:cNvPr id="1" name="Shape 21"/>
        <p:cNvGrpSpPr/>
        <p:nvPr/>
      </p:nvGrpSpPr>
      <p:grpSpPr>
        <a:xfrm>
          <a:off x="0" y="0"/>
          <a:ext cx="0" cy="0"/>
          <a:chOff x="0" y="0"/>
          <a:chExt cx="0" cy="0"/>
        </a:xfrm>
      </p:grpSpPr>
      <p:sp>
        <p:nvSpPr>
          <p:cNvPr id="22" name="Google Shape;22;p6"/>
          <p:cNvSpPr txBox="1">
            <a:spLocks noGrp="1"/>
          </p:cNvSpPr>
          <p:nvPr>
            <p:ph type="ctrTitle"/>
          </p:nvPr>
        </p:nvSpPr>
        <p:spPr>
          <a:xfrm>
            <a:off x="1557300" y="1640494"/>
            <a:ext cx="6029400" cy="1159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23" name="Google Shape;23;p6"/>
          <p:cNvSpPr txBox="1">
            <a:spLocks noGrp="1"/>
          </p:cNvSpPr>
          <p:nvPr>
            <p:ph type="subTitle" idx="1"/>
          </p:nvPr>
        </p:nvSpPr>
        <p:spPr>
          <a:xfrm>
            <a:off x="1557300" y="2668610"/>
            <a:ext cx="6029400" cy="7848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2C343B"/>
              </a:buClr>
              <a:buSzPts val="2400"/>
              <a:buNone/>
              <a:defRPr sz="2400"/>
            </a:lvl1pPr>
            <a:lvl2pPr lvl="1" algn="ctr" rtl="0">
              <a:spcBef>
                <a:spcPts val="0"/>
              </a:spcBef>
              <a:spcAft>
                <a:spcPts val="0"/>
              </a:spcAft>
              <a:buClr>
                <a:srgbClr val="2C343B"/>
              </a:buClr>
              <a:buSzPts val="2400"/>
              <a:buNone/>
              <a:defRPr/>
            </a:lvl2pPr>
            <a:lvl3pPr lvl="2" algn="ctr" rtl="0">
              <a:spcBef>
                <a:spcPts val="0"/>
              </a:spcBef>
              <a:spcAft>
                <a:spcPts val="0"/>
              </a:spcAft>
              <a:buClr>
                <a:srgbClr val="2C343B"/>
              </a:buClr>
              <a:buSzPts val="2400"/>
              <a:buNone/>
              <a:defRPr/>
            </a:lvl3pPr>
            <a:lvl4pPr lvl="3" algn="ctr" rtl="0">
              <a:spcBef>
                <a:spcPts val="0"/>
              </a:spcBef>
              <a:spcAft>
                <a:spcPts val="0"/>
              </a:spcAft>
              <a:buClr>
                <a:srgbClr val="2C343B"/>
              </a:buClr>
              <a:buSzPts val="2400"/>
              <a:buNone/>
              <a:defRPr sz="2400"/>
            </a:lvl4pPr>
            <a:lvl5pPr lvl="4" algn="ctr" rtl="0">
              <a:spcBef>
                <a:spcPts val="0"/>
              </a:spcBef>
              <a:spcAft>
                <a:spcPts val="0"/>
              </a:spcAft>
              <a:buClr>
                <a:srgbClr val="2C343B"/>
              </a:buClr>
              <a:buSzPts val="2400"/>
              <a:buNone/>
              <a:defRPr sz="2400"/>
            </a:lvl5pPr>
            <a:lvl6pPr lvl="5" algn="ctr" rtl="0">
              <a:spcBef>
                <a:spcPts val="0"/>
              </a:spcBef>
              <a:spcAft>
                <a:spcPts val="0"/>
              </a:spcAft>
              <a:buClr>
                <a:srgbClr val="2C343B"/>
              </a:buClr>
              <a:buSzPts val="2400"/>
              <a:buNone/>
              <a:defRPr sz="2400"/>
            </a:lvl6pPr>
            <a:lvl7pPr lvl="6" algn="ctr" rtl="0">
              <a:spcBef>
                <a:spcPts val="0"/>
              </a:spcBef>
              <a:spcAft>
                <a:spcPts val="0"/>
              </a:spcAft>
              <a:buClr>
                <a:srgbClr val="2C343B"/>
              </a:buClr>
              <a:buSzPts val="2400"/>
              <a:buNone/>
              <a:defRPr sz="2400"/>
            </a:lvl7pPr>
            <a:lvl8pPr lvl="7" algn="ctr" rtl="0">
              <a:spcBef>
                <a:spcPts val="0"/>
              </a:spcBef>
              <a:spcAft>
                <a:spcPts val="0"/>
              </a:spcAft>
              <a:buClr>
                <a:srgbClr val="2C343B"/>
              </a:buClr>
              <a:buSzPts val="2400"/>
              <a:buNone/>
              <a:defRPr sz="2400"/>
            </a:lvl8pPr>
            <a:lvl9pPr lvl="8" algn="ctr" rtl="0">
              <a:spcBef>
                <a:spcPts val="0"/>
              </a:spcBef>
              <a:spcAft>
                <a:spcPts val="0"/>
              </a:spcAft>
              <a:buClr>
                <a:srgbClr val="2C343B"/>
              </a:buClr>
              <a:buSzPts val="2400"/>
              <a:buNone/>
              <a:defRPr sz="2400"/>
            </a:lvl9pPr>
          </a:lstStyle>
          <a:p>
            <a:endParaRPr/>
          </a:p>
        </p:txBody>
      </p:sp>
      <p:sp>
        <p:nvSpPr>
          <p:cNvPr id="24" name="Google Shape;24;p6"/>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ubtitle yellow">
  <p:cSld name="TITLE_1_2_1">
    <p:bg>
      <p:bgPr>
        <a:blipFill>
          <a:blip r:embed="rId2">
            <a:alphaModFix/>
          </a:blip>
          <a:stretch>
            <a:fillRect/>
          </a:stretch>
        </a:blipFill>
        <a:effectLst/>
      </p:bgPr>
    </p:bg>
    <p:spTree>
      <p:nvGrpSpPr>
        <p:cNvPr id="1" name="Shape 25"/>
        <p:cNvGrpSpPr/>
        <p:nvPr/>
      </p:nvGrpSpPr>
      <p:grpSpPr>
        <a:xfrm>
          <a:off x="0" y="0"/>
          <a:ext cx="0" cy="0"/>
          <a:chOff x="0" y="0"/>
          <a:chExt cx="0" cy="0"/>
        </a:xfrm>
      </p:grpSpPr>
      <p:sp>
        <p:nvSpPr>
          <p:cNvPr id="26" name="Google Shape;26;p7"/>
          <p:cNvSpPr txBox="1">
            <a:spLocks noGrp="1"/>
          </p:cNvSpPr>
          <p:nvPr>
            <p:ph type="ctrTitle"/>
          </p:nvPr>
        </p:nvSpPr>
        <p:spPr>
          <a:xfrm>
            <a:off x="1557300" y="1640494"/>
            <a:ext cx="6029400" cy="1159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27" name="Google Shape;27;p7"/>
          <p:cNvSpPr txBox="1">
            <a:spLocks noGrp="1"/>
          </p:cNvSpPr>
          <p:nvPr>
            <p:ph type="subTitle" idx="1"/>
          </p:nvPr>
        </p:nvSpPr>
        <p:spPr>
          <a:xfrm>
            <a:off x="1557300" y="2668610"/>
            <a:ext cx="6029400" cy="7848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2C343B"/>
              </a:buClr>
              <a:buSzPts val="2400"/>
              <a:buNone/>
              <a:defRPr sz="2400"/>
            </a:lvl1pPr>
            <a:lvl2pPr lvl="1" algn="ctr" rtl="0">
              <a:spcBef>
                <a:spcPts val="0"/>
              </a:spcBef>
              <a:spcAft>
                <a:spcPts val="0"/>
              </a:spcAft>
              <a:buClr>
                <a:srgbClr val="2C343B"/>
              </a:buClr>
              <a:buSzPts val="2400"/>
              <a:buNone/>
              <a:defRPr/>
            </a:lvl2pPr>
            <a:lvl3pPr lvl="2" algn="ctr" rtl="0">
              <a:spcBef>
                <a:spcPts val="0"/>
              </a:spcBef>
              <a:spcAft>
                <a:spcPts val="0"/>
              </a:spcAft>
              <a:buClr>
                <a:srgbClr val="2C343B"/>
              </a:buClr>
              <a:buSzPts val="2400"/>
              <a:buNone/>
              <a:defRPr/>
            </a:lvl3pPr>
            <a:lvl4pPr lvl="3" algn="ctr" rtl="0">
              <a:spcBef>
                <a:spcPts val="0"/>
              </a:spcBef>
              <a:spcAft>
                <a:spcPts val="0"/>
              </a:spcAft>
              <a:buClr>
                <a:srgbClr val="2C343B"/>
              </a:buClr>
              <a:buSzPts val="2400"/>
              <a:buNone/>
              <a:defRPr sz="2400"/>
            </a:lvl4pPr>
            <a:lvl5pPr lvl="4" algn="ctr" rtl="0">
              <a:spcBef>
                <a:spcPts val="0"/>
              </a:spcBef>
              <a:spcAft>
                <a:spcPts val="0"/>
              </a:spcAft>
              <a:buClr>
                <a:srgbClr val="2C343B"/>
              </a:buClr>
              <a:buSzPts val="2400"/>
              <a:buNone/>
              <a:defRPr sz="2400"/>
            </a:lvl5pPr>
            <a:lvl6pPr lvl="5" algn="ctr" rtl="0">
              <a:spcBef>
                <a:spcPts val="0"/>
              </a:spcBef>
              <a:spcAft>
                <a:spcPts val="0"/>
              </a:spcAft>
              <a:buClr>
                <a:srgbClr val="2C343B"/>
              </a:buClr>
              <a:buSzPts val="2400"/>
              <a:buNone/>
              <a:defRPr sz="2400"/>
            </a:lvl6pPr>
            <a:lvl7pPr lvl="6" algn="ctr" rtl="0">
              <a:spcBef>
                <a:spcPts val="0"/>
              </a:spcBef>
              <a:spcAft>
                <a:spcPts val="0"/>
              </a:spcAft>
              <a:buClr>
                <a:srgbClr val="2C343B"/>
              </a:buClr>
              <a:buSzPts val="2400"/>
              <a:buNone/>
              <a:defRPr sz="2400"/>
            </a:lvl7pPr>
            <a:lvl8pPr lvl="7" algn="ctr" rtl="0">
              <a:spcBef>
                <a:spcPts val="0"/>
              </a:spcBef>
              <a:spcAft>
                <a:spcPts val="0"/>
              </a:spcAft>
              <a:buClr>
                <a:srgbClr val="2C343B"/>
              </a:buClr>
              <a:buSzPts val="2400"/>
              <a:buNone/>
              <a:defRPr sz="2400"/>
            </a:lvl8pPr>
            <a:lvl9pPr lvl="8" algn="ctr" rtl="0">
              <a:spcBef>
                <a:spcPts val="0"/>
              </a:spcBef>
              <a:spcAft>
                <a:spcPts val="0"/>
              </a:spcAft>
              <a:buClr>
                <a:srgbClr val="2C343B"/>
              </a:buClr>
              <a:buSzPts val="2400"/>
              <a:buNone/>
              <a:defRPr sz="2400"/>
            </a:lvl9pPr>
          </a:lstStyle>
          <a:p>
            <a:endParaRPr/>
          </a:p>
        </p:txBody>
      </p:sp>
      <p:sp>
        <p:nvSpPr>
          <p:cNvPr id="28" name="Google Shape;28;p7"/>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Quote yellow">
  <p:cSld name="TITLE_1_1">
    <p:bg>
      <p:bgPr>
        <a:blipFill>
          <a:blip r:embed="rId2">
            <a:alphaModFix/>
          </a:blip>
          <a:stretch>
            <a:fillRect/>
          </a:stretch>
        </a:blipFill>
        <a:effectLst/>
      </p:bgPr>
    </p:bg>
    <p:spTree>
      <p:nvGrpSpPr>
        <p:cNvPr id="1" name="Shape 29"/>
        <p:cNvGrpSpPr/>
        <p:nvPr/>
      </p:nvGrpSpPr>
      <p:grpSpPr>
        <a:xfrm>
          <a:off x="0" y="0"/>
          <a:ext cx="0" cy="0"/>
          <a:chOff x="0" y="0"/>
          <a:chExt cx="0" cy="0"/>
        </a:xfrm>
      </p:grpSpPr>
      <p:sp>
        <p:nvSpPr>
          <p:cNvPr id="30" name="Google Shape;30;p8"/>
          <p:cNvSpPr txBox="1">
            <a:spLocks noGrp="1"/>
          </p:cNvSpPr>
          <p:nvPr>
            <p:ph type="body" idx="1"/>
          </p:nvPr>
        </p:nvSpPr>
        <p:spPr>
          <a:xfrm>
            <a:off x="1104300" y="2276100"/>
            <a:ext cx="6935400" cy="819900"/>
          </a:xfrm>
          <a:prstGeom prst="rect">
            <a:avLst/>
          </a:prstGeom>
        </p:spPr>
        <p:txBody>
          <a:bodyPr spcFirstLastPara="1" wrap="square" lIns="91425" tIns="91425" rIns="91425" bIns="91425" anchor="ctr" anchorCtr="0">
            <a:noAutofit/>
          </a:bodyPr>
          <a:lstStyle>
            <a:lvl1pPr marL="457200" lvl="0" indent="-381000" algn="ctr" rtl="0">
              <a:spcBef>
                <a:spcPts val="600"/>
              </a:spcBef>
              <a:spcAft>
                <a:spcPts val="0"/>
              </a:spcAft>
              <a:buSzPts val="2400"/>
              <a:buChar char="▸"/>
              <a:defRPr sz="2400" i="1"/>
            </a:lvl1pPr>
            <a:lvl2pPr marL="914400" lvl="1" indent="-381000" algn="ctr" rtl="0">
              <a:spcBef>
                <a:spcPts val="0"/>
              </a:spcBef>
              <a:spcAft>
                <a:spcPts val="0"/>
              </a:spcAft>
              <a:buSzPts val="2400"/>
              <a:buChar char="○"/>
              <a:defRPr i="1"/>
            </a:lvl2pPr>
            <a:lvl3pPr marL="1371600" lvl="2" indent="-381000" algn="ctr" rtl="0">
              <a:spcBef>
                <a:spcPts val="0"/>
              </a:spcBef>
              <a:spcAft>
                <a:spcPts val="0"/>
              </a:spcAft>
              <a:buSzPts val="2400"/>
              <a:buChar char="■"/>
              <a:defRPr i="1"/>
            </a:lvl3pPr>
            <a:lvl4pPr marL="1828800" lvl="3" indent="-381000" algn="ctr" rtl="0">
              <a:spcBef>
                <a:spcPts val="0"/>
              </a:spcBef>
              <a:spcAft>
                <a:spcPts val="0"/>
              </a:spcAft>
              <a:buSzPts val="2400"/>
              <a:buChar char="●"/>
              <a:defRPr sz="2400" i="1"/>
            </a:lvl4pPr>
            <a:lvl5pPr marL="2286000" lvl="4" indent="-381000" algn="ctr" rtl="0">
              <a:spcBef>
                <a:spcPts val="0"/>
              </a:spcBef>
              <a:spcAft>
                <a:spcPts val="0"/>
              </a:spcAft>
              <a:buSzPts val="2400"/>
              <a:buChar char="○"/>
              <a:defRPr sz="2400" i="1"/>
            </a:lvl5pPr>
            <a:lvl6pPr marL="2743200" lvl="5" indent="-381000" algn="ctr" rtl="0">
              <a:spcBef>
                <a:spcPts val="0"/>
              </a:spcBef>
              <a:spcAft>
                <a:spcPts val="0"/>
              </a:spcAft>
              <a:buSzPts val="2400"/>
              <a:buChar char="■"/>
              <a:defRPr sz="2400" i="1"/>
            </a:lvl6pPr>
            <a:lvl7pPr marL="3200400" lvl="6" indent="-381000" algn="ctr" rtl="0">
              <a:spcBef>
                <a:spcPts val="0"/>
              </a:spcBef>
              <a:spcAft>
                <a:spcPts val="0"/>
              </a:spcAft>
              <a:buSzPts val="2400"/>
              <a:buChar char="●"/>
              <a:defRPr sz="2400" i="1"/>
            </a:lvl7pPr>
            <a:lvl8pPr marL="3657600" lvl="7" indent="-381000" algn="ctr" rtl="0">
              <a:spcBef>
                <a:spcPts val="0"/>
              </a:spcBef>
              <a:spcAft>
                <a:spcPts val="0"/>
              </a:spcAft>
              <a:buSzPts val="2400"/>
              <a:buChar char="○"/>
              <a:defRPr sz="2400" i="1"/>
            </a:lvl8pPr>
            <a:lvl9pPr marL="4114800" lvl="8" indent="-381000" algn="ctr">
              <a:spcBef>
                <a:spcPts val="0"/>
              </a:spcBef>
              <a:spcAft>
                <a:spcPts val="0"/>
              </a:spcAft>
              <a:buSzPts val="2400"/>
              <a:buChar char="■"/>
              <a:defRPr sz="2400" i="1"/>
            </a:lvl9pPr>
          </a:lstStyle>
          <a:p>
            <a:endParaRPr/>
          </a:p>
        </p:txBody>
      </p:sp>
      <p:sp>
        <p:nvSpPr>
          <p:cNvPr id="31" name="Google Shape;31;p8"/>
          <p:cNvSpPr txBox="1"/>
          <p:nvPr/>
        </p:nvSpPr>
        <p:spPr>
          <a:xfrm>
            <a:off x="3593400" y="1283826"/>
            <a:ext cx="1957200" cy="653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9600">
                <a:solidFill>
                  <a:schemeClr val="accent3"/>
                </a:solidFill>
                <a:latin typeface="Permanent Marker"/>
                <a:ea typeface="Permanent Marker"/>
                <a:cs typeface="Permanent Marker"/>
                <a:sym typeface="Permanent Marker"/>
              </a:rPr>
              <a:t>“</a:t>
            </a:r>
            <a:endParaRPr sz="9600">
              <a:solidFill>
                <a:schemeClr val="accent3"/>
              </a:solidFill>
              <a:latin typeface="Permanent Marker"/>
              <a:ea typeface="Permanent Marker"/>
              <a:cs typeface="Permanent Marker"/>
              <a:sym typeface="Permanent Marker"/>
            </a:endParaRPr>
          </a:p>
        </p:txBody>
      </p:sp>
      <p:sp>
        <p:nvSpPr>
          <p:cNvPr id="32" name="Google Shape;32;p8"/>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Quote red">
  <p:cSld name="TITLE_1_1_1">
    <p:bg>
      <p:bgPr>
        <a:blipFill>
          <a:blip r:embed="rId2">
            <a:alphaModFix/>
          </a:blip>
          <a:stretch>
            <a:fillRect/>
          </a:stretch>
        </a:blipFill>
        <a:effectLst/>
      </p:bgPr>
    </p:bg>
    <p:spTree>
      <p:nvGrpSpPr>
        <p:cNvPr id="1" name="Shape 33"/>
        <p:cNvGrpSpPr/>
        <p:nvPr/>
      </p:nvGrpSpPr>
      <p:grpSpPr>
        <a:xfrm>
          <a:off x="0" y="0"/>
          <a:ext cx="0" cy="0"/>
          <a:chOff x="0" y="0"/>
          <a:chExt cx="0" cy="0"/>
        </a:xfrm>
      </p:grpSpPr>
      <p:sp>
        <p:nvSpPr>
          <p:cNvPr id="34" name="Google Shape;34;p9"/>
          <p:cNvSpPr txBox="1">
            <a:spLocks noGrp="1"/>
          </p:cNvSpPr>
          <p:nvPr>
            <p:ph type="body" idx="1"/>
          </p:nvPr>
        </p:nvSpPr>
        <p:spPr>
          <a:xfrm>
            <a:off x="1104300" y="2276100"/>
            <a:ext cx="6935400" cy="819900"/>
          </a:xfrm>
          <a:prstGeom prst="rect">
            <a:avLst/>
          </a:prstGeom>
        </p:spPr>
        <p:txBody>
          <a:bodyPr spcFirstLastPara="1" wrap="square" lIns="91425" tIns="91425" rIns="91425" bIns="91425" anchor="ctr" anchorCtr="0">
            <a:noAutofit/>
          </a:bodyPr>
          <a:lstStyle>
            <a:lvl1pPr marL="457200" lvl="0" indent="-381000" algn="ctr" rtl="0">
              <a:spcBef>
                <a:spcPts val="600"/>
              </a:spcBef>
              <a:spcAft>
                <a:spcPts val="0"/>
              </a:spcAft>
              <a:buSzPts val="2400"/>
              <a:buChar char="▸"/>
              <a:defRPr sz="2400" i="1"/>
            </a:lvl1pPr>
            <a:lvl2pPr marL="914400" lvl="1" indent="-381000" algn="ctr" rtl="0">
              <a:spcBef>
                <a:spcPts val="0"/>
              </a:spcBef>
              <a:spcAft>
                <a:spcPts val="0"/>
              </a:spcAft>
              <a:buSzPts val="2400"/>
              <a:buChar char="○"/>
              <a:defRPr i="1"/>
            </a:lvl2pPr>
            <a:lvl3pPr marL="1371600" lvl="2" indent="-381000" algn="ctr" rtl="0">
              <a:spcBef>
                <a:spcPts val="0"/>
              </a:spcBef>
              <a:spcAft>
                <a:spcPts val="0"/>
              </a:spcAft>
              <a:buSzPts val="2400"/>
              <a:buChar char="■"/>
              <a:defRPr i="1"/>
            </a:lvl3pPr>
            <a:lvl4pPr marL="1828800" lvl="3" indent="-381000" algn="ctr" rtl="0">
              <a:spcBef>
                <a:spcPts val="0"/>
              </a:spcBef>
              <a:spcAft>
                <a:spcPts val="0"/>
              </a:spcAft>
              <a:buSzPts val="2400"/>
              <a:buChar char="●"/>
              <a:defRPr sz="2400" i="1"/>
            </a:lvl4pPr>
            <a:lvl5pPr marL="2286000" lvl="4" indent="-381000" algn="ctr" rtl="0">
              <a:spcBef>
                <a:spcPts val="0"/>
              </a:spcBef>
              <a:spcAft>
                <a:spcPts val="0"/>
              </a:spcAft>
              <a:buSzPts val="2400"/>
              <a:buChar char="○"/>
              <a:defRPr sz="2400" i="1"/>
            </a:lvl5pPr>
            <a:lvl6pPr marL="2743200" lvl="5" indent="-381000" algn="ctr" rtl="0">
              <a:spcBef>
                <a:spcPts val="0"/>
              </a:spcBef>
              <a:spcAft>
                <a:spcPts val="0"/>
              </a:spcAft>
              <a:buSzPts val="2400"/>
              <a:buChar char="■"/>
              <a:defRPr sz="2400" i="1"/>
            </a:lvl6pPr>
            <a:lvl7pPr marL="3200400" lvl="6" indent="-381000" algn="ctr" rtl="0">
              <a:spcBef>
                <a:spcPts val="0"/>
              </a:spcBef>
              <a:spcAft>
                <a:spcPts val="0"/>
              </a:spcAft>
              <a:buSzPts val="2400"/>
              <a:buChar char="●"/>
              <a:defRPr sz="2400" i="1"/>
            </a:lvl7pPr>
            <a:lvl8pPr marL="3657600" lvl="7" indent="-381000" algn="ctr" rtl="0">
              <a:spcBef>
                <a:spcPts val="0"/>
              </a:spcBef>
              <a:spcAft>
                <a:spcPts val="0"/>
              </a:spcAft>
              <a:buSzPts val="2400"/>
              <a:buChar char="○"/>
              <a:defRPr sz="2400" i="1"/>
            </a:lvl8pPr>
            <a:lvl9pPr marL="4114800" lvl="8" indent="-381000" algn="ctr" rtl="0">
              <a:spcBef>
                <a:spcPts val="0"/>
              </a:spcBef>
              <a:spcAft>
                <a:spcPts val="0"/>
              </a:spcAft>
              <a:buSzPts val="2400"/>
              <a:buChar char="■"/>
              <a:defRPr sz="2400" i="1"/>
            </a:lvl9pPr>
          </a:lstStyle>
          <a:p>
            <a:endParaRPr/>
          </a:p>
        </p:txBody>
      </p:sp>
      <p:sp>
        <p:nvSpPr>
          <p:cNvPr id="35" name="Google Shape;35;p9"/>
          <p:cNvSpPr txBox="1"/>
          <p:nvPr/>
        </p:nvSpPr>
        <p:spPr>
          <a:xfrm>
            <a:off x="3593400" y="992123"/>
            <a:ext cx="1957200" cy="653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9600">
                <a:solidFill>
                  <a:schemeClr val="accent1"/>
                </a:solidFill>
                <a:latin typeface="Permanent Marker"/>
                <a:ea typeface="Permanent Marker"/>
                <a:cs typeface="Permanent Marker"/>
                <a:sym typeface="Permanent Marker"/>
              </a:rPr>
              <a:t>“</a:t>
            </a:r>
            <a:endParaRPr sz="9600">
              <a:solidFill>
                <a:schemeClr val="accent1"/>
              </a:solidFill>
              <a:latin typeface="Permanent Marker"/>
              <a:ea typeface="Permanent Marker"/>
              <a:cs typeface="Permanent Marker"/>
              <a:sym typeface="Permanent Marker"/>
            </a:endParaRPr>
          </a:p>
        </p:txBody>
      </p:sp>
      <p:sp>
        <p:nvSpPr>
          <p:cNvPr id="36" name="Google Shape;36;p9"/>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Quote blue">
  <p:cSld name="TITLE_1_1_1_1">
    <p:bg>
      <p:bgPr>
        <a:blipFill>
          <a:blip r:embed="rId2">
            <a:alphaModFix/>
          </a:blip>
          <a:stretch>
            <a:fillRect/>
          </a:stretch>
        </a:blipFill>
        <a:effectLst/>
      </p:bgPr>
    </p:bg>
    <p:spTree>
      <p:nvGrpSpPr>
        <p:cNvPr id="1" name="Shape 37"/>
        <p:cNvGrpSpPr/>
        <p:nvPr/>
      </p:nvGrpSpPr>
      <p:grpSpPr>
        <a:xfrm>
          <a:off x="0" y="0"/>
          <a:ext cx="0" cy="0"/>
          <a:chOff x="0" y="0"/>
          <a:chExt cx="0" cy="0"/>
        </a:xfrm>
      </p:grpSpPr>
      <p:sp>
        <p:nvSpPr>
          <p:cNvPr id="38" name="Google Shape;38;p10"/>
          <p:cNvSpPr txBox="1">
            <a:spLocks noGrp="1"/>
          </p:cNvSpPr>
          <p:nvPr>
            <p:ph type="body" idx="1"/>
          </p:nvPr>
        </p:nvSpPr>
        <p:spPr>
          <a:xfrm>
            <a:off x="1104300" y="2276100"/>
            <a:ext cx="6935400" cy="819900"/>
          </a:xfrm>
          <a:prstGeom prst="rect">
            <a:avLst/>
          </a:prstGeom>
        </p:spPr>
        <p:txBody>
          <a:bodyPr spcFirstLastPara="1" wrap="square" lIns="91425" tIns="91425" rIns="91425" bIns="91425" anchor="ctr" anchorCtr="0">
            <a:noAutofit/>
          </a:bodyPr>
          <a:lstStyle>
            <a:lvl1pPr marL="457200" lvl="0" indent="-381000" algn="ctr" rtl="0">
              <a:spcBef>
                <a:spcPts val="600"/>
              </a:spcBef>
              <a:spcAft>
                <a:spcPts val="0"/>
              </a:spcAft>
              <a:buSzPts val="2400"/>
              <a:buChar char="▸"/>
              <a:defRPr sz="2400" i="1"/>
            </a:lvl1pPr>
            <a:lvl2pPr marL="914400" lvl="1" indent="-381000" algn="ctr" rtl="0">
              <a:spcBef>
                <a:spcPts val="0"/>
              </a:spcBef>
              <a:spcAft>
                <a:spcPts val="0"/>
              </a:spcAft>
              <a:buSzPts val="2400"/>
              <a:buChar char="○"/>
              <a:defRPr i="1"/>
            </a:lvl2pPr>
            <a:lvl3pPr marL="1371600" lvl="2" indent="-381000" algn="ctr" rtl="0">
              <a:spcBef>
                <a:spcPts val="0"/>
              </a:spcBef>
              <a:spcAft>
                <a:spcPts val="0"/>
              </a:spcAft>
              <a:buSzPts val="2400"/>
              <a:buChar char="■"/>
              <a:defRPr i="1"/>
            </a:lvl3pPr>
            <a:lvl4pPr marL="1828800" lvl="3" indent="-381000" algn="ctr" rtl="0">
              <a:spcBef>
                <a:spcPts val="0"/>
              </a:spcBef>
              <a:spcAft>
                <a:spcPts val="0"/>
              </a:spcAft>
              <a:buSzPts val="2400"/>
              <a:buChar char="●"/>
              <a:defRPr sz="2400" i="1"/>
            </a:lvl4pPr>
            <a:lvl5pPr marL="2286000" lvl="4" indent="-381000" algn="ctr" rtl="0">
              <a:spcBef>
                <a:spcPts val="0"/>
              </a:spcBef>
              <a:spcAft>
                <a:spcPts val="0"/>
              </a:spcAft>
              <a:buSzPts val="2400"/>
              <a:buChar char="○"/>
              <a:defRPr sz="2400" i="1"/>
            </a:lvl5pPr>
            <a:lvl6pPr marL="2743200" lvl="5" indent="-381000" algn="ctr" rtl="0">
              <a:spcBef>
                <a:spcPts val="0"/>
              </a:spcBef>
              <a:spcAft>
                <a:spcPts val="0"/>
              </a:spcAft>
              <a:buSzPts val="2400"/>
              <a:buChar char="■"/>
              <a:defRPr sz="2400" i="1"/>
            </a:lvl6pPr>
            <a:lvl7pPr marL="3200400" lvl="6" indent="-381000" algn="ctr" rtl="0">
              <a:spcBef>
                <a:spcPts val="0"/>
              </a:spcBef>
              <a:spcAft>
                <a:spcPts val="0"/>
              </a:spcAft>
              <a:buSzPts val="2400"/>
              <a:buChar char="●"/>
              <a:defRPr sz="2400" i="1"/>
            </a:lvl7pPr>
            <a:lvl8pPr marL="3657600" lvl="7" indent="-381000" algn="ctr" rtl="0">
              <a:spcBef>
                <a:spcPts val="0"/>
              </a:spcBef>
              <a:spcAft>
                <a:spcPts val="0"/>
              </a:spcAft>
              <a:buSzPts val="2400"/>
              <a:buChar char="○"/>
              <a:defRPr sz="2400" i="1"/>
            </a:lvl8pPr>
            <a:lvl9pPr marL="4114800" lvl="8" indent="-381000" algn="ctr" rtl="0">
              <a:spcBef>
                <a:spcPts val="0"/>
              </a:spcBef>
              <a:spcAft>
                <a:spcPts val="0"/>
              </a:spcAft>
              <a:buSzPts val="2400"/>
              <a:buChar char="■"/>
              <a:defRPr sz="2400" i="1"/>
            </a:lvl9pPr>
          </a:lstStyle>
          <a:p>
            <a:endParaRPr/>
          </a:p>
        </p:txBody>
      </p:sp>
      <p:sp>
        <p:nvSpPr>
          <p:cNvPr id="39" name="Google Shape;39;p10"/>
          <p:cNvSpPr txBox="1"/>
          <p:nvPr/>
        </p:nvSpPr>
        <p:spPr>
          <a:xfrm>
            <a:off x="3593400" y="1283826"/>
            <a:ext cx="1957200" cy="653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9600">
                <a:solidFill>
                  <a:schemeClr val="accent5"/>
                </a:solidFill>
                <a:latin typeface="Permanent Marker"/>
                <a:ea typeface="Permanent Marker"/>
                <a:cs typeface="Permanent Marker"/>
                <a:sym typeface="Permanent Marker"/>
              </a:rPr>
              <a:t>“</a:t>
            </a:r>
            <a:endParaRPr sz="9600">
              <a:solidFill>
                <a:schemeClr val="accent5"/>
              </a:solidFill>
              <a:latin typeface="Permanent Marker"/>
              <a:ea typeface="Permanent Marker"/>
              <a:cs typeface="Permanent Marker"/>
              <a:sym typeface="Permanent Marker"/>
            </a:endParaRPr>
          </a:p>
        </p:txBody>
      </p:sp>
      <p:sp>
        <p:nvSpPr>
          <p:cNvPr id="40" name="Google Shape;40;p10"/>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 1 column" type="tx">
  <p:cSld name="TITLE_AND_BODY">
    <p:bg>
      <p:bgPr>
        <a:blipFill>
          <a:blip r:embed="rId2">
            <a:alphaModFix/>
          </a:blip>
          <a:stretch>
            <a:fillRect/>
          </a:stretch>
        </a:blipFill>
        <a:effectLst/>
      </p:bgPr>
    </p:bg>
    <p:spTree>
      <p:nvGrpSpPr>
        <p:cNvPr id="1" name="Shape 41"/>
        <p:cNvGrpSpPr/>
        <p:nvPr/>
      </p:nvGrpSpPr>
      <p:grpSpPr>
        <a:xfrm>
          <a:off x="0" y="0"/>
          <a:ext cx="0" cy="0"/>
          <a:chOff x="0" y="0"/>
          <a:chExt cx="0" cy="0"/>
        </a:xfrm>
      </p:grpSpPr>
      <p:sp>
        <p:nvSpPr>
          <p:cNvPr id="42" name="Google Shape;42;p11"/>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lvl1pPr lvl="0">
              <a:spcBef>
                <a:spcPts val="0"/>
              </a:spcBef>
              <a:spcAft>
                <a:spcPts val="0"/>
              </a:spcAft>
              <a:buClr>
                <a:schemeClr val="lt1"/>
              </a:buClr>
              <a:buSzPts val="2400"/>
              <a:buNone/>
              <a:defRPr>
                <a:solidFill>
                  <a:schemeClr val="lt1"/>
                </a:solidFill>
              </a:defRPr>
            </a:lvl1pPr>
            <a:lvl2pPr lvl="1">
              <a:spcBef>
                <a:spcPts val="0"/>
              </a:spcBef>
              <a:spcAft>
                <a:spcPts val="0"/>
              </a:spcAft>
              <a:buClr>
                <a:schemeClr val="lt1"/>
              </a:buClr>
              <a:buSzPts val="2400"/>
              <a:buNone/>
              <a:defRPr>
                <a:solidFill>
                  <a:schemeClr val="lt1"/>
                </a:solidFill>
              </a:defRPr>
            </a:lvl2pPr>
            <a:lvl3pPr lvl="2">
              <a:spcBef>
                <a:spcPts val="0"/>
              </a:spcBef>
              <a:spcAft>
                <a:spcPts val="0"/>
              </a:spcAft>
              <a:buClr>
                <a:schemeClr val="lt1"/>
              </a:buClr>
              <a:buSzPts val="2400"/>
              <a:buNone/>
              <a:defRPr>
                <a:solidFill>
                  <a:schemeClr val="lt1"/>
                </a:solidFill>
              </a:defRPr>
            </a:lvl3pPr>
            <a:lvl4pPr lvl="3">
              <a:spcBef>
                <a:spcPts val="0"/>
              </a:spcBef>
              <a:spcAft>
                <a:spcPts val="0"/>
              </a:spcAft>
              <a:buClr>
                <a:schemeClr val="lt1"/>
              </a:buClr>
              <a:buSzPts val="2400"/>
              <a:buNone/>
              <a:defRPr>
                <a:solidFill>
                  <a:schemeClr val="lt1"/>
                </a:solidFill>
              </a:defRPr>
            </a:lvl4pPr>
            <a:lvl5pPr lvl="4">
              <a:spcBef>
                <a:spcPts val="0"/>
              </a:spcBef>
              <a:spcAft>
                <a:spcPts val="0"/>
              </a:spcAft>
              <a:buClr>
                <a:schemeClr val="lt1"/>
              </a:buClr>
              <a:buSzPts val="2400"/>
              <a:buNone/>
              <a:defRPr>
                <a:solidFill>
                  <a:schemeClr val="lt1"/>
                </a:solidFill>
              </a:defRPr>
            </a:lvl5pPr>
            <a:lvl6pPr lvl="5">
              <a:spcBef>
                <a:spcPts val="0"/>
              </a:spcBef>
              <a:spcAft>
                <a:spcPts val="0"/>
              </a:spcAft>
              <a:buClr>
                <a:schemeClr val="lt1"/>
              </a:buClr>
              <a:buSzPts val="2400"/>
              <a:buNone/>
              <a:defRPr>
                <a:solidFill>
                  <a:schemeClr val="lt1"/>
                </a:solidFill>
              </a:defRPr>
            </a:lvl6pPr>
            <a:lvl7pPr lvl="6">
              <a:spcBef>
                <a:spcPts val="0"/>
              </a:spcBef>
              <a:spcAft>
                <a:spcPts val="0"/>
              </a:spcAft>
              <a:buClr>
                <a:schemeClr val="lt1"/>
              </a:buClr>
              <a:buSzPts val="2400"/>
              <a:buNone/>
              <a:defRPr>
                <a:solidFill>
                  <a:schemeClr val="lt1"/>
                </a:solidFill>
              </a:defRPr>
            </a:lvl7pPr>
            <a:lvl8pPr lvl="7">
              <a:spcBef>
                <a:spcPts val="0"/>
              </a:spcBef>
              <a:spcAft>
                <a:spcPts val="0"/>
              </a:spcAft>
              <a:buClr>
                <a:schemeClr val="lt1"/>
              </a:buClr>
              <a:buSzPts val="2400"/>
              <a:buNone/>
              <a:defRPr>
                <a:solidFill>
                  <a:schemeClr val="lt1"/>
                </a:solidFill>
              </a:defRPr>
            </a:lvl8pPr>
            <a:lvl9pPr lvl="8">
              <a:spcBef>
                <a:spcPts val="0"/>
              </a:spcBef>
              <a:spcAft>
                <a:spcPts val="0"/>
              </a:spcAft>
              <a:buClr>
                <a:schemeClr val="lt1"/>
              </a:buClr>
              <a:buSzPts val="2400"/>
              <a:buNone/>
              <a:defRPr>
                <a:solidFill>
                  <a:schemeClr val="lt1"/>
                </a:solidFill>
              </a:defRPr>
            </a:lvl9pPr>
          </a:lstStyle>
          <a:p>
            <a:endParaRPr/>
          </a:p>
        </p:txBody>
      </p:sp>
      <p:sp>
        <p:nvSpPr>
          <p:cNvPr id="43" name="Google Shape;43;p11"/>
          <p:cNvSpPr txBox="1">
            <a:spLocks noGrp="1"/>
          </p:cNvSpPr>
          <p:nvPr>
            <p:ph type="body" idx="1"/>
          </p:nvPr>
        </p:nvSpPr>
        <p:spPr>
          <a:xfrm>
            <a:off x="911700" y="1200150"/>
            <a:ext cx="7320600" cy="3725700"/>
          </a:xfrm>
          <a:prstGeom prst="rect">
            <a:avLst/>
          </a:prstGeom>
        </p:spPr>
        <p:txBody>
          <a:bodyPr spcFirstLastPara="1" wrap="square" lIns="91425" tIns="91425" rIns="91425" bIns="91425" anchor="t" anchorCtr="0">
            <a:noAutofit/>
          </a:bodyPr>
          <a:lstStyle>
            <a:lvl1pPr marL="457200" lvl="0" indent="-381000">
              <a:spcBef>
                <a:spcPts val="600"/>
              </a:spcBef>
              <a:spcAft>
                <a:spcPts val="0"/>
              </a:spcAft>
              <a:buSzPts val="2400"/>
              <a:buChar char="▸"/>
              <a:defRPr/>
            </a:lvl1pPr>
            <a:lvl2pPr marL="914400" lvl="1" indent="-381000">
              <a:spcBef>
                <a:spcPts val="0"/>
              </a:spcBef>
              <a:spcAft>
                <a:spcPts val="0"/>
              </a:spcAft>
              <a:buSzPts val="2400"/>
              <a:buChar char="○"/>
              <a:defRPr/>
            </a:lvl2pPr>
            <a:lvl3pPr marL="1371600" lvl="2" indent="-381000">
              <a:spcBef>
                <a:spcPts val="0"/>
              </a:spcBef>
              <a:spcAft>
                <a:spcPts val="0"/>
              </a:spcAft>
              <a:buSzPts val="2400"/>
              <a:buChar char="■"/>
              <a:defRPr/>
            </a:lvl3pPr>
            <a:lvl4pPr marL="1828800" lvl="3" indent="-381000">
              <a:spcBef>
                <a:spcPts val="0"/>
              </a:spcBef>
              <a:spcAft>
                <a:spcPts val="0"/>
              </a:spcAft>
              <a:buSzPts val="2400"/>
              <a:buChar char="●"/>
              <a:defRPr/>
            </a:lvl4pPr>
            <a:lvl5pPr marL="2286000" lvl="4" indent="-381000">
              <a:spcBef>
                <a:spcPts val="0"/>
              </a:spcBef>
              <a:spcAft>
                <a:spcPts val="0"/>
              </a:spcAft>
              <a:buSzPts val="2400"/>
              <a:buChar char="○"/>
              <a:defRPr/>
            </a:lvl5pPr>
            <a:lvl6pPr marL="2743200" lvl="5" indent="-381000">
              <a:spcBef>
                <a:spcPts val="0"/>
              </a:spcBef>
              <a:spcAft>
                <a:spcPts val="0"/>
              </a:spcAft>
              <a:buSzPts val="2400"/>
              <a:buChar char="■"/>
              <a:defRPr/>
            </a:lvl6pPr>
            <a:lvl7pPr marL="3200400" lvl="6" indent="-381000">
              <a:spcBef>
                <a:spcPts val="0"/>
              </a:spcBef>
              <a:spcAft>
                <a:spcPts val="0"/>
              </a:spcAft>
              <a:buSzPts val="2400"/>
              <a:buChar char="●"/>
              <a:defRPr/>
            </a:lvl7pPr>
            <a:lvl8pPr marL="3657600" lvl="7" indent="-381000">
              <a:spcBef>
                <a:spcPts val="0"/>
              </a:spcBef>
              <a:spcAft>
                <a:spcPts val="0"/>
              </a:spcAft>
              <a:buSzPts val="2400"/>
              <a:buChar char="○"/>
              <a:defRPr/>
            </a:lvl8pPr>
            <a:lvl9pPr marL="4114800" lvl="8" indent="-381000">
              <a:spcBef>
                <a:spcPts val="0"/>
              </a:spcBef>
              <a:spcAft>
                <a:spcPts val="0"/>
              </a:spcAft>
              <a:buSzPts val="2400"/>
              <a:buChar char="■"/>
              <a:defRPr/>
            </a:lvl9pPr>
          </a:lstStyle>
          <a:p>
            <a:endParaRPr/>
          </a:p>
        </p:txBody>
      </p:sp>
      <p:sp>
        <p:nvSpPr>
          <p:cNvPr id="44" name="Google Shape;44;p11"/>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 2 columns" type="twoColTx">
  <p:cSld name="TITLE_AND_TWO_COLUMNS">
    <p:bg>
      <p:bgPr>
        <a:blipFill>
          <a:blip r:embed="rId2">
            <a:alphaModFix/>
          </a:blip>
          <a:stretch>
            <a:fillRect/>
          </a:stretch>
        </a:blipFill>
        <a:effectLst/>
      </p:bgPr>
    </p:bg>
    <p:spTree>
      <p:nvGrpSpPr>
        <p:cNvPr id="1" name="Shape 45"/>
        <p:cNvGrpSpPr/>
        <p:nvPr/>
      </p:nvGrpSpPr>
      <p:grpSpPr>
        <a:xfrm>
          <a:off x="0" y="0"/>
          <a:ext cx="0" cy="0"/>
          <a:chOff x="0" y="0"/>
          <a:chExt cx="0" cy="0"/>
        </a:xfrm>
      </p:grpSpPr>
      <p:sp>
        <p:nvSpPr>
          <p:cNvPr id="46" name="Google Shape;46;p12"/>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lvl1pPr lvl="0">
              <a:spcBef>
                <a:spcPts val="0"/>
              </a:spcBef>
              <a:spcAft>
                <a:spcPts val="0"/>
              </a:spcAft>
              <a:buClr>
                <a:schemeClr val="lt1"/>
              </a:buClr>
              <a:buSzPts val="2400"/>
              <a:buNone/>
              <a:defRPr>
                <a:solidFill>
                  <a:schemeClr val="lt1"/>
                </a:solidFill>
              </a:defRPr>
            </a:lvl1pPr>
            <a:lvl2pPr lvl="1">
              <a:spcBef>
                <a:spcPts val="0"/>
              </a:spcBef>
              <a:spcAft>
                <a:spcPts val="0"/>
              </a:spcAft>
              <a:buClr>
                <a:schemeClr val="lt1"/>
              </a:buClr>
              <a:buSzPts val="2400"/>
              <a:buNone/>
              <a:defRPr>
                <a:solidFill>
                  <a:schemeClr val="lt1"/>
                </a:solidFill>
              </a:defRPr>
            </a:lvl2pPr>
            <a:lvl3pPr lvl="2">
              <a:spcBef>
                <a:spcPts val="0"/>
              </a:spcBef>
              <a:spcAft>
                <a:spcPts val="0"/>
              </a:spcAft>
              <a:buClr>
                <a:schemeClr val="lt1"/>
              </a:buClr>
              <a:buSzPts val="2400"/>
              <a:buNone/>
              <a:defRPr>
                <a:solidFill>
                  <a:schemeClr val="lt1"/>
                </a:solidFill>
              </a:defRPr>
            </a:lvl3pPr>
            <a:lvl4pPr lvl="3">
              <a:spcBef>
                <a:spcPts val="0"/>
              </a:spcBef>
              <a:spcAft>
                <a:spcPts val="0"/>
              </a:spcAft>
              <a:buClr>
                <a:schemeClr val="lt1"/>
              </a:buClr>
              <a:buSzPts val="2400"/>
              <a:buNone/>
              <a:defRPr>
                <a:solidFill>
                  <a:schemeClr val="lt1"/>
                </a:solidFill>
              </a:defRPr>
            </a:lvl4pPr>
            <a:lvl5pPr lvl="4">
              <a:spcBef>
                <a:spcPts val="0"/>
              </a:spcBef>
              <a:spcAft>
                <a:spcPts val="0"/>
              </a:spcAft>
              <a:buClr>
                <a:schemeClr val="lt1"/>
              </a:buClr>
              <a:buSzPts val="2400"/>
              <a:buNone/>
              <a:defRPr>
                <a:solidFill>
                  <a:schemeClr val="lt1"/>
                </a:solidFill>
              </a:defRPr>
            </a:lvl5pPr>
            <a:lvl6pPr lvl="5">
              <a:spcBef>
                <a:spcPts val="0"/>
              </a:spcBef>
              <a:spcAft>
                <a:spcPts val="0"/>
              </a:spcAft>
              <a:buClr>
                <a:schemeClr val="lt1"/>
              </a:buClr>
              <a:buSzPts val="2400"/>
              <a:buNone/>
              <a:defRPr>
                <a:solidFill>
                  <a:schemeClr val="lt1"/>
                </a:solidFill>
              </a:defRPr>
            </a:lvl6pPr>
            <a:lvl7pPr lvl="6">
              <a:spcBef>
                <a:spcPts val="0"/>
              </a:spcBef>
              <a:spcAft>
                <a:spcPts val="0"/>
              </a:spcAft>
              <a:buClr>
                <a:schemeClr val="lt1"/>
              </a:buClr>
              <a:buSzPts val="2400"/>
              <a:buNone/>
              <a:defRPr>
                <a:solidFill>
                  <a:schemeClr val="lt1"/>
                </a:solidFill>
              </a:defRPr>
            </a:lvl7pPr>
            <a:lvl8pPr lvl="7">
              <a:spcBef>
                <a:spcPts val="0"/>
              </a:spcBef>
              <a:spcAft>
                <a:spcPts val="0"/>
              </a:spcAft>
              <a:buClr>
                <a:schemeClr val="lt1"/>
              </a:buClr>
              <a:buSzPts val="2400"/>
              <a:buNone/>
              <a:defRPr>
                <a:solidFill>
                  <a:schemeClr val="lt1"/>
                </a:solidFill>
              </a:defRPr>
            </a:lvl8pPr>
            <a:lvl9pPr lvl="8">
              <a:spcBef>
                <a:spcPts val="0"/>
              </a:spcBef>
              <a:spcAft>
                <a:spcPts val="0"/>
              </a:spcAft>
              <a:buClr>
                <a:schemeClr val="lt1"/>
              </a:buClr>
              <a:buSzPts val="2400"/>
              <a:buNone/>
              <a:defRPr>
                <a:solidFill>
                  <a:schemeClr val="lt1"/>
                </a:solidFill>
              </a:defRPr>
            </a:lvl9pPr>
          </a:lstStyle>
          <a:p>
            <a:endParaRPr/>
          </a:p>
        </p:txBody>
      </p:sp>
      <p:sp>
        <p:nvSpPr>
          <p:cNvPr id="47" name="Google Shape;47;p12"/>
          <p:cNvSpPr txBox="1">
            <a:spLocks noGrp="1"/>
          </p:cNvSpPr>
          <p:nvPr>
            <p:ph type="body" idx="1"/>
          </p:nvPr>
        </p:nvSpPr>
        <p:spPr>
          <a:xfrm>
            <a:off x="804800" y="1200150"/>
            <a:ext cx="3657000" cy="3284100"/>
          </a:xfrm>
          <a:prstGeom prst="rect">
            <a:avLst/>
          </a:prstGeom>
        </p:spPr>
        <p:txBody>
          <a:bodyPr spcFirstLastPara="1" wrap="square" lIns="91425" tIns="91425" rIns="91425" bIns="91425" anchor="t" anchorCtr="0">
            <a:noAutofit/>
          </a:bodyPr>
          <a:lstStyle>
            <a:lvl1pPr marL="457200" lvl="0" indent="-355600">
              <a:spcBef>
                <a:spcPts val="600"/>
              </a:spcBef>
              <a:spcAft>
                <a:spcPts val="0"/>
              </a:spcAft>
              <a:buSzPts val="2000"/>
              <a:buChar char="▸"/>
              <a:defRPr sz="2000"/>
            </a:lvl1pPr>
            <a:lvl2pPr marL="914400" lvl="1" indent="-355600">
              <a:spcBef>
                <a:spcPts val="0"/>
              </a:spcBef>
              <a:spcAft>
                <a:spcPts val="0"/>
              </a:spcAft>
              <a:buSzPts val="2000"/>
              <a:buChar char="○"/>
              <a:defRPr sz="2000"/>
            </a:lvl2pPr>
            <a:lvl3pPr marL="1371600" lvl="2" indent="-355600">
              <a:spcBef>
                <a:spcPts val="0"/>
              </a:spcBef>
              <a:spcAft>
                <a:spcPts val="0"/>
              </a:spcAft>
              <a:buSzPts val="2000"/>
              <a:buChar char="■"/>
              <a:defRPr sz="2000"/>
            </a:lvl3pPr>
            <a:lvl4pPr marL="1828800" lvl="3" indent="-355600">
              <a:spcBef>
                <a:spcPts val="0"/>
              </a:spcBef>
              <a:spcAft>
                <a:spcPts val="0"/>
              </a:spcAft>
              <a:buSzPts val="2000"/>
              <a:buChar char="●"/>
              <a:defRPr sz="2000"/>
            </a:lvl4pPr>
            <a:lvl5pPr marL="2286000" lvl="4" indent="-355600">
              <a:spcBef>
                <a:spcPts val="0"/>
              </a:spcBef>
              <a:spcAft>
                <a:spcPts val="0"/>
              </a:spcAft>
              <a:buSzPts val="2000"/>
              <a:buChar char="○"/>
              <a:defRPr sz="2000"/>
            </a:lvl5pPr>
            <a:lvl6pPr marL="2743200" lvl="5" indent="-355600">
              <a:spcBef>
                <a:spcPts val="0"/>
              </a:spcBef>
              <a:spcAft>
                <a:spcPts val="0"/>
              </a:spcAft>
              <a:buSzPts val="2000"/>
              <a:buChar char="■"/>
              <a:defRPr sz="2000"/>
            </a:lvl6pPr>
            <a:lvl7pPr marL="3200400" lvl="6" indent="-355600">
              <a:spcBef>
                <a:spcPts val="0"/>
              </a:spcBef>
              <a:spcAft>
                <a:spcPts val="0"/>
              </a:spcAft>
              <a:buSzPts val="2000"/>
              <a:buChar char="●"/>
              <a:defRPr sz="2000"/>
            </a:lvl7pPr>
            <a:lvl8pPr marL="3657600" lvl="7" indent="-355600">
              <a:spcBef>
                <a:spcPts val="0"/>
              </a:spcBef>
              <a:spcAft>
                <a:spcPts val="0"/>
              </a:spcAft>
              <a:buSzPts val="2000"/>
              <a:buChar char="○"/>
              <a:defRPr sz="2000"/>
            </a:lvl8pPr>
            <a:lvl9pPr marL="4114800" lvl="8" indent="-355600">
              <a:spcBef>
                <a:spcPts val="0"/>
              </a:spcBef>
              <a:spcAft>
                <a:spcPts val="0"/>
              </a:spcAft>
              <a:buSzPts val="2000"/>
              <a:buChar char="■"/>
              <a:defRPr sz="2000"/>
            </a:lvl9pPr>
          </a:lstStyle>
          <a:p>
            <a:endParaRPr/>
          </a:p>
        </p:txBody>
      </p:sp>
      <p:sp>
        <p:nvSpPr>
          <p:cNvPr id="48" name="Google Shape;48;p12"/>
          <p:cNvSpPr txBox="1">
            <a:spLocks noGrp="1"/>
          </p:cNvSpPr>
          <p:nvPr>
            <p:ph type="body" idx="2"/>
          </p:nvPr>
        </p:nvSpPr>
        <p:spPr>
          <a:xfrm>
            <a:off x="4682201" y="1200150"/>
            <a:ext cx="3657000" cy="3284100"/>
          </a:xfrm>
          <a:prstGeom prst="rect">
            <a:avLst/>
          </a:prstGeom>
        </p:spPr>
        <p:txBody>
          <a:bodyPr spcFirstLastPara="1" wrap="square" lIns="91425" tIns="91425" rIns="91425" bIns="91425" anchor="t" anchorCtr="0">
            <a:noAutofit/>
          </a:bodyPr>
          <a:lstStyle>
            <a:lvl1pPr marL="457200" lvl="0" indent="-355600">
              <a:spcBef>
                <a:spcPts val="600"/>
              </a:spcBef>
              <a:spcAft>
                <a:spcPts val="0"/>
              </a:spcAft>
              <a:buSzPts val="2000"/>
              <a:buChar char="▸"/>
              <a:defRPr sz="2000"/>
            </a:lvl1pPr>
            <a:lvl2pPr marL="914400" lvl="1" indent="-355600">
              <a:spcBef>
                <a:spcPts val="0"/>
              </a:spcBef>
              <a:spcAft>
                <a:spcPts val="0"/>
              </a:spcAft>
              <a:buSzPts val="2000"/>
              <a:buChar char="○"/>
              <a:defRPr sz="2000"/>
            </a:lvl2pPr>
            <a:lvl3pPr marL="1371600" lvl="2" indent="-355600">
              <a:spcBef>
                <a:spcPts val="0"/>
              </a:spcBef>
              <a:spcAft>
                <a:spcPts val="0"/>
              </a:spcAft>
              <a:buSzPts val="2000"/>
              <a:buChar char="■"/>
              <a:defRPr sz="2000"/>
            </a:lvl3pPr>
            <a:lvl4pPr marL="1828800" lvl="3" indent="-355600">
              <a:spcBef>
                <a:spcPts val="0"/>
              </a:spcBef>
              <a:spcAft>
                <a:spcPts val="0"/>
              </a:spcAft>
              <a:buSzPts val="2000"/>
              <a:buChar char="●"/>
              <a:defRPr sz="2000"/>
            </a:lvl4pPr>
            <a:lvl5pPr marL="2286000" lvl="4" indent="-355600">
              <a:spcBef>
                <a:spcPts val="0"/>
              </a:spcBef>
              <a:spcAft>
                <a:spcPts val="0"/>
              </a:spcAft>
              <a:buSzPts val="2000"/>
              <a:buChar char="○"/>
              <a:defRPr sz="2000"/>
            </a:lvl5pPr>
            <a:lvl6pPr marL="2743200" lvl="5" indent="-355600">
              <a:spcBef>
                <a:spcPts val="0"/>
              </a:spcBef>
              <a:spcAft>
                <a:spcPts val="0"/>
              </a:spcAft>
              <a:buSzPts val="2000"/>
              <a:buChar char="■"/>
              <a:defRPr sz="2000"/>
            </a:lvl6pPr>
            <a:lvl7pPr marL="3200400" lvl="6" indent="-355600">
              <a:spcBef>
                <a:spcPts val="0"/>
              </a:spcBef>
              <a:spcAft>
                <a:spcPts val="0"/>
              </a:spcAft>
              <a:buSzPts val="2000"/>
              <a:buChar char="●"/>
              <a:defRPr sz="2000"/>
            </a:lvl7pPr>
            <a:lvl8pPr marL="3657600" lvl="7" indent="-355600">
              <a:spcBef>
                <a:spcPts val="0"/>
              </a:spcBef>
              <a:spcAft>
                <a:spcPts val="0"/>
              </a:spcAft>
              <a:buSzPts val="2000"/>
              <a:buChar char="○"/>
              <a:defRPr sz="2000"/>
            </a:lvl8pPr>
            <a:lvl9pPr marL="4114800" lvl="8" indent="-355600">
              <a:spcBef>
                <a:spcPts val="0"/>
              </a:spcBef>
              <a:spcAft>
                <a:spcPts val="0"/>
              </a:spcAft>
              <a:buSzPts val="2000"/>
              <a:buChar char="■"/>
              <a:defRPr sz="2000"/>
            </a:lvl9pPr>
          </a:lstStyle>
          <a:p>
            <a:endParaRPr/>
          </a:p>
        </p:txBody>
      </p:sp>
      <p:sp>
        <p:nvSpPr>
          <p:cNvPr id="49" name="Google Shape;49;p12"/>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 3 columns">
  <p:cSld name="TITLE_AND_TWO_COLUMNS_1">
    <p:bg>
      <p:bgPr>
        <a:blipFill>
          <a:blip r:embed="rId2">
            <a:alphaModFix/>
          </a:blip>
          <a:stretch>
            <a:fillRect/>
          </a:stretch>
        </a:blip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lt1"/>
              </a:buClr>
              <a:buSzPts val="2400"/>
              <a:buNone/>
              <a:defRPr>
                <a:solidFill>
                  <a:schemeClr val="lt1"/>
                </a:solidFill>
              </a:defRPr>
            </a:lvl1pPr>
            <a:lvl2pPr lvl="1" rtl="0">
              <a:spcBef>
                <a:spcPts val="0"/>
              </a:spcBef>
              <a:spcAft>
                <a:spcPts val="0"/>
              </a:spcAft>
              <a:buClr>
                <a:schemeClr val="lt1"/>
              </a:buClr>
              <a:buSzPts val="2400"/>
              <a:buNone/>
              <a:defRPr>
                <a:solidFill>
                  <a:schemeClr val="lt1"/>
                </a:solidFill>
              </a:defRPr>
            </a:lvl2pPr>
            <a:lvl3pPr lvl="2" rtl="0">
              <a:spcBef>
                <a:spcPts val="0"/>
              </a:spcBef>
              <a:spcAft>
                <a:spcPts val="0"/>
              </a:spcAft>
              <a:buClr>
                <a:schemeClr val="lt1"/>
              </a:buClr>
              <a:buSzPts val="2400"/>
              <a:buNone/>
              <a:defRPr>
                <a:solidFill>
                  <a:schemeClr val="lt1"/>
                </a:solidFill>
              </a:defRPr>
            </a:lvl3pPr>
            <a:lvl4pPr lvl="3" rtl="0">
              <a:spcBef>
                <a:spcPts val="0"/>
              </a:spcBef>
              <a:spcAft>
                <a:spcPts val="0"/>
              </a:spcAft>
              <a:buClr>
                <a:schemeClr val="lt1"/>
              </a:buClr>
              <a:buSzPts val="2400"/>
              <a:buNone/>
              <a:defRPr>
                <a:solidFill>
                  <a:schemeClr val="lt1"/>
                </a:solidFill>
              </a:defRPr>
            </a:lvl4pPr>
            <a:lvl5pPr lvl="4" rtl="0">
              <a:spcBef>
                <a:spcPts val="0"/>
              </a:spcBef>
              <a:spcAft>
                <a:spcPts val="0"/>
              </a:spcAft>
              <a:buClr>
                <a:schemeClr val="lt1"/>
              </a:buClr>
              <a:buSzPts val="2400"/>
              <a:buNone/>
              <a:defRPr>
                <a:solidFill>
                  <a:schemeClr val="lt1"/>
                </a:solidFill>
              </a:defRPr>
            </a:lvl5pPr>
            <a:lvl6pPr lvl="5" rtl="0">
              <a:spcBef>
                <a:spcPts val="0"/>
              </a:spcBef>
              <a:spcAft>
                <a:spcPts val="0"/>
              </a:spcAft>
              <a:buClr>
                <a:schemeClr val="lt1"/>
              </a:buClr>
              <a:buSzPts val="2400"/>
              <a:buNone/>
              <a:defRPr>
                <a:solidFill>
                  <a:schemeClr val="lt1"/>
                </a:solidFill>
              </a:defRPr>
            </a:lvl6pPr>
            <a:lvl7pPr lvl="6" rtl="0">
              <a:spcBef>
                <a:spcPts val="0"/>
              </a:spcBef>
              <a:spcAft>
                <a:spcPts val="0"/>
              </a:spcAft>
              <a:buClr>
                <a:schemeClr val="lt1"/>
              </a:buClr>
              <a:buSzPts val="2400"/>
              <a:buNone/>
              <a:defRPr>
                <a:solidFill>
                  <a:schemeClr val="lt1"/>
                </a:solidFill>
              </a:defRPr>
            </a:lvl7pPr>
            <a:lvl8pPr lvl="7" rtl="0">
              <a:spcBef>
                <a:spcPts val="0"/>
              </a:spcBef>
              <a:spcAft>
                <a:spcPts val="0"/>
              </a:spcAft>
              <a:buClr>
                <a:schemeClr val="lt1"/>
              </a:buClr>
              <a:buSzPts val="2400"/>
              <a:buNone/>
              <a:defRPr>
                <a:solidFill>
                  <a:schemeClr val="lt1"/>
                </a:solidFill>
              </a:defRPr>
            </a:lvl8pPr>
            <a:lvl9pPr lvl="8" rtl="0">
              <a:spcBef>
                <a:spcPts val="0"/>
              </a:spcBef>
              <a:spcAft>
                <a:spcPts val="0"/>
              </a:spcAft>
              <a:buClr>
                <a:schemeClr val="lt1"/>
              </a:buClr>
              <a:buSzPts val="2400"/>
              <a:buNone/>
              <a:defRPr>
                <a:solidFill>
                  <a:schemeClr val="lt1"/>
                </a:solidFill>
              </a:defRPr>
            </a:lvl9pPr>
          </a:lstStyle>
          <a:p>
            <a:endParaRPr/>
          </a:p>
        </p:txBody>
      </p:sp>
      <p:sp>
        <p:nvSpPr>
          <p:cNvPr id="52" name="Google Shape;52;p13"/>
          <p:cNvSpPr txBox="1">
            <a:spLocks noGrp="1"/>
          </p:cNvSpPr>
          <p:nvPr>
            <p:ph type="body" idx="1"/>
          </p:nvPr>
        </p:nvSpPr>
        <p:spPr>
          <a:xfrm>
            <a:off x="489275" y="1200150"/>
            <a:ext cx="2631900" cy="32994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3" name="Google Shape;53;p13"/>
          <p:cNvSpPr txBox="1">
            <a:spLocks noGrp="1"/>
          </p:cNvSpPr>
          <p:nvPr>
            <p:ph type="body" idx="2"/>
          </p:nvPr>
        </p:nvSpPr>
        <p:spPr>
          <a:xfrm>
            <a:off x="3256047" y="1200150"/>
            <a:ext cx="2631900" cy="32994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4" name="Google Shape;54;p13"/>
          <p:cNvSpPr txBox="1">
            <a:spLocks noGrp="1"/>
          </p:cNvSpPr>
          <p:nvPr>
            <p:ph type="body" idx="3"/>
          </p:nvPr>
        </p:nvSpPr>
        <p:spPr>
          <a:xfrm>
            <a:off x="6022819" y="1200150"/>
            <a:ext cx="2631900" cy="32994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5" name="Google Shape;55;p13"/>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6"/>
        <p:cNvGrpSpPr/>
        <p:nvPr/>
      </p:nvGrpSpPr>
      <p:grpSpPr>
        <a:xfrm>
          <a:off x="0" y="0"/>
          <a:ext cx="0" cy="0"/>
          <a:chOff x="0" y="0"/>
          <a:chExt cx="0" cy="0"/>
        </a:xfrm>
      </p:grpSpPr>
      <p:sp>
        <p:nvSpPr>
          <p:cNvPr id="57" name="Google Shape;57;p14"/>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lvl1pPr lvl="0">
              <a:spcBef>
                <a:spcPts val="0"/>
              </a:spcBef>
              <a:spcAft>
                <a:spcPts val="0"/>
              </a:spcAft>
              <a:buSzPts val="2400"/>
              <a:buNone/>
              <a:defRPr/>
            </a:lvl1pPr>
            <a:lvl2pPr lvl="1">
              <a:spcBef>
                <a:spcPts val="0"/>
              </a:spcBef>
              <a:spcAft>
                <a:spcPts val="0"/>
              </a:spcAft>
              <a:buSzPts val="2400"/>
              <a:buNone/>
              <a:defRPr/>
            </a:lvl2pPr>
            <a:lvl3pPr lvl="2">
              <a:spcBef>
                <a:spcPts val="0"/>
              </a:spcBef>
              <a:spcAft>
                <a:spcPts val="0"/>
              </a:spcAft>
              <a:buSzPts val="2400"/>
              <a:buNone/>
              <a:defRPr/>
            </a:lvl3pPr>
            <a:lvl4pPr lvl="3">
              <a:spcBef>
                <a:spcPts val="0"/>
              </a:spcBef>
              <a:spcAft>
                <a:spcPts val="0"/>
              </a:spcAft>
              <a:buSzPts val="2400"/>
              <a:buNone/>
              <a:defRPr/>
            </a:lvl4pPr>
            <a:lvl5pPr lvl="4">
              <a:spcBef>
                <a:spcPts val="0"/>
              </a:spcBef>
              <a:spcAft>
                <a:spcPts val="0"/>
              </a:spcAft>
              <a:buSzPts val="2400"/>
              <a:buNone/>
              <a:defRPr/>
            </a:lvl5pPr>
            <a:lvl6pPr lvl="5">
              <a:spcBef>
                <a:spcPts val="0"/>
              </a:spcBef>
              <a:spcAft>
                <a:spcPts val="0"/>
              </a:spcAft>
              <a:buSzPts val="2400"/>
              <a:buNone/>
              <a:defRPr/>
            </a:lvl6pPr>
            <a:lvl7pPr lvl="6">
              <a:spcBef>
                <a:spcPts val="0"/>
              </a:spcBef>
              <a:spcAft>
                <a:spcPts val="0"/>
              </a:spcAft>
              <a:buSzPts val="2400"/>
              <a:buNone/>
              <a:defRPr/>
            </a:lvl7pPr>
            <a:lvl8pPr lvl="7">
              <a:spcBef>
                <a:spcPts val="0"/>
              </a:spcBef>
              <a:spcAft>
                <a:spcPts val="0"/>
              </a:spcAft>
              <a:buSzPts val="2400"/>
              <a:buNone/>
              <a:defRPr/>
            </a:lvl8pPr>
            <a:lvl9pPr lvl="8">
              <a:spcBef>
                <a:spcPts val="0"/>
              </a:spcBef>
              <a:spcAft>
                <a:spcPts val="0"/>
              </a:spcAft>
              <a:buSzPts val="2400"/>
              <a:buNone/>
              <a:defRPr/>
            </a:lvl9pPr>
          </a:lstStyle>
          <a:p>
            <a:endParaRPr/>
          </a:p>
        </p:txBody>
      </p:sp>
      <p:sp>
        <p:nvSpPr>
          <p:cNvPr id="58" name="Google Shape;58;p1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2"/>
        <p:cNvGrpSpPr/>
        <p:nvPr/>
      </p:nvGrpSpPr>
      <p:grpSpPr>
        <a:xfrm>
          <a:off x="0" y="0"/>
          <a:ext cx="0" cy="0"/>
          <a:chOff x="0" y="0"/>
          <a:chExt cx="0" cy="0"/>
        </a:xfrm>
      </p:grpSpPr>
      <p:sp>
        <p:nvSpPr>
          <p:cNvPr id="63" name="Google Shape;63;p16"/>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blipFill>
          <a:blip r:embed="rId16">
            <a:alphaModFix/>
          </a:blip>
          <a:stretch>
            <a:fillRect/>
          </a:stretch>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57200" y="-22622"/>
            <a:ext cx="8229600" cy="857400"/>
          </a:xfrm>
          <a:prstGeom prst="rect">
            <a:avLst/>
          </a:prstGeom>
          <a:noFill/>
          <a:ln>
            <a:noFill/>
          </a:ln>
        </p:spPr>
        <p:txBody>
          <a:bodyPr spcFirstLastPara="1" wrap="square" lIns="91425" tIns="91425" rIns="91425" bIns="91425" anchor="ctr" anchorCtr="0">
            <a:noAutofit/>
          </a:bodyPr>
          <a:lstStyle>
            <a:lvl1pPr lvl="0"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1pPr>
            <a:lvl2pPr lvl="1"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2pPr>
            <a:lvl3pPr lvl="2"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3pPr>
            <a:lvl4pPr lvl="3"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4pPr>
            <a:lvl5pPr lvl="4"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5pPr>
            <a:lvl6pPr lvl="5"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6pPr>
            <a:lvl7pPr lvl="6"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7pPr>
            <a:lvl8pPr lvl="7"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8pPr>
            <a:lvl9pPr lvl="8"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9pPr>
          </a:lstStyle>
          <a:p>
            <a:endParaRPr/>
          </a:p>
        </p:txBody>
      </p:sp>
      <p:sp>
        <p:nvSpPr>
          <p:cNvPr id="7" name="Google Shape;7;p1"/>
          <p:cNvSpPr txBox="1">
            <a:spLocks noGrp="1"/>
          </p:cNvSpPr>
          <p:nvPr>
            <p:ph type="body" idx="1"/>
          </p:nvPr>
        </p:nvSpPr>
        <p:spPr>
          <a:xfrm>
            <a:off x="911700" y="1200150"/>
            <a:ext cx="7320600" cy="3725700"/>
          </a:xfrm>
          <a:prstGeom prst="rect">
            <a:avLst/>
          </a:prstGeom>
          <a:noFill/>
          <a:ln>
            <a:noFill/>
          </a:ln>
        </p:spPr>
        <p:txBody>
          <a:bodyPr spcFirstLastPara="1" wrap="square" lIns="91425" tIns="91425" rIns="91425" bIns="91425" anchor="t" anchorCtr="0">
            <a:noAutofit/>
          </a:bodyPr>
          <a:lstStyle>
            <a:lvl1pPr marL="457200" lvl="0" indent="-381000">
              <a:spcBef>
                <a:spcPts val="600"/>
              </a:spcBef>
              <a:spcAft>
                <a:spcPts val="0"/>
              </a:spcAft>
              <a:buClr>
                <a:schemeClr val="dk2"/>
              </a:buClr>
              <a:buSzPts val="2400"/>
              <a:buFont typeface="Source Sans Pro"/>
              <a:buChar char="▸"/>
              <a:defRPr sz="2400">
                <a:solidFill>
                  <a:schemeClr val="dk1"/>
                </a:solidFill>
                <a:latin typeface="Source Sans Pro"/>
                <a:ea typeface="Source Sans Pro"/>
                <a:cs typeface="Source Sans Pro"/>
                <a:sym typeface="Source Sans Pro"/>
              </a:defRPr>
            </a:lvl1pPr>
            <a:lvl2pPr marL="914400" lvl="1" indent="-381000">
              <a:spcBef>
                <a:spcPts val="0"/>
              </a:spcBef>
              <a:spcAft>
                <a:spcPts val="0"/>
              </a:spcAft>
              <a:buClr>
                <a:schemeClr val="dk2"/>
              </a:buClr>
              <a:buSzPts val="2400"/>
              <a:buFont typeface="Source Sans Pro"/>
              <a:buChar char="○"/>
              <a:defRPr sz="2400">
                <a:solidFill>
                  <a:schemeClr val="dk1"/>
                </a:solidFill>
                <a:latin typeface="Source Sans Pro"/>
                <a:ea typeface="Source Sans Pro"/>
                <a:cs typeface="Source Sans Pro"/>
                <a:sym typeface="Source Sans Pro"/>
              </a:defRPr>
            </a:lvl2pPr>
            <a:lvl3pPr marL="1371600" lvl="2" indent="-381000">
              <a:spcBef>
                <a:spcPts val="0"/>
              </a:spcBef>
              <a:spcAft>
                <a:spcPts val="0"/>
              </a:spcAft>
              <a:buClr>
                <a:schemeClr val="dk2"/>
              </a:buClr>
              <a:buSzPts val="2400"/>
              <a:buFont typeface="Source Sans Pro"/>
              <a:buChar char="■"/>
              <a:defRPr sz="2400">
                <a:solidFill>
                  <a:schemeClr val="dk1"/>
                </a:solidFill>
                <a:latin typeface="Source Sans Pro"/>
                <a:ea typeface="Source Sans Pro"/>
                <a:cs typeface="Source Sans Pro"/>
                <a:sym typeface="Source Sans Pro"/>
              </a:defRPr>
            </a:lvl3pPr>
            <a:lvl4pPr marL="1828800" lvl="3"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4pPr>
            <a:lvl5pPr marL="2286000" lvl="4"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5pPr>
            <a:lvl6pPr marL="2743200" lvl="5"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6pPr>
            <a:lvl7pPr marL="3200400" lvl="6"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7pPr>
            <a:lvl8pPr marL="3657600" lvl="7"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8pPr>
            <a:lvl9pPr marL="4114800" lvl="8"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9pPr>
          </a:lstStyle>
          <a:p>
            <a:endParaRPr/>
          </a:p>
        </p:txBody>
      </p:sp>
      <p:sp>
        <p:nvSpPr>
          <p:cNvPr id="8" name="Google Shape;8;p1"/>
          <p:cNvSpPr txBox="1">
            <a:spLocks noGrp="1"/>
          </p:cNvSpPr>
          <p:nvPr>
            <p:ph type="sldNum" idx="12"/>
          </p:nvPr>
        </p:nvSpPr>
        <p:spPr>
          <a:xfrm>
            <a:off x="4297650" y="4859852"/>
            <a:ext cx="548700" cy="283800"/>
          </a:xfrm>
          <a:prstGeom prst="rect">
            <a:avLst/>
          </a:prstGeom>
          <a:noFill/>
          <a:ln>
            <a:noFill/>
          </a:ln>
        </p:spPr>
        <p:txBody>
          <a:bodyPr spcFirstLastPara="1" wrap="square" lIns="91425" tIns="91425" rIns="91425" bIns="91425" anchor="t" anchorCtr="0">
            <a:noAutofit/>
          </a:bodyPr>
          <a:lstStyle>
            <a:lvl1pPr lvl="0" algn="ctr">
              <a:buNone/>
              <a:defRPr sz="1200">
                <a:solidFill>
                  <a:schemeClr val="dk2"/>
                </a:solidFill>
                <a:latin typeface="Permanent Marker"/>
                <a:ea typeface="Permanent Marker"/>
                <a:cs typeface="Permanent Marker"/>
                <a:sym typeface="Permanent Marker"/>
              </a:defRPr>
            </a:lvl1pPr>
            <a:lvl2pPr lvl="1" algn="ctr">
              <a:buNone/>
              <a:defRPr sz="1200">
                <a:solidFill>
                  <a:schemeClr val="dk2"/>
                </a:solidFill>
                <a:latin typeface="Permanent Marker"/>
                <a:ea typeface="Permanent Marker"/>
                <a:cs typeface="Permanent Marker"/>
                <a:sym typeface="Permanent Marker"/>
              </a:defRPr>
            </a:lvl2pPr>
            <a:lvl3pPr lvl="2" algn="ctr">
              <a:buNone/>
              <a:defRPr sz="1200">
                <a:solidFill>
                  <a:schemeClr val="dk2"/>
                </a:solidFill>
                <a:latin typeface="Permanent Marker"/>
                <a:ea typeface="Permanent Marker"/>
                <a:cs typeface="Permanent Marker"/>
                <a:sym typeface="Permanent Marker"/>
              </a:defRPr>
            </a:lvl3pPr>
            <a:lvl4pPr lvl="3" algn="ctr">
              <a:buNone/>
              <a:defRPr sz="1200">
                <a:solidFill>
                  <a:schemeClr val="dk2"/>
                </a:solidFill>
                <a:latin typeface="Permanent Marker"/>
                <a:ea typeface="Permanent Marker"/>
                <a:cs typeface="Permanent Marker"/>
                <a:sym typeface="Permanent Marker"/>
              </a:defRPr>
            </a:lvl4pPr>
            <a:lvl5pPr lvl="4" algn="ctr">
              <a:buNone/>
              <a:defRPr sz="1200">
                <a:solidFill>
                  <a:schemeClr val="dk2"/>
                </a:solidFill>
                <a:latin typeface="Permanent Marker"/>
                <a:ea typeface="Permanent Marker"/>
                <a:cs typeface="Permanent Marker"/>
                <a:sym typeface="Permanent Marker"/>
              </a:defRPr>
            </a:lvl5pPr>
            <a:lvl6pPr lvl="5" algn="ctr">
              <a:buNone/>
              <a:defRPr sz="1200">
                <a:solidFill>
                  <a:schemeClr val="dk2"/>
                </a:solidFill>
                <a:latin typeface="Permanent Marker"/>
                <a:ea typeface="Permanent Marker"/>
                <a:cs typeface="Permanent Marker"/>
                <a:sym typeface="Permanent Marker"/>
              </a:defRPr>
            </a:lvl6pPr>
            <a:lvl7pPr lvl="6" algn="ctr">
              <a:buNone/>
              <a:defRPr sz="1200">
                <a:solidFill>
                  <a:schemeClr val="dk2"/>
                </a:solidFill>
                <a:latin typeface="Permanent Marker"/>
                <a:ea typeface="Permanent Marker"/>
                <a:cs typeface="Permanent Marker"/>
                <a:sym typeface="Permanent Marker"/>
              </a:defRPr>
            </a:lvl7pPr>
            <a:lvl8pPr lvl="7" algn="ctr">
              <a:buNone/>
              <a:defRPr sz="1200">
                <a:solidFill>
                  <a:schemeClr val="dk2"/>
                </a:solidFill>
                <a:latin typeface="Permanent Marker"/>
                <a:ea typeface="Permanent Marker"/>
                <a:cs typeface="Permanent Marker"/>
                <a:sym typeface="Permanent Marker"/>
              </a:defRPr>
            </a:lvl8pPr>
            <a:lvl9pPr lvl="8" algn="ctr">
              <a:buNone/>
              <a:defRPr sz="1200">
                <a:solidFill>
                  <a:schemeClr val="dk2"/>
                </a:solidFill>
                <a:latin typeface="Permanent Marker"/>
                <a:ea typeface="Permanent Marker"/>
                <a:cs typeface="Permanent Marker"/>
                <a:sym typeface="Permanent Marker"/>
              </a:defRPr>
            </a:lvl9pPr>
          </a:lstStyle>
          <a:p>
            <a:pPr marL="0" lvl="0" indent="0" algn="ct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2" r:id="rId14"/>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12.jpg"/><Relationship Id="rId4" Type="http://schemas.openxmlformats.org/officeDocument/2006/relationships/image" Target="../media/image11.jp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3" Type="http://schemas.openxmlformats.org/officeDocument/2006/relationships/hyperlink" Target="http://ytuongviet.org.vn/chuong-trinh-dao-tao-ky-nang/ky-nang-thich-ung-voi-viec-hoc-va-cuoc-song-379.html" TargetMode="External"/><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13.jp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hyperlink" Target="http://ytuongviet.org.vn/chuong-trinh-dao-tao-ky-nang/ky-nang-thich-ung-voi-viec-hoc-va-cuoc-song-379.html" TargetMode="Externa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9.png"/><Relationship Id="rId7" Type="http://schemas.openxmlformats.org/officeDocument/2006/relationships/diagramColors" Target="../diagrams/colors1.xml"/><Relationship Id="rId2" Type="http://schemas.openxmlformats.org/officeDocument/2006/relationships/notesSlide" Target="../notesSlides/notesSlide15.xml"/><Relationship Id="rId1" Type="http://schemas.openxmlformats.org/officeDocument/2006/relationships/slideLayout" Target="../slideLayouts/slideLayout1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20.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19.png"/></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17.jp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1.xml"/></Relationships>
</file>

<file path=ppt/slides/_rels/slide32.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26.xml"/><Relationship Id="rId1" Type="http://schemas.openxmlformats.org/officeDocument/2006/relationships/slideLayout" Target="../slideLayouts/slideLayout1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0.xml"/><Relationship Id="rId1" Type="http://schemas.openxmlformats.org/officeDocument/2006/relationships/slideLayout" Target="../slideLayouts/slideLayout10.xml"/><Relationship Id="rId4" Type="http://schemas.openxmlformats.org/officeDocument/2006/relationships/hyperlink" Target="https://www.youtube.com/watch?v=Myf2CUx9E60&amp;t=14s" TargetMode="External"/></Relationships>
</file>

<file path=ppt/slides/_rels/slide4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09"/>
        <p:cNvGrpSpPr/>
        <p:nvPr/>
      </p:nvGrpSpPr>
      <p:grpSpPr>
        <a:xfrm>
          <a:off x="0" y="0"/>
          <a:ext cx="0" cy="0"/>
          <a:chOff x="0" y="0"/>
          <a:chExt cx="0" cy="0"/>
        </a:xfrm>
      </p:grpSpPr>
      <p:sp>
        <p:nvSpPr>
          <p:cNvPr id="110" name="Google Shape;110;p23"/>
          <p:cNvSpPr txBox="1">
            <a:spLocks noGrp="1"/>
          </p:cNvSpPr>
          <p:nvPr>
            <p:ph type="ctrTitle" idx="4294967295"/>
          </p:nvPr>
        </p:nvSpPr>
        <p:spPr>
          <a:xfrm>
            <a:off x="685800" y="2371125"/>
            <a:ext cx="7772400" cy="1058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sz="6000" dirty="0">
                <a:solidFill>
                  <a:srgbClr val="FFFFFF"/>
                </a:solidFill>
              </a:rPr>
              <a:t>Education Social skills for preschool children</a:t>
            </a:r>
            <a:br>
              <a:rPr lang="en" sz="6000" dirty="0">
                <a:solidFill>
                  <a:srgbClr val="FFFFFF"/>
                </a:solidFill>
              </a:rPr>
            </a:br>
            <a:endParaRPr sz="6000" dirty="0">
              <a:solidFill>
                <a:srgbClr val="FFFFFF"/>
              </a:solidFill>
            </a:endParaRPr>
          </a:p>
        </p:txBody>
      </p:sp>
      <p:sp>
        <p:nvSpPr>
          <p:cNvPr id="111" name="Google Shape;111;p23"/>
          <p:cNvSpPr txBox="1">
            <a:spLocks noGrp="1"/>
          </p:cNvSpPr>
          <p:nvPr>
            <p:ph type="subTitle" idx="4294967295"/>
          </p:nvPr>
        </p:nvSpPr>
        <p:spPr>
          <a:xfrm>
            <a:off x="1" y="3920874"/>
            <a:ext cx="8901598" cy="784800"/>
          </a:xfrm>
          <a:prstGeom prst="rect">
            <a:avLst/>
          </a:prstGeom>
        </p:spPr>
        <p:txBody>
          <a:bodyPr spcFirstLastPara="1" wrap="square" lIns="91425" tIns="91425" rIns="91425" bIns="91425" anchor="t" anchorCtr="0">
            <a:noAutofit/>
          </a:bodyPr>
          <a:lstStyle/>
          <a:p>
            <a:pPr marL="0" marR="0" algn="ctr">
              <a:lnSpc>
                <a:spcPct val="150000"/>
              </a:lnSpc>
              <a:spcBef>
                <a:spcPts val="0"/>
              </a:spcBef>
              <a:spcAft>
                <a:spcPts val="0"/>
              </a:spcAft>
            </a:pPr>
            <a:r>
              <a:rPr lang="pt-BR" sz="1500" b="1" dirty="0">
                <a:solidFill>
                  <a:srgbClr val="C00000"/>
                </a:solidFill>
                <a:effectLst/>
                <a:latin typeface="Arial" panose="020B0604020202020204" pitchFamily="34" charset="0"/>
                <a:ea typeface="Calibri" panose="020F0502020204030204" pitchFamily="34" charset="0"/>
              </a:rPr>
              <a:t>Th.S </a:t>
            </a:r>
            <a:r>
              <a:rPr lang="en-US" sz="1500" b="1" dirty="0" err="1">
                <a:solidFill>
                  <a:srgbClr val="C00000"/>
                </a:solidFill>
                <a:effectLst/>
                <a:latin typeface="Arial" panose="020B0604020202020204" pitchFamily="34" charset="0"/>
                <a:ea typeface="Arial" panose="020B0604020202020204" pitchFamily="34" charset="0"/>
              </a:rPr>
              <a:t>Nguyễn</a:t>
            </a:r>
            <a:r>
              <a:rPr lang="en-US" sz="1500" b="1" dirty="0">
                <a:solidFill>
                  <a:srgbClr val="C00000"/>
                </a:solidFill>
                <a:effectLst/>
                <a:latin typeface="Arial" panose="020B0604020202020204" pitchFamily="34" charset="0"/>
                <a:ea typeface="Arial" panose="020B0604020202020204" pitchFamily="34" charset="0"/>
              </a:rPr>
              <a:t> </a:t>
            </a:r>
            <a:r>
              <a:rPr lang="en-US" sz="1500" b="1" dirty="0" err="1">
                <a:solidFill>
                  <a:srgbClr val="C00000"/>
                </a:solidFill>
                <a:effectLst/>
                <a:latin typeface="Arial" panose="020B0604020202020204" pitchFamily="34" charset="0"/>
                <a:ea typeface="Arial" panose="020B0604020202020204" pitchFamily="34" charset="0"/>
              </a:rPr>
              <a:t>Thiều</a:t>
            </a:r>
            <a:r>
              <a:rPr lang="en-US" sz="1500" b="1" dirty="0">
                <a:solidFill>
                  <a:srgbClr val="C00000"/>
                </a:solidFill>
                <a:effectLst/>
                <a:latin typeface="Arial" panose="020B0604020202020204" pitchFamily="34" charset="0"/>
                <a:ea typeface="Arial" panose="020B0604020202020204" pitchFamily="34" charset="0"/>
              </a:rPr>
              <a:t> </a:t>
            </a:r>
            <a:r>
              <a:rPr lang="en-US" sz="1500" b="1" dirty="0" err="1">
                <a:solidFill>
                  <a:srgbClr val="C00000"/>
                </a:solidFill>
                <a:effectLst/>
                <a:latin typeface="Arial" panose="020B0604020202020204" pitchFamily="34" charset="0"/>
                <a:ea typeface="Arial" panose="020B0604020202020204" pitchFamily="34" charset="0"/>
              </a:rPr>
              <a:t>Dạ</a:t>
            </a:r>
            <a:r>
              <a:rPr lang="en-US" sz="1500" b="1" dirty="0">
                <a:solidFill>
                  <a:srgbClr val="C00000"/>
                </a:solidFill>
                <a:effectLst/>
                <a:latin typeface="Arial" panose="020B0604020202020204" pitchFamily="34" charset="0"/>
                <a:ea typeface="Arial" panose="020B0604020202020204" pitchFamily="34" charset="0"/>
              </a:rPr>
              <a:t> </a:t>
            </a:r>
            <a:r>
              <a:rPr lang="en-US" sz="1500" b="1" dirty="0" err="1">
                <a:solidFill>
                  <a:srgbClr val="C00000"/>
                </a:solidFill>
                <a:effectLst/>
                <a:latin typeface="Arial" panose="020B0604020202020204" pitchFamily="34" charset="0"/>
                <a:ea typeface="Arial" panose="020B0604020202020204" pitchFamily="34" charset="0"/>
              </a:rPr>
              <a:t>Hương</a:t>
            </a:r>
            <a:r>
              <a:rPr lang="pt-BR" sz="1500" b="1" dirty="0">
                <a:solidFill>
                  <a:srgbClr val="C00000"/>
                </a:solidFill>
                <a:effectLst/>
                <a:latin typeface="Arial" panose="020B0604020202020204" pitchFamily="34" charset="0"/>
                <a:ea typeface="Calibri" panose="020F0502020204030204" pitchFamily="34" charset="0"/>
              </a:rPr>
              <a:t>, </a:t>
            </a:r>
          </a:p>
          <a:p>
            <a:pPr marL="0" marR="0" algn="ctr">
              <a:lnSpc>
                <a:spcPct val="150000"/>
              </a:lnSpc>
              <a:spcBef>
                <a:spcPts val="0"/>
              </a:spcBef>
              <a:spcAft>
                <a:spcPts val="0"/>
              </a:spcAft>
            </a:pPr>
            <a:r>
              <a:rPr lang="pt-BR" sz="1500" b="1" dirty="0">
                <a:solidFill>
                  <a:schemeClr val="accent2">
                    <a:lumMod val="50000"/>
                  </a:schemeClr>
                </a:solidFill>
                <a:effectLst/>
                <a:latin typeface="Arial" panose="020B0604020202020204" pitchFamily="34" charset="0"/>
                <a:ea typeface="Calibri" panose="020F0502020204030204" pitchFamily="34" charset="0"/>
              </a:rPr>
              <a:t>Khoa Các Khoa học giáo dục, Trường Đại học Giáo dục, Đại học quốc gia Hà Nội</a:t>
            </a:r>
            <a:endParaRPr lang="en-US" sz="1500" dirty="0">
              <a:solidFill>
                <a:schemeClr val="accent2">
                  <a:lumMod val="50000"/>
                </a:schemeClr>
              </a:solidFill>
              <a:effectLst/>
              <a:latin typeface="Calibri" panose="020F0502020204030204" pitchFamily="34" charset="0"/>
              <a:ea typeface="Calibri" panose="020F0502020204030204" pitchFamily="34" charset="0"/>
            </a:endParaRPr>
          </a:p>
          <a:p>
            <a:pPr marL="0" lvl="0" indent="0" algn="ctr" rtl="0">
              <a:spcBef>
                <a:spcPts val="600"/>
              </a:spcBef>
              <a:spcAft>
                <a:spcPts val="0"/>
              </a:spcAft>
              <a:buNone/>
            </a:pPr>
            <a:endParaRPr sz="1500" dirty="0">
              <a:solidFill>
                <a:srgbClr val="C00000"/>
              </a:solidFill>
            </a:endParaRPr>
          </a:p>
        </p:txBody>
      </p:sp>
      <p:sp>
        <p:nvSpPr>
          <p:cNvPr id="112" name="Google Shape;112;p23"/>
          <p:cNvSpPr/>
          <p:nvPr/>
        </p:nvSpPr>
        <p:spPr>
          <a:xfrm>
            <a:off x="199815" y="1955958"/>
            <a:ext cx="760363" cy="906865"/>
          </a:xfrm>
          <a:custGeom>
            <a:avLst/>
            <a:gdLst/>
            <a:ahLst/>
            <a:cxnLst/>
            <a:rect l="l" t="t" r="r" b="b"/>
            <a:pathLst>
              <a:path w="15817" h="18981" extrusionOk="0">
                <a:moveTo>
                  <a:pt x="11364" y="1"/>
                </a:moveTo>
                <a:lnTo>
                  <a:pt x="11242" y="25"/>
                </a:lnTo>
                <a:lnTo>
                  <a:pt x="11169" y="74"/>
                </a:lnTo>
                <a:lnTo>
                  <a:pt x="11096" y="171"/>
                </a:lnTo>
                <a:lnTo>
                  <a:pt x="10780" y="731"/>
                </a:lnTo>
                <a:lnTo>
                  <a:pt x="10634" y="999"/>
                </a:lnTo>
                <a:lnTo>
                  <a:pt x="10537" y="1315"/>
                </a:lnTo>
                <a:lnTo>
                  <a:pt x="10512" y="1388"/>
                </a:lnTo>
                <a:lnTo>
                  <a:pt x="10537" y="1461"/>
                </a:lnTo>
                <a:lnTo>
                  <a:pt x="10585" y="1534"/>
                </a:lnTo>
                <a:lnTo>
                  <a:pt x="10634" y="1583"/>
                </a:lnTo>
                <a:lnTo>
                  <a:pt x="10707" y="1607"/>
                </a:lnTo>
                <a:lnTo>
                  <a:pt x="10804" y="1631"/>
                </a:lnTo>
                <a:lnTo>
                  <a:pt x="10877" y="1607"/>
                </a:lnTo>
                <a:lnTo>
                  <a:pt x="10950" y="1558"/>
                </a:lnTo>
                <a:lnTo>
                  <a:pt x="11145" y="1315"/>
                </a:lnTo>
                <a:lnTo>
                  <a:pt x="11291" y="1047"/>
                </a:lnTo>
                <a:lnTo>
                  <a:pt x="11510" y="731"/>
                </a:lnTo>
                <a:lnTo>
                  <a:pt x="11583" y="682"/>
                </a:lnTo>
                <a:lnTo>
                  <a:pt x="11656" y="609"/>
                </a:lnTo>
                <a:lnTo>
                  <a:pt x="11705" y="463"/>
                </a:lnTo>
                <a:lnTo>
                  <a:pt x="11729" y="342"/>
                </a:lnTo>
                <a:lnTo>
                  <a:pt x="11705" y="220"/>
                </a:lnTo>
                <a:lnTo>
                  <a:pt x="11656" y="123"/>
                </a:lnTo>
                <a:lnTo>
                  <a:pt x="11583" y="50"/>
                </a:lnTo>
                <a:lnTo>
                  <a:pt x="11486" y="25"/>
                </a:lnTo>
                <a:lnTo>
                  <a:pt x="11461" y="1"/>
                </a:lnTo>
                <a:close/>
                <a:moveTo>
                  <a:pt x="3821" y="171"/>
                </a:moveTo>
                <a:lnTo>
                  <a:pt x="3748" y="196"/>
                </a:lnTo>
                <a:lnTo>
                  <a:pt x="3699" y="244"/>
                </a:lnTo>
                <a:lnTo>
                  <a:pt x="3651" y="317"/>
                </a:lnTo>
                <a:lnTo>
                  <a:pt x="3651" y="390"/>
                </a:lnTo>
                <a:lnTo>
                  <a:pt x="3651" y="463"/>
                </a:lnTo>
                <a:lnTo>
                  <a:pt x="3699" y="634"/>
                </a:lnTo>
                <a:lnTo>
                  <a:pt x="3772" y="804"/>
                </a:lnTo>
                <a:lnTo>
                  <a:pt x="3943" y="1120"/>
                </a:lnTo>
                <a:lnTo>
                  <a:pt x="4113" y="1461"/>
                </a:lnTo>
                <a:lnTo>
                  <a:pt x="4259" y="1802"/>
                </a:lnTo>
                <a:lnTo>
                  <a:pt x="4332" y="1923"/>
                </a:lnTo>
                <a:lnTo>
                  <a:pt x="4429" y="1996"/>
                </a:lnTo>
                <a:lnTo>
                  <a:pt x="4527" y="2021"/>
                </a:lnTo>
                <a:lnTo>
                  <a:pt x="4624" y="1996"/>
                </a:lnTo>
                <a:lnTo>
                  <a:pt x="4721" y="1972"/>
                </a:lnTo>
                <a:lnTo>
                  <a:pt x="4794" y="1899"/>
                </a:lnTo>
                <a:lnTo>
                  <a:pt x="4843" y="1777"/>
                </a:lnTo>
                <a:lnTo>
                  <a:pt x="4843" y="1656"/>
                </a:lnTo>
                <a:lnTo>
                  <a:pt x="4794" y="1461"/>
                </a:lnTo>
                <a:lnTo>
                  <a:pt x="4697" y="1266"/>
                </a:lnTo>
                <a:lnTo>
                  <a:pt x="4502" y="901"/>
                </a:lnTo>
                <a:lnTo>
                  <a:pt x="4283" y="536"/>
                </a:lnTo>
                <a:lnTo>
                  <a:pt x="4162" y="390"/>
                </a:lnTo>
                <a:lnTo>
                  <a:pt x="4040" y="244"/>
                </a:lnTo>
                <a:lnTo>
                  <a:pt x="3967" y="196"/>
                </a:lnTo>
                <a:lnTo>
                  <a:pt x="3894" y="171"/>
                </a:lnTo>
                <a:close/>
                <a:moveTo>
                  <a:pt x="15452" y="4405"/>
                </a:moveTo>
                <a:lnTo>
                  <a:pt x="15379" y="4429"/>
                </a:lnTo>
                <a:lnTo>
                  <a:pt x="15306" y="4454"/>
                </a:lnTo>
                <a:lnTo>
                  <a:pt x="15135" y="4551"/>
                </a:lnTo>
                <a:lnTo>
                  <a:pt x="14941" y="4600"/>
                </a:lnTo>
                <a:lnTo>
                  <a:pt x="14551" y="4697"/>
                </a:lnTo>
                <a:lnTo>
                  <a:pt x="14357" y="4746"/>
                </a:lnTo>
                <a:lnTo>
                  <a:pt x="14162" y="4819"/>
                </a:lnTo>
                <a:lnTo>
                  <a:pt x="14016" y="4916"/>
                </a:lnTo>
                <a:lnTo>
                  <a:pt x="13870" y="5062"/>
                </a:lnTo>
                <a:lnTo>
                  <a:pt x="13822" y="5135"/>
                </a:lnTo>
                <a:lnTo>
                  <a:pt x="13822" y="5232"/>
                </a:lnTo>
                <a:lnTo>
                  <a:pt x="13846" y="5330"/>
                </a:lnTo>
                <a:lnTo>
                  <a:pt x="13895" y="5354"/>
                </a:lnTo>
                <a:lnTo>
                  <a:pt x="13943" y="5354"/>
                </a:lnTo>
                <a:lnTo>
                  <a:pt x="14138" y="5378"/>
                </a:lnTo>
                <a:lnTo>
                  <a:pt x="14357" y="5378"/>
                </a:lnTo>
                <a:lnTo>
                  <a:pt x="14600" y="5354"/>
                </a:lnTo>
                <a:lnTo>
                  <a:pt x="14819" y="5330"/>
                </a:lnTo>
                <a:lnTo>
                  <a:pt x="15038" y="5257"/>
                </a:lnTo>
                <a:lnTo>
                  <a:pt x="15257" y="5208"/>
                </a:lnTo>
                <a:lnTo>
                  <a:pt x="15452" y="5111"/>
                </a:lnTo>
                <a:lnTo>
                  <a:pt x="15646" y="5038"/>
                </a:lnTo>
                <a:lnTo>
                  <a:pt x="15719" y="4989"/>
                </a:lnTo>
                <a:lnTo>
                  <a:pt x="15768" y="4940"/>
                </a:lnTo>
                <a:lnTo>
                  <a:pt x="15817" y="4819"/>
                </a:lnTo>
                <a:lnTo>
                  <a:pt x="15792" y="4697"/>
                </a:lnTo>
                <a:lnTo>
                  <a:pt x="15768" y="4575"/>
                </a:lnTo>
                <a:lnTo>
                  <a:pt x="15671" y="4478"/>
                </a:lnTo>
                <a:lnTo>
                  <a:pt x="15573" y="4429"/>
                </a:lnTo>
                <a:lnTo>
                  <a:pt x="15452" y="4405"/>
                </a:lnTo>
                <a:close/>
                <a:moveTo>
                  <a:pt x="317" y="4697"/>
                </a:moveTo>
                <a:lnTo>
                  <a:pt x="220" y="4721"/>
                </a:lnTo>
                <a:lnTo>
                  <a:pt x="122" y="4746"/>
                </a:lnTo>
                <a:lnTo>
                  <a:pt x="25" y="4794"/>
                </a:lnTo>
                <a:lnTo>
                  <a:pt x="1" y="4867"/>
                </a:lnTo>
                <a:lnTo>
                  <a:pt x="1" y="4965"/>
                </a:lnTo>
                <a:lnTo>
                  <a:pt x="49" y="5038"/>
                </a:lnTo>
                <a:lnTo>
                  <a:pt x="195" y="5184"/>
                </a:lnTo>
                <a:lnTo>
                  <a:pt x="390" y="5305"/>
                </a:lnTo>
                <a:lnTo>
                  <a:pt x="779" y="5524"/>
                </a:lnTo>
                <a:lnTo>
                  <a:pt x="1169" y="5743"/>
                </a:lnTo>
                <a:lnTo>
                  <a:pt x="1388" y="5841"/>
                </a:lnTo>
                <a:lnTo>
                  <a:pt x="1582" y="5938"/>
                </a:lnTo>
                <a:lnTo>
                  <a:pt x="1655" y="5962"/>
                </a:lnTo>
                <a:lnTo>
                  <a:pt x="1801" y="5962"/>
                </a:lnTo>
                <a:lnTo>
                  <a:pt x="1850" y="5938"/>
                </a:lnTo>
                <a:lnTo>
                  <a:pt x="1923" y="5841"/>
                </a:lnTo>
                <a:lnTo>
                  <a:pt x="1972" y="5743"/>
                </a:lnTo>
                <a:lnTo>
                  <a:pt x="1996" y="5622"/>
                </a:lnTo>
                <a:lnTo>
                  <a:pt x="1972" y="5476"/>
                </a:lnTo>
                <a:lnTo>
                  <a:pt x="1899" y="5378"/>
                </a:lnTo>
                <a:lnTo>
                  <a:pt x="1826" y="5330"/>
                </a:lnTo>
                <a:lnTo>
                  <a:pt x="1777" y="5305"/>
                </a:lnTo>
                <a:lnTo>
                  <a:pt x="1582" y="5208"/>
                </a:lnTo>
                <a:lnTo>
                  <a:pt x="1388" y="5111"/>
                </a:lnTo>
                <a:lnTo>
                  <a:pt x="974" y="4892"/>
                </a:lnTo>
                <a:lnTo>
                  <a:pt x="755" y="4794"/>
                </a:lnTo>
                <a:lnTo>
                  <a:pt x="536" y="4721"/>
                </a:lnTo>
                <a:lnTo>
                  <a:pt x="317" y="4697"/>
                </a:lnTo>
                <a:close/>
                <a:moveTo>
                  <a:pt x="8809" y="6936"/>
                </a:moveTo>
                <a:lnTo>
                  <a:pt x="8736" y="6984"/>
                </a:lnTo>
                <a:lnTo>
                  <a:pt x="8663" y="7057"/>
                </a:lnTo>
                <a:lnTo>
                  <a:pt x="8566" y="7252"/>
                </a:lnTo>
                <a:lnTo>
                  <a:pt x="8468" y="7495"/>
                </a:lnTo>
                <a:lnTo>
                  <a:pt x="8420" y="7739"/>
                </a:lnTo>
                <a:lnTo>
                  <a:pt x="8395" y="7958"/>
                </a:lnTo>
                <a:lnTo>
                  <a:pt x="8395" y="8128"/>
                </a:lnTo>
                <a:lnTo>
                  <a:pt x="8322" y="8177"/>
                </a:lnTo>
                <a:lnTo>
                  <a:pt x="8201" y="8225"/>
                </a:lnTo>
                <a:lnTo>
                  <a:pt x="8079" y="8250"/>
                </a:lnTo>
                <a:lnTo>
                  <a:pt x="7982" y="8225"/>
                </a:lnTo>
                <a:lnTo>
                  <a:pt x="7909" y="8201"/>
                </a:lnTo>
                <a:lnTo>
                  <a:pt x="7982" y="8079"/>
                </a:lnTo>
                <a:lnTo>
                  <a:pt x="8055" y="7933"/>
                </a:lnTo>
                <a:lnTo>
                  <a:pt x="8103" y="7812"/>
                </a:lnTo>
                <a:lnTo>
                  <a:pt x="8103" y="7666"/>
                </a:lnTo>
                <a:lnTo>
                  <a:pt x="8103" y="7520"/>
                </a:lnTo>
                <a:lnTo>
                  <a:pt x="8055" y="7398"/>
                </a:lnTo>
                <a:lnTo>
                  <a:pt x="7957" y="7252"/>
                </a:lnTo>
                <a:lnTo>
                  <a:pt x="7836" y="7130"/>
                </a:lnTo>
                <a:lnTo>
                  <a:pt x="7763" y="7082"/>
                </a:lnTo>
                <a:lnTo>
                  <a:pt x="7617" y="7082"/>
                </a:lnTo>
                <a:lnTo>
                  <a:pt x="7544" y="7130"/>
                </a:lnTo>
                <a:lnTo>
                  <a:pt x="7446" y="7252"/>
                </a:lnTo>
                <a:lnTo>
                  <a:pt x="7373" y="7374"/>
                </a:lnTo>
                <a:lnTo>
                  <a:pt x="7325" y="7495"/>
                </a:lnTo>
                <a:lnTo>
                  <a:pt x="7300" y="7641"/>
                </a:lnTo>
                <a:lnTo>
                  <a:pt x="7300" y="7787"/>
                </a:lnTo>
                <a:lnTo>
                  <a:pt x="7300" y="7909"/>
                </a:lnTo>
                <a:lnTo>
                  <a:pt x="7325" y="8055"/>
                </a:lnTo>
                <a:lnTo>
                  <a:pt x="7373" y="8177"/>
                </a:lnTo>
                <a:lnTo>
                  <a:pt x="7179" y="8298"/>
                </a:lnTo>
                <a:lnTo>
                  <a:pt x="7081" y="8323"/>
                </a:lnTo>
                <a:lnTo>
                  <a:pt x="6984" y="8347"/>
                </a:lnTo>
                <a:lnTo>
                  <a:pt x="6911" y="8371"/>
                </a:lnTo>
                <a:lnTo>
                  <a:pt x="6814" y="8347"/>
                </a:lnTo>
                <a:lnTo>
                  <a:pt x="6692" y="8298"/>
                </a:lnTo>
                <a:lnTo>
                  <a:pt x="6570" y="8201"/>
                </a:lnTo>
                <a:lnTo>
                  <a:pt x="6497" y="8055"/>
                </a:lnTo>
                <a:lnTo>
                  <a:pt x="6449" y="7909"/>
                </a:lnTo>
                <a:lnTo>
                  <a:pt x="6449" y="7739"/>
                </a:lnTo>
                <a:lnTo>
                  <a:pt x="6497" y="7544"/>
                </a:lnTo>
                <a:lnTo>
                  <a:pt x="6497" y="7520"/>
                </a:lnTo>
                <a:lnTo>
                  <a:pt x="6473" y="7520"/>
                </a:lnTo>
                <a:lnTo>
                  <a:pt x="6449" y="7495"/>
                </a:lnTo>
                <a:lnTo>
                  <a:pt x="6424" y="7520"/>
                </a:lnTo>
                <a:lnTo>
                  <a:pt x="6327" y="7617"/>
                </a:lnTo>
                <a:lnTo>
                  <a:pt x="6254" y="7739"/>
                </a:lnTo>
                <a:lnTo>
                  <a:pt x="6230" y="7836"/>
                </a:lnTo>
                <a:lnTo>
                  <a:pt x="6206" y="7958"/>
                </a:lnTo>
                <a:lnTo>
                  <a:pt x="6206" y="8055"/>
                </a:lnTo>
                <a:lnTo>
                  <a:pt x="6206" y="8177"/>
                </a:lnTo>
                <a:lnTo>
                  <a:pt x="6254" y="8274"/>
                </a:lnTo>
                <a:lnTo>
                  <a:pt x="6303" y="8371"/>
                </a:lnTo>
                <a:lnTo>
                  <a:pt x="6376" y="8469"/>
                </a:lnTo>
                <a:lnTo>
                  <a:pt x="6449" y="8542"/>
                </a:lnTo>
                <a:lnTo>
                  <a:pt x="6546" y="8615"/>
                </a:lnTo>
                <a:lnTo>
                  <a:pt x="6643" y="8663"/>
                </a:lnTo>
                <a:lnTo>
                  <a:pt x="6765" y="8712"/>
                </a:lnTo>
                <a:lnTo>
                  <a:pt x="6862" y="8736"/>
                </a:lnTo>
                <a:lnTo>
                  <a:pt x="7008" y="8736"/>
                </a:lnTo>
                <a:lnTo>
                  <a:pt x="7130" y="8712"/>
                </a:lnTo>
                <a:lnTo>
                  <a:pt x="7349" y="8615"/>
                </a:lnTo>
                <a:lnTo>
                  <a:pt x="7592" y="8493"/>
                </a:lnTo>
                <a:lnTo>
                  <a:pt x="7690" y="8566"/>
                </a:lnTo>
                <a:lnTo>
                  <a:pt x="7836" y="8639"/>
                </a:lnTo>
                <a:lnTo>
                  <a:pt x="7982" y="8663"/>
                </a:lnTo>
                <a:lnTo>
                  <a:pt x="8128" y="8688"/>
                </a:lnTo>
                <a:lnTo>
                  <a:pt x="8225" y="8688"/>
                </a:lnTo>
                <a:lnTo>
                  <a:pt x="8347" y="8663"/>
                </a:lnTo>
                <a:lnTo>
                  <a:pt x="8566" y="8566"/>
                </a:lnTo>
                <a:lnTo>
                  <a:pt x="8639" y="8663"/>
                </a:lnTo>
                <a:lnTo>
                  <a:pt x="8736" y="8736"/>
                </a:lnTo>
                <a:lnTo>
                  <a:pt x="8833" y="8809"/>
                </a:lnTo>
                <a:lnTo>
                  <a:pt x="8931" y="8858"/>
                </a:lnTo>
                <a:lnTo>
                  <a:pt x="9174" y="8907"/>
                </a:lnTo>
                <a:lnTo>
                  <a:pt x="9417" y="8931"/>
                </a:lnTo>
                <a:lnTo>
                  <a:pt x="9661" y="8882"/>
                </a:lnTo>
                <a:lnTo>
                  <a:pt x="9880" y="8809"/>
                </a:lnTo>
                <a:lnTo>
                  <a:pt x="9977" y="8736"/>
                </a:lnTo>
                <a:lnTo>
                  <a:pt x="10074" y="8663"/>
                </a:lnTo>
                <a:lnTo>
                  <a:pt x="10172" y="8566"/>
                </a:lnTo>
                <a:lnTo>
                  <a:pt x="10269" y="8469"/>
                </a:lnTo>
                <a:lnTo>
                  <a:pt x="10293" y="8396"/>
                </a:lnTo>
                <a:lnTo>
                  <a:pt x="10293" y="8347"/>
                </a:lnTo>
                <a:lnTo>
                  <a:pt x="10269" y="8298"/>
                </a:lnTo>
                <a:lnTo>
                  <a:pt x="10245" y="8250"/>
                </a:lnTo>
                <a:lnTo>
                  <a:pt x="10172" y="8225"/>
                </a:lnTo>
                <a:lnTo>
                  <a:pt x="10123" y="8201"/>
                </a:lnTo>
                <a:lnTo>
                  <a:pt x="10001" y="8201"/>
                </a:lnTo>
                <a:lnTo>
                  <a:pt x="9782" y="8323"/>
                </a:lnTo>
                <a:lnTo>
                  <a:pt x="9563" y="8420"/>
                </a:lnTo>
                <a:lnTo>
                  <a:pt x="9442" y="8444"/>
                </a:lnTo>
                <a:lnTo>
                  <a:pt x="9344" y="8469"/>
                </a:lnTo>
                <a:lnTo>
                  <a:pt x="9223" y="8469"/>
                </a:lnTo>
                <a:lnTo>
                  <a:pt x="9101" y="8420"/>
                </a:lnTo>
                <a:lnTo>
                  <a:pt x="9004" y="8347"/>
                </a:lnTo>
                <a:lnTo>
                  <a:pt x="8931" y="8274"/>
                </a:lnTo>
                <a:lnTo>
                  <a:pt x="9052" y="8128"/>
                </a:lnTo>
                <a:lnTo>
                  <a:pt x="9150" y="7982"/>
                </a:lnTo>
                <a:lnTo>
                  <a:pt x="9247" y="7836"/>
                </a:lnTo>
                <a:lnTo>
                  <a:pt x="9296" y="7666"/>
                </a:lnTo>
                <a:lnTo>
                  <a:pt x="9320" y="7495"/>
                </a:lnTo>
                <a:lnTo>
                  <a:pt x="9296" y="7349"/>
                </a:lnTo>
                <a:lnTo>
                  <a:pt x="9247" y="7203"/>
                </a:lnTo>
                <a:lnTo>
                  <a:pt x="9150" y="7057"/>
                </a:lnTo>
                <a:lnTo>
                  <a:pt x="9052" y="6984"/>
                </a:lnTo>
                <a:lnTo>
                  <a:pt x="8955" y="6936"/>
                </a:lnTo>
                <a:close/>
                <a:moveTo>
                  <a:pt x="1947" y="9710"/>
                </a:moveTo>
                <a:lnTo>
                  <a:pt x="1801" y="9758"/>
                </a:lnTo>
                <a:lnTo>
                  <a:pt x="1582" y="9856"/>
                </a:lnTo>
                <a:lnTo>
                  <a:pt x="1363" y="10002"/>
                </a:lnTo>
                <a:lnTo>
                  <a:pt x="925" y="10294"/>
                </a:lnTo>
                <a:lnTo>
                  <a:pt x="706" y="10415"/>
                </a:lnTo>
                <a:lnTo>
                  <a:pt x="585" y="10513"/>
                </a:lnTo>
                <a:lnTo>
                  <a:pt x="463" y="10610"/>
                </a:lnTo>
                <a:lnTo>
                  <a:pt x="366" y="10707"/>
                </a:lnTo>
                <a:lnTo>
                  <a:pt x="317" y="10829"/>
                </a:lnTo>
                <a:lnTo>
                  <a:pt x="317" y="10878"/>
                </a:lnTo>
                <a:lnTo>
                  <a:pt x="341" y="10926"/>
                </a:lnTo>
                <a:lnTo>
                  <a:pt x="366" y="10999"/>
                </a:lnTo>
                <a:lnTo>
                  <a:pt x="439" y="11048"/>
                </a:lnTo>
                <a:lnTo>
                  <a:pt x="536" y="11097"/>
                </a:lnTo>
                <a:lnTo>
                  <a:pt x="633" y="11097"/>
                </a:lnTo>
                <a:lnTo>
                  <a:pt x="755" y="11072"/>
                </a:lnTo>
                <a:lnTo>
                  <a:pt x="877" y="11048"/>
                </a:lnTo>
                <a:lnTo>
                  <a:pt x="1120" y="10926"/>
                </a:lnTo>
                <a:lnTo>
                  <a:pt x="1315" y="10829"/>
                </a:lnTo>
                <a:lnTo>
                  <a:pt x="1728" y="10610"/>
                </a:lnTo>
                <a:lnTo>
                  <a:pt x="1947" y="10488"/>
                </a:lnTo>
                <a:lnTo>
                  <a:pt x="2142" y="10342"/>
                </a:lnTo>
                <a:lnTo>
                  <a:pt x="2264" y="10245"/>
                </a:lnTo>
                <a:lnTo>
                  <a:pt x="2312" y="10123"/>
                </a:lnTo>
                <a:lnTo>
                  <a:pt x="2312" y="10002"/>
                </a:lnTo>
                <a:lnTo>
                  <a:pt x="2264" y="9880"/>
                </a:lnTo>
                <a:lnTo>
                  <a:pt x="2191" y="9783"/>
                </a:lnTo>
                <a:lnTo>
                  <a:pt x="2069" y="9734"/>
                </a:lnTo>
                <a:lnTo>
                  <a:pt x="1947" y="9710"/>
                </a:lnTo>
                <a:close/>
                <a:moveTo>
                  <a:pt x="14065" y="10026"/>
                </a:moveTo>
                <a:lnTo>
                  <a:pt x="13895" y="10050"/>
                </a:lnTo>
                <a:lnTo>
                  <a:pt x="13846" y="10075"/>
                </a:lnTo>
                <a:lnTo>
                  <a:pt x="13797" y="10123"/>
                </a:lnTo>
                <a:lnTo>
                  <a:pt x="13773" y="10172"/>
                </a:lnTo>
                <a:lnTo>
                  <a:pt x="13749" y="10221"/>
                </a:lnTo>
                <a:lnTo>
                  <a:pt x="13773" y="10318"/>
                </a:lnTo>
                <a:lnTo>
                  <a:pt x="13797" y="10367"/>
                </a:lnTo>
                <a:lnTo>
                  <a:pt x="13846" y="10415"/>
                </a:lnTo>
                <a:lnTo>
                  <a:pt x="14138" y="10586"/>
                </a:lnTo>
                <a:lnTo>
                  <a:pt x="14454" y="10756"/>
                </a:lnTo>
                <a:lnTo>
                  <a:pt x="14624" y="10878"/>
                </a:lnTo>
                <a:lnTo>
                  <a:pt x="14819" y="10975"/>
                </a:lnTo>
                <a:lnTo>
                  <a:pt x="15014" y="11048"/>
                </a:lnTo>
                <a:lnTo>
                  <a:pt x="15208" y="11097"/>
                </a:lnTo>
                <a:lnTo>
                  <a:pt x="15379" y="11097"/>
                </a:lnTo>
                <a:lnTo>
                  <a:pt x="15427" y="11072"/>
                </a:lnTo>
                <a:lnTo>
                  <a:pt x="15500" y="11024"/>
                </a:lnTo>
                <a:lnTo>
                  <a:pt x="15573" y="10951"/>
                </a:lnTo>
                <a:lnTo>
                  <a:pt x="15598" y="10829"/>
                </a:lnTo>
                <a:lnTo>
                  <a:pt x="15598" y="10707"/>
                </a:lnTo>
                <a:lnTo>
                  <a:pt x="15549" y="10586"/>
                </a:lnTo>
                <a:lnTo>
                  <a:pt x="15500" y="10537"/>
                </a:lnTo>
                <a:lnTo>
                  <a:pt x="15452" y="10513"/>
                </a:lnTo>
                <a:lnTo>
                  <a:pt x="15379" y="10464"/>
                </a:lnTo>
                <a:lnTo>
                  <a:pt x="15306" y="10464"/>
                </a:lnTo>
                <a:lnTo>
                  <a:pt x="15135" y="10415"/>
                </a:lnTo>
                <a:lnTo>
                  <a:pt x="14965" y="10367"/>
                </a:lnTo>
                <a:lnTo>
                  <a:pt x="14600" y="10196"/>
                </a:lnTo>
                <a:lnTo>
                  <a:pt x="14430" y="10099"/>
                </a:lnTo>
                <a:lnTo>
                  <a:pt x="14260" y="10050"/>
                </a:lnTo>
                <a:lnTo>
                  <a:pt x="14065" y="10026"/>
                </a:lnTo>
                <a:close/>
                <a:moveTo>
                  <a:pt x="8468" y="2605"/>
                </a:moveTo>
                <a:lnTo>
                  <a:pt x="8760" y="2629"/>
                </a:lnTo>
                <a:lnTo>
                  <a:pt x="9052" y="2678"/>
                </a:lnTo>
                <a:lnTo>
                  <a:pt x="9344" y="2726"/>
                </a:lnTo>
                <a:lnTo>
                  <a:pt x="9125" y="2799"/>
                </a:lnTo>
                <a:lnTo>
                  <a:pt x="9101" y="2824"/>
                </a:lnTo>
                <a:lnTo>
                  <a:pt x="9101" y="2848"/>
                </a:lnTo>
                <a:lnTo>
                  <a:pt x="9101" y="2872"/>
                </a:lnTo>
                <a:lnTo>
                  <a:pt x="9125" y="2897"/>
                </a:lnTo>
                <a:lnTo>
                  <a:pt x="9223" y="2945"/>
                </a:lnTo>
                <a:lnTo>
                  <a:pt x="9320" y="2970"/>
                </a:lnTo>
                <a:lnTo>
                  <a:pt x="9442" y="2945"/>
                </a:lnTo>
                <a:lnTo>
                  <a:pt x="9563" y="2921"/>
                </a:lnTo>
                <a:lnTo>
                  <a:pt x="9855" y="2872"/>
                </a:lnTo>
                <a:lnTo>
                  <a:pt x="10269" y="3043"/>
                </a:lnTo>
                <a:lnTo>
                  <a:pt x="10074" y="3067"/>
                </a:lnTo>
                <a:lnTo>
                  <a:pt x="9855" y="3116"/>
                </a:lnTo>
                <a:lnTo>
                  <a:pt x="9685" y="3189"/>
                </a:lnTo>
                <a:lnTo>
                  <a:pt x="9515" y="3262"/>
                </a:lnTo>
                <a:lnTo>
                  <a:pt x="9515" y="3286"/>
                </a:lnTo>
                <a:lnTo>
                  <a:pt x="9490" y="3310"/>
                </a:lnTo>
                <a:lnTo>
                  <a:pt x="9515" y="3335"/>
                </a:lnTo>
                <a:lnTo>
                  <a:pt x="9539" y="3359"/>
                </a:lnTo>
                <a:lnTo>
                  <a:pt x="9953" y="3335"/>
                </a:lnTo>
                <a:lnTo>
                  <a:pt x="10342" y="3310"/>
                </a:lnTo>
                <a:lnTo>
                  <a:pt x="10780" y="3310"/>
                </a:lnTo>
                <a:lnTo>
                  <a:pt x="11048" y="3505"/>
                </a:lnTo>
                <a:lnTo>
                  <a:pt x="10756" y="3578"/>
                </a:lnTo>
                <a:lnTo>
                  <a:pt x="10464" y="3675"/>
                </a:lnTo>
                <a:lnTo>
                  <a:pt x="10245" y="3797"/>
                </a:lnTo>
                <a:lnTo>
                  <a:pt x="10099" y="3918"/>
                </a:lnTo>
                <a:lnTo>
                  <a:pt x="10074" y="3943"/>
                </a:lnTo>
                <a:lnTo>
                  <a:pt x="10099" y="3943"/>
                </a:lnTo>
                <a:lnTo>
                  <a:pt x="10391" y="3918"/>
                </a:lnTo>
                <a:lnTo>
                  <a:pt x="10683" y="3870"/>
                </a:lnTo>
                <a:lnTo>
                  <a:pt x="10975" y="3821"/>
                </a:lnTo>
                <a:lnTo>
                  <a:pt x="11291" y="3773"/>
                </a:lnTo>
                <a:lnTo>
                  <a:pt x="11364" y="3773"/>
                </a:lnTo>
                <a:lnTo>
                  <a:pt x="11583" y="3967"/>
                </a:lnTo>
                <a:lnTo>
                  <a:pt x="11778" y="4186"/>
                </a:lnTo>
                <a:lnTo>
                  <a:pt x="11388" y="4210"/>
                </a:lnTo>
                <a:lnTo>
                  <a:pt x="10829" y="4259"/>
                </a:lnTo>
                <a:lnTo>
                  <a:pt x="10561" y="4283"/>
                </a:lnTo>
                <a:lnTo>
                  <a:pt x="10318" y="4381"/>
                </a:lnTo>
                <a:lnTo>
                  <a:pt x="10293" y="4405"/>
                </a:lnTo>
                <a:lnTo>
                  <a:pt x="10293" y="4429"/>
                </a:lnTo>
                <a:lnTo>
                  <a:pt x="10318" y="4454"/>
                </a:lnTo>
                <a:lnTo>
                  <a:pt x="10585" y="4527"/>
                </a:lnTo>
                <a:lnTo>
                  <a:pt x="11705" y="4527"/>
                </a:lnTo>
                <a:lnTo>
                  <a:pt x="11997" y="4502"/>
                </a:lnTo>
                <a:lnTo>
                  <a:pt x="12216" y="4867"/>
                </a:lnTo>
                <a:lnTo>
                  <a:pt x="11851" y="4867"/>
                </a:lnTo>
                <a:lnTo>
                  <a:pt x="11267" y="4892"/>
                </a:lnTo>
                <a:lnTo>
                  <a:pt x="10658" y="4940"/>
                </a:lnTo>
                <a:lnTo>
                  <a:pt x="10634" y="4940"/>
                </a:lnTo>
                <a:lnTo>
                  <a:pt x="10634" y="4965"/>
                </a:lnTo>
                <a:lnTo>
                  <a:pt x="10634" y="4989"/>
                </a:lnTo>
                <a:lnTo>
                  <a:pt x="10658" y="5013"/>
                </a:lnTo>
                <a:lnTo>
                  <a:pt x="10902" y="5086"/>
                </a:lnTo>
                <a:lnTo>
                  <a:pt x="11169" y="5111"/>
                </a:lnTo>
                <a:lnTo>
                  <a:pt x="12021" y="5111"/>
                </a:lnTo>
                <a:lnTo>
                  <a:pt x="12362" y="5135"/>
                </a:lnTo>
                <a:lnTo>
                  <a:pt x="12556" y="5622"/>
                </a:lnTo>
                <a:lnTo>
                  <a:pt x="11461" y="5622"/>
                </a:lnTo>
                <a:lnTo>
                  <a:pt x="11291" y="5646"/>
                </a:lnTo>
                <a:lnTo>
                  <a:pt x="11145" y="5695"/>
                </a:lnTo>
                <a:lnTo>
                  <a:pt x="10999" y="5768"/>
                </a:lnTo>
                <a:lnTo>
                  <a:pt x="10975" y="5792"/>
                </a:lnTo>
                <a:lnTo>
                  <a:pt x="10999" y="5841"/>
                </a:lnTo>
                <a:lnTo>
                  <a:pt x="11267" y="5889"/>
                </a:lnTo>
                <a:lnTo>
                  <a:pt x="11534" y="5889"/>
                </a:lnTo>
                <a:lnTo>
                  <a:pt x="12070" y="5914"/>
                </a:lnTo>
                <a:lnTo>
                  <a:pt x="12654" y="5938"/>
                </a:lnTo>
                <a:lnTo>
                  <a:pt x="12702" y="6060"/>
                </a:lnTo>
                <a:lnTo>
                  <a:pt x="12727" y="6181"/>
                </a:lnTo>
                <a:lnTo>
                  <a:pt x="12386" y="6181"/>
                </a:lnTo>
                <a:lnTo>
                  <a:pt x="11729" y="6254"/>
                </a:lnTo>
                <a:lnTo>
                  <a:pt x="11413" y="6279"/>
                </a:lnTo>
                <a:lnTo>
                  <a:pt x="11121" y="6352"/>
                </a:lnTo>
                <a:lnTo>
                  <a:pt x="11096" y="6352"/>
                </a:lnTo>
                <a:lnTo>
                  <a:pt x="11096" y="6376"/>
                </a:lnTo>
                <a:lnTo>
                  <a:pt x="11096" y="6400"/>
                </a:lnTo>
                <a:lnTo>
                  <a:pt x="11121" y="6425"/>
                </a:lnTo>
                <a:lnTo>
                  <a:pt x="11388" y="6473"/>
                </a:lnTo>
                <a:lnTo>
                  <a:pt x="11656" y="6498"/>
                </a:lnTo>
                <a:lnTo>
                  <a:pt x="12508" y="6498"/>
                </a:lnTo>
                <a:lnTo>
                  <a:pt x="12824" y="6522"/>
                </a:lnTo>
                <a:lnTo>
                  <a:pt x="12873" y="6838"/>
                </a:lnTo>
                <a:lnTo>
                  <a:pt x="12556" y="6838"/>
                </a:lnTo>
                <a:lnTo>
                  <a:pt x="12240" y="6863"/>
                </a:lnTo>
                <a:lnTo>
                  <a:pt x="11753" y="6887"/>
                </a:lnTo>
                <a:lnTo>
                  <a:pt x="11510" y="6911"/>
                </a:lnTo>
                <a:lnTo>
                  <a:pt x="11267" y="6936"/>
                </a:lnTo>
                <a:lnTo>
                  <a:pt x="11242" y="6936"/>
                </a:lnTo>
                <a:lnTo>
                  <a:pt x="11242" y="6960"/>
                </a:lnTo>
                <a:lnTo>
                  <a:pt x="11242" y="7009"/>
                </a:lnTo>
                <a:lnTo>
                  <a:pt x="11267" y="7009"/>
                </a:lnTo>
                <a:lnTo>
                  <a:pt x="11461" y="7082"/>
                </a:lnTo>
                <a:lnTo>
                  <a:pt x="11680" y="7130"/>
                </a:lnTo>
                <a:lnTo>
                  <a:pt x="12727" y="7130"/>
                </a:lnTo>
                <a:lnTo>
                  <a:pt x="12921" y="7106"/>
                </a:lnTo>
                <a:lnTo>
                  <a:pt x="12994" y="7593"/>
                </a:lnTo>
                <a:lnTo>
                  <a:pt x="12994" y="7593"/>
                </a:lnTo>
                <a:lnTo>
                  <a:pt x="12848" y="7568"/>
                </a:lnTo>
                <a:lnTo>
                  <a:pt x="12702" y="7568"/>
                </a:lnTo>
                <a:lnTo>
                  <a:pt x="12435" y="7593"/>
                </a:lnTo>
                <a:lnTo>
                  <a:pt x="11997" y="7593"/>
                </a:lnTo>
                <a:lnTo>
                  <a:pt x="11778" y="7617"/>
                </a:lnTo>
                <a:lnTo>
                  <a:pt x="11559" y="7690"/>
                </a:lnTo>
                <a:lnTo>
                  <a:pt x="11534" y="7690"/>
                </a:lnTo>
                <a:lnTo>
                  <a:pt x="11534" y="7739"/>
                </a:lnTo>
                <a:lnTo>
                  <a:pt x="11534" y="7763"/>
                </a:lnTo>
                <a:lnTo>
                  <a:pt x="11559" y="7787"/>
                </a:lnTo>
                <a:lnTo>
                  <a:pt x="11778" y="7836"/>
                </a:lnTo>
                <a:lnTo>
                  <a:pt x="11997" y="7860"/>
                </a:lnTo>
                <a:lnTo>
                  <a:pt x="12435" y="7860"/>
                </a:lnTo>
                <a:lnTo>
                  <a:pt x="12702" y="7885"/>
                </a:lnTo>
                <a:lnTo>
                  <a:pt x="12848" y="7885"/>
                </a:lnTo>
                <a:lnTo>
                  <a:pt x="12994" y="7860"/>
                </a:lnTo>
                <a:lnTo>
                  <a:pt x="12994" y="7909"/>
                </a:lnTo>
                <a:lnTo>
                  <a:pt x="12994" y="8250"/>
                </a:lnTo>
                <a:lnTo>
                  <a:pt x="12873" y="8201"/>
                </a:lnTo>
                <a:lnTo>
                  <a:pt x="12775" y="8201"/>
                </a:lnTo>
                <a:lnTo>
                  <a:pt x="12532" y="8177"/>
                </a:lnTo>
                <a:lnTo>
                  <a:pt x="12094" y="8177"/>
                </a:lnTo>
                <a:lnTo>
                  <a:pt x="11875" y="8201"/>
                </a:lnTo>
                <a:lnTo>
                  <a:pt x="11656" y="8250"/>
                </a:lnTo>
                <a:lnTo>
                  <a:pt x="11656" y="8274"/>
                </a:lnTo>
                <a:lnTo>
                  <a:pt x="11632" y="8298"/>
                </a:lnTo>
                <a:lnTo>
                  <a:pt x="11656" y="8298"/>
                </a:lnTo>
                <a:lnTo>
                  <a:pt x="11656" y="8323"/>
                </a:lnTo>
                <a:lnTo>
                  <a:pt x="12045" y="8396"/>
                </a:lnTo>
                <a:lnTo>
                  <a:pt x="12410" y="8444"/>
                </a:lnTo>
                <a:lnTo>
                  <a:pt x="12702" y="8469"/>
                </a:lnTo>
                <a:lnTo>
                  <a:pt x="12824" y="8493"/>
                </a:lnTo>
                <a:lnTo>
                  <a:pt x="12970" y="8469"/>
                </a:lnTo>
                <a:lnTo>
                  <a:pt x="12873" y="8858"/>
                </a:lnTo>
                <a:lnTo>
                  <a:pt x="12654" y="8809"/>
                </a:lnTo>
                <a:lnTo>
                  <a:pt x="12483" y="8785"/>
                </a:lnTo>
                <a:lnTo>
                  <a:pt x="12264" y="8736"/>
                </a:lnTo>
                <a:lnTo>
                  <a:pt x="11826" y="8736"/>
                </a:lnTo>
                <a:lnTo>
                  <a:pt x="11607" y="8809"/>
                </a:lnTo>
                <a:lnTo>
                  <a:pt x="11583" y="8834"/>
                </a:lnTo>
                <a:lnTo>
                  <a:pt x="11583" y="8858"/>
                </a:lnTo>
                <a:lnTo>
                  <a:pt x="11583" y="8882"/>
                </a:lnTo>
                <a:lnTo>
                  <a:pt x="11851" y="8882"/>
                </a:lnTo>
                <a:lnTo>
                  <a:pt x="12094" y="8931"/>
                </a:lnTo>
                <a:lnTo>
                  <a:pt x="12556" y="9053"/>
                </a:lnTo>
                <a:lnTo>
                  <a:pt x="12775" y="9126"/>
                </a:lnTo>
                <a:lnTo>
                  <a:pt x="12654" y="9345"/>
                </a:lnTo>
                <a:lnTo>
                  <a:pt x="12508" y="9296"/>
                </a:lnTo>
                <a:lnTo>
                  <a:pt x="12313" y="9272"/>
                </a:lnTo>
                <a:lnTo>
                  <a:pt x="12143" y="9223"/>
                </a:lnTo>
                <a:lnTo>
                  <a:pt x="11972" y="9199"/>
                </a:lnTo>
                <a:lnTo>
                  <a:pt x="11607" y="9199"/>
                </a:lnTo>
                <a:lnTo>
                  <a:pt x="11583" y="9223"/>
                </a:lnTo>
                <a:lnTo>
                  <a:pt x="11583" y="9247"/>
                </a:lnTo>
                <a:lnTo>
                  <a:pt x="11583" y="9272"/>
                </a:lnTo>
                <a:lnTo>
                  <a:pt x="11924" y="9418"/>
                </a:lnTo>
                <a:lnTo>
                  <a:pt x="12240" y="9564"/>
                </a:lnTo>
                <a:lnTo>
                  <a:pt x="12532" y="9637"/>
                </a:lnTo>
                <a:lnTo>
                  <a:pt x="12337" y="9929"/>
                </a:lnTo>
                <a:lnTo>
                  <a:pt x="12337" y="9977"/>
                </a:lnTo>
                <a:lnTo>
                  <a:pt x="12167" y="9904"/>
                </a:lnTo>
                <a:lnTo>
                  <a:pt x="11997" y="9880"/>
                </a:lnTo>
                <a:lnTo>
                  <a:pt x="11802" y="9831"/>
                </a:lnTo>
                <a:lnTo>
                  <a:pt x="11242" y="9831"/>
                </a:lnTo>
                <a:lnTo>
                  <a:pt x="11218" y="9856"/>
                </a:lnTo>
                <a:lnTo>
                  <a:pt x="11218" y="9880"/>
                </a:lnTo>
                <a:lnTo>
                  <a:pt x="11242" y="9880"/>
                </a:lnTo>
                <a:lnTo>
                  <a:pt x="11534" y="10002"/>
                </a:lnTo>
                <a:lnTo>
                  <a:pt x="11851" y="10123"/>
                </a:lnTo>
                <a:lnTo>
                  <a:pt x="12167" y="10245"/>
                </a:lnTo>
                <a:lnTo>
                  <a:pt x="11972" y="10513"/>
                </a:lnTo>
                <a:lnTo>
                  <a:pt x="11826" y="10488"/>
                </a:lnTo>
                <a:lnTo>
                  <a:pt x="11413" y="10391"/>
                </a:lnTo>
                <a:lnTo>
                  <a:pt x="11023" y="10342"/>
                </a:lnTo>
                <a:lnTo>
                  <a:pt x="10975" y="10342"/>
                </a:lnTo>
                <a:lnTo>
                  <a:pt x="10975" y="10367"/>
                </a:lnTo>
                <a:lnTo>
                  <a:pt x="10975" y="10391"/>
                </a:lnTo>
                <a:lnTo>
                  <a:pt x="10999" y="10440"/>
                </a:lnTo>
                <a:lnTo>
                  <a:pt x="11145" y="10537"/>
                </a:lnTo>
                <a:lnTo>
                  <a:pt x="11315" y="10610"/>
                </a:lnTo>
                <a:lnTo>
                  <a:pt x="11632" y="10732"/>
                </a:lnTo>
                <a:lnTo>
                  <a:pt x="11802" y="10780"/>
                </a:lnTo>
                <a:lnTo>
                  <a:pt x="11656" y="10999"/>
                </a:lnTo>
                <a:lnTo>
                  <a:pt x="11510" y="10951"/>
                </a:lnTo>
                <a:lnTo>
                  <a:pt x="11364" y="10926"/>
                </a:lnTo>
                <a:lnTo>
                  <a:pt x="11072" y="10853"/>
                </a:lnTo>
                <a:lnTo>
                  <a:pt x="10950" y="10853"/>
                </a:lnTo>
                <a:lnTo>
                  <a:pt x="10804" y="10902"/>
                </a:lnTo>
                <a:lnTo>
                  <a:pt x="10780" y="10926"/>
                </a:lnTo>
                <a:lnTo>
                  <a:pt x="10756" y="10951"/>
                </a:lnTo>
                <a:lnTo>
                  <a:pt x="10756" y="10999"/>
                </a:lnTo>
                <a:lnTo>
                  <a:pt x="10780" y="11048"/>
                </a:lnTo>
                <a:lnTo>
                  <a:pt x="10902" y="11121"/>
                </a:lnTo>
                <a:lnTo>
                  <a:pt x="11023" y="11170"/>
                </a:lnTo>
                <a:lnTo>
                  <a:pt x="11267" y="11243"/>
                </a:lnTo>
                <a:lnTo>
                  <a:pt x="11461" y="11291"/>
                </a:lnTo>
                <a:lnTo>
                  <a:pt x="11242" y="11583"/>
                </a:lnTo>
                <a:lnTo>
                  <a:pt x="11072" y="11535"/>
                </a:lnTo>
                <a:lnTo>
                  <a:pt x="10877" y="11535"/>
                </a:lnTo>
                <a:lnTo>
                  <a:pt x="10683" y="11583"/>
                </a:lnTo>
                <a:lnTo>
                  <a:pt x="10658" y="11608"/>
                </a:lnTo>
                <a:lnTo>
                  <a:pt x="10683" y="11632"/>
                </a:lnTo>
                <a:lnTo>
                  <a:pt x="10829" y="11681"/>
                </a:lnTo>
                <a:lnTo>
                  <a:pt x="10975" y="11729"/>
                </a:lnTo>
                <a:lnTo>
                  <a:pt x="11096" y="11778"/>
                </a:lnTo>
                <a:lnTo>
                  <a:pt x="10877" y="12143"/>
                </a:lnTo>
                <a:lnTo>
                  <a:pt x="10829" y="12118"/>
                </a:lnTo>
                <a:lnTo>
                  <a:pt x="10658" y="12045"/>
                </a:lnTo>
                <a:lnTo>
                  <a:pt x="10561" y="11997"/>
                </a:lnTo>
                <a:lnTo>
                  <a:pt x="10464" y="11972"/>
                </a:lnTo>
                <a:lnTo>
                  <a:pt x="10439" y="11997"/>
                </a:lnTo>
                <a:lnTo>
                  <a:pt x="10439" y="12045"/>
                </a:lnTo>
                <a:lnTo>
                  <a:pt x="10488" y="12118"/>
                </a:lnTo>
                <a:lnTo>
                  <a:pt x="10585" y="12191"/>
                </a:lnTo>
                <a:lnTo>
                  <a:pt x="10756" y="12313"/>
                </a:lnTo>
                <a:lnTo>
                  <a:pt x="10561" y="12654"/>
                </a:lnTo>
                <a:lnTo>
                  <a:pt x="10415" y="12629"/>
                </a:lnTo>
                <a:lnTo>
                  <a:pt x="10172" y="12629"/>
                </a:lnTo>
                <a:lnTo>
                  <a:pt x="10026" y="12654"/>
                </a:lnTo>
                <a:lnTo>
                  <a:pt x="10026" y="12678"/>
                </a:lnTo>
                <a:lnTo>
                  <a:pt x="10026" y="12702"/>
                </a:lnTo>
                <a:lnTo>
                  <a:pt x="10245" y="12800"/>
                </a:lnTo>
                <a:lnTo>
                  <a:pt x="10439" y="12897"/>
                </a:lnTo>
                <a:lnTo>
                  <a:pt x="10196" y="13384"/>
                </a:lnTo>
                <a:lnTo>
                  <a:pt x="9880" y="13384"/>
                </a:lnTo>
                <a:lnTo>
                  <a:pt x="9904" y="13432"/>
                </a:lnTo>
                <a:lnTo>
                  <a:pt x="10147" y="13505"/>
                </a:lnTo>
                <a:lnTo>
                  <a:pt x="10074" y="13700"/>
                </a:lnTo>
                <a:lnTo>
                  <a:pt x="10026" y="13895"/>
                </a:lnTo>
                <a:lnTo>
                  <a:pt x="9953" y="14284"/>
                </a:lnTo>
                <a:lnTo>
                  <a:pt x="9880" y="14673"/>
                </a:lnTo>
                <a:lnTo>
                  <a:pt x="9807" y="15087"/>
                </a:lnTo>
                <a:lnTo>
                  <a:pt x="9101" y="15111"/>
                </a:lnTo>
                <a:lnTo>
                  <a:pt x="9247" y="14673"/>
                </a:lnTo>
                <a:lnTo>
                  <a:pt x="9344" y="14235"/>
                </a:lnTo>
                <a:lnTo>
                  <a:pt x="9539" y="13359"/>
                </a:lnTo>
                <a:lnTo>
                  <a:pt x="9734" y="12459"/>
                </a:lnTo>
                <a:lnTo>
                  <a:pt x="9855" y="12021"/>
                </a:lnTo>
                <a:lnTo>
                  <a:pt x="9977" y="11583"/>
                </a:lnTo>
                <a:lnTo>
                  <a:pt x="10269" y="10659"/>
                </a:lnTo>
                <a:lnTo>
                  <a:pt x="10537" y="9734"/>
                </a:lnTo>
                <a:lnTo>
                  <a:pt x="10658" y="9320"/>
                </a:lnTo>
                <a:lnTo>
                  <a:pt x="10756" y="8858"/>
                </a:lnTo>
                <a:lnTo>
                  <a:pt x="10780" y="8639"/>
                </a:lnTo>
                <a:lnTo>
                  <a:pt x="10780" y="8396"/>
                </a:lnTo>
                <a:lnTo>
                  <a:pt x="10756" y="8177"/>
                </a:lnTo>
                <a:lnTo>
                  <a:pt x="10707" y="7958"/>
                </a:lnTo>
                <a:lnTo>
                  <a:pt x="10683" y="7933"/>
                </a:lnTo>
                <a:lnTo>
                  <a:pt x="10634" y="7933"/>
                </a:lnTo>
                <a:lnTo>
                  <a:pt x="10610" y="7958"/>
                </a:lnTo>
                <a:lnTo>
                  <a:pt x="10537" y="8177"/>
                </a:lnTo>
                <a:lnTo>
                  <a:pt x="10464" y="8420"/>
                </a:lnTo>
                <a:lnTo>
                  <a:pt x="10366" y="8882"/>
                </a:lnTo>
                <a:lnTo>
                  <a:pt x="10293" y="9369"/>
                </a:lnTo>
                <a:lnTo>
                  <a:pt x="10172" y="9831"/>
                </a:lnTo>
                <a:lnTo>
                  <a:pt x="9904" y="10756"/>
                </a:lnTo>
                <a:lnTo>
                  <a:pt x="9588" y="11656"/>
                </a:lnTo>
                <a:lnTo>
                  <a:pt x="9466" y="12094"/>
                </a:lnTo>
                <a:lnTo>
                  <a:pt x="9369" y="12532"/>
                </a:lnTo>
                <a:lnTo>
                  <a:pt x="9174" y="13384"/>
                </a:lnTo>
                <a:lnTo>
                  <a:pt x="8979" y="14260"/>
                </a:lnTo>
                <a:lnTo>
                  <a:pt x="8858" y="14698"/>
                </a:lnTo>
                <a:lnTo>
                  <a:pt x="8736" y="15111"/>
                </a:lnTo>
                <a:lnTo>
                  <a:pt x="8128" y="15136"/>
                </a:lnTo>
                <a:lnTo>
                  <a:pt x="7519" y="15087"/>
                </a:lnTo>
                <a:lnTo>
                  <a:pt x="7179" y="15063"/>
                </a:lnTo>
                <a:lnTo>
                  <a:pt x="7154" y="15038"/>
                </a:lnTo>
                <a:lnTo>
                  <a:pt x="7081" y="14698"/>
                </a:lnTo>
                <a:lnTo>
                  <a:pt x="7033" y="14357"/>
                </a:lnTo>
                <a:lnTo>
                  <a:pt x="6935" y="13651"/>
                </a:lnTo>
                <a:lnTo>
                  <a:pt x="6765" y="12605"/>
                </a:lnTo>
                <a:lnTo>
                  <a:pt x="6570" y="11583"/>
                </a:lnTo>
                <a:lnTo>
                  <a:pt x="6230" y="9880"/>
                </a:lnTo>
                <a:lnTo>
                  <a:pt x="6060" y="9028"/>
                </a:lnTo>
                <a:lnTo>
                  <a:pt x="5841" y="8177"/>
                </a:lnTo>
                <a:lnTo>
                  <a:pt x="5816" y="8152"/>
                </a:lnTo>
                <a:lnTo>
                  <a:pt x="5768" y="8128"/>
                </a:lnTo>
                <a:lnTo>
                  <a:pt x="5743" y="8128"/>
                </a:lnTo>
                <a:lnTo>
                  <a:pt x="5695" y="8152"/>
                </a:lnTo>
                <a:lnTo>
                  <a:pt x="5646" y="8298"/>
                </a:lnTo>
                <a:lnTo>
                  <a:pt x="5646" y="8420"/>
                </a:lnTo>
                <a:lnTo>
                  <a:pt x="5646" y="8542"/>
                </a:lnTo>
                <a:lnTo>
                  <a:pt x="5646" y="8663"/>
                </a:lnTo>
                <a:lnTo>
                  <a:pt x="5719" y="8931"/>
                </a:lnTo>
                <a:lnTo>
                  <a:pt x="5768" y="9199"/>
                </a:lnTo>
                <a:lnTo>
                  <a:pt x="5865" y="9734"/>
                </a:lnTo>
                <a:lnTo>
                  <a:pt x="5962" y="10245"/>
                </a:lnTo>
                <a:lnTo>
                  <a:pt x="6035" y="10780"/>
                </a:lnTo>
                <a:lnTo>
                  <a:pt x="6133" y="11316"/>
                </a:lnTo>
                <a:lnTo>
                  <a:pt x="6327" y="12337"/>
                </a:lnTo>
                <a:lnTo>
                  <a:pt x="6522" y="13384"/>
                </a:lnTo>
                <a:lnTo>
                  <a:pt x="6570" y="13773"/>
                </a:lnTo>
                <a:lnTo>
                  <a:pt x="6619" y="14211"/>
                </a:lnTo>
                <a:lnTo>
                  <a:pt x="6668" y="14625"/>
                </a:lnTo>
                <a:lnTo>
                  <a:pt x="6716" y="14819"/>
                </a:lnTo>
                <a:lnTo>
                  <a:pt x="6765" y="15014"/>
                </a:lnTo>
                <a:lnTo>
                  <a:pt x="6497" y="15038"/>
                </a:lnTo>
                <a:lnTo>
                  <a:pt x="6473" y="14625"/>
                </a:lnTo>
                <a:lnTo>
                  <a:pt x="6400" y="14235"/>
                </a:lnTo>
                <a:lnTo>
                  <a:pt x="6279" y="13846"/>
                </a:lnTo>
                <a:lnTo>
                  <a:pt x="6133" y="13481"/>
                </a:lnTo>
                <a:lnTo>
                  <a:pt x="5938" y="13116"/>
                </a:lnTo>
                <a:lnTo>
                  <a:pt x="5743" y="12775"/>
                </a:lnTo>
                <a:lnTo>
                  <a:pt x="5281" y="12070"/>
                </a:lnTo>
                <a:lnTo>
                  <a:pt x="4746" y="11267"/>
                </a:lnTo>
                <a:lnTo>
                  <a:pt x="4210" y="10415"/>
                </a:lnTo>
                <a:lnTo>
                  <a:pt x="3967" y="9977"/>
                </a:lnTo>
                <a:lnTo>
                  <a:pt x="3724" y="9539"/>
                </a:lnTo>
                <a:lnTo>
                  <a:pt x="3529" y="9077"/>
                </a:lnTo>
                <a:lnTo>
                  <a:pt x="3359" y="8615"/>
                </a:lnTo>
                <a:lnTo>
                  <a:pt x="3286" y="8396"/>
                </a:lnTo>
                <a:lnTo>
                  <a:pt x="3261" y="8152"/>
                </a:lnTo>
                <a:lnTo>
                  <a:pt x="3237" y="7909"/>
                </a:lnTo>
                <a:lnTo>
                  <a:pt x="3237" y="7666"/>
                </a:lnTo>
                <a:lnTo>
                  <a:pt x="3261" y="7155"/>
                </a:lnTo>
                <a:lnTo>
                  <a:pt x="3310" y="6668"/>
                </a:lnTo>
                <a:lnTo>
                  <a:pt x="3334" y="6376"/>
                </a:lnTo>
                <a:lnTo>
                  <a:pt x="3407" y="6108"/>
                </a:lnTo>
                <a:lnTo>
                  <a:pt x="3480" y="5841"/>
                </a:lnTo>
                <a:lnTo>
                  <a:pt x="3578" y="5597"/>
                </a:lnTo>
                <a:lnTo>
                  <a:pt x="3699" y="5354"/>
                </a:lnTo>
                <a:lnTo>
                  <a:pt x="3845" y="5111"/>
                </a:lnTo>
                <a:lnTo>
                  <a:pt x="4016" y="4892"/>
                </a:lnTo>
                <a:lnTo>
                  <a:pt x="4186" y="4673"/>
                </a:lnTo>
                <a:lnTo>
                  <a:pt x="4648" y="4162"/>
                </a:lnTo>
                <a:lnTo>
                  <a:pt x="5062" y="3748"/>
                </a:lnTo>
                <a:lnTo>
                  <a:pt x="5403" y="3432"/>
                </a:lnTo>
                <a:lnTo>
                  <a:pt x="5743" y="3189"/>
                </a:lnTo>
                <a:lnTo>
                  <a:pt x="6060" y="3018"/>
                </a:lnTo>
                <a:lnTo>
                  <a:pt x="6352" y="2872"/>
                </a:lnTo>
                <a:lnTo>
                  <a:pt x="6668" y="2775"/>
                </a:lnTo>
                <a:lnTo>
                  <a:pt x="6984" y="2702"/>
                </a:lnTo>
                <a:lnTo>
                  <a:pt x="7276" y="2653"/>
                </a:lnTo>
                <a:lnTo>
                  <a:pt x="7568" y="2629"/>
                </a:lnTo>
                <a:lnTo>
                  <a:pt x="7860" y="2605"/>
                </a:lnTo>
                <a:close/>
                <a:moveTo>
                  <a:pt x="6716" y="15525"/>
                </a:moveTo>
                <a:lnTo>
                  <a:pt x="6619" y="15720"/>
                </a:lnTo>
                <a:lnTo>
                  <a:pt x="6352" y="16158"/>
                </a:lnTo>
                <a:lnTo>
                  <a:pt x="6279" y="16109"/>
                </a:lnTo>
                <a:lnTo>
                  <a:pt x="6230" y="16060"/>
                </a:lnTo>
                <a:lnTo>
                  <a:pt x="6206" y="15963"/>
                </a:lnTo>
                <a:lnTo>
                  <a:pt x="6206" y="15866"/>
                </a:lnTo>
                <a:lnTo>
                  <a:pt x="6206" y="15768"/>
                </a:lnTo>
                <a:lnTo>
                  <a:pt x="6230" y="15695"/>
                </a:lnTo>
                <a:lnTo>
                  <a:pt x="6279" y="15598"/>
                </a:lnTo>
                <a:lnTo>
                  <a:pt x="6327" y="15549"/>
                </a:lnTo>
                <a:lnTo>
                  <a:pt x="6595" y="15525"/>
                </a:lnTo>
                <a:close/>
                <a:moveTo>
                  <a:pt x="6887" y="15525"/>
                </a:moveTo>
                <a:lnTo>
                  <a:pt x="7276" y="15549"/>
                </a:lnTo>
                <a:lnTo>
                  <a:pt x="7641" y="15598"/>
                </a:lnTo>
                <a:lnTo>
                  <a:pt x="8225" y="15647"/>
                </a:lnTo>
                <a:lnTo>
                  <a:pt x="8809" y="15671"/>
                </a:lnTo>
                <a:lnTo>
                  <a:pt x="8541" y="15963"/>
                </a:lnTo>
                <a:lnTo>
                  <a:pt x="8298" y="16255"/>
                </a:lnTo>
                <a:lnTo>
                  <a:pt x="7909" y="16231"/>
                </a:lnTo>
                <a:lnTo>
                  <a:pt x="8249" y="15744"/>
                </a:lnTo>
                <a:lnTo>
                  <a:pt x="8249" y="15720"/>
                </a:lnTo>
                <a:lnTo>
                  <a:pt x="8225" y="15695"/>
                </a:lnTo>
                <a:lnTo>
                  <a:pt x="8201" y="15671"/>
                </a:lnTo>
                <a:lnTo>
                  <a:pt x="8176" y="15695"/>
                </a:lnTo>
                <a:lnTo>
                  <a:pt x="7690" y="16231"/>
                </a:lnTo>
                <a:lnTo>
                  <a:pt x="7179" y="16182"/>
                </a:lnTo>
                <a:lnTo>
                  <a:pt x="7325" y="15939"/>
                </a:lnTo>
                <a:lnTo>
                  <a:pt x="7471" y="15671"/>
                </a:lnTo>
                <a:lnTo>
                  <a:pt x="7471" y="15647"/>
                </a:lnTo>
                <a:lnTo>
                  <a:pt x="7446" y="15622"/>
                </a:lnTo>
                <a:lnTo>
                  <a:pt x="7422" y="15647"/>
                </a:lnTo>
                <a:lnTo>
                  <a:pt x="7203" y="15890"/>
                </a:lnTo>
                <a:lnTo>
                  <a:pt x="6935" y="16182"/>
                </a:lnTo>
                <a:lnTo>
                  <a:pt x="6741" y="16206"/>
                </a:lnTo>
                <a:lnTo>
                  <a:pt x="6570" y="16255"/>
                </a:lnTo>
                <a:lnTo>
                  <a:pt x="6668" y="16060"/>
                </a:lnTo>
                <a:lnTo>
                  <a:pt x="6814" y="15817"/>
                </a:lnTo>
                <a:lnTo>
                  <a:pt x="6862" y="15671"/>
                </a:lnTo>
                <a:lnTo>
                  <a:pt x="6887" y="15525"/>
                </a:lnTo>
                <a:close/>
                <a:moveTo>
                  <a:pt x="9661" y="15622"/>
                </a:moveTo>
                <a:lnTo>
                  <a:pt x="9734" y="15671"/>
                </a:lnTo>
                <a:lnTo>
                  <a:pt x="9807" y="15695"/>
                </a:lnTo>
                <a:lnTo>
                  <a:pt x="9953" y="15695"/>
                </a:lnTo>
                <a:lnTo>
                  <a:pt x="9782" y="15793"/>
                </a:lnTo>
                <a:lnTo>
                  <a:pt x="9661" y="15939"/>
                </a:lnTo>
                <a:lnTo>
                  <a:pt x="9539" y="16085"/>
                </a:lnTo>
                <a:lnTo>
                  <a:pt x="9417" y="16279"/>
                </a:lnTo>
                <a:lnTo>
                  <a:pt x="9271" y="16279"/>
                </a:lnTo>
                <a:lnTo>
                  <a:pt x="9612" y="15817"/>
                </a:lnTo>
                <a:lnTo>
                  <a:pt x="9612" y="15793"/>
                </a:lnTo>
                <a:lnTo>
                  <a:pt x="9612" y="15768"/>
                </a:lnTo>
                <a:lnTo>
                  <a:pt x="9563" y="15768"/>
                </a:lnTo>
                <a:lnTo>
                  <a:pt x="9320" y="16012"/>
                </a:lnTo>
                <a:lnTo>
                  <a:pt x="9077" y="16255"/>
                </a:lnTo>
                <a:lnTo>
                  <a:pt x="8517" y="16255"/>
                </a:lnTo>
                <a:lnTo>
                  <a:pt x="8882" y="15720"/>
                </a:lnTo>
                <a:lnTo>
                  <a:pt x="8906" y="15695"/>
                </a:lnTo>
                <a:lnTo>
                  <a:pt x="8882" y="15671"/>
                </a:lnTo>
                <a:lnTo>
                  <a:pt x="9271" y="15671"/>
                </a:lnTo>
                <a:lnTo>
                  <a:pt x="9661" y="15622"/>
                </a:lnTo>
                <a:close/>
                <a:moveTo>
                  <a:pt x="10074" y="15768"/>
                </a:moveTo>
                <a:lnTo>
                  <a:pt x="10074" y="15841"/>
                </a:lnTo>
                <a:lnTo>
                  <a:pt x="10099" y="15939"/>
                </a:lnTo>
                <a:lnTo>
                  <a:pt x="10074" y="16060"/>
                </a:lnTo>
                <a:lnTo>
                  <a:pt x="10050" y="16182"/>
                </a:lnTo>
                <a:lnTo>
                  <a:pt x="9977" y="16304"/>
                </a:lnTo>
                <a:lnTo>
                  <a:pt x="9758" y="16279"/>
                </a:lnTo>
                <a:lnTo>
                  <a:pt x="9880" y="16012"/>
                </a:lnTo>
                <a:lnTo>
                  <a:pt x="9977" y="15890"/>
                </a:lnTo>
                <a:lnTo>
                  <a:pt x="10074" y="15768"/>
                </a:lnTo>
                <a:close/>
                <a:moveTo>
                  <a:pt x="6522" y="16571"/>
                </a:moveTo>
                <a:lnTo>
                  <a:pt x="6595" y="16620"/>
                </a:lnTo>
                <a:lnTo>
                  <a:pt x="6424" y="16888"/>
                </a:lnTo>
                <a:lnTo>
                  <a:pt x="6376" y="17034"/>
                </a:lnTo>
                <a:lnTo>
                  <a:pt x="6327" y="17180"/>
                </a:lnTo>
                <a:lnTo>
                  <a:pt x="6254" y="17082"/>
                </a:lnTo>
                <a:lnTo>
                  <a:pt x="6230" y="16985"/>
                </a:lnTo>
                <a:lnTo>
                  <a:pt x="6206" y="16912"/>
                </a:lnTo>
                <a:lnTo>
                  <a:pt x="6230" y="16815"/>
                </a:lnTo>
                <a:lnTo>
                  <a:pt x="6254" y="16839"/>
                </a:lnTo>
                <a:lnTo>
                  <a:pt x="6303" y="16839"/>
                </a:lnTo>
                <a:lnTo>
                  <a:pt x="6352" y="16815"/>
                </a:lnTo>
                <a:lnTo>
                  <a:pt x="6376" y="16766"/>
                </a:lnTo>
                <a:lnTo>
                  <a:pt x="6424" y="16596"/>
                </a:lnTo>
                <a:lnTo>
                  <a:pt x="6449" y="16596"/>
                </a:lnTo>
                <a:lnTo>
                  <a:pt x="6522" y="16571"/>
                </a:lnTo>
                <a:close/>
                <a:moveTo>
                  <a:pt x="7884" y="16693"/>
                </a:moveTo>
                <a:lnTo>
                  <a:pt x="7957" y="16717"/>
                </a:lnTo>
                <a:lnTo>
                  <a:pt x="7787" y="16985"/>
                </a:lnTo>
                <a:lnTo>
                  <a:pt x="7617" y="17253"/>
                </a:lnTo>
                <a:lnTo>
                  <a:pt x="7592" y="17326"/>
                </a:lnTo>
                <a:lnTo>
                  <a:pt x="7300" y="17326"/>
                </a:lnTo>
                <a:lnTo>
                  <a:pt x="7398" y="17107"/>
                </a:lnTo>
                <a:lnTo>
                  <a:pt x="7519" y="16888"/>
                </a:lnTo>
                <a:lnTo>
                  <a:pt x="7617" y="16717"/>
                </a:lnTo>
                <a:lnTo>
                  <a:pt x="7884" y="16693"/>
                </a:lnTo>
                <a:close/>
                <a:moveTo>
                  <a:pt x="8225" y="16717"/>
                </a:moveTo>
                <a:lnTo>
                  <a:pt x="8736" y="16742"/>
                </a:lnTo>
                <a:lnTo>
                  <a:pt x="8541" y="17034"/>
                </a:lnTo>
                <a:lnTo>
                  <a:pt x="8371" y="17326"/>
                </a:lnTo>
                <a:lnTo>
                  <a:pt x="7909" y="17326"/>
                </a:lnTo>
                <a:lnTo>
                  <a:pt x="7933" y="17277"/>
                </a:lnTo>
                <a:lnTo>
                  <a:pt x="8225" y="16717"/>
                </a:lnTo>
                <a:close/>
                <a:moveTo>
                  <a:pt x="9223" y="16742"/>
                </a:moveTo>
                <a:lnTo>
                  <a:pt x="8979" y="17350"/>
                </a:lnTo>
                <a:lnTo>
                  <a:pt x="8663" y="17350"/>
                </a:lnTo>
                <a:lnTo>
                  <a:pt x="8979" y="16742"/>
                </a:lnTo>
                <a:close/>
                <a:moveTo>
                  <a:pt x="9928" y="16742"/>
                </a:moveTo>
                <a:lnTo>
                  <a:pt x="9661" y="17253"/>
                </a:lnTo>
                <a:lnTo>
                  <a:pt x="9612" y="17350"/>
                </a:lnTo>
                <a:lnTo>
                  <a:pt x="9320" y="17350"/>
                </a:lnTo>
                <a:lnTo>
                  <a:pt x="9563" y="16742"/>
                </a:lnTo>
                <a:close/>
                <a:moveTo>
                  <a:pt x="10147" y="16839"/>
                </a:moveTo>
                <a:lnTo>
                  <a:pt x="10220" y="16961"/>
                </a:lnTo>
                <a:lnTo>
                  <a:pt x="10245" y="17107"/>
                </a:lnTo>
                <a:lnTo>
                  <a:pt x="10220" y="17228"/>
                </a:lnTo>
                <a:lnTo>
                  <a:pt x="10147" y="17350"/>
                </a:lnTo>
                <a:lnTo>
                  <a:pt x="9928" y="17350"/>
                </a:lnTo>
                <a:lnTo>
                  <a:pt x="9953" y="17277"/>
                </a:lnTo>
                <a:lnTo>
                  <a:pt x="10050" y="17082"/>
                </a:lnTo>
                <a:lnTo>
                  <a:pt x="10147" y="16839"/>
                </a:lnTo>
                <a:close/>
                <a:moveTo>
                  <a:pt x="6862" y="16693"/>
                </a:moveTo>
                <a:lnTo>
                  <a:pt x="7081" y="16717"/>
                </a:lnTo>
                <a:lnTo>
                  <a:pt x="7300" y="16717"/>
                </a:lnTo>
                <a:lnTo>
                  <a:pt x="7106" y="17009"/>
                </a:lnTo>
                <a:lnTo>
                  <a:pt x="6935" y="17326"/>
                </a:lnTo>
                <a:lnTo>
                  <a:pt x="6741" y="17350"/>
                </a:lnTo>
                <a:lnTo>
                  <a:pt x="6570" y="17399"/>
                </a:lnTo>
                <a:lnTo>
                  <a:pt x="6619" y="17204"/>
                </a:lnTo>
                <a:lnTo>
                  <a:pt x="6692" y="17034"/>
                </a:lnTo>
                <a:lnTo>
                  <a:pt x="6862" y="16693"/>
                </a:lnTo>
                <a:close/>
                <a:moveTo>
                  <a:pt x="6473" y="17618"/>
                </a:moveTo>
                <a:lnTo>
                  <a:pt x="6643" y="17691"/>
                </a:lnTo>
                <a:lnTo>
                  <a:pt x="6814" y="17715"/>
                </a:lnTo>
                <a:lnTo>
                  <a:pt x="6789" y="17910"/>
                </a:lnTo>
                <a:lnTo>
                  <a:pt x="6765" y="18080"/>
                </a:lnTo>
                <a:lnTo>
                  <a:pt x="6643" y="17983"/>
                </a:lnTo>
                <a:lnTo>
                  <a:pt x="6546" y="17861"/>
                </a:lnTo>
                <a:lnTo>
                  <a:pt x="6352" y="17642"/>
                </a:lnTo>
                <a:lnTo>
                  <a:pt x="6376" y="17618"/>
                </a:lnTo>
                <a:lnTo>
                  <a:pt x="6424" y="17642"/>
                </a:lnTo>
                <a:lnTo>
                  <a:pt x="6473" y="17618"/>
                </a:lnTo>
                <a:close/>
                <a:moveTo>
                  <a:pt x="7398" y="17739"/>
                </a:moveTo>
                <a:lnTo>
                  <a:pt x="7300" y="18031"/>
                </a:lnTo>
                <a:lnTo>
                  <a:pt x="7252" y="18177"/>
                </a:lnTo>
                <a:lnTo>
                  <a:pt x="7252" y="18299"/>
                </a:lnTo>
                <a:lnTo>
                  <a:pt x="7008" y="18202"/>
                </a:lnTo>
                <a:lnTo>
                  <a:pt x="7154" y="17739"/>
                </a:lnTo>
                <a:close/>
                <a:moveTo>
                  <a:pt x="8833" y="17715"/>
                </a:moveTo>
                <a:lnTo>
                  <a:pt x="8785" y="17837"/>
                </a:lnTo>
                <a:lnTo>
                  <a:pt x="8736" y="17983"/>
                </a:lnTo>
                <a:lnTo>
                  <a:pt x="8712" y="18104"/>
                </a:lnTo>
                <a:lnTo>
                  <a:pt x="8736" y="18153"/>
                </a:lnTo>
                <a:lnTo>
                  <a:pt x="8736" y="18202"/>
                </a:lnTo>
                <a:lnTo>
                  <a:pt x="8809" y="18250"/>
                </a:lnTo>
                <a:lnTo>
                  <a:pt x="8882" y="18250"/>
                </a:lnTo>
                <a:lnTo>
                  <a:pt x="8931" y="18226"/>
                </a:lnTo>
                <a:lnTo>
                  <a:pt x="9004" y="18153"/>
                </a:lnTo>
                <a:lnTo>
                  <a:pt x="9125" y="17958"/>
                </a:lnTo>
                <a:lnTo>
                  <a:pt x="9198" y="17739"/>
                </a:lnTo>
                <a:lnTo>
                  <a:pt x="9393" y="17739"/>
                </a:lnTo>
                <a:lnTo>
                  <a:pt x="9369" y="17861"/>
                </a:lnTo>
                <a:lnTo>
                  <a:pt x="9369" y="18007"/>
                </a:lnTo>
                <a:lnTo>
                  <a:pt x="9125" y="18153"/>
                </a:lnTo>
                <a:lnTo>
                  <a:pt x="8833" y="18275"/>
                </a:lnTo>
                <a:lnTo>
                  <a:pt x="8566" y="18372"/>
                </a:lnTo>
                <a:lnTo>
                  <a:pt x="8249" y="18421"/>
                </a:lnTo>
                <a:lnTo>
                  <a:pt x="8274" y="18275"/>
                </a:lnTo>
                <a:lnTo>
                  <a:pt x="8371" y="17983"/>
                </a:lnTo>
                <a:lnTo>
                  <a:pt x="8468" y="17715"/>
                </a:lnTo>
                <a:close/>
                <a:moveTo>
                  <a:pt x="8176" y="17715"/>
                </a:moveTo>
                <a:lnTo>
                  <a:pt x="8030" y="18056"/>
                </a:lnTo>
                <a:lnTo>
                  <a:pt x="7957" y="18250"/>
                </a:lnTo>
                <a:lnTo>
                  <a:pt x="7933" y="18445"/>
                </a:lnTo>
                <a:lnTo>
                  <a:pt x="7738" y="18421"/>
                </a:lnTo>
                <a:lnTo>
                  <a:pt x="7568" y="18396"/>
                </a:lnTo>
                <a:lnTo>
                  <a:pt x="7568" y="18226"/>
                </a:lnTo>
                <a:lnTo>
                  <a:pt x="7641" y="17983"/>
                </a:lnTo>
                <a:lnTo>
                  <a:pt x="7738" y="17715"/>
                </a:lnTo>
                <a:close/>
                <a:moveTo>
                  <a:pt x="8128" y="2094"/>
                </a:moveTo>
                <a:lnTo>
                  <a:pt x="7714" y="2142"/>
                </a:lnTo>
                <a:lnTo>
                  <a:pt x="7325" y="2191"/>
                </a:lnTo>
                <a:lnTo>
                  <a:pt x="6935" y="2264"/>
                </a:lnTo>
                <a:lnTo>
                  <a:pt x="6546" y="2386"/>
                </a:lnTo>
                <a:lnTo>
                  <a:pt x="6181" y="2507"/>
                </a:lnTo>
                <a:lnTo>
                  <a:pt x="5841" y="2653"/>
                </a:lnTo>
                <a:lnTo>
                  <a:pt x="5500" y="2824"/>
                </a:lnTo>
                <a:lnTo>
                  <a:pt x="5184" y="3018"/>
                </a:lnTo>
                <a:lnTo>
                  <a:pt x="4892" y="3237"/>
                </a:lnTo>
                <a:lnTo>
                  <a:pt x="4551" y="3554"/>
                </a:lnTo>
                <a:lnTo>
                  <a:pt x="4210" y="3918"/>
                </a:lnTo>
                <a:lnTo>
                  <a:pt x="3918" y="4332"/>
                </a:lnTo>
                <a:lnTo>
                  <a:pt x="3626" y="4746"/>
                </a:lnTo>
                <a:lnTo>
                  <a:pt x="3383" y="5159"/>
                </a:lnTo>
                <a:lnTo>
                  <a:pt x="3164" y="5549"/>
                </a:lnTo>
                <a:lnTo>
                  <a:pt x="3018" y="5889"/>
                </a:lnTo>
                <a:lnTo>
                  <a:pt x="2921" y="6157"/>
                </a:lnTo>
                <a:lnTo>
                  <a:pt x="2823" y="6595"/>
                </a:lnTo>
                <a:lnTo>
                  <a:pt x="2775" y="7057"/>
                </a:lnTo>
                <a:lnTo>
                  <a:pt x="2750" y="7495"/>
                </a:lnTo>
                <a:lnTo>
                  <a:pt x="2775" y="7958"/>
                </a:lnTo>
                <a:lnTo>
                  <a:pt x="2823" y="8396"/>
                </a:lnTo>
                <a:lnTo>
                  <a:pt x="2921" y="8834"/>
                </a:lnTo>
                <a:lnTo>
                  <a:pt x="3067" y="9272"/>
                </a:lnTo>
                <a:lnTo>
                  <a:pt x="3237" y="9685"/>
                </a:lnTo>
                <a:lnTo>
                  <a:pt x="3602" y="10367"/>
                </a:lnTo>
                <a:lnTo>
                  <a:pt x="3991" y="11024"/>
                </a:lnTo>
                <a:lnTo>
                  <a:pt x="4843" y="12337"/>
                </a:lnTo>
                <a:lnTo>
                  <a:pt x="5281" y="13019"/>
                </a:lnTo>
                <a:lnTo>
                  <a:pt x="5476" y="13384"/>
                </a:lnTo>
                <a:lnTo>
                  <a:pt x="5646" y="13724"/>
                </a:lnTo>
                <a:lnTo>
                  <a:pt x="5792" y="14089"/>
                </a:lnTo>
                <a:lnTo>
                  <a:pt x="5914" y="14454"/>
                </a:lnTo>
                <a:lnTo>
                  <a:pt x="5987" y="14844"/>
                </a:lnTo>
                <a:lnTo>
                  <a:pt x="5987" y="15282"/>
                </a:lnTo>
                <a:lnTo>
                  <a:pt x="5962" y="15379"/>
                </a:lnTo>
                <a:lnTo>
                  <a:pt x="5962" y="15428"/>
                </a:lnTo>
                <a:lnTo>
                  <a:pt x="5889" y="15525"/>
                </a:lnTo>
                <a:lnTo>
                  <a:pt x="5841" y="15647"/>
                </a:lnTo>
                <a:lnTo>
                  <a:pt x="5816" y="15768"/>
                </a:lnTo>
                <a:lnTo>
                  <a:pt x="5792" y="15914"/>
                </a:lnTo>
                <a:lnTo>
                  <a:pt x="5816" y="16036"/>
                </a:lnTo>
                <a:lnTo>
                  <a:pt x="5841" y="16158"/>
                </a:lnTo>
                <a:lnTo>
                  <a:pt x="5889" y="16279"/>
                </a:lnTo>
                <a:lnTo>
                  <a:pt x="5962" y="16377"/>
                </a:lnTo>
                <a:lnTo>
                  <a:pt x="5865" y="16474"/>
                </a:lnTo>
                <a:lnTo>
                  <a:pt x="5792" y="16620"/>
                </a:lnTo>
                <a:lnTo>
                  <a:pt x="5768" y="16766"/>
                </a:lnTo>
                <a:lnTo>
                  <a:pt x="5768" y="16912"/>
                </a:lnTo>
                <a:lnTo>
                  <a:pt x="5768" y="17058"/>
                </a:lnTo>
                <a:lnTo>
                  <a:pt x="5816" y="17204"/>
                </a:lnTo>
                <a:lnTo>
                  <a:pt x="5889" y="17350"/>
                </a:lnTo>
                <a:lnTo>
                  <a:pt x="5987" y="17472"/>
                </a:lnTo>
                <a:lnTo>
                  <a:pt x="5962" y="17496"/>
                </a:lnTo>
                <a:lnTo>
                  <a:pt x="5914" y="17618"/>
                </a:lnTo>
                <a:lnTo>
                  <a:pt x="5914" y="17715"/>
                </a:lnTo>
                <a:lnTo>
                  <a:pt x="5938" y="17837"/>
                </a:lnTo>
                <a:lnTo>
                  <a:pt x="5987" y="17934"/>
                </a:lnTo>
                <a:lnTo>
                  <a:pt x="6133" y="18129"/>
                </a:lnTo>
                <a:lnTo>
                  <a:pt x="6303" y="18299"/>
                </a:lnTo>
                <a:lnTo>
                  <a:pt x="6424" y="18421"/>
                </a:lnTo>
                <a:lnTo>
                  <a:pt x="6570" y="18518"/>
                </a:lnTo>
                <a:lnTo>
                  <a:pt x="6862" y="18688"/>
                </a:lnTo>
                <a:lnTo>
                  <a:pt x="7179" y="18810"/>
                </a:lnTo>
                <a:lnTo>
                  <a:pt x="7495" y="18859"/>
                </a:lnTo>
                <a:lnTo>
                  <a:pt x="7738" y="18883"/>
                </a:lnTo>
                <a:lnTo>
                  <a:pt x="7982" y="18883"/>
                </a:lnTo>
                <a:lnTo>
                  <a:pt x="8030" y="18956"/>
                </a:lnTo>
                <a:lnTo>
                  <a:pt x="8079" y="18980"/>
                </a:lnTo>
                <a:lnTo>
                  <a:pt x="8128" y="18980"/>
                </a:lnTo>
                <a:lnTo>
                  <a:pt x="8176" y="18956"/>
                </a:lnTo>
                <a:lnTo>
                  <a:pt x="8201" y="18907"/>
                </a:lnTo>
                <a:lnTo>
                  <a:pt x="8201" y="18883"/>
                </a:lnTo>
                <a:lnTo>
                  <a:pt x="8493" y="18834"/>
                </a:lnTo>
                <a:lnTo>
                  <a:pt x="8785" y="18761"/>
                </a:lnTo>
                <a:lnTo>
                  <a:pt x="9052" y="18664"/>
                </a:lnTo>
                <a:lnTo>
                  <a:pt x="9320" y="18542"/>
                </a:lnTo>
                <a:lnTo>
                  <a:pt x="9563" y="18396"/>
                </a:lnTo>
                <a:lnTo>
                  <a:pt x="9807" y="18226"/>
                </a:lnTo>
                <a:lnTo>
                  <a:pt x="10050" y="18056"/>
                </a:lnTo>
                <a:lnTo>
                  <a:pt x="10269" y="17837"/>
                </a:lnTo>
                <a:lnTo>
                  <a:pt x="10318" y="17764"/>
                </a:lnTo>
                <a:lnTo>
                  <a:pt x="10342" y="17691"/>
                </a:lnTo>
                <a:lnTo>
                  <a:pt x="10464" y="17593"/>
                </a:lnTo>
                <a:lnTo>
                  <a:pt x="10537" y="17447"/>
                </a:lnTo>
                <a:lnTo>
                  <a:pt x="10585" y="17301"/>
                </a:lnTo>
                <a:lnTo>
                  <a:pt x="10634" y="17107"/>
                </a:lnTo>
                <a:lnTo>
                  <a:pt x="10634" y="16936"/>
                </a:lnTo>
                <a:lnTo>
                  <a:pt x="10585" y="16742"/>
                </a:lnTo>
                <a:lnTo>
                  <a:pt x="10512" y="16596"/>
                </a:lnTo>
                <a:lnTo>
                  <a:pt x="10391" y="16474"/>
                </a:lnTo>
                <a:lnTo>
                  <a:pt x="10488" y="16255"/>
                </a:lnTo>
                <a:lnTo>
                  <a:pt x="10537" y="16036"/>
                </a:lnTo>
                <a:lnTo>
                  <a:pt x="10537" y="15817"/>
                </a:lnTo>
                <a:lnTo>
                  <a:pt x="10488" y="15574"/>
                </a:lnTo>
                <a:lnTo>
                  <a:pt x="10415" y="15476"/>
                </a:lnTo>
                <a:lnTo>
                  <a:pt x="10342" y="15379"/>
                </a:lnTo>
                <a:lnTo>
                  <a:pt x="10342" y="15306"/>
                </a:lnTo>
                <a:lnTo>
                  <a:pt x="10415" y="14965"/>
                </a:lnTo>
                <a:lnTo>
                  <a:pt x="10464" y="14625"/>
                </a:lnTo>
                <a:lnTo>
                  <a:pt x="10512" y="14284"/>
                </a:lnTo>
                <a:lnTo>
                  <a:pt x="10585" y="13943"/>
                </a:lnTo>
                <a:lnTo>
                  <a:pt x="10658" y="13700"/>
                </a:lnTo>
                <a:lnTo>
                  <a:pt x="10756" y="13457"/>
                </a:lnTo>
                <a:lnTo>
                  <a:pt x="10999" y="12994"/>
                </a:lnTo>
                <a:lnTo>
                  <a:pt x="11023" y="12970"/>
                </a:lnTo>
                <a:lnTo>
                  <a:pt x="11023" y="12946"/>
                </a:lnTo>
                <a:lnTo>
                  <a:pt x="11340" y="12459"/>
                </a:lnTo>
                <a:lnTo>
                  <a:pt x="11632" y="11972"/>
                </a:lnTo>
                <a:lnTo>
                  <a:pt x="12191" y="11194"/>
                </a:lnTo>
                <a:lnTo>
                  <a:pt x="12483" y="10780"/>
                </a:lnTo>
                <a:lnTo>
                  <a:pt x="12751" y="10367"/>
                </a:lnTo>
                <a:lnTo>
                  <a:pt x="12994" y="9953"/>
                </a:lnTo>
                <a:lnTo>
                  <a:pt x="13213" y="9515"/>
                </a:lnTo>
                <a:lnTo>
                  <a:pt x="13384" y="9053"/>
                </a:lnTo>
                <a:lnTo>
                  <a:pt x="13457" y="8809"/>
                </a:lnTo>
                <a:lnTo>
                  <a:pt x="13505" y="8590"/>
                </a:lnTo>
                <a:lnTo>
                  <a:pt x="13554" y="8152"/>
                </a:lnTo>
                <a:lnTo>
                  <a:pt x="13554" y="7714"/>
                </a:lnTo>
                <a:lnTo>
                  <a:pt x="13505" y="7276"/>
                </a:lnTo>
                <a:lnTo>
                  <a:pt x="13432" y="6838"/>
                </a:lnTo>
                <a:lnTo>
                  <a:pt x="13335" y="6400"/>
                </a:lnTo>
                <a:lnTo>
                  <a:pt x="13213" y="5962"/>
                </a:lnTo>
                <a:lnTo>
                  <a:pt x="12946" y="5135"/>
                </a:lnTo>
                <a:lnTo>
                  <a:pt x="12800" y="4770"/>
                </a:lnTo>
                <a:lnTo>
                  <a:pt x="12605" y="4429"/>
                </a:lnTo>
                <a:lnTo>
                  <a:pt x="12386" y="4113"/>
                </a:lnTo>
                <a:lnTo>
                  <a:pt x="12143" y="3797"/>
                </a:lnTo>
                <a:lnTo>
                  <a:pt x="12143" y="3773"/>
                </a:lnTo>
                <a:lnTo>
                  <a:pt x="12094" y="3675"/>
                </a:lnTo>
                <a:lnTo>
                  <a:pt x="12021" y="3602"/>
                </a:lnTo>
                <a:lnTo>
                  <a:pt x="11948" y="3554"/>
                </a:lnTo>
                <a:lnTo>
                  <a:pt x="11851" y="3505"/>
                </a:lnTo>
                <a:lnTo>
                  <a:pt x="11607" y="3286"/>
                </a:lnTo>
                <a:lnTo>
                  <a:pt x="11340" y="3091"/>
                </a:lnTo>
                <a:lnTo>
                  <a:pt x="11072" y="2897"/>
                </a:lnTo>
                <a:lnTo>
                  <a:pt x="10804" y="2726"/>
                </a:lnTo>
                <a:lnTo>
                  <a:pt x="10464" y="2556"/>
                </a:lnTo>
                <a:lnTo>
                  <a:pt x="10099" y="2386"/>
                </a:lnTo>
                <a:lnTo>
                  <a:pt x="9709" y="2264"/>
                </a:lnTo>
                <a:lnTo>
                  <a:pt x="9320" y="2191"/>
                </a:lnTo>
                <a:lnTo>
                  <a:pt x="8931" y="2142"/>
                </a:lnTo>
                <a:lnTo>
                  <a:pt x="8517" y="2094"/>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13;p23"/>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a:t>
            </a:fld>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81"/>
        <p:cNvGrpSpPr/>
        <p:nvPr/>
      </p:nvGrpSpPr>
      <p:grpSpPr>
        <a:xfrm>
          <a:off x="0" y="0"/>
          <a:ext cx="0" cy="0"/>
          <a:chOff x="0" y="0"/>
          <a:chExt cx="0" cy="0"/>
        </a:xfrm>
      </p:grpSpPr>
      <p:sp>
        <p:nvSpPr>
          <p:cNvPr id="82" name="Google Shape;82;p19"/>
          <p:cNvSpPr txBox="1">
            <a:spLocks noGrp="1"/>
          </p:cNvSpPr>
          <p:nvPr>
            <p:ph type="ctrTitle" idx="4294967295"/>
          </p:nvPr>
        </p:nvSpPr>
        <p:spPr>
          <a:xfrm>
            <a:off x="1275150" y="0"/>
            <a:ext cx="6593700" cy="1252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3600"/>
              <a:t>hello!</a:t>
            </a:r>
            <a:endParaRPr sz="3600"/>
          </a:p>
        </p:txBody>
      </p:sp>
      <p:sp>
        <p:nvSpPr>
          <p:cNvPr id="83" name="Google Shape;83;p19"/>
          <p:cNvSpPr txBox="1">
            <a:spLocks noGrp="1"/>
          </p:cNvSpPr>
          <p:nvPr>
            <p:ph type="subTitle" idx="4294967295"/>
          </p:nvPr>
        </p:nvSpPr>
        <p:spPr>
          <a:xfrm>
            <a:off x="1275150" y="1320277"/>
            <a:ext cx="6593700" cy="2724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b="1" dirty="0">
                <a:solidFill>
                  <a:srgbClr val="FFFFFF"/>
                </a:solidFill>
                <a:latin typeface="Permanent Marker"/>
                <a:ea typeface="Permanent Marker"/>
                <a:cs typeface="Permanent Marker"/>
                <a:sym typeface="Permanent Marker"/>
              </a:rPr>
              <a:t>I am</a:t>
            </a:r>
            <a:endParaRPr b="1" dirty="0">
              <a:solidFill>
                <a:srgbClr val="FFFFFF"/>
              </a:solidFill>
              <a:latin typeface="Permanent Marker"/>
              <a:ea typeface="Permanent Marker"/>
              <a:cs typeface="Permanent Marker"/>
              <a:sym typeface="Permanent Marker"/>
            </a:endParaRPr>
          </a:p>
          <a:p>
            <a:pPr marL="0" lvl="0" indent="0" algn="ctr" rtl="0">
              <a:spcBef>
                <a:spcPts val="0"/>
              </a:spcBef>
              <a:spcAft>
                <a:spcPts val="0"/>
              </a:spcAft>
              <a:buNone/>
            </a:pPr>
            <a:r>
              <a:rPr lang="en-US" sz="5000" b="1" dirty="0">
                <a:solidFill>
                  <a:srgbClr val="FFFFFF"/>
                </a:solidFill>
              </a:rPr>
              <a:t>Teacher </a:t>
            </a:r>
          </a:p>
          <a:p>
            <a:pPr marL="0" lvl="0" indent="0" algn="ctr" rtl="0">
              <a:spcBef>
                <a:spcPts val="0"/>
              </a:spcBef>
              <a:spcAft>
                <a:spcPts val="0"/>
              </a:spcAft>
              <a:buNone/>
            </a:pPr>
            <a:r>
              <a:rPr lang="en-US" sz="5000" b="1" dirty="0">
                <a:solidFill>
                  <a:srgbClr val="FFFFFF"/>
                </a:solidFill>
              </a:rPr>
              <a:t>DaHu</a:t>
            </a:r>
            <a:endParaRPr sz="5000" b="1" dirty="0">
              <a:solidFill>
                <a:srgbClr val="FFFFFF"/>
              </a:solidFill>
            </a:endParaRPr>
          </a:p>
        </p:txBody>
      </p:sp>
      <p:sp>
        <p:nvSpPr>
          <p:cNvPr id="84" name="Google Shape;84;p19"/>
          <p:cNvSpPr txBox="1">
            <a:spLocks noGrp="1"/>
          </p:cNvSpPr>
          <p:nvPr>
            <p:ph type="body" idx="4294967295"/>
          </p:nvPr>
        </p:nvSpPr>
        <p:spPr>
          <a:xfrm>
            <a:off x="596025" y="3976175"/>
            <a:ext cx="7952100" cy="1121100"/>
          </a:xfrm>
          <a:prstGeom prst="rect">
            <a:avLst/>
          </a:prstGeom>
        </p:spPr>
        <p:txBody>
          <a:bodyPr spcFirstLastPara="1" wrap="square" lIns="91425" tIns="91425" rIns="91425" bIns="91425" anchor="ctr" anchorCtr="0">
            <a:noAutofit/>
          </a:bodyPr>
          <a:lstStyle/>
          <a:p>
            <a:pPr marL="0" lvl="0" indent="0" algn="ctr" rtl="0">
              <a:spcBef>
                <a:spcPts val="600"/>
              </a:spcBef>
              <a:spcAft>
                <a:spcPts val="0"/>
              </a:spcAft>
              <a:buNone/>
            </a:pPr>
            <a:r>
              <a:rPr lang="en" sz="1800" dirty="0"/>
              <a:t>I am here because I love to give presentations. You can find me at </a:t>
            </a:r>
            <a:r>
              <a:rPr lang="en" sz="1800" b="1" i="1" dirty="0"/>
              <a:t>dahu21for.children@gmail.com</a:t>
            </a:r>
            <a:endParaRPr sz="1800" b="1" i="1" dirty="0"/>
          </a:p>
        </p:txBody>
      </p:sp>
      <p:sp>
        <p:nvSpPr>
          <p:cNvPr id="85" name="Google Shape;85;p19"/>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a:t>
            </a:fld>
            <a:endParaRPr/>
          </a:p>
        </p:txBody>
      </p:sp>
      <p:pic>
        <p:nvPicPr>
          <p:cNvPr id="3" name="Picture 2">
            <a:extLst>
              <a:ext uri="{FF2B5EF4-FFF2-40B4-BE49-F238E27FC236}">
                <a16:creationId xmlns:a16="http://schemas.microsoft.com/office/drawing/2014/main" id="{0F3EE3F2-096A-4A00-A6C0-8C33EA48266A}"/>
              </a:ext>
            </a:extLst>
          </p:cNvPr>
          <p:cNvPicPr>
            <a:picLocks noChangeAspect="1"/>
          </p:cNvPicPr>
          <p:nvPr/>
        </p:nvPicPr>
        <p:blipFill>
          <a:blip r:embed="rId4"/>
          <a:stretch>
            <a:fillRect/>
          </a:stretch>
        </p:blipFill>
        <p:spPr>
          <a:xfrm>
            <a:off x="304106" y="391884"/>
            <a:ext cx="2444320" cy="3692555"/>
          </a:xfrm>
          <a:prstGeom prst="rect">
            <a:avLst/>
          </a:prstGeom>
        </p:spPr>
      </p:pic>
      <p:pic>
        <p:nvPicPr>
          <p:cNvPr id="5" name="Picture 4">
            <a:extLst>
              <a:ext uri="{FF2B5EF4-FFF2-40B4-BE49-F238E27FC236}">
                <a16:creationId xmlns:a16="http://schemas.microsoft.com/office/drawing/2014/main" id="{C14E36E1-31DA-4F6E-BA19-A0A7212E6E04}"/>
              </a:ext>
            </a:extLst>
          </p:cNvPr>
          <p:cNvPicPr>
            <a:picLocks noChangeAspect="1"/>
          </p:cNvPicPr>
          <p:nvPr/>
        </p:nvPicPr>
        <p:blipFill>
          <a:blip r:embed="rId5"/>
          <a:stretch>
            <a:fillRect/>
          </a:stretch>
        </p:blipFill>
        <p:spPr>
          <a:xfrm>
            <a:off x="6442601" y="1193911"/>
            <a:ext cx="2352294" cy="2352294"/>
          </a:xfrm>
          <a:prstGeom prst="rect">
            <a:avLst/>
          </a:prstGeom>
        </p:spPr>
      </p:pic>
      <p:sp>
        <p:nvSpPr>
          <p:cNvPr id="10" name="TextBox 9">
            <a:extLst>
              <a:ext uri="{FF2B5EF4-FFF2-40B4-BE49-F238E27FC236}">
                <a16:creationId xmlns:a16="http://schemas.microsoft.com/office/drawing/2014/main" id="{F197507E-AB59-4581-B030-5358BC122E8C}"/>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20"/>
          <p:cNvSpPr txBox="1">
            <a:spLocks noGrp="1"/>
          </p:cNvSpPr>
          <p:nvPr>
            <p:ph type="ctrTitle"/>
          </p:nvPr>
        </p:nvSpPr>
        <p:spPr>
          <a:xfrm>
            <a:off x="1557300" y="1640494"/>
            <a:ext cx="6029400" cy="1159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US" dirty="0">
                <a:solidFill>
                  <a:schemeClr val="accent1"/>
                </a:solidFill>
              </a:rPr>
              <a:t>BÀI HỌC SỐ 2</a:t>
            </a:r>
            <a:endParaRPr dirty="0"/>
          </a:p>
        </p:txBody>
      </p:sp>
      <p:sp>
        <p:nvSpPr>
          <p:cNvPr id="91" name="Google Shape;91;p20"/>
          <p:cNvSpPr txBox="1">
            <a:spLocks noGrp="1"/>
          </p:cNvSpPr>
          <p:nvPr>
            <p:ph type="subTitle" idx="1"/>
          </p:nvPr>
        </p:nvSpPr>
        <p:spPr>
          <a:xfrm>
            <a:off x="1557300" y="2668610"/>
            <a:ext cx="6029400" cy="784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Let’s start!</a:t>
            </a:r>
            <a:endParaRPr dirty="0"/>
          </a:p>
        </p:txBody>
      </p:sp>
      <p:sp>
        <p:nvSpPr>
          <p:cNvPr id="92" name="Google Shape;92;p20"/>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3</a:t>
            </a:fld>
            <a:endParaRPr/>
          </a:p>
        </p:txBody>
      </p:sp>
      <p:sp>
        <p:nvSpPr>
          <p:cNvPr id="5" name="TextBox 4">
            <a:extLst>
              <a:ext uri="{FF2B5EF4-FFF2-40B4-BE49-F238E27FC236}">
                <a16:creationId xmlns:a16="http://schemas.microsoft.com/office/drawing/2014/main" id="{CBC35A3E-79EB-44D3-A23E-6EF8CF3780F0}"/>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2" name="TextBox 1">
            <a:extLst>
              <a:ext uri="{FF2B5EF4-FFF2-40B4-BE49-F238E27FC236}">
                <a16:creationId xmlns:a16="http://schemas.microsoft.com/office/drawing/2014/main" id="{15675893-6E0F-4F14-82CA-DF5DDDF13400}"/>
              </a:ext>
            </a:extLst>
          </p:cNvPr>
          <p:cNvSpPr txBox="1"/>
          <p:nvPr/>
        </p:nvSpPr>
        <p:spPr>
          <a:xfrm>
            <a:off x="472440" y="320040"/>
            <a:ext cx="8128000" cy="307777"/>
          </a:xfrm>
          <a:prstGeom prst="rect">
            <a:avLst/>
          </a:prstGeom>
          <a:noFill/>
        </p:spPr>
        <p:txBody>
          <a:bodyPr wrap="square" rtlCol="0">
            <a:spAutoFit/>
          </a:bodyPr>
          <a:lstStyle/>
          <a:p>
            <a:endParaRPr lang="en-US" dirty="0"/>
          </a:p>
        </p:txBody>
      </p:sp>
      <p:sp>
        <p:nvSpPr>
          <p:cNvPr id="6" name="Rectangle 5">
            <a:extLst>
              <a:ext uri="{FF2B5EF4-FFF2-40B4-BE49-F238E27FC236}">
                <a16:creationId xmlns:a16="http://schemas.microsoft.com/office/drawing/2014/main" id="{2946FFDE-DDA4-457C-9027-81D4A45B7ED1}"/>
              </a:ext>
            </a:extLst>
          </p:cNvPr>
          <p:cNvSpPr/>
          <p:nvPr/>
        </p:nvSpPr>
        <p:spPr>
          <a:xfrm>
            <a:off x="747876" y="258549"/>
            <a:ext cx="7648248" cy="477054"/>
          </a:xfrm>
          <a:prstGeom prst="rect">
            <a:avLst/>
          </a:prstGeom>
          <a:noFill/>
        </p:spPr>
        <p:txBody>
          <a:bodyPr wrap="none" lIns="91440" tIns="45720" rIns="91440" bIns="45720">
            <a:spAutoFit/>
          </a:bodyPr>
          <a:lstStyle/>
          <a:p>
            <a:pPr algn="ctr"/>
            <a:r>
              <a:rPr lang="en-US" sz="2500" b="0" cap="none" spc="0" dirty="0">
                <a:ln w="0"/>
                <a:solidFill>
                  <a:schemeClr val="accent1"/>
                </a:solidFill>
                <a:effectLst>
                  <a:outerShdw blurRad="38100" dist="25400" dir="5400000" algn="ctr" rotWithShape="0">
                    <a:srgbClr val="6E747A">
                      <a:alpha val="43000"/>
                    </a:srgbClr>
                  </a:outerShdw>
                </a:effectLst>
              </a:rPr>
              <a:t>GIÁO DỤC KỸ NĂNG XÃ HỘI CHO TRẺ MẦM NON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18"/>
        <p:cNvGrpSpPr/>
        <p:nvPr/>
      </p:nvGrpSpPr>
      <p:grpSpPr>
        <a:xfrm>
          <a:off x="0" y="0"/>
          <a:ext cx="0" cy="0"/>
          <a:chOff x="0" y="0"/>
          <a:chExt cx="0" cy="0"/>
        </a:xfrm>
      </p:grpSpPr>
      <p:sp>
        <p:nvSpPr>
          <p:cNvPr id="219" name="Google Shape;219;p34"/>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sz="2500" dirty="0">
                <a:effectLst/>
                <a:latin typeface="Permanent Marker" panose="020B0604020202020204" charset="0"/>
                <a:ea typeface="Arial" panose="020B0604020202020204" pitchFamily="34" charset="0"/>
              </a:rPr>
              <a:t>TIẾN TRÌNH HỌC TẬP</a:t>
            </a:r>
            <a:endParaRPr sz="2500" dirty="0">
              <a:latin typeface="Permanent Marker" panose="020B0604020202020204" charset="0"/>
            </a:endParaRPr>
          </a:p>
        </p:txBody>
      </p:sp>
      <p:sp>
        <p:nvSpPr>
          <p:cNvPr id="220" name="Google Shape;220;p34"/>
          <p:cNvSpPr/>
          <p:nvPr/>
        </p:nvSpPr>
        <p:spPr>
          <a:xfrm>
            <a:off x="457200" y="2040356"/>
            <a:ext cx="2570770" cy="1246500"/>
          </a:xfrm>
          <a:prstGeom prst="rightArrow">
            <a:avLst>
              <a:gd name="adj1" fmla="val 50000"/>
              <a:gd name="adj2" fmla="val 50000"/>
            </a:avLst>
          </a:prstGeom>
          <a:solidFill>
            <a:srgbClr val="859CB1">
              <a:alpha val="12310"/>
            </a:srgbClr>
          </a:solidFill>
          <a:ln w="2857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US" sz="1800" b="1" dirty="0" err="1">
                <a:solidFill>
                  <a:srgbClr val="FFFFFF"/>
                </a:solidFill>
                <a:latin typeface="Source Sans Pro"/>
                <a:ea typeface="Source Sans Pro"/>
                <a:cs typeface="Source Sans Pro"/>
                <a:sym typeface="Source Sans Pro"/>
              </a:rPr>
              <a:t>Kỹ</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năng</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xã</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hội</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của</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trẻ</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mầm</a:t>
            </a:r>
            <a:r>
              <a:rPr lang="en-US" sz="1800" b="1" dirty="0">
                <a:solidFill>
                  <a:srgbClr val="FFFFFF"/>
                </a:solidFill>
                <a:latin typeface="Source Sans Pro"/>
                <a:ea typeface="Source Sans Pro"/>
                <a:cs typeface="Source Sans Pro"/>
                <a:sym typeface="Source Sans Pro"/>
              </a:rPr>
              <a:t> non</a:t>
            </a:r>
            <a:endParaRPr sz="1800" b="1" dirty="0">
              <a:solidFill>
                <a:srgbClr val="FFFFFF"/>
              </a:solidFill>
              <a:latin typeface="Source Sans Pro"/>
              <a:ea typeface="Source Sans Pro"/>
              <a:cs typeface="Source Sans Pro"/>
              <a:sym typeface="Source Sans Pro"/>
            </a:endParaRPr>
          </a:p>
        </p:txBody>
      </p:sp>
      <p:sp>
        <p:nvSpPr>
          <p:cNvPr id="221" name="Google Shape;221;p34"/>
          <p:cNvSpPr/>
          <p:nvPr/>
        </p:nvSpPr>
        <p:spPr>
          <a:xfrm>
            <a:off x="3249951" y="2040356"/>
            <a:ext cx="2403199" cy="1246500"/>
          </a:xfrm>
          <a:prstGeom prst="rightArrow">
            <a:avLst>
              <a:gd name="adj1" fmla="val 50000"/>
              <a:gd name="adj2" fmla="val 50000"/>
            </a:avLst>
          </a:prstGeom>
          <a:solidFill>
            <a:srgbClr val="859CB1">
              <a:alpha val="12310"/>
            </a:srgbClr>
          </a:solidFill>
          <a:ln w="2857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US" sz="1800" b="1" dirty="0" err="1">
                <a:solidFill>
                  <a:srgbClr val="FFFFFF"/>
                </a:solidFill>
                <a:latin typeface="Source Sans Pro"/>
                <a:ea typeface="Source Sans Pro"/>
                <a:cs typeface="Source Sans Pro"/>
                <a:sym typeface="Source Sans Pro"/>
              </a:rPr>
              <a:t>Khái</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niệm</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và</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lưu</a:t>
            </a:r>
            <a:r>
              <a:rPr lang="en-US" sz="1800" b="1" dirty="0">
                <a:solidFill>
                  <a:srgbClr val="FFFFFF"/>
                </a:solidFill>
                <a:latin typeface="Source Sans Pro"/>
                <a:ea typeface="Source Sans Pro"/>
                <a:cs typeface="Source Sans Pro"/>
                <a:sym typeface="Source Sans Pro"/>
              </a:rPr>
              <a:t> ý</a:t>
            </a:r>
            <a:endParaRPr sz="1800" b="1" dirty="0">
              <a:solidFill>
                <a:srgbClr val="FFFFFF"/>
              </a:solidFill>
              <a:latin typeface="Source Sans Pro"/>
              <a:ea typeface="Source Sans Pro"/>
              <a:cs typeface="Source Sans Pro"/>
              <a:sym typeface="Source Sans Pro"/>
            </a:endParaRPr>
          </a:p>
        </p:txBody>
      </p:sp>
      <p:sp>
        <p:nvSpPr>
          <p:cNvPr id="222" name="Google Shape;222;p34"/>
          <p:cNvSpPr/>
          <p:nvPr/>
        </p:nvSpPr>
        <p:spPr>
          <a:xfrm>
            <a:off x="5993238" y="2040356"/>
            <a:ext cx="2561482" cy="1246500"/>
          </a:xfrm>
          <a:prstGeom prst="rightArrow">
            <a:avLst>
              <a:gd name="adj1" fmla="val 50000"/>
              <a:gd name="adj2" fmla="val 50000"/>
            </a:avLst>
          </a:prstGeom>
          <a:solidFill>
            <a:srgbClr val="859CB1">
              <a:alpha val="12310"/>
            </a:srgbClr>
          </a:solidFill>
          <a:ln w="2857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1800" b="1" dirty="0">
                <a:solidFill>
                  <a:srgbClr val="FFFFFF"/>
                </a:solidFill>
                <a:latin typeface="Source Sans Pro"/>
                <a:ea typeface="Source Sans Pro"/>
                <a:cs typeface="Source Sans Pro"/>
                <a:sym typeface="Source Sans Pro"/>
              </a:rPr>
              <a:t>Cấu trúc đặc điểm</a:t>
            </a:r>
            <a:endParaRPr sz="1800" b="1" dirty="0">
              <a:solidFill>
                <a:srgbClr val="FFFFFF"/>
              </a:solidFill>
              <a:latin typeface="Source Sans Pro"/>
              <a:ea typeface="Source Sans Pro"/>
              <a:cs typeface="Source Sans Pro"/>
              <a:sym typeface="Source Sans Pro"/>
            </a:endParaRPr>
          </a:p>
        </p:txBody>
      </p:sp>
      <p:sp>
        <p:nvSpPr>
          <p:cNvPr id="223" name="Google Shape;223;p3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4</a:t>
            </a:fld>
            <a:endParaRPr/>
          </a:p>
        </p:txBody>
      </p:sp>
      <p:sp>
        <p:nvSpPr>
          <p:cNvPr id="7" name="TextBox 6">
            <a:extLst>
              <a:ext uri="{FF2B5EF4-FFF2-40B4-BE49-F238E27FC236}">
                <a16:creationId xmlns:a16="http://schemas.microsoft.com/office/drawing/2014/main" id="{D58F8EB7-EA15-4BDD-9459-FA76F8B65BDC}"/>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48"/>
        <p:cNvGrpSpPr/>
        <p:nvPr/>
      </p:nvGrpSpPr>
      <p:grpSpPr>
        <a:xfrm>
          <a:off x="0" y="0"/>
          <a:ext cx="0" cy="0"/>
          <a:chOff x="0" y="0"/>
          <a:chExt cx="0" cy="0"/>
        </a:xfrm>
      </p:grpSpPr>
      <p:sp>
        <p:nvSpPr>
          <p:cNvPr id="149" name="Google Shape;149;p28"/>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a:solidFill>
                  <a:schemeClr val="accent6">
                    <a:lumMod val="50000"/>
                  </a:schemeClr>
                </a:solidFill>
              </a:rPr>
              <a:t>M</a:t>
            </a:r>
            <a:r>
              <a:rPr lang="en" dirty="0">
                <a:solidFill>
                  <a:schemeClr val="accent6">
                    <a:lumMod val="50000"/>
                  </a:schemeClr>
                </a:solidFill>
              </a:rPr>
              <a:t>ục tiêu của bài học</a:t>
            </a:r>
            <a:endParaRPr dirty="0">
              <a:solidFill>
                <a:schemeClr val="accent6">
                  <a:lumMod val="50000"/>
                </a:schemeClr>
              </a:solidFill>
            </a:endParaRPr>
          </a:p>
        </p:txBody>
      </p:sp>
      <p:sp>
        <p:nvSpPr>
          <p:cNvPr id="150" name="Google Shape;150;p28"/>
          <p:cNvSpPr/>
          <p:nvPr/>
        </p:nvSpPr>
        <p:spPr>
          <a:xfrm>
            <a:off x="3354963" y="1191333"/>
            <a:ext cx="2758454" cy="2590742"/>
          </a:xfrm>
          <a:prstGeom prst="ellipse">
            <a:avLst/>
          </a:prstGeom>
          <a:solidFill>
            <a:srgbClr val="0198AD">
              <a:alpha val="26150"/>
            </a:srgbClr>
          </a:solidFill>
          <a:ln w="28575" cap="rnd" cmpd="sng">
            <a:solidFill>
              <a:srgbClr val="FFFFFF"/>
            </a:solidFill>
            <a:prstDash val="dash"/>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US" sz="1800" dirty="0">
                <a:solidFill>
                  <a:schemeClr val="accent6">
                    <a:lumMod val="50000"/>
                  </a:schemeClr>
                </a:solidFill>
                <a:effectLst/>
                <a:latin typeface="Arial" panose="020B0604020202020204" pitchFamily="34" charset="0"/>
                <a:ea typeface="Arial" panose="020B0604020202020204" pitchFamily="34" charset="0"/>
              </a:rPr>
              <a:t>2. </a:t>
            </a:r>
            <a:r>
              <a:rPr lang="en-US" sz="1800" dirty="0" err="1">
                <a:solidFill>
                  <a:schemeClr val="accent6">
                    <a:lumMod val="50000"/>
                  </a:schemeClr>
                </a:solidFill>
                <a:effectLst/>
                <a:latin typeface="Arial" panose="020B0604020202020204" pitchFamily="34" charset="0"/>
                <a:ea typeface="Arial" panose="020B0604020202020204" pitchFamily="34" charset="0"/>
              </a:rPr>
              <a:t>Giúp</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học</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viên</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phân</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biệt</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được</a:t>
            </a:r>
            <a:endParaRPr lang="en-US" sz="1800" dirty="0">
              <a:solidFill>
                <a:schemeClr val="accent6">
                  <a:lumMod val="50000"/>
                </a:schemeClr>
              </a:solidFill>
              <a:effectLst/>
              <a:latin typeface="Arial" panose="020B0604020202020204" pitchFamily="34" charset="0"/>
              <a:ea typeface="Arial" panose="020B0604020202020204" pitchFamily="34" charset="0"/>
            </a:endParaRPr>
          </a:p>
          <a:p>
            <a:pPr marL="0" lvl="0" indent="0" algn="ctr" rtl="0">
              <a:spcBef>
                <a:spcPts val="0"/>
              </a:spcBef>
              <a:spcAft>
                <a:spcPts val="0"/>
              </a:spcAft>
              <a:buNone/>
            </a:pPr>
            <a:r>
              <a:rPr lang="en-US" sz="1800" dirty="0">
                <a:effectLst/>
                <a:latin typeface="Arial" panose="020B0604020202020204" pitchFamily="34" charset="0"/>
                <a:ea typeface="Arial" panose="020B0604020202020204" pitchFamily="34" charset="0"/>
              </a:rPr>
              <a:t>KNXH </a:t>
            </a:r>
            <a:r>
              <a:rPr lang="en-US" sz="1800" dirty="0" err="1">
                <a:effectLst/>
                <a:latin typeface="Arial" panose="020B0604020202020204" pitchFamily="34" charset="0"/>
                <a:ea typeface="Arial" panose="020B0604020202020204" pitchFamily="34" charset="0"/>
              </a:rPr>
              <a:t>và</a:t>
            </a:r>
            <a:r>
              <a:rPr lang="en-US" sz="1800" dirty="0">
                <a:effectLst/>
                <a:latin typeface="Arial" panose="020B0604020202020204" pitchFamily="34" charset="0"/>
                <a:ea typeface="Arial" panose="020B0604020202020204" pitchFamily="34" charset="0"/>
              </a:rPr>
              <a:t> KNS </a:t>
            </a:r>
            <a:r>
              <a:rPr lang="en-US" sz="1800" dirty="0">
                <a:solidFill>
                  <a:schemeClr val="accent6">
                    <a:lumMod val="50000"/>
                  </a:schemeClr>
                </a:solidFill>
                <a:effectLst/>
                <a:latin typeface="Arial" panose="020B0604020202020204" pitchFamily="34" charset="0"/>
                <a:ea typeface="Arial" panose="020B0604020202020204" pitchFamily="34" charset="0"/>
              </a:rPr>
              <a:t> </a:t>
            </a:r>
            <a:endParaRPr sz="1800" b="1" dirty="0">
              <a:solidFill>
                <a:schemeClr val="accent6">
                  <a:lumMod val="50000"/>
                </a:schemeClr>
              </a:solidFill>
              <a:latin typeface="Source Sans Pro"/>
              <a:ea typeface="Source Sans Pro"/>
              <a:cs typeface="Source Sans Pro"/>
              <a:sym typeface="Source Sans Pro"/>
            </a:endParaRPr>
          </a:p>
        </p:txBody>
      </p:sp>
      <p:sp>
        <p:nvSpPr>
          <p:cNvPr id="151" name="Google Shape;151;p28"/>
          <p:cNvSpPr/>
          <p:nvPr/>
        </p:nvSpPr>
        <p:spPr>
          <a:xfrm>
            <a:off x="1189500" y="1442375"/>
            <a:ext cx="2400300" cy="2339700"/>
          </a:xfrm>
          <a:prstGeom prst="ellipse">
            <a:avLst/>
          </a:prstGeom>
          <a:solidFill>
            <a:srgbClr val="0198AD">
              <a:alpha val="26150"/>
            </a:srgbClr>
          </a:solidFill>
          <a:ln w="28575" cap="rnd" cmpd="sng">
            <a:solidFill>
              <a:srgbClr val="FFFFFF"/>
            </a:solidFill>
            <a:prstDash val="dash"/>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US" sz="1800" dirty="0">
                <a:solidFill>
                  <a:schemeClr val="accent6">
                    <a:lumMod val="50000"/>
                  </a:schemeClr>
                </a:solidFill>
                <a:effectLst/>
                <a:latin typeface="Arial" panose="020B0604020202020204" pitchFamily="34" charset="0"/>
                <a:ea typeface="Arial" panose="020B0604020202020204" pitchFamily="34" charset="0"/>
              </a:rPr>
              <a:t>1. </a:t>
            </a:r>
            <a:r>
              <a:rPr lang="en-US" sz="1800" dirty="0" err="1">
                <a:solidFill>
                  <a:schemeClr val="accent6">
                    <a:lumMod val="50000"/>
                  </a:schemeClr>
                </a:solidFill>
                <a:effectLst/>
                <a:latin typeface="Arial" panose="020B0604020202020204" pitchFamily="34" charset="0"/>
                <a:ea typeface="Arial" panose="020B0604020202020204" pitchFamily="34" charset="0"/>
              </a:rPr>
              <a:t>Giúp</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học</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viên</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có</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được</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những</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thông</a:t>
            </a:r>
            <a:r>
              <a:rPr lang="en-US" sz="1800" dirty="0">
                <a:solidFill>
                  <a:schemeClr val="accent6">
                    <a:lumMod val="50000"/>
                  </a:schemeClr>
                </a:solidFill>
                <a:effectLst/>
                <a:latin typeface="Arial" panose="020B0604020202020204" pitchFamily="34" charset="0"/>
                <a:ea typeface="Arial" panose="020B0604020202020204" pitchFamily="34" charset="0"/>
              </a:rPr>
              <a:t> tin </a:t>
            </a:r>
            <a:r>
              <a:rPr lang="en-US" sz="1800" dirty="0" err="1">
                <a:solidFill>
                  <a:schemeClr val="accent6">
                    <a:lumMod val="50000"/>
                  </a:schemeClr>
                </a:solidFill>
                <a:effectLst/>
                <a:latin typeface="Arial" panose="020B0604020202020204" pitchFamily="34" charset="0"/>
                <a:ea typeface="Arial" panose="020B0604020202020204" pitchFamily="34" charset="0"/>
              </a:rPr>
              <a:t>cơ</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bản</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về</a:t>
            </a:r>
            <a:r>
              <a:rPr lang="en-US" sz="1800" dirty="0">
                <a:solidFill>
                  <a:schemeClr val="accent6">
                    <a:lumMod val="50000"/>
                  </a:schemeClr>
                </a:solidFill>
                <a:effectLst/>
                <a:latin typeface="Arial" panose="020B0604020202020204" pitchFamily="34" charset="0"/>
                <a:ea typeface="Arial" panose="020B0604020202020204" pitchFamily="34" charset="0"/>
              </a:rPr>
              <a:t> KNXH </a:t>
            </a:r>
            <a:r>
              <a:rPr lang="en-US" sz="1800" dirty="0" err="1">
                <a:solidFill>
                  <a:schemeClr val="accent6">
                    <a:lumMod val="50000"/>
                  </a:schemeClr>
                </a:solidFill>
                <a:effectLst/>
                <a:latin typeface="Arial" panose="020B0604020202020204" pitchFamily="34" charset="0"/>
                <a:ea typeface="Arial" panose="020B0604020202020204" pitchFamily="34" charset="0"/>
              </a:rPr>
              <a:t>của</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trẻ</a:t>
            </a:r>
            <a:r>
              <a:rPr lang="en-US" sz="1800" dirty="0">
                <a:solidFill>
                  <a:schemeClr val="accent6">
                    <a:lumMod val="50000"/>
                  </a:schemeClr>
                </a:solidFill>
                <a:effectLst/>
                <a:latin typeface="Arial" panose="020B0604020202020204" pitchFamily="34" charset="0"/>
                <a:ea typeface="Arial" panose="020B0604020202020204" pitchFamily="34" charset="0"/>
              </a:rPr>
              <a:t> MN</a:t>
            </a:r>
            <a:endParaRPr sz="1800" b="1" dirty="0">
              <a:solidFill>
                <a:schemeClr val="accent6">
                  <a:lumMod val="50000"/>
                </a:schemeClr>
              </a:solidFill>
              <a:latin typeface="Source Sans Pro"/>
              <a:ea typeface="Source Sans Pro"/>
              <a:cs typeface="Source Sans Pro"/>
              <a:sym typeface="Source Sans Pro"/>
            </a:endParaRPr>
          </a:p>
        </p:txBody>
      </p:sp>
      <p:sp>
        <p:nvSpPr>
          <p:cNvPr id="152" name="Google Shape;152;p28"/>
          <p:cNvSpPr/>
          <p:nvPr/>
        </p:nvSpPr>
        <p:spPr>
          <a:xfrm>
            <a:off x="5554202" y="982327"/>
            <a:ext cx="3171989" cy="2799748"/>
          </a:xfrm>
          <a:prstGeom prst="ellipse">
            <a:avLst/>
          </a:prstGeom>
          <a:solidFill>
            <a:srgbClr val="0198AD">
              <a:alpha val="26150"/>
            </a:srgbClr>
          </a:solidFill>
          <a:ln w="28575" cap="rnd" cmpd="sng">
            <a:solidFill>
              <a:srgbClr val="FFFFFF"/>
            </a:solidFill>
            <a:prstDash val="dash"/>
            <a:round/>
            <a:headEnd type="none" w="sm" len="sm"/>
            <a:tailEnd type="none" w="sm" len="sm"/>
          </a:ln>
        </p:spPr>
        <p:txBody>
          <a:bodyPr spcFirstLastPara="1" wrap="square" lIns="91425" tIns="91425" rIns="91425" bIns="91425" anchor="ctr" anchorCtr="0">
            <a:noAutofit/>
          </a:bodyPr>
          <a:lstStyle/>
          <a:p>
            <a:pPr algn="ctr"/>
            <a:r>
              <a:rPr lang="en-US" sz="1800" dirty="0">
                <a:solidFill>
                  <a:schemeClr val="accent6">
                    <a:lumMod val="50000"/>
                  </a:schemeClr>
                </a:solidFill>
                <a:effectLst/>
                <a:latin typeface="Arial" panose="020B0604020202020204" pitchFamily="34" charset="0"/>
                <a:ea typeface="Arial" panose="020B0604020202020204" pitchFamily="34" charset="0"/>
              </a:rPr>
              <a:t>3. </a:t>
            </a:r>
            <a:r>
              <a:rPr lang="en-US" sz="1800" dirty="0" err="1">
                <a:solidFill>
                  <a:schemeClr val="accent6">
                    <a:lumMod val="50000"/>
                  </a:schemeClr>
                </a:solidFill>
                <a:effectLst/>
                <a:latin typeface="Arial" panose="020B0604020202020204" pitchFamily="34" charset="0"/>
                <a:ea typeface="Arial" panose="020B0604020202020204" pitchFamily="34" charset="0"/>
              </a:rPr>
              <a:t>Giúp</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học</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solidFill>
                  <a:schemeClr val="accent6">
                    <a:lumMod val="50000"/>
                  </a:schemeClr>
                </a:solidFill>
                <a:effectLst/>
                <a:latin typeface="Arial" panose="020B0604020202020204" pitchFamily="34" charset="0"/>
                <a:ea typeface="Arial" panose="020B0604020202020204" pitchFamily="34" charset="0"/>
              </a:rPr>
              <a:t>viên</a:t>
            </a:r>
            <a:r>
              <a:rPr lang="en-US" sz="1800" dirty="0">
                <a:solidFill>
                  <a:schemeClr val="accent6">
                    <a:lumMod val="50000"/>
                  </a:schemeClr>
                </a:solidFill>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trình</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bày</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cấu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trúc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đăc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điểm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kỹ</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endParaRPr lang="en-US" sz="1800" b="1" dirty="0">
              <a:solidFill>
                <a:schemeClr val="accent6">
                  <a:lumMod val="50000"/>
                </a:schemeClr>
              </a:solidFill>
              <a:latin typeface="Source Sans Pro"/>
              <a:ea typeface="Source Sans Pro"/>
              <a:cs typeface="Source Sans Pro"/>
              <a:sym typeface="Source Sans Pro"/>
            </a:endParaRPr>
          </a:p>
        </p:txBody>
      </p:sp>
      <p:sp>
        <p:nvSpPr>
          <p:cNvPr id="153" name="Google Shape;153;p28"/>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solidFill>
                  <a:schemeClr val="accent6">
                    <a:lumMod val="50000"/>
                  </a:schemeClr>
                </a:solidFill>
              </a:rPr>
              <a:t>5</a:t>
            </a:fld>
            <a:endParaRPr>
              <a:solidFill>
                <a:schemeClr val="accent6">
                  <a:lumMod val="50000"/>
                </a:schemeClr>
              </a:solidFill>
            </a:endParaRPr>
          </a:p>
        </p:txBody>
      </p:sp>
      <p:sp>
        <p:nvSpPr>
          <p:cNvPr id="7" name="TextBox 6">
            <a:extLst>
              <a:ext uri="{FF2B5EF4-FFF2-40B4-BE49-F238E27FC236}">
                <a16:creationId xmlns:a16="http://schemas.microsoft.com/office/drawing/2014/main" id="{C9326C33-B289-4F9D-850C-90DFB19D1ED9}"/>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sp>
        <p:nvSpPr>
          <p:cNvPr id="73" name="Google Shape;73;p18"/>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err="1"/>
              <a:t>Tài</a:t>
            </a:r>
            <a:r>
              <a:rPr lang="en-US" dirty="0"/>
              <a:t> </a:t>
            </a:r>
            <a:r>
              <a:rPr lang="en-US" dirty="0" err="1"/>
              <a:t>liệu</a:t>
            </a:r>
            <a:r>
              <a:rPr lang="en-US" dirty="0"/>
              <a:t> </a:t>
            </a:r>
            <a:r>
              <a:rPr lang="en-US" dirty="0" err="1"/>
              <a:t>tham</a:t>
            </a:r>
            <a:r>
              <a:rPr lang="en-US" dirty="0"/>
              <a:t> </a:t>
            </a:r>
            <a:r>
              <a:rPr lang="en-US" dirty="0" err="1"/>
              <a:t>khảo</a:t>
            </a:r>
            <a:endParaRPr dirty="0"/>
          </a:p>
        </p:txBody>
      </p:sp>
      <p:sp>
        <p:nvSpPr>
          <p:cNvPr id="74" name="Google Shape;74;p18"/>
          <p:cNvSpPr txBox="1"/>
          <p:nvPr/>
        </p:nvSpPr>
        <p:spPr>
          <a:xfrm>
            <a:off x="121920" y="619439"/>
            <a:ext cx="8900160" cy="2652081"/>
          </a:xfrm>
          <a:prstGeom prst="rect">
            <a:avLst/>
          </a:prstGeom>
          <a:noFill/>
          <a:ln>
            <a:noFill/>
          </a:ln>
        </p:spPr>
        <p:txBody>
          <a:bodyPr spcFirstLastPara="1" wrap="square" lIns="91425" tIns="91425" rIns="91425" bIns="91425" anchor="t" anchorCtr="0">
            <a:noAutofit/>
          </a:bodyPr>
          <a:lstStyle/>
          <a:p>
            <a:pPr marL="0" marR="0" algn="just">
              <a:lnSpc>
                <a:spcPct val="150000"/>
              </a:lnSpc>
              <a:spcBef>
                <a:spcPts val="0"/>
              </a:spcBef>
              <a:spcAft>
                <a:spcPts val="0"/>
              </a:spcAft>
            </a:pPr>
            <a:r>
              <a:rPr lang="pt-BR" sz="1500" dirty="0">
                <a:effectLst/>
                <a:latin typeface="Arial" panose="020B0604020202020204" pitchFamily="34" charset="0"/>
                <a:ea typeface="Calibri" panose="020F0502020204030204" pitchFamily="34" charset="0"/>
              </a:rPr>
              <a:t>1. </a:t>
            </a:r>
            <a:r>
              <a:rPr lang="es-MX" sz="1500" spc="-20" dirty="0" err="1">
                <a:effectLst/>
                <a:latin typeface="Arial" panose="020B0604020202020204" pitchFamily="34" charset="0"/>
                <a:ea typeface="Calibri" panose="020F0502020204030204" pitchFamily="34" charset="0"/>
              </a:rPr>
              <a:t>Lương</a:t>
            </a:r>
            <a:r>
              <a:rPr lang="es-MX" sz="1500" spc="-20" dirty="0">
                <a:effectLst/>
                <a:latin typeface="Arial" panose="020B0604020202020204" pitchFamily="34" charset="0"/>
                <a:ea typeface="Calibri" panose="020F0502020204030204" pitchFamily="34" charset="0"/>
              </a:rPr>
              <a:t> </a:t>
            </a:r>
            <a:r>
              <a:rPr lang="es-MX" sz="1500" spc="-20" dirty="0" err="1">
                <a:effectLst/>
                <a:latin typeface="Arial" panose="020B0604020202020204" pitchFamily="34" charset="0"/>
                <a:ea typeface="Calibri" panose="020F0502020204030204" pitchFamily="34" charset="0"/>
              </a:rPr>
              <a:t>Thị</a:t>
            </a:r>
            <a:r>
              <a:rPr lang="es-MX" sz="1500" spc="-20" dirty="0">
                <a:effectLst/>
                <a:latin typeface="Arial" panose="020B0604020202020204" pitchFamily="34" charset="0"/>
                <a:ea typeface="Calibri" panose="020F0502020204030204" pitchFamily="34" charset="0"/>
              </a:rPr>
              <a:t> </a:t>
            </a:r>
            <a:r>
              <a:rPr lang="es-MX" sz="1500" spc="-20" dirty="0" err="1">
                <a:effectLst/>
                <a:latin typeface="Arial" panose="020B0604020202020204" pitchFamily="34" charset="0"/>
                <a:ea typeface="Calibri" panose="020F0502020204030204" pitchFamily="34" charset="0"/>
              </a:rPr>
              <a:t>Bình</a:t>
            </a:r>
            <a:r>
              <a:rPr lang="es-MX" sz="1500" spc="-20" dirty="0">
                <a:effectLst/>
                <a:latin typeface="Arial" panose="020B0604020202020204" pitchFamily="34" charset="0"/>
                <a:ea typeface="Calibri" panose="020F0502020204030204" pitchFamily="34" charset="0"/>
              </a:rPr>
              <a:t>, </a:t>
            </a:r>
            <a:r>
              <a:rPr lang="es-MX" sz="1500" spc="-20" dirty="0" err="1">
                <a:effectLst/>
                <a:latin typeface="Arial" panose="020B0604020202020204" pitchFamily="34" charset="0"/>
                <a:ea typeface="Calibri" panose="020F0502020204030204" pitchFamily="34" charset="0"/>
              </a:rPr>
              <a:t>Phan</a:t>
            </a:r>
            <a:r>
              <a:rPr lang="es-MX" sz="1500" spc="-20" dirty="0">
                <a:effectLst/>
                <a:latin typeface="Arial" panose="020B0604020202020204" pitchFamily="34" charset="0"/>
                <a:ea typeface="Calibri" panose="020F0502020204030204" pitchFamily="34" charset="0"/>
              </a:rPr>
              <a:t> </a:t>
            </a:r>
            <a:r>
              <a:rPr lang="es-MX" sz="1500" spc="-20" dirty="0" err="1">
                <a:effectLst/>
                <a:latin typeface="Arial" panose="020B0604020202020204" pitchFamily="34" charset="0"/>
                <a:ea typeface="Calibri" panose="020F0502020204030204" pitchFamily="34" charset="0"/>
              </a:rPr>
              <a:t>Lan</a:t>
            </a:r>
            <a:r>
              <a:rPr lang="es-MX" sz="1500" spc="-20" dirty="0">
                <a:effectLst/>
                <a:latin typeface="Arial" panose="020B0604020202020204" pitchFamily="34" charset="0"/>
                <a:ea typeface="Calibri" panose="020F0502020204030204" pitchFamily="34" charset="0"/>
              </a:rPr>
              <a:t> </a:t>
            </a:r>
            <a:r>
              <a:rPr lang="es-MX" sz="1500" spc="-20" dirty="0" err="1">
                <a:effectLst/>
                <a:latin typeface="Arial" panose="020B0604020202020204" pitchFamily="34" charset="0"/>
                <a:ea typeface="Calibri" panose="020F0502020204030204" pitchFamily="34" charset="0"/>
              </a:rPr>
              <a:t>Anh</a:t>
            </a:r>
            <a:r>
              <a:rPr lang="es-MX" sz="1500" spc="-20" dirty="0">
                <a:effectLst/>
                <a:latin typeface="Arial" panose="020B0604020202020204" pitchFamily="34" charset="0"/>
                <a:ea typeface="Calibri" panose="020F0502020204030204" pitchFamily="34" charset="0"/>
              </a:rPr>
              <a:t> (2007), </a:t>
            </a:r>
            <a:r>
              <a:rPr lang="es-MX" sz="1500" i="1" spc="-20" dirty="0" err="1">
                <a:effectLst/>
                <a:latin typeface="Arial" panose="020B0604020202020204" pitchFamily="34" charset="0"/>
                <a:ea typeface="Calibri" panose="020F0502020204030204" pitchFamily="34" charset="0"/>
              </a:rPr>
              <a:t>Tổ</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chức</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hoạt</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động</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giáo</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dục</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tình</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cảm</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xã</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hội</a:t>
            </a:r>
            <a:r>
              <a:rPr lang="es-MX" sz="1500" i="1" spc="-20" dirty="0">
                <a:effectLst/>
                <a:latin typeface="Arial" panose="020B0604020202020204" pitchFamily="34" charset="0"/>
                <a:ea typeface="Calibri" panose="020F0502020204030204" pitchFamily="34" charset="0"/>
              </a:rPr>
              <a:t> cho </a:t>
            </a:r>
            <a:r>
              <a:rPr lang="es-MX" sz="1500" i="1" spc="-20" dirty="0" err="1">
                <a:effectLst/>
                <a:latin typeface="Arial" panose="020B0604020202020204" pitchFamily="34" charset="0"/>
                <a:ea typeface="Calibri" panose="020F0502020204030204" pitchFamily="34" charset="0"/>
              </a:rPr>
              <a:t>trẻ</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mầm</a:t>
            </a:r>
            <a:r>
              <a:rPr lang="es-MX" sz="1500" i="1" spc="-20" dirty="0">
                <a:effectLst/>
                <a:latin typeface="Arial" panose="020B0604020202020204" pitchFamily="34" charset="0"/>
                <a:ea typeface="Calibri" panose="020F0502020204030204" pitchFamily="34" charset="0"/>
              </a:rPr>
              <a:t> non </a:t>
            </a:r>
            <a:r>
              <a:rPr lang="es-MX" sz="1500" i="1" spc="-20" dirty="0" err="1">
                <a:effectLst/>
                <a:latin typeface="Arial" panose="020B0604020202020204" pitchFamily="34" charset="0"/>
                <a:ea typeface="Calibri" panose="020F0502020204030204" pitchFamily="34" charset="0"/>
              </a:rPr>
              <a:t>theo</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hướng</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tích</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hợp</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chủ</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đề</a:t>
            </a:r>
            <a:r>
              <a:rPr lang="es-MX" sz="1500" spc="-20" dirty="0">
                <a:effectLst/>
                <a:latin typeface="Arial" panose="020B0604020202020204" pitchFamily="34" charset="0"/>
                <a:ea typeface="Calibri" panose="020F0502020204030204" pitchFamily="34" charset="0"/>
              </a:rPr>
              <a:t>, NXB </a:t>
            </a:r>
            <a:r>
              <a:rPr lang="es-MX" sz="1500" spc="-20" dirty="0" err="1">
                <a:effectLst/>
                <a:latin typeface="Arial" panose="020B0604020202020204" pitchFamily="34" charset="0"/>
                <a:ea typeface="Calibri" panose="020F0502020204030204" pitchFamily="34" charset="0"/>
              </a:rPr>
              <a:t>Giáo</a:t>
            </a:r>
            <a:r>
              <a:rPr lang="es-MX" sz="1500" spc="-20" dirty="0">
                <a:effectLst/>
                <a:latin typeface="Arial" panose="020B0604020202020204" pitchFamily="34" charset="0"/>
                <a:ea typeface="Calibri" panose="020F0502020204030204" pitchFamily="34" charset="0"/>
              </a:rPr>
              <a:t> </a:t>
            </a:r>
            <a:r>
              <a:rPr lang="es-MX" sz="1500" spc="-20" dirty="0" err="1">
                <a:effectLst/>
                <a:latin typeface="Arial" panose="020B0604020202020204" pitchFamily="34" charset="0"/>
                <a:ea typeface="Calibri" panose="020F0502020204030204" pitchFamily="34" charset="0"/>
              </a:rPr>
              <a:t>dục</a:t>
            </a:r>
            <a:r>
              <a:rPr lang="es-MX" sz="1500" spc="-20" dirty="0">
                <a:effectLst/>
                <a:latin typeface="Arial" panose="020B0604020202020204" pitchFamily="34" charset="0"/>
                <a:ea typeface="Calibri" panose="020F0502020204030204" pitchFamily="34" charset="0"/>
              </a:rPr>
              <a:t>; </a:t>
            </a:r>
            <a:endParaRPr lang="en-US" sz="1500" dirty="0">
              <a:effectLst/>
              <a:latin typeface="Calibri" panose="020F0502020204030204" pitchFamily="34" charset="0"/>
              <a:ea typeface="Calibri" panose="020F0502020204030204" pitchFamily="34" charset="0"/>
            </a:endParaRPr>
          </a:p>
          <a:p>
            <a:pPr marL="0" marR="0" algn="just">
              <a:lnSpc>
                <a:spcPct val="150000"/>
              </a:lnSpc>
              <a:spcBef>
                <a:spcPts val="0"/>
              </a:spcBef>
              <a:spcAft>
                <a:spcPts val="0"/>
              </a:spcAft>
            </a:pPr>
            <a:r>
              <a:rPr lang="es-MX" sz="1500" spc="-20" dirty="0">
                <a:effectLst/>
                <a:latin typeface="Arial" panose="020B0604020202020204" pitchFamily="34" charset="0"/>
                <a:ea typeface="Calibri" panose="020F0502020204030204" pitchFamily="34" charset="0"/>
              </a:rPr>
              <a:t>2. </a:t>
            </a:r>
            <a:r>
              <a:rPr lang="pt-BR" sz="1500" dirty="0">
                <a:effectLst/>
                <a:latin typeface="Arial" panose="020B0604020202020204" pitchFamily="34" charset="0"/>
                <a:ea typeface="Calibri" panose="020F0502020204030204" pitchFamily="34" charset="0"/>
              </a:rPr>
              <a:t>Lê Bích Ngọc (2013), </a:t>
            </a:r>
            <a:r>
              <a:rPr lang="pt-BR" sz="1500" i="1" dirty="0">
                <a:effectLst/>
                <a:latin typeface="Arial" panose="020B0604020202020204" pitchFamily="34" charset="0"/>
                <a:ea typeface="Calibri" panose="020F0502020204030204" pitchFamily="34" charset="0"/>
              </a:rPr>
              <a:t>Giáo dục kỹ năng sống cho trẻ mẫu giáo (bộ kỹ năng toàn tập dành cho sinh viên và giáo viên mầm non), </a:t>
            </a:r>
            <a:r>
              <a:rPr lang="pt-BR" sz="1500" dirty="0">
                <a:effectLst/>
                <a:latin typeface="Arial" panose="020B0604020202020204" pitchFamily="34" charset="0"/>
                <a:ea typeface="Calibri" panose="020F0502020204030204" pitchFamily="34" charset="0"/>
              </a:rPr>
              <a:t>Đại học Quốc gia Hà Nội</a:t>
            </a:r>
            <a:endParaRPr lang="en-US" sz="1500" dirty="0">
              <a:effectLst/>
              <a:latin typeface="Calibri" panose="020F0502020204030204" pitchFamily="34" charset="0"/>
              <a:ea typeface="Calibri" panose="020F0502020204030204" pitchFamily="34" charset="0"/>
            </a:endParaRPr>
          </a:p>
          <a:p>
            <a:pPr marL="0" marR="0" algn="just">
              <a:lnSpc>
                <a:spcPct val="150000"/>
              </a:lnSpc>
              <a:spcBef>
                <a:spcPts val="0"/>
              </a:spcBef>
              <a:spcAft>
                <a:spcPts val="0"/>
              </a:spcAft>
            </a:pPr>
            <a:r>
              <a:rPr lang="es-MX" sz="1500" spc="-20" dirty="0">
                <a:effectLst/>
                <a:latin typeface="Arial" panose="020B0604020202020204" pitchFamily="34" charset="0"/>
                <a:ea typeface="Calibri" panose="020F0502020204030204" pitchFamily="34" charset="0"/>
              </a:rPr>
              <a:t>3. </a:t>
            </a:r>
            <a:r>
              <a:rPr lang="en-US" sz="1500" dirty="0" err="1">
                <a:effectLst/>
                <a:latin typeface="Arial" panose="020B0604020202020204" pitchFamily="34" charset="0"/>
                <a:ea typeface="Arial" panose="020B0604020202020204" pitchFamily="34" charset="0"/>
              </a:rPr>
              <a:t>Bộ</a:t>
            </a:r>
            <a:r>
              <a:rPr lang="en-US" sz="1500" dirty="0">
                <a:effectLst/>
                <a:latin typeface="Arial" panose="020B0604020202020204" pitchFamily="34" charset="0"/>
                <a:ea typeface="Arial" panose="020B0604020202020204" pitchFamily="34" charset="0"/>
              </a:rPr>
              <a:t> </a:t>
            </a:r>
            <a:r>
              <a:rPr lang="en-US" sz="1500" dirty="0" err="1">
                <a:effectLst/>
                <a:latin typeface="Arial" panose="020B0604020202020204" pitchFamily="34" charset="0"/>
                <a:ea typeface="Arial" panose="020B0604020202020204" pitchFamily="34" charset="0"/>
              </a:rPr>
              <a:t>giáo</a:t>
            </a:r>
            <a:r>
              <a:rPr lang="en-US" sz="1500" dirty="0">
                <a:effectLst/>
                <a:latin typeface="Arial" panose="020B0604020202020204" pitchFamily="34" charset="0"/>
                <a:ea typeface="Arial" panose="020B0604020202020204" pitchFamily="34" charset="0"/>
              </a:rPr>
              <a:t> </a:t>
            </a:r>
            <a:r>
              <a:rPr lang="en-US" sz="1500" dirty="0" err="1">
                <a:effectLst/>
                <a:latin typeface="Arial" panose="020B0604020202020204" pitchFamily="34" charset="0"/>
                <a:ea typeface="Arial" panose="020B0604020202020204" pitchFamily="34" charset="0"/>
              </a:rPr>
              <a:t>dục</a:t>
            </a:r>
            <a:r>
              <a:rPr lang="en-US" sz="1500" dirty="0">
                <a:effectLst/>
                <a:latin typeface="Arial" panose="020B0604020202020204" pitchFamily="34" charset="0"/>
                <a:ea typeface="Arial" panose="020B0604020202020204" pitchFamily="34" charset="0"/>
              </a:rPr>
              <a:t> – </a:t>
            </a:r>
            <a:r>
              <a:rPr lang="en-US" sz="1500" dirty="0" err="1">
                <a:effectLst/>
                <a:latin typeface="Arial" panose="020B0604020202020204" pitchFamily="34" charset="0"/>
                <a:ea typeface="Arial" panose="020B0604020202020204" pitchFamily="34" charset="0"/>
              </a:rPr>
              <a:t>Đào</a:t>
            </a:r>
            <a:r>
              <a:rPr lang="en-US" sz="1500" dirty="0">
                <a:effectLst/>
                <a:latin typeface="Arial" panose="020B0604020202020204" pitchFamily="34" charset="0"/>
                <a:ea typeface="Arial" panose="020B0604020202020204" pitchFamily="34" charset="0"/>
              </a:rPr>
              <a:t> </a:t>
            </a:r>
            <a:r>
              <a:rPr lang="en-US" sz="1500" dirty="0" err="1">
                <a:effectLst/>
                <a:latin typeface="Arial" panose="020B0604020202020204" pitchFamily="34" charset="0"/>
                <a:ea typeface="Arial" panose="020B0604020202020204" pitchFamily="34" charset="0"/>
              </a:rPr>
              <a:t>tạo</a:t>
            </a:r>
            <a:r>
              <a:rPr lang="en-US" sz="1500" dirty="0">
                <a:effectLst/>
                <a:latin typeface="Arial" panose="020B0604020202020204" pitchFamily="34" charset="0"/>
                <a:ea typeface="Arial" panose="020B0604020202020204" pitchFamily="34" charset="0"/>
              </a:rPr>
              <a:t> </a:t>
            </a:r>
            <a:r>
              <a:rPr lang="en-US" sz="1500" dirty="0" err="1">
                <a:effectLst/>
                <a:latin typeface="Arial" panose="020B0604020202020204" pitchFamily="34" charset="0"/>
                <a:ea typeface="Arial" panose="020B0604020202020204" pitchFamily="34" charset="0"/>
              </a:rPr>
              <a:t>Việt</a:t>
            </a:r>
            <a:r>
              <a:rPr lang="en-US" sz="1500" dirty="0">
                <a:effectLst/>
                <a:latin typeface="Arial" panose="020B0604020202020204" pitchFamily="34" charset="0"/>
                <a:ea typeface="Arial" panose="020B0604020202020204" pitchFamily="34" charset="0"/>
              </a:rPr>
              <a:t> Nam (2021). </a:t>
            </a:r>
            <a:r>
              <a:rPr lang="en-US" sz="1500" dirty="0" err="1">
                <a:effectLst/>
                <a:latin typeface="Arial" panose="020B0604020202020204" pitchFamily="34" charset="0"/>
                <a:ea typeface="Arial" panose="020B0604020202020204" pitchFamily="34" charset="0"/>
              </a:rPr>
              <a:t>Thông</a:t>
            </a:r>
            <a:r>
              <a:rPr lang="en-US" sz="1500" dirty="0">
                <a:effectLst/>
                <a:latin typeface="Arial" panose="020B0604020202020204" pitchFamily="34" charset="0"/>
                <a:ea typeface="Arial" panose="020B0604020202020204" pitchFamily="34" charset="0"/>
              </a:rPr>
              <a:t> </a:t>
            </a:r>
            <a:r>
              <a:rPr lang="en-US" sz="1500" dirty="0" err="1">
                <a:effectLst/>
                <a:latin typeface="Arial" panose="020B0604020202020204" pitchFamily="34" charset="0"/>
                <a:ea typeface="Arial" panose="020B0604020202020204" pitchFamily="34" charset="0"/>
              </a:rPr>
              <a:t>tư</a:t>
            </a:r>
            <a:r>
              <a:rPr lang="en-US" sz="1500" dirty="0">
                <a:effectLst/>
                <a:latin typeface="Arial" panose="020B0604020202020204" pitchFamily="34" charset="0"/>
                <a:ea typeface="Arial" panose="020B0604020202020204" pitchFamily="34" charset="0"/>
              </a:rPr>
              <a:t> </a:t>
            </a:r>
            <a:r>
              <a:rPr lang="en-US" sz="1500" dirty="0" err="1">
                <a:effectLst/>
                <a:latin typeface="Arial" panose="020B0604020202020204" pitchFamily="34" charset="0"/>
                <a:ea typeface="Arial" panose="020B0604020202020204" pitchFamily="34" charset="0"/>
              </a:rPr>
              <a:t>số</a:t>
            </a:r>
            <a:r>
              <a:rPr lang="en-US" sz="1500" dirty="0">
                <a:effectLst/>
                <a:latin typeface="Arial" panose="020B0604020202020204" pitchFamily="34" charset="0"/>
                <a:ea typeface="Arial" panose="020B0604020202020204" pitchFamily="34" charset="0"/>
              </a:rPr>
              <a:t> 01/VBHN – BGDĐT </a:t>
            </a:r>
            <a:r>
              <a:rPr lang="en-US" sz="1500" i="1" dirty="0" err="1">
                <a:effectLst/>
                <a:latin typeface="Arial" panose="020B0604020202020204" pitchFamily="34" charset="0"/>
                <a:ea typeface="Arial" panose="020B0604020202020204" pitchFamily="34" charset="0"/>
              </a:rPr>
              <a:t>N</a:t>
            </a:r>
            <a:r>
              <a:rPr lang="en-US" sz="1500" i="1" dirty="0" err="1">
                <a:effectLst/>
                <a:highlight>
                  <a:srgbClr val="FFFFFF"/>
                </a:highlight>
                <a:latin typeface="Arial" panose="020B0604020202020204" pitchFamily="34" charset="0"/>
                <a:ea typeface="Arial" panose="020B0604020202020204" pitchFamily="34" charset="0"/>
              </a:rPr>
              <a:t>gày</a:t>
            </a:r>
            <a:r>
              <a:rPr lang="en-US" sz="1500" i="1" dirty="0">
                <a:effectLst/>
                <a:highlight>
                  <a:srgbClr val="FFFFFF"/>
                </a:highlight>
                <a:latin typeface="Arial" panose="020B0604020202020204" pitchFamily="34" charset="0"/>
                <a:ea typeface="Arial" panose="020B0604020202020204" pitchFamily="34" charset="0"/>
              </a:rPr>
              <a:t> 13 </a:t>
            </a:r>
            <a:r>
              <a:rPr lang="en-US" sz="1500" i="1" dirty="0" err="1">
                <a:effectLst/>
                <a:highlight>
                  <a:srgbClr val="FFFFFF"/>
                </a:highlight>
                <a:latin typeface="Arial" panose="020B0604020202020204" pitchFamily="34" charset="0"/>
                <a:ea typeface="Arial" panose="020B0604020202020204" pitchFamily="34" charset="0"/>
              </a:rPr>
              <a:t>tháng</a:t>
            </a:r>
            <a:r>
              <a:rPr lang="en-US" sz="1500" i="1" dirty="0">
                <a:effectLst/>
                <a:highlight>
                  <a:srgbClr val="FFFFFF"/>
                </a:highlight>
                <a:latin typeface="Arial" panose="020B0604020202020204" pitchFamily="34" charset="0"/>
                <a:ea typeface="Arial" panose="020B0604020202020204" pitchFamily="34" charset="0"/>
              </a:rPr>
              <a:t> 04 </a:t>
            </a:r>
            <a:r>
              <a:rPr lang="en-US" sz="1500" i="1" dirty="0" err="1">
                <a:effectLst/>
                <a:highlight>
                  <a:srgbClr val="FFFFFF"/>
                </a:highlight>
                <a:latin typeface="Arial" panose="020B0604020202020204" pitchFamily="34" charset="0"/>
                <a:ea typeface="Arial" panose="020B0604020202020204" pitchFamily="34" charset="0"/>
              </a:rPr>
              <a:t>năm</a:t>
            </a:r>
            <a:r>
              <a:rPr lang="en-US" sz="1500" i="1" dirty="0">
                <a:effectLst/>
                <a:highlight>
                  <a:srgbClr val="FFFFFF"/>
                </a:highlight>
                <a:latin typeface="Arial" panose="020B0604020202020204" pitchFamily="34" charset="0"/>
                <a:ea typeface="Arial" panose="020B0604020202020204" pitchFamily="34" charset="0"/>
              </a:rPr>
              <a:t> 2021 </a:t>
            </a:r>
            <a:r>
              <a:rPr lang="en-US" sz="1500" dirty="0" err="1">
                <a:effectLst/>
                <a:latin typeface="Arial" panose="020B0604020202020204" pitchFamily="34" charset="0"/>
                <a:ea typeface="Arial" panose="020B0604020202020204" pitchFamily="34" charset="0"/>
              </a:rPr>
              <a:t>về</a:t>
            </a:r>
            <a:r>
              <a:rPr lang="en-US" sz="1500" dirty="0">
                <a:effectLst/>
                <a:latin typeface="Arial" panose="020B0604020202020204" pitchFamily="34" charset="0"/>
                <a:ea typeface="Arial" panose="020B0604020202020204" pitchFamily="34" charset="0"/>
              </a:rPr>
              <a:t> ban </a:t>
            </a:r>
            <a:r>
              <a:rPr lang="en-US" sz="1500" dirty="0" err="1">
                <a:effectLst/>
                <a:latin typeface="Arial" panose="020B0604020202020204" pitchFamily="34" charset="0"/>
                <a:ea typeface="Arial" panose="020B0604020202020204" pitchFamily="34" charset="0"/>
              </a:rPr>
              <a:t>hành</a:t>
            </a:r>
            <a:r>
              <a:rPr lang="en-US" sz="1500" dirty="0">
                <a:effectLst/>
                <a:latin typeface="Arial" panose="020B0604020202020204" pitchFamily="34" charset="0"/>
                <a:ea typeface="Arial" panose="020B0604020202020204" pitchFamily="34" charset="0"/>
              </a:rPr>
              <a:t> </a:t>
            </a:r>
            <a:r>
              <a:rPr lang="en-US" sz="1500" dirty="0" err="1">
                <a:effectLst/>
                <a:latin typeface="Arial" panose="020B0604020202020204" pitchFamily="34" charset="0"/>
                <a:ea typeface="Arial" panose="020B0604020202020204" pitchFamily="34" charset="0"/>
              </a:rPr>
              <a:t>Chương</a:t>
            </a:r>
            <a:r>
              <a:rPr lang="en-US" sz="1500" dirty="0">
                <a:effectLst/>
                <a:latin typeface="Arial" panose="020B0604020202020204" pitchFamily="34" charset="0"/>
                <a:ea typeface="Arial" panose="020B0604020202020204" pitchFamily="34" charset="0"/>
              </a:rPr>
              <a:t> </a:t>
            </a:r>
            <a:r>
              <a:rPr lang="en-US" sz="1500" dirty="0" err="1">
                <a:effectLst/>
                <a:latin typeface="Arial" panose="020B0604020202020204" pitchFamily="34" charset="0"/>
                <a:ea typeface="Arial" panose="020B0604020202020204" pitchFamily="34" charset="0"/>
              </a:rPr>
              <a:t>trình</a:t>
            </a:r>
            <a:r>
              <a:rPr lang="en-US" sz="1500" dirty="0">
                <a:effectLst/>
                <a:latin typeface="Arial" panose="020B0604020202020204" pitchFamily="34" charset="0"/>
                <a:ea typeface="Arial" panose="020B0604020202020204" pitchFamily="34" charset="0"/>
              </a:rPr>
              <a:t> </a:t>
            </a:r>
            <a:r>
              <a:rPr lang="en-US" sz="1500" dirty="0" err="1">
                <a:effectLst/>
                <a:latin typeface="Arial" panose="020B0604020202020204" pitchFamily="34" charset="0"/>
                <a:ea typeface="Arial" panose="020B0604020202020204" pitchFamily="34" charset="0"/>
              </a:rPr>
              <a:t>giáo</a:t>
            </a:r>
            <a:r>
              <a:rPr lang="en-US" sz="1500" dirty="0">
                <a:effectLst/>
                <a:latin typeface="Arial" panose="020B0604020202020204" pitchFamily="34" charset="0"/>
                <a:ea typeface="Arial" panose="020B0604020202020204" pitchFamily="34" charset="0"/>
              </a:rPr>
              <a:t> </a:t>
            </a:r>
            <a:r>
              <a:rPr lang="en-US" sz="1500" dirty="0" err="1">
                <a:effectLst/>
                <a:latin typeface="Arial" panose="020B0604020202020204" pitchFamily="34" charset="0"/>
                <a:ea typeface="Arial" panose="020B0604020202020204" pitchFamily="34" charset="0"/>
              </a:rPr>
              <a:t>dục</a:t>
            </a:r>
            <a:r>
              <a:rPr lang="en-US" sz="1500" dirty="0">
                <a:effectLst/>
                <a:latin typeface="Arial" panose="020B0604020202020204" pitchFamily="34" charset="0"/>
                <a:ea typeface="Arial" panose="020B0604020202020204" pitchFamily="34" charset="0"/>
              </a:rPr>
              <a:t> </a:t>
            </a:r>
            <a:r>
              <a:rPr lang="en-US" sz="1500" dirty="0" err="1">
                <a:effectLst/>
                <a:latin typeface="Arial" panose="020B0604020202020204" pitchFamily="34" charset="0"/>
                <a:ea typeface="Arial" panose="020B0604020202020204" pitchFamily="34" charset="0"/>
              </a:rPr>
              <a:t>mầm</a:t>
            </a:r>
            <a:r>
              <a:rPr lang="en-US" sz="1500" dirty="0">
                <a:effectLst/>
                <a:latin typeface="Arial" panose="020B0604020202020204" pitchFamily="34" charset="0"/>
                <a:ea typeface="Arial" panose="020B0604020202020204" pitchFamily="34" charset="0"/>
              </a:rPr>
              <a:t> non.</a:t>
            </a:r>
            <a:endParaRPr lang="en-US" sz="1500" dirty="0">
              <a:effectLst/>
              <a:latin typeface="Calibri" panose="020F0502020204030204" pitchFamily="34" charset="0"/>
              <a:ea typeface="Calibri" panose="020F0502020204030204" pitchFamily="34" charset="0"/>
            </a:endParaRPr>
          </a:p>
          <a:p>
            <a:pPr marL="0" marR="0" algn="just">
              <a:lnSpc>
                <a:spcPct val="150000"/>
              </a:lnSpc>
              <a:spcBef>
                <a:spcPts val="0"/>
              </a:spcBef>
              <a:spcAft>
                <a:spcPts val="0"/>
              </a:spcAft>
            </a:pPr>
            <a:r>
              <a:rPr lang="es-MX" sz="1500" spc="-20" dirty="0">
                <a:effectLst/>
                <a:latin typeface="Arial" panose="020B0604020202020204" pitchFamily="34" charset="0"/>
                <a:ea typeface="Calibri" panose="020F0502020204030204" pitchFamily="34" charset="0"/>
              </a:rPr>
              <a:t>4. </a:t>
            </a:r>
            <a:r>
              <a:rPr lang="es-MX" sz="1500" dirty="0" err="1">
                <a:effectLst/>
                <a:latin typeface="Arial" panose="020B0604020202020204" pitchFamily="34" charset="0"/>
                <a:ea typeface="Calibri" panose="020F0502020204030204" pitchFamily="34" charset="0"/>
              </a:rPr>
              <a:t>Huỳnh</a:t>
            </a:r>
            <a:r>
              <a:rPr lang="es-MX" sz="1500" dirty="0">
                <a:effectLst/>
                <a:latin typeface="Arial" panose="020B0604020202020204" pitchFamily="34" charset="0"/>
                <a:ea typeface="Calibri" panose="020F0502020204030204" pitchFamily="34" charset="0"/>
              </a:rPr>
              <a:t> </a:t>
            </a:r>
            <a:r>
              <a:rPr lang="es-MX" sz="1500" dirty="0" err="1">
                <a:effectLst/>
                <a:latin typeface="Arial" panose="020B0604020202020204" pitchFamily="34" charset="0"/>
                <a:ea typeface="Calibri" panose="020F0502020204030204" pitchFamily="34" charset="0"/>
              </a:rPr>
              <a:t>Văn</a:t>
            </a:r>
            <a:r>
              <a:rPr lang="es-MX" sz="1500" dirty="0">
                <a:effectLst/>
                <a:latin typeface="Arial" panose="020B0604020202020204" pitchFamily="34" charset="0"/>
                <a:ea typeface="Calibri" panose="020F0502020204030204" pitchFamily="34" charset="0"/>
              </a:rPr>
              <a:t> </a:t>
            </a:r>
            <a:r>
              <a:rPr lang="es-MX" sz="1500" dirty="0" err="1">
                <a:effectLst/>
                <a:latin typeface="Arial" panose="020B0604020202020204" pitchFamily="34" charset="0"/>
                <a:ea typeface="Calibri" panose="020F0502020204030204" pitchFamily="34" charset="0"/>
              </a:rPr>
              <a:t>Sơn</a:t>
            </a:r>
            <a:r>
              <a:rPr lang="es-MX" sz="1500" dirty="0">
                <a:effectLst/>
                <a:latin typeface="Arial" panose="020B0604020202020204" pitchFamily="34" charset="0"/>
                <a:ea typeface="Calibri" panose="020F0502020204030204" pitchFamily="34" charset="0"/>
              </a:rPr>
              <a:t>, </a:t>
            </a:r>
            <a:r>
              <a:rPr lang="es-MX" sz="1500" i="1" dirty="0" err="1">
                <a:effectLst/>
                <a:latin typeface="Arial" panose="020B0604020202020204" pitchFamily="34" charset="0"/>
                <a:ea typeface="Calibri" panose="020F0502020204030204" pitchFamily="34" charset="0"/>
              </a:rPr>
              <a:t>Nhập</a:t>
            </a:r>
            <a:r>
              <a:rPr lang="es-MX" sz="1500" i="1" dirty="0">
                <a:effectLst/>
                <a:latin typeface="Arial" panose="020B0604020202020204" pitchFamily="34" charset="0"/>
                <a:ea typeface="Calibri" panose="020F0502020204030204" pitchFamily="34" charset="0"/>
              </a:rPr>
              <a:t> </a:t>
            </a:r>
            <a:r>
              <a:rPr lang="es-MX" sz="1500" i="1" dirty="0" err="1">
                <a:effectLst/>
                <a:latin typeface="Arial" panose="020B0604020202020204" pitchFamily="34" charset="0"/>
                <a:ea typeface="Calibri" panose="020F0502020204030204" pitchFamily="34" charset="0"/>
              </a:rPr>
              <a:t>môn</a:t>
            </a:r>
            <a:r>
              <a:rPr lang="es-MX" sz="1500" i="1" dirty="0">
                <a:effectLst/>
                <a:latin typeface="Arial" panose="020B0604020202020204" pitchFamily="34" charset="0"/>
                <a:ea typeface="Calibri" panose="020F0502020204030204" pitchFamily="34" charset="0"/>
              </a:rPr>
              <a:t> </a:t>
            </a:r>
            <a:r>
              <a:rPr lang="es-MX" sz="1500" i="1" dirty="0" err="1">
                <a:effectLst/>
                <a:latin typeface="Arial" panose="020B0604020202020204" pitchFamily="34" charset="0"/>
                <a:ea typeface="Calibri" panose="020F0502020204030204" pitchFamily="34" charset="0"/>
              </a:rPr>
              <a:t>kỹ</a:t>
            </a:r>
            <a:r>
              <a:rPr lang="es-MX" sz="1500" i="1" dirty="0">
                <a:effectLst/>
                <a:latin typeface="Arial" panose="020B0604020202020204" pitchFamily="34" charset="0"/>
                <a:ea typeface="Calibri" panose="020F0502020204030204" pitchFamily="34" charset="0"/>
              </a:rPr>
              <a:t> </a:t>
            </a:r>
            <a:r>
              <a:rPr lang="es-MX" sz="1500" i="1" dirty="0" err="1">
                <a:effectLst/>
                <a:latin typeface="Arial" panose="020B0604020202020204" pitchFamily="34" charset="0"/>
                <a:ea typeface="Calibri" panose="020F0502020204030204" pitchFamily="34" charset="0"/>
              </a:rPr>
              <a:t>năng</a:t>
            </a:r>
            <a:r>
              <a:rPr lang="es-MX" sz="1500" i="1" dirty="0">
                <a:effectLst/>
                <a:latin typeface="Arial" panose="020B0604020202020204" pitchFamily="34" charset="0"/>
                <a:ea typeface="Calibri" panose="020F0502020204030204" pitchFamily="34" charset="0"/>
              </a:rPr>
              <a:t> </a:t>
            </a:r>
            <a:r>
              <a:rPr lang="es-MX" sz="1500" i="1" dirty="0" err="1">
                <a:effectLst/>
                <a:latin typeface="Arial" panose="020B0604020202020204" pitchFamily="34" charset="0"/>
                <a:ea typeface="Calibri" panose="020F0502020204030204" pitchFamily="34" charset="0"/>
              </a:rPr>
              <a:t>sống</a:t>
            </a:r>
            <a:r>
              <a:rPr lang="es-MX" sz="1500" dirty="0">
                <a:effectLst/>
                <a:latin typeface="Arial" panose="020B0604020202020204" pitchFamily="34" charset="0"/>
                <a:ea typeface="Calibri" panose="020F0502020204030204" pitchFamily="34" charset="0"/>
              </a:rPr>
              <a:t>, NXBGD, 2009</a:t>
            </a:r>
            <a:r>
              <a:rPr lang="pt-BR" sz="1500" dirty="0">
                <a:effectLst/>
                <a:latin typeface="Arial" panose="020B0604020202020204" pitchFamily="34" charset="0"/>
                <a:ea typeface="Calibri" panose="020F0502020204030204" pitchFamily="34" charset="0"/>
              </a:rPr>
              <a:t>.</a:t>
            </a:r>
            <a:endParaRPr lang="en-US" sz="1500" dirty="0">
              <a:effectLst/>
              <a:latin typeface="Calibri" panose="020F0502020204030204" pitchFamily="34" charset="0"/>
              <a:ea typeface="Calibri" panose="020F0502020204030204" pitchFamily="34" charset="0"/>
            </a:endParaRPr>
          </a:p>
          <a:p>
            <a:pPr marL="0" marR="0" algn="just">
              <a:lnSpc>
                <a:spcPct val="150000"/>
              </a:lnSpc>
              <a:spcBef>
                <a:spcPts val="0"/>
              </a:spcBef>
              <a:spcAft>
                <a:spcPts val="0"/>
              </a:spcAft>
            </a:pPr>
            <a:r>
              <a:rPr lang="es-MX" sz="1500" spc="-20" dirty="0">
                <a:effectLst/>
                <a:latin typeface="Arial" panose="020B0604020202020204" pitchFamily="34" charset="0"/>
                <a:ea typeface="Calibri" panose="020F0502020204030204" pitchFamily="34" charset="0"/>
              </a:rPr>
              <a:t>7. </a:t>
            </a:r>
            <a:r>
              <a:rPr lang="en-US" sz="1500" dirty="0" err="1">
                <a:effectLst/>
                <a:latin typeface="Arial" panose="020B0604020202020204" pitchFamily="34" charset="0"/>
                <a:ea typeface="Calibri" panose="020F0502020204030204" pitchFamily="34" charset="0"/>
              </a:rPr>
              <a:t>Nguyễn</a:t>
            </a:r>
            <a:r>
              <a:rPr lang="en-US" sz="1500" dirty="0">
                <a:effectLst/>
                <a:latin typeface="Arial" panose="020B0604020202020204" pitchFamily="34" charset="0"/>
                <a:ea typeface="Calibri" panose="020F0502020204030204" pitchFamily="34" charset="0"/>
              </a:rPr>
              <a:t> </a:t>
            </a:r>
            <a:r>
              <a:rPr lang="en-US" sz="1500" dirty="0" err="1">
                <a:effectLst/>
                <a:latin typeface="Arial" panose="020B0604020202020204" pitchFamily="34" charset="0"/>
                <a:ea typeface="Calibri" panose="020F0502020204030204" pitchFamily="34" charset="0"/>
              </a:rPr>
              <a:t>Thị</a:t>
            </a:r>
            <a:r>
              <a:rPr lang="en-US" sz="1500" dirty="0">
                <a:effectLst/>
                <a:latin typeface="Arial" panose="020B0604020202020204" pitchFamily="34" charset="0"/>
                <a:ea typeface="Calibri" panose="020F0502020204030204" pitchFamily="34" charset="0"/>
              </a:rPr>
              <a:t> </a:t>
            </a:r>
            <a:r>
              <a:rPr lang="en-US" sz="1500" dirty="0" err="1">
                <a:effectLst/>
                <a:latin typeface="Arial" panose="020B0604020202020204" pitchFamily="34" charset="0"/>
                <a:ea typeface="Calibri" panose="020F0502020204030204" pitchFamily="34" charset="0"/>
              </a:rPr>
              <a:t>Mỹ</a:t>
            </a:r>
            <a:r>
              <a:rPr lang="en-US" sz="1500" dirty="0">
                <a:effectLst/>
                <a:latin typeface="Arial" panose="020B0604020202020204" pitchFamily="34" charset="0"/>
                <a:ea typeface="Calibri" panose="020F0502020204030204" pitchFamily="34" charset="0"/>
              </a:rPr>
              <a:t> </a:t>
            </a:r>
            <a:r>
              <a:rPr lang="en-US" sz="1500" dirty="0" err="1">
                <a:effectLst/>
                <a:latin typeface="Arial" panose="020B0604020202020204" pitchFamily="34" charset="0"/>
                <a:ea typeface="Calibri" panose="020F0502020204030204" pitchFamily="34" charset="0"/>
              </a:rPr>
              <a:t>Lộc</a:t>
            </a:r>
            <a:r>
              <a:rPr lang="en-US" sz="1500" dirty="0">
                <a:effectLst/>
                <a:latin typeface="Arial" panose="020B0604020202020204" pitchFamily="34" charset="0"/>
                <a:ea typeface="Calibri" panose="020F0502020204030204" pitchFamily="34" charset="0"/>
              </a:rPr>
              <a:t> – </a:t>
            </a:r>
            <a:r>
              <a:rPr lang="en-US" sz="1500" dirty="0" err="1">
                <a:effectLst/>
                <a:latin typeface="Arial" panose="020B0604020202020204" pitchFamily="34" charset="0"/>
                <a:ea typeface="Calibri" panose="020F0502020204030204" pitchFamily="34" charset="0"/>
              </a:rPr>
              <a:t>Đinh</a:t>
            </a:r>
            <a:r>
              <a:rPr lang="en-US" sz="1500" dirty="0">
                <a:effectLst/>
                <a:latin typeface="Arial" panose="020B0604020202020204" pitchFamily="34" charset="0"/>
                <a:ea typeface="Calibri" panose="020F0502020204030204" pitchFamily="34" charset="0"/>
              </a:rPr>
              <a:t> </a:t>
            </a:r>
            <a:r>
              <a:rPr lang="en-US" sz="1500" dirty="0" err="1">
                <a:effectLst/>
                <a:latin typeface="Arial" panose="020B0604020202020204" pitchFamily="34" charset="0"/>
                <a:ea typeface="Calibri" panose="020F0502020204030204" pitchFamily="34" charset="0"/>
              </a:rPr>
              <a:t>Thị</a:t>
            </a:r>
            <a:r>
              <a:rPr lang="en-US" sz="1500" dirty="0">
                <a:effectLst/>
                <a:latin typeface="Arial" panose="020B0604020202020204" pitchFamily="34" charset="0"/>
                <a:ea typeface="Calibri" panose="020F0502020204030204" pitchFamily="34" charset="0"/>
              </a:rPr>
              <a:t> Kim </a:t>
            </a:r>
            <a:r>
              <a:rPr lang="en-US" sz="1500" dirty="0" err="1">
                <a:effectLst/>
                <a:latin typeface="Arial" panose="020B0604020202020204" pitchFamily="34" charset="0"/>
                <a:ea typeface="Calibri" panose="020F0502020204030204" pitchFamily="34" charset="0"/>
              </a:rPr>
              <a:t>Thoa</a:t>
            </a:r>
            <a:r>
              <a:rPr lang="en-US" sz="1500" dirty="0">
                <a:effectLst/>
                <a:latin typeface="Arial" panose="020B0604020202020204" pitchFamily="34" charset="0"/>
                <a:ea typeface="Calibri" panose="020F0502020204030204" pitchFamily="34" charset="0"/>
              </a:rPr>
              <a:t> – Phan </a:t>
            </a:r>
            <a:r>
              <a:rPr lang="en-US" sz="1500" dirty="0" err="1">
                <a:effectLst/>
                <a:latin typeface="Arial" panose="020B0604020202020204" pitchFamily="34" charset="0"/>
                <a:ea typeface="Calibri" panose="020F0502020204030204" pitchFamily="34" charset="0"/>
              </a:rPr>
              <a:t>Thị</a:t>
            </a:r>
            <a:r>
              <a:rPr lang="en-US" sz="1500" dirty="0">
                <a:effectLst/>
                <a:latin typeface="Arial" panose="020B0604020202020204" pitchFamily="34" charset="0"/>
                <a:ea typeface="Calibri" panose="020F0502020204030204" pitchFamily="34" charset="0"/>
              </a:rPr>
              <a:t> </a:t>
            </a:r>
            <a:r>
              <a:rPr lang="en-US" sz="1500" dirty="0" err="1">
                <a:effectLst/>
                <a:latin typeface="Arial" panose="020B0604020202020204" pitchFamily="34" charset="0"/>
                <a:ea typeface="Calibri" panose="020F0502020204030204" pitchFamily="34" charset="0"/>
              </a:rPr>
              <a:t>Thảo</a:t>
            </a:r>
            <a:r>
              <a:rPr lang="en-US" sz="1500" dirty="0">
                <a:effectLst/>
                <a:latin typeface="Arial" panose="020B0604020202020204" pitchFamily="34" charset="0"/>
                <a:ea typeface="Calibri" panose="020F0502020204030204" pitchFamily="34" charset="0"/>
              </a:rPr>
              <a:t> </a:t>
            </a:r>
            <a:r>
              <a:rPr lang="en-US" sz="1500" dirty="0" err="1">
                <a:effectLst/>
                <a:latin typeface="Arial" panose="020B0604020202020204" pitchFamily="34" charset="0"/>
                <a:ea typeface="Calibri" panose="020F0502020204030204" pitchFamily="34" charset="0"/>
              </a:rPr>
              <a:t>Hương</a:t>
            </a:r>
            <a:r>
              <a:rPr lang="en-US" sz="1500" dirty="0">
                <a:effectLst/>
                <a:latin typeface="Arial" panose="020B0604020202020204" pitchFamily="34" charset="0"/>
                <a:ea typeface="Calibri" panose="020F0502020204030204" pitchFamily="34" charset="0"/>
              </a:rPr>
              <a:t> (2009)- </a:t>
            </a:r>
            <a:r>
              <a:rPr lang="en-US" sz="1500" i="1" dirty="0" err="1">
                <a:effectLst/>
                <a:latin typeface="Arial" panose="020B0604020202020204" pitchFamily="34" charset="0"/>
                <a:ea typeface="Calibri" panose="020F0502020204030204" pitchFamily="34" charset="0"/>
              </a:rPr>
              <a:t>Giáo</a:t>
            </a:r>
            <a:r>
              <a:rPr lang="en-US" sz="1500" i="1" dirty="0">
                <a:effectLst/>
                <a:latin typeface="Arial" panose="020B0604020202020204" pitchFamily="34" charset="0"/>
                <a:ea typeface="Calibri" panose="020F0502020204030204" pitchFamily="34" charset="0"/>
              </a:rPr>
              <a:t> </a:t>
            </a:r>
            <a:r>
              <a:rPr lang="en-US" sz="1500" i="1" dirty="0" err="1">
                <a:effectLst/>
                <a:latin typeface="Arial" panose="020B0604020202020204" pitchFamily="34" charset="0"/>
                <a:ea typeface="Calibri" panose="020F0502020204030204" pitchFamily="34" charset="0"/>
              </a:rPr>
              <a:t>dục</a:t>
            </a:r>
            <a:r>
              <a:rPr lang="en-US" sz="1500" i="1" dirty="0">
                <a:effectLst/>
                <a:latin typeface="Arial" panose="020B0604020202020204" pitchFamily="34" charset="0"/>
                <a:ea typeface="Calibri" panose="020F0502020204030204" pitchFamily="34" charset="0"/>
              </a:rPr>
              <a:t> </a:t>
            </a:r>
            <a:r>
              <a:rPr lang="en-US" sz="1500" i="1" dirty="0" err="1">
                <a:effectLst/>
                <a:latin typeface="Arial" panose="020B0604020202020204" pitchFamily="34" charset="0"/>
                <a:ea typeface="Calibri" panose="020F0502020204030204" pitchFamily="34" charset="0"/>
              </a:rPr>
              <a:t>giá</a:t>
            </a:r>
            <a:r>
              <a:rPr lang="en-US" sz="1500" i="1" dirty="0">
                <a:effectLst/>
                <a:latin typeface="Arial" panose="020B0604020202020204" pitchFamily="34" charset="0"/>
                <a:ea typeface="Calibri" panose="020F0502020204030204" pitchFamily="34" charset="0"/>
              </a:rPr>
              <a:t> </a:t>
            </a:r>
            <a:r>
              <a:rPr lang="en-US" sz="1500" i="1" dirty="0" err="1">
                <a:effectLst/>
                <a:latin typeface="Arial" panose="020B0604020202020204" pitchFamily="34" charset="0"/>
                <a:ea typeface="Calibri" panose="020F0502020204030204" pitchFamily="34" charset="0"/>
              </a:rPr>
              <a:t>trị</a:t>
            </a:r>
            <a:r>
              <a:rPr lang="en-US" sz="1500" i="1" dirty="0">
                <a:effectLst/>
                <a:latin typeface="Arial" panose="020B0604020202020204" pitchFamily="34" charset="0"/>
                <a:ea typeface="Calibri" panose="020F0502020204030204" pitchFamily="34" charset="0"/>
              </a:rPr>
              <a:t> </a:t>
            </a:r>
            <a:r>
              <a:rPr lang="en-US" sz="1500" i="1" dirty="0" err="1">
                <a:effectLst/>
                <a:latin typeface="Arial" panose="020B0604020202020204" pitchFamily="34" charset="0"/>
                <a:ea typeface="Calibri" panose="020F0502020204030204" pitchFamily="34" charset="0"/>
              </a:rPr>
              <a:t>sống</a:t>
            </a:r>
            <a:r>
              <a:rPr lang="en-US" sz="1500" i="1" dirty="0">
                <a:effectLst/>
                <a:latin typeface="Arial" panose="020B0604020202020204" pitchFamily="34" charset="0"/>
                <a:ea typeface="Calibri" panose="020F0502020204030204" pitchFamily="34" charset="0"/>
              </a:rPr>
              <a:t> </a:t>
            </a:r>
            <a:r>
              <a:rPr lang="en-US" sz="1500" i="1" dirty="0" err="1">
                <a:effectLst/>
                <a:latin typeface="Arial" panose="020B0604020202020204" pitchFamily="34" charset="0"/>
                <a:ea typeface="Calibri" panose="020F0502020204030204" pitchFamily="34" charset="0"/>
              </a:rPr>
              <a:t>và</a:t>
            </a:r>
            <a:r>
              <a:rPr lang="en-US" sz="1500" i="1" dirty="0">
                <a:effectLst/>
                <a:latin typeface="Arial" panose="020B0604020202020204" pitchFamily="34" charset="0"/>
                <a:ea typeface="Calibri" panose="020F0502020204030204" pitchFamily="34" charset="0"/>
              </a:rPr>
              <a:t> </a:t>
            </a:r>
            <a:r>
              <a:rPr lang="en-US" sz="1500" i="1" dirty="0" err="1">
                <a:effectLst/>
                <a:latin typeface="Arial" panose="020B0604020202020204" pitchFamily="34" charset="0"/>
                <a:ea typeface="Calibri" panose="020F0502020204030204" pitchFamily="34" charset="0"/>
              </a:rPr>
              <a:t>kỹ</a:t>
            </a:r>
            <a:r>
              <a:rPr lang="en-US" sz="1500" i="1" dirty="0">
                <a:effectLst/>
                <a:latin typeface="Arial" panose="020B0604020202020204" pitchFamily="34" charset="0"/>
                <a:ea typeface="Calibri" panose="020F0502020204030204" pitchFamily="34" charset="0"/>
              </a:rPr>
              <a:t> </a:t>
            </a:r>
            <a:r>
              <a:rPr lang="en-US" sz="1500" i="1" dirty="0" err="1">
                <a:effectLst/>
                <a:latin typeface="Arial" panose="020B0604020202020204" pitchFamily="34" charset="0"/>
                <a:ea typeface="Calibri" panose="020F0502020204030204" pitchFamily="34" charset="0"/>
              </a:rPr>
              <a:t>năng</a:t>
            </a:r>
            <a:r>
              <a:rPr lang="en-US" sz="1500" i="1" dirty="0">
                <a:effectLst/>
                <a:latin typeface="Arial" panose="020B0604020202020204" pitchFamily="34" charset="0"/>
                <a:ea typeface="Calibri" panose="020F0502020204030204" pitchFamily="34" charset="0"/>
              </a:rPr>
              <a:t> </a:t>
            </a:r>
            <a:r>
              <a:rPr lang="en-US" sz="1500" i="1" dirty="0" err="1">
                <a:effectLst/>
                <a:latin typeface="Arial" panose="020B0604020202020204" pitchFamily="34" charset="0"/>
                <a:ea typeface="Calibri" panose="020F0502020204030204" pitchFamily="34" charset="0"/>
              </a:rPr>
              <a:t>sống</a:t>
            </a:r>
            <a:r>
              <a:rPr lang="en-US" sz="1500" i="1" dirty="0">
                <a:effectLst/>
                <a:latin typeface="Arial" panose="020B0604020202020204" pitchFamily="34" charset="0"/>
                <a:ea typeface="Calibri" panose="020F0502020204030204" pitchFamily="34" charset="0"/>
              </a:rPr>
              <a:t> </a:t>
            </a:r>
            <a:r>
              <a:rPr lang="en-US" sz="1500" i="1" dirty="0" err="1">
                <a:effectLst/>
                <a:latin typeface="Arial" panose="020B0604020202020204" pitchFamily="34" charset="0"/>
                <a:ea typeface="Calibri" panose="020F0502020204030204" pitchFamily="34" charset="0"/>
              </a:rPr>
              <a:t>cho</a:t>
            </a:r>
            <a:r>
              <a:rPr lang="en-US" sz="1500" i="1" dirty="0">
                <a:effectLst/>
                <a:latin typeface="Arial" panose="020B0604020202020204" pitchFamily="34" charset="0"/>
                <a:ea typeface="Calibri" panose="020F0502020204030204" pitchFamily="34" charset="0"/>
              </a:rPr>
              <a:t> </a:t>
            </a:r>
            <a:r>
              <a:rPr lang="en-US" sz="1500" i="1" dirty="0" err="1">
                <a:effectLst/>
                <a:latin typeface="Arial" panose="020B0604020202020204" pitchFamily="34" charset="0"/>
                <a:ea typeface="Calibri" panose="020F0502020204030204" pitchFamily="34" charset="0"/>
              </a:rPr>
              <a:t>trẻ</a:t>
            </a:r>
            <a:r>
              <a:rPr lang="en-US" sz="1500" i="1" dirty="0">
                <a:effectLst/>
                <a:latin typeface="Arial" panose="020B0604020202020204" pitchFamily="34" charset="0"/>
                <a:ea typeface="Calibri" panose="020F0502020204030204" pitchFamily="34" charset="0"/>
              </a:rPr>
              <a:t> </a:t>
            </a:r>
            <a:r>
              <a:rPr lang="en-US" sz="1500" i="1" dirty="0" err="1">
                <a:effectLst/>
                <a:latin typeface="Arial" panose="020B0604020202020204" pitchFamily="34" charset="0"/>
                <a:ea typeface="Calibri" panose="020F0502020204030204" pitchFamily="34" charset="0"/>
              </a:rPr>
              <a:t>mầm</a:t>
            </a:r>
            <a:r>
              <a:rPr lang="en-US" sz="1500" i="1" dirty="0">
                <a:effectLst/>
                <a:latin typeface="Arial" panose="020B0604020202020204" pitchFamily="34" charset="0"/>
                <a:ea typeface="Calibri" panose="020F0502020204030204" pitchFamily="34" charset="0"/>
              </a:rPr>
              <a:t> non</a:t>
            </a:r>
            <a:r>
              <a:rPr lang="en-US" sz="1500" dirty="0">
                <a:effectLst/>
                <a:latin typeface="Arial" panose="020B0604020202020204" pitchFamily="34" charset="0"/>
                <a:ea typeface="Calibri" panose="020F0502020204030204" pitchFamily="34" charset="0"/>
              </a:rPr>
              <a:t>- </a:t>
            </a:r>
            <a:r>
              <a:rPr lang="en-US" sz="1500" dirty="0" err="1">
                <a:effectLst/>
                <a:latin typeface="Arial" panose="020B0604020202020204" pitchFamily="34" charset="0"/>
                <a:ea typeface="Calibri" panose="020F0502020204030204" pitchFamily="34" charset="0"/>
              </a:rPr>
              <a:t>nhà</a:t>
            </a:r>
            <a:r>
              <a:rPr lang="en-US" sz="1500" dirty="0">
                <a:effectLst/>
                <a:latin typeface="Arial" panose="020B0604020202020204" pitchFamily="34" charset="0"/>
                <a:ea typeface="Calibri" panose="020F0502020204030204" pitchFamily="34" charset="0"/>
              </a:rPr>
              <a:t> </a:t>
            </a:r>
            <a:r>
              <a:rPr lang="en-US" sz="1500" dirty="0" err="1">
                <a:effectLst/>
                <a:latin typeface="Arial" panose="020B0604020202020204" pitchFamily="34" charset="0"/>
                <a:ea typeface="Calibri" panose="020F0502020204030204" pitchFamily="34" charset="0"/>
              </a:rPr>
              <a:t>xuất</a:t>
            </a:r>
            <a:r>
              <a:rPr lang="en-US" sz="1500" dirty="0">
                <a:effectLst/>
                <a:latin typeface="Arial" panose="020B0604020202020204" pitchFamily="34" charset="0"/>
                <a:ea typeface="Calibri" panose="020F0502020204030204" pitchFamily="34" charset="0"/>
              </a:rPr>
              <a:t> </a:t>
            </a:r>
            <a:r>
              <a:rPr lang="en-US" sz="1500" dirty="0" err="1">
                <a:effectLst/>
                <a:latin typeface="Arial" panose="020B0604020202020204" pitchFamily="34" charset="0"/>
                <a:ea typeface="Calibri" panose="020F0502020204030204" pitchFamily="34" charset="0"/>
              </a:rPr>
              <a:t>bản</a:t>
            </a:r>
            <a:r>
              <a:rPr lang="en-US" sz="1500" dirty="0">
                <a:effectLst/>
                <a:latin typeface="Arial" panose="020B0604020202020204" pitchFamily="34" charset="0"/>
                <a:ea typeface="Calibri" panose="020F0502020204030204" pitchFamily="34" charset="0"/>
              </a:rPr>
              <a:t> </a:t>
            </a:r>
            <a:r>
              <a:rPr lang="en-US" sz="1500" dirty="0" err="1">
                <a:effectLst/>
                <a:latin typeface="Arial" panose="020B0604020202020204" pitchFamily="34" charset="0"/>
                <a:ea typeface="Calibri" panose="020F0502020204030204" pitchFamily="34" charset="0"/>
              </a:rPr>
              <a:t>Đại</a:t>
            </a:r>
            <a:r>
              <a:rPr lang="en-US" sz="1500" dirty="0">
                <a:effectLst/>
                <a:latin typeface="Arial" panose="020B0604020202020204" pitchFamily="34" charset="0"/>
                <a:ea typeface="Calibri" panose="020F0502020204030204" pitchFamily="34" charset="0"/>
              </a:rPr>
              <a:t> </a:t>
            </a:r>
            <a:r>
              <a:rPr lang="en-US" sz="1500" dirty="0" err="1">
                <a:effectLst/>
                <a:latin typeface="Arial" panose="020B0604020202020204" pitchFamily="34" charset="0"/>
                <a:ea typeface="Calibri" panose="020F0502020204030204" pitchFamily="34" charset="0"/>
              </a:rPr>
              <a:t>học</a:t>
            </a:r>
            <a:r>
              <a:rPr lang="en-US" sz="1500" dirty="0">
                <a:effectLst/>
                <a:latin typeface="Arial" panose="020B0604020202020204" pitchFamily="34" charset="0"/>
                <a:ea typeface="Calibri" panose="020F0502020204030204" pitchFamily="34" charset="0"/>
              </a:rPr>
              <a:t> </a:t>
            </a:r>
            <a:r>
              <a:rPr lang="en-US" sz="1500" dirty="0" err="1">
                <a:effectLst/>
                <a:latin typeface="Arial" panose="020B0604020202020204" pitchFamily="34" charset="0"/>
                <a:ea typeface="Calibri" panose="020F0502020204030204" pitchFamily="34" charset="0"/>
              </a:rPr>
              <a:t>Quốc</a:t>
            </a:r>
            <a:r>
              <a:rPr lang="en-US" sz="1500" dirty="0">
                <a:effectLst/>
                <a:latin typeface="Arial" panose="020B0604020202020204" pitchFamily="34" charset="0"/>
                <a:ea typeface="Calibri" panose="020F0502020204030204" pitchFamily="34" charset="0"/>
              </a:rPr>
              <a:t> Gia </a:t>
            </a:r>
            <a:r>
              <a:rPr lang="en-US" sz="1500" dirty="0" err="1">
                <a:effectLst/>
                <a:latin typeface="Arial" panose="020B0604020202020204" pitchFamily="34" charset="0"/>
                <a:ea typeface="Calibri" panose="020F0502020204030204" pitchFamily="34" charset="0"/>
              </a:rPr>
              <a:t>Hà</a:t>
            </a:r>
            <a:r>
              <a:rPr lang="en-US" sz="1500" dirty="0">
                <a:effectLst/>
                <a:latin typeface="Arial" panose="020B0604020202020204" pitchFamily="34" charset="0"/>
                <a:ea typeface="Calibri" panose="020F0502020204030204" pitchFamily="34" charset="0"/>
              </a:rPr>
              <a:t> </a:t>
            </a:r>
            <a:r>
              <a:rPr lang="en-US" sz="1500" dirty="0" err="1">
                <a:effectLst/>
                <a:latin typeface="Arial" panose="020B0604020202020204" pitchFamily="34" charset="0"/>
                <a:ea typeface="Calibri" panose="020F0502020204030204" pitchFamily="34" charset="0"/>
              </a:rPr>
              <a:t>Nội</a:t>
            </a:r>
            <a:r>
              <a:rPr lang="en-US" sz="1500" dirty="0">
                <a:effectLst/>
                <a:latin typeface="Arial" panose="020B0604020202020204" pitchFamily="34" charset="0"/>
                <a:ea typeface="Calibri" panose="020F0502020204030204" pitchFamily="34" charset="0"/>
              </a:rPr>
              <a:t>.</a:t>
            </a:r>
            <a:endParaRPr lang="en-US" sz="1500" dirty="0">
              <a:effectLst/>
              <a:latin typeface="Calibri" panose="020F0502020204030204" pitchFamily="34" charset="0"/>
              <a:ea typeface="Calibri" panose="020F0502020204030204" pitchFamily="34" charset="0"/>
            </a:endParaRPr>
          </a:p>
          <a:p>
            <a:pPr marL="0" marR="0" algn="just">
              <a:lnSpc>
                <a:spcPct val="150000"/>
              </a:lnSpc>
              <a:spcBef>
                <a:spcPts val="0"/>
              </a:spcBef>
              <a:spcAft>
                <a:spcPts val="0"/>
              </a:spcAft>
            </a:pPr>
            <a:r>
              <a:rPr lang="en-US" sz="1500" dirty="0">
                <a:effectLst/>
                <a:latin typeface="Arial" panose="020B0604020202020204" pitchFamily="34" charset="0"/>
                <a:ea typeface="Calibri" panose="020F0502020204030204" pitchFamily="34" charset="0"/>
              </a:rPr>
              <a:t>8. </a:t>
            </a:r>
            <a:r>
              <a:rPr lang="es-MX" sz="1500" dirty="0" err="1">
                <a:effectLst/>
                <a:latin typeface="Arial" panose="020B0604020202020204" pitchFamily="34" charset="0"/>
                <a:ea typeface="Calibri" panose="020F0502020204030204" pitchFamily="34" charset="0"/>
              </a:rPr>
              <a:t>Nguyễn</a:t>
            </a:r>
            <a:r>
              <a:rPr lang="es-MX" sz="1500" dirty="0">
                <a:effectLst/>
                <a:latin typeface="Arial" panose="020B0604020202020204" pitchFamily="34" charset="0"/>
                <a:ea typeface="Calibri" panose="020F0502020204030204" pitchFamily="34" charset="0"/>
              </a:rPr>
              <a:t> </a:t>
            </a:r>
            <a:r>
              <a:rPr lang="es-MX" sz="1500" dirty="0" err="1">
                <a:effectLst/>
                <a:latin typeface="Arial" panose="020B0604020202020204" pitchFamily="34" charset="0"/>
                <a:ea typeface="Calibri" panose="020F0502020204030204" pitchFamily="34" charset="0"/>
              </a:rPr>
              <a:t>Thanh</a:t>
            </a:r>
            <a:r>
              <a:rPr lang="es-MX" sz="1500" dirty="0">
                <a:effectLst/>
                <a:latin typeface="Arial" panose="020B0604020202020204" pitchFamily="34" charset="0"/>
                <a:ea typeface="Calibri" panose="020F0502020204030204" pitchFamily="34" charset="0"/>
              </a:rPr>
              <a:t> </a:t>
            </a:r>
            <a:r>
              <a:rPr lang="es-MX" sz="1500" dirty="0" err="1">
                <a:effectLst/>
                <a:latin typeface="Arial" panose="020B0604020202020204" pitchFamily="34" charset="0"/>
                <a:ea typeface="Calibri" panose="020F0502020204030204" pitchFamily="34" charset="0"/>
              </a:rPr>
              <a:t>Bình</a:t>
            </a:r>
            <a:r>
              <a:rPr lang="es-MX" sz="1500" dirty="0">
                <a:effectLst/>
                <a:latin typeface="Arial" panose="020B0604020202020204" pitchFamily="34" charset="0"/>
                <a:ea typeface="Calibri" panose="020F0502020204030204" pitchFamily="34" charset="0"/>
              </a:rPr>
              <a:t> (2007), </a:t>
            </a:r>
            <a:r>
              <a:rPr lang="es-MX" sz="1500" i="1" dirty="0" err="1">
                <a:effectLst/>
                <a:latin typeface="Arial" panose="020B0604020202020204" pitchFamily="34" charset="0"/>
                <a:ea typeface="Calibri" panose="020F0502020204030204" pitchFamily="34" charset="0"/>
              </a:rPr>
              <a:t>Giáo</a:t>
            </a:r>
            <a:r>
              <a:rPr lang="es-MX" sz="1500" i="1" dirty="0">
                <a:effectLst/>
                <a:latin typeface="Arial" panose="020B0604020202020204" pitchFamily="34" charset="0"/>
                <a:ea typeface="Calibri" panose="020F0502020204030204" pitchFamily="34" charset="0"/>
              </a:rPr>
              <a:t> </a:t>
            </a:r>
            <a:r>
              <a:rPr lang="es-MX" sz="1500" i="1" dirty="0" err="1">
                <a:effectLst/>
                <a:latin typeface="Arial" panose="020B0604020202020204" pitchFamily="34" charset="0"/>
                <a:ea typeface="Calibri" panose="020F0502020204030204" pitchFamily="34" charset="0"/>
              </a:rPr>
              <a:t>trình</a:t>
            </a:r>
            <a:r>
              <a:rPr lang="es-MX" sz="1500" i="1" dirty="0">
                <a:effectLst/>
                <a:latin typeface="Arial" panose="020B0604020202020204" pitchFamily="34" charset="0"/>
                <a:ea typeface="Calibri" panose="020F0502020204030204" pitchFamily="34" charset="0"/>
              </a:rPr>
              <a:t> </a:t>
            </a:r>
            <a:r>
              <a:rPr lang="es-MX" sz="1500" i="1" dirty="0" err="1">
                <a:effectLst/>
                <a:latin typeface="Arial" panose="020B0604020202020204" pitchFamily="34" charset="0"/>
                <a:ea typeface="Calibri" panose="020F0502020204030204" pitchFamily="34" charset="0"/>
              </a:rPr>
              <a:t>kỹ</a:t>
            </a:r>
            <a:r>
              <a:rPr lang="es-MX" sz="1500" i="1" dirty="0">
                <a:effectLst/>
                <a:latin typeface="Arial" panose="020B0604020202020204" pitchFamily="34" charset="0"/>
                <a:ea typeface="Calibri" panose="020F0502020204030204" pitchFamily="34" charset="0"/>
              </a:rPr>
              <a:t> </a:t>
            </a:r>
            <a:r>
              <a:rPr lang="es-MX" sz="1500" i="1" dirty="0" err="1">
                <a:effectLst/>
                <a:latin typeface="Arial" panose="020B0604020202020204" pitchFamily="34" charset="0"/>
                <a:ea typeface="Calibri" panose="020F0502020204030204" pitchFamily="34" charset="0"/>
              </a:rPr>
              <a:t>năng</a:t>
            </a:r>
            <a:r>
              <a:rPr lang="es-MX" sz="1500" i="1" dirty="0">
                <a:effectLst/>
                <a:latin typeface="Arial" panose="020B0604020202020204" pitchFamily="34" charset="0"/>
                <a:ea typeface="Calibri" panose="020F0502020204030204" pitchFamily="34" charset="0"/>
              </a:rPr>
              <a:t> </a:t>
            </a:r>
            <a:r>
              <a:rPr lang="es-MX" sz="1500" i="1" dirty="0" err="1">
                <a:effectLst/>
                <a:latin typeface="Arial" panose="020B0604020202020204" pitchFamily="34" charset="0"/>
                <a:ea typeface="Calibri" panose="020F0502020204030204" pitchFamily="34" charset="0"/>
              </a:rPr>
              <a:t>sống</a:t>
            </a:r>
            <a:r>
              <a:rPr lang="es-MX" sz="1500" dirty="0">
                <a:effectLst/>
                <a:latin typeface="Arial" panose="020B0604020202020204" pitchFamily="34" charset="0"/>
                <a:ea typeface="Calibri" panose="020F0502020204030204" pitchFamily="34" charset="0"/>
              </a:rPr>
              <a:t>, NXB ĐHSP</a:t>
            </a:r>
            <a:r>
              <a:rPr lang="en-US" sz="1500" dirty="0">
                <a:effectLst/>
                <a:latin typeface="Arial" panose="020B0604020202020204" pitchFamily="34" charset="0"/>
                <a:ea typeface="Calibri" panose="020F0502020204030204" pitchFamily="34" charset="0"/>
              </a:rPr>
              <a:t>.</a:t>
            </a:r>
            <a:endParaRPr lang="en-US" sz="1500" dirty="0">
              <a:effectLst/>
              <a:latin typeface="Calibri" panose="020F0502020204030204" pitchFamily="34" charset="0"/>
              <a:ea typeface="Calibri" panose="020F0502020204030204" pitchFamily="34" charset="0"/>
            </a:endParaRPr>
          </a:p>
          <a:p>
            <a:pPr marL="0" marR="0" algn="just">
              <a:lnSpc>
                <a:spcPct val="150000"/>
              </a:lnSpc>
              <a:spcBef>
                <a:spcPts val="0"/>
              </a:spcBef>
              <a:spcAft>
                <a:spcPts val="0"/>
              </a:spcAft>
            </a:pPr>
            <a:r>
              <a:rPr lang="en-US" sz="1500" dirty="0">
                <a:effectLst/>
                <a:latin typeface="Arial" panose="020B0604020202020204" pitchFamily="34" charset="0"/>
                <a:ea typeface="Calibri" panose="020F0502020204030204" pitchFamily="34" charset="0"/>
              </a:rPr>
              <a:t>10. </a:t>
            </a:r>
            <a:r>
              <a:rPr lang="es-MX" sz="1500" dirty="0">
                <a:effectLst/>
                <a:latin typeface="Arial" panose="020B0604020202020204" pitchFamily="34" charset="0"/>
                <a:ea typeface="Calibri" panose="020F0502020204030204" pitchFamily="34" charset="0"/>
              </a:rPr>
              <a:t>Diane Tillman (2010), </a:t>
            </a:r>
            <a:r>
              <a:rPr lang="es-MX" sz="1500" i="1" dirty="0" err="1">
                <a:effectLst/>
                <a:latin typeface="Arial" panose="020B0604020202020204" pitchFamily="34" charset="0"/>
                <a:ea typeface="Calibri" panose="020F0502020204030204" pitchFamily="34" charset="0"/>
              </a:rPr>
              <a:t>Những</a:t>
            </a:r>
            <a:r>
              <a:rPr lang="es-MX" sz="1500" i="1" dirty="0">
                <a:effectLst/>
                <a:latin typeface="Arial" panose="020B0604020202020204" pitchFamily="34" charset="0"/>
                <a:ea typeface="Calibri" panose="020F0502020204030204" pitchFamily="34" charset="0"/>
              </a:rPr>
              <a:t> </a:t>
            </a:r>
            <a:r>
              <a:rPr lang="es-MX" sz="1500" i="1" dirty="0" err="1">
                <a:effectLst/>
                <a:latin typeface="Arial" panose="020B0604020202020204" pitchFamily="34" charset="0"/>
                <a:ea typeface="Calibri" panose="020F0502020204030204" pitchFamily="34" charset="0"/>
              </a:rPr>
              <a:t>giá</a:t>
            </a:r>
            <a:r>
              <a:rPr lang="es-MX" sz="1500" i="1" dirty="0">
                <a:effectLst/>
                <a:latin typeface="Arial" panose="020B0604020202020204" pitchFamily="34" charset="0"/>
                <a:ea typeface="Calibri" panose="020F0502020204030204" pitchFamily="34" charset="0"/>
              </a:rPr>
              <a:t> </a:t>
            </a:r>
            <a:r>
              <a:rPr lang="es-MX" sz="1500" i="1" dirty="0" err="1">
                <a:effectLst/>
                <a:latin typeface="Arial" panose="020B0604020202020204" pitchFamily="34" charset="0"/>
                <a:ea typeface="Calibri" panose="020F0502020204030204" pitchFamily="34" charset="0"/>
              </a:rPr>
              <a:t>trị</a:t>
            </a:r>
            <a:r>
              <a:rPr lang="es-MX" sz="1500" i="1" dirty="0">
                <a:effectLst/>
                <a:latin typeface="Arial" panose="020B0604020202020204" pitchFamily="34" charset="0"/>
                <a:ea typeface="Calibri" panose="020F0502020204030204" pitchFamily="34" charset="0"/>
              </a:rPr>
              <a:t> </a:t>
            </a:r>
            <a:r>
              <a:rPr lang="es-MX" sz="1500" i="1" dirty="0" err="1">
                <a:effectLst/>
                <a:latin typeface="Arial" panose="020B0604020202020204" pitchFamily="34" charset="0"/>
                <a:ea typeface="Calibri" panose="020F0502020204030204" pitchFamily="34" charset="0"/>
              </a:rPr>
              <a:t>sống</a:t>
            </a:r>
            <a:r>
              <a:rPr lang="es-MX" sz="1500" i="1" dirty="0">
                <a:effectLst/>
                <a:latin typeface="Arial" panose="020B0604020202020204" pitchFamily="34" charset="0"/>
                <a:ea typeface="Calibri" panose="020F0502020204030204" pitchFamily="34" charset="0"/>
              </a:rPr>
              <a:t> </a:t>
            </a:r>
            <a:r>
              <a:rPr lang="es-MX" sz="1500" i="1" dirty="0" err="1">
                <a:effectLst/>
                <a:latin typeface="Arial" panose="020B0604020202020204" pitchFamily="34" charset="0"/>
                <a:ea typeface="Calibri" panose="020F0502020204030204" pitchFamily="34" charset="0"/>
              </a:rPr>
              <a:t>dành</a:t>
            </a:r>
            <a:r>
              <a:rPr lang="es-MX" sz="1500" i="1" dirty="0">
                <a:effectLst/>
                <a:latin typeface="Arial" panose="020B0604020202020204" pitchFamily="34" charset="0"/>
                <a:ea typeface="Calibri" panose="020F0502020204030204" pitchFamily="34" charset="0"/>
              </a:rPr>
              <a:t> </a:t>
            </a:r>
            <a:r>
              <a:rPr lang="es-MX" sz="1500" i="1" dirty="0" err="1">
                <a:effectLst/>
                <a:latin typeface="Arial" panose="020B0604020202020204" pitchFamily="34" charset="0"/>
                <a:ea typeface="Calibri" panose="020F0502020204030204" pitchFamily="34" charset="0"/>
              </a:rPr>
              <a:t>trẻ</a:t>
            </a:r>
            <a:r>
              <a:rPr lang="es-MX" sz="1500" i="1" dirty="0">
                <a:effectLst/>
                <a:latin typeface="Arial" panose="020B0604020202020204" pitchFamily="34" charset="0"/>
                <a:ea typeface="Calibri" panose="020F0502020204030204" pitchFamily="34" charset="0"/>
              </a:rPr>
              <a:t> </a:t>
            </a:r>
            <a:r>
              <a:rPr lang="es-MX" sz="1500" i="1" dirty="0" err="1">
                <a:effectLst/>
                <a:latin typeface="Arial" panose="020B0604020202020204" pitchFamily="34" charset="0"/>
                <a:ea typeface="Calibri" panose="020F0502020204030204" pitchFamily="34" charset="0"/>
              </a:rPr>
              <a:t>từ</a:t>
            </a:r>
            <a:r>
              <a:rPr lang="es-MX" sz="1500" i="1" dirty="0">
                <a:effectLst/>
                <a:latin typeface="Arial" panose="020B0604020202020204" pitchFamily="34" charset="0"/>
                <a:ea typeface="Calibri" panose="020F0502020204030204" pitchFamily="34" charset="0"/>
              </a:rPr>
              <a:t> 3 </a:t>
            </a:r>
            <a:r>
              <a:rPr lang="es-MX" sz="1500" i="1" dirty="0" err="1">
                <a:effectLst/>
                <a:latin typeface="Arial" panose="020B0604020202020204" pitchFamily="34" charset="0"/>
                <a:ea typeface="Calibri" panose="020F0502020204030204" pitchFamily="34" charset="0"/>
              </a:rPr>
              <a:t>đến</a:t>
            </a:r>
            <a:r>
              <a:rPr lang="es-MX" sz="1500" i="1" dirty="0">
                <a:effectLst/>
                <a:latin typeface="Arial" panose="020B0604020202020204" pitchFamily="34" charset="0"/>
                <a:ea typeface="Calibri" panose="020F0502020204030204" pitchFamily="34" charset="0"/>
              </a:rPr>
              <a:t> 17 </a:t>
            </a:r>
            <a:r>
              <a:rPr lang="es-MX" sz="1500" i="1" dirty="0" err="1">
                <a:effectLst/>
                <a:latin typeface="Arial" panose="020B0604020202020204" pitchFamily="34" charset="0"/>
                <a:ea typeface="Calibri" panose="020F0502020204030204" pitchFamily="34" charset="0"/>
              </a:rPr>
              <a:t>tuổi</a:t>
            </a:r>
            <a:r>
              <a:rPr lang="es-MX" sz="1500" dirty="0">
                <a:effectLst/>
                <a:latin typeface="Arial" panose="020B0604020202020204" pitchFamily="34" charset="0"/>
                <a:ea typeface="Calibri" panose="020F0502020204030204" pitchFamily="34" charset="0"/>
              </a:rPr>
              <a:t>, </a:t>
            </a:r>
            <a:r>
              <a:rPr lang="es-MX" sz="1500" dirty="0" err="1">
                <a:effectLst/>
                <a:latin typeface="Arial" panose="020B0604020202020204" pitchFamily="34" charset="0"/>
                <a:ea typeface="Calibri" panose="020F0502020204030204" pitchFamily="34" charset="0"/>
              </a:rPr>
              <a:t>Nxb</a:t>
            </a:r>
            <a:r>
              <a:rPr lang="es-MX" sz="1500" dirty="0">
                <a:effectLst/>
                <a:latin typeface="Arial" panose="020B0604020202020204" pitchFamily="34" charset="0"/>
                <a:ea typeface="Calibri" panose="020F0502020204030204" pitchFamily="34" charset="0"/>
              </a:rPr>
              <a:t> </a:t>
            </a:r>
            <a:r>
              <a:rPr lang="es-MX" sz="1500" dirty="0" err="1">
                <a:effectLst/>
                <a:latin typeface="Arial" panose="020B0604020202020204" pitchFamily="34" charset="0"/>
                <a:ea typeface="Calibri" panose="020F0502020204030204" pitchFamily="34" charset="0"/>
              </a:rPr>
              <a:t>trẻ</a:t>
            </a:r>
            <a:r>
              <a:rPr lang="es-MX" sz="1500" dirty="0">
                <a:effectLst/>
                <a:latin typeface="Arial" panose="020B0604020202020204" pitchFamily="34" charset="0"/>
                <a:ea typeface="Calibri" panose="020F0502020204030204" pitchFamily="34" charset="0"/>
              </a:rPr>
              <a:t> </a:t>
            </a:r>
            <a:r>
              <a:rPr lang="es-MX" sz="1500" dirty="0" err="1">
                <a:effectLst/>
                <a:latin typeface="Arial" panose="020B0604020202020204" pitchFamily="34" charset="0"/>
                <a:ea typeface="Calibri" panose="020F0502020204030204" pitchFamily="34" charset="0"/>
              </a:rPr>
              <a:t>thành</a:t>
            </a:r>
            <a:r>
              <a:rPr lang="es-MX" sz="1500" dirty="0">
                <a:effectLst/>
                <a:latin typeface="Arial" panose="020B0604020202020204" pitchFamily="34" charset="0"/>
                <a:ea typeface="Calibri" panose="020F0502020204030204" pitchFamily="34" charset="0"/>
              </a:rPr>
              <a:t> </a:t>
            </a:r>
            <a:r>
              <a:rPr lang="es-MX" sz="1500" dirty="0" err="1">
                <a:effectLst/>
                <a:latin typeface="Arial" panose="020B0604020202020204" pitchFamily="34" charset="0"/>
                <a:ea typeface="Calibri" panose="020F0502020204030204" pitchFamily="34" charset="0"/>
              </a:rPr>
              <a:t>phố</a:t>
            </a:r>
            <a:r>
              <a:rPr lang="es-MX" sz="1500" dirty="0">
                <a:effectLst/>
                <a:latin typeface="Arial" panose="020B0604020202020204" pitchFamily="34" charset="0"/>
                <a:ea typeface="Calibri" panose="020F0502020204030204" pitchFamily="34" charset="0"/>
              </a:rPr>
              <a:t> </a:t>
            </a:r>
            <a:r>
              <a:rPr lang="es-MX" sz="1500" dirty="0" err="1">
                <a:effectLst/>
                <a:latin typeface="Arial" panose="020B0604020202020204" pitchFamily="34" charset="0"/>
                <a:ea typeface="Calibri" panose="020F0502020204030204" pitchFamily="34" charset="0"/>
              </a:rPr>
              <a:t>Hồ</a:t>
            </a:r>
            <a:r>
              <a:rPr lang="es-MX" sz="1500" dirty="0">
                <a:effectLst/>
                <a:latin typeface="Arial" panose="020B0604020202020204" pitchFamily="34" charset="0"/>
                <a:ea typeface="Calibri" panose="020F0502020204030204" pitchFamily="34" charset="0"/>
              </a:rPr>
              <a:t> Chí Minh.</a:t>
            </a:r>
            <a:endParaRPr lang="en-US" sz="1500" dirty="0">
              <a:effectLst/>
              <a:latin typeface="Calibri" panose="020F0502020204030204" pitchFamily="34" charset="0"/>
              <a:ea typeface="Calibri" panose="020F0502020204030204" pitchFamily="34" charset="0"/>
            </a:endParaRPr>
          </a:p>
          <a:p>
            <a:pPr marL="0" marR="0" algn="just">
              <a:lnSpc>
                <a:spcPct val="150000"/>
              </a:lnSpc>
              <a:spcBef>
                <a:spcPts val="0"/>
              </a:spcBef>
              <a:spcAft>
                <a:spcPts val="0"/>
              </a:spcAft>
            </a:pPr>
            <a:endParaRPr sz="1500" dirty="0">
              <a:solidFill>
                <a:schemeClr val="dk1"/>
              </a:solidFill>
              <a:latin typeface="+mj-lt"/>
              <a:ea typeface="Source Sans Pro"/>
              <a:cs typeface="Source Sans Pro"/>
              <a:sym typeface="Source Sans Pro"/>
            </a:endParaRPr>
          </a:p>
        </p:txBody>
      </p:sp>
      <p:sp>
        <p:nvSpPr>
          <p:cNvPr id="77" name="Google Shape;77;p18"/>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6</a:t>
            </a:fld>
            <a:endParaRPr/>
          </a:p>
        </p:txBody>
      </p:sp>
      <p:sp>
        <p:nvSpPr>
          <p:cNvPr id="7" name="TextBox 6">
            <a:extLst>
              <a:ext uri="{FF2B5EF4-FFF2-40B4-BE49-F238E27FC236}">
                <a16:creationId xmlns:a16="http://schemas.microsoft.com/office/drawing/2014/main" id="{4F730426-9561-43B3-A483-DED2A44AF022}"/>
              </a:ext>
            </a:extLst>
          </p:cNvPr>
          <p:cNvSpPr txBox="1"/>
          <p:nvPr/>
        </p:nvSpPr>
        <p:spPr>
          <a:xfrm>
            <a:off x="6645910" y="479679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67"/>
        <p:cNvGrpSpPr/>
        <p:nvPr/>
      </p:nvGrpSpPr>
      <p:grpSpPr>
        <a:xfrm>
          <a:off x="0" y="0"/>
          <a:ext cx="0" cy="0"/>
          <a:chOff x="0" y="0"/>
          <a:chExt cx="0" cy="0"/>
        </a:xfrm>
      </p:grpSpPr>
      <p:sp>
        <p:nvSpPr>
          <p:cNvPr id="2" name="TextBox 1">
            <a:extLst>
              <a:ext uri="{FF2B5EF4-FFF2-40B4-BE49-F238E27FC236}">
                <a16:creationId xmlns:a16="http://schemas.microsoft.com/office/drawing/2014/main" id="{B88528A2-E478-4CC2-84BE-A2166501E23F}"/>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6" name="TextBox 5">
            <a:extLst>
              <a:ext uri="{FF2B5EF4-FFF2-40B4-BE49-F238E27FC236}">
                <a16:creationId xmlns:a16="http://schemas.microsoft.com/office/drawing/2014/main" id="{25C0B28C-0B90-47FF-8473-1121D4FBE9C9}"/>
              </a:ext>
            </a:extLst>
          </p:cNvPr>
          <p:cNvSpPr txBox="1"/>
          <p:nvPr/>
        </p:nvSpPr>
        <p:spPr>
          <a:xfrm>
            <a:off x="1878013" y="2338487"/>
            <a:ext cx="4797424" cy="307777"/>
          </a:xfrm>
          <a:prstGeom prst="rect">
            <a:avLst/>
          </a:prstGeom>
          <a:noFill/>
        </p:spPr>
        <p:txBody>
          <a:bodyPr wrap="square">
            <a:spAutoFit/>
          </a:bodyPr>
          <a:lstStyle/>
          <a:p>
            <a:r>
              <a:rPr lang="en-US" b="1" dirty="0"/>
              <a:t>https://www.youtube.com/watch?v=ixRBjEW_sFs</a:t>
            </a:r>
          </a:p>
        </p:txBody>
      </p:sp>
      <p:sp>
        <p:nvSpPr>
          <p:cNvPr id="7" name="TextBox 6">
            <a:extLst>
              <a:ext uri="{FF2B5EF4-FFF2-40B4-BE49-F238E27FC236}">
                <a16:creationId xmlns:a16="http://schemas.microsoft.com/office/drawing/2014/main" id="{CDC40A9F-E939-4822-BAB2-EAA37FB41169}"/>
              </a:ext>
            </a:extLst>
          </p:cNvPr>
          <p:cNvSpPr txBox="1"/>
          <p:nvPr/>
        </p:nvSpPr>
        <p:spPr>
          <a:xfrm>
            <a:off x="751205" y="1247131"/>
            <a:ext cx="8113395" cy="646331"/>
          </a:xfrm>
          <a:prstGeom prst="rect">
            <a:avLst/>
          </a:prstGeom>
          <a:noFill/>
        </p:spPr>
        <p:txBody>
          <a:bodyPr wrap="square" rtlCol="0">
            <a:spAutoFit/>
          </a:bodyPr>
          <a:lstStyle/>
          <a:p>
            <a:r>
              <a:rPr lang="en-US" sz="1800" b="1" dirty="0"/>
              <a:t>MỜI XEM VIDEO: </a:t>
            </a:r>
            <a:r>
              <a:rPr lang="en-US" sz="1800" dirty="0"/>
              <a:t>GIỚI THIỆU VỀ CÁC KĨ NĂNG SỐNG QUAN TRỌNG CỦA THỂ KỶ 21</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25"/>
          <p:cNvSpPr txBox="1">
            <a:spLocks noGrp="1"/>
          </p:cNvSpPr>
          <p:nvPr>
            <p:ph type="title"/>
          </p:nvPr>
        </p:nvSpPr>
        <p:spPr>
          <a:xfrm>
            <a:off x="457200" y="-53249"/>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1. Khái niệm kỹ năng xã hội của trẻ mầm non</a:t>
            </a:r>
            <a:endParaRPr dirty="0"/>
          </a:p>
        </p:txBody>
      </p:sp>
      <p:sp>
        <p:nvSpPr>
          <p:cNvPr id="127" name="Google Shape;127;p25"/>
          <p:cNvSpPr txBox="1">
            <a:spLocks noGrp="1"/>
          </p:cNvSpPr>
          <p:nvPr>
            <p:ph type="body" idx="1"/>
          </p:nvPr>
        </p:nvSpPr>
        <p:spPr>
          <a:xfrm>
            <a:off x="160093" y="804151"/>
            <a:ext cx="3751507" cy="2457209"/>
          </a:xfrm>
          <a:prstGeom prst="rect">
            <a:avLst/>
          </a:prstGeom>
        </p:spPr>
        <p:txBody>
          <a:bodyPr spcFirstLastPara="1" wrap="square" lIns="91425" tIns="91425" rIns="91425" bIns="91425" anchor="t" anchorCtr="0">
            <a:noAutofit/>
          </a:bodyPr>
          <a:lstStyle/>
          <a:p>
            <a:pPr marL="0" marR="0" indent="342900" algn="just">
              <a:lnSpc>
                <a:spcPct val="117000"/>
              </a:lnSpc>
              <a:spcBef>
                <a:spcPts val="0"/>
              </a:spcBef>
              <a:spcAft>
                <a:spcPts val="1000"/>
              </a:spcAft>
            </a:pPr>
            <a:r>
              <a:rPr lang="vi-VN" sz="1800" dirty="0">
                <a:effectLst/>
                <a:latin typeface="Arial" panose="020B0604020202020204" pitchFamily="34" charset="0"/>
                <a:ea typeface="Calibri" panose="020F0502020204030204" pitchFamily="34" charset="0"/>
              </a:rPr>
              <a:t>Đối với trẻ MN cụ thể ở lứa tuổi  mẫu giáo (3-6 tuổi), KNXH được xem là một dạng hành động giúp trẻ tham gia tương tác hiệu quả trong môi trường xã hội, thực hiện các mối quan hệ với mọi người xung quanh, vận dụng tri thức, kinh nghiệm xã hội phù hợp với điều kiện hoàn cảnh cụ </a:t>
            </a:r>
            <a:r>
              <a:rPr lang="vi-VN" sz="1800" spc="-30" dirty="0">
                <a:effectLst/>
                <a:latin typeface="Arial" panose="020B0604020202020204" pitchFamily="34" charset="0"/>
                <a:ea typeface="Calibri" panose="020F0502020204030204" pitchFamily="34" charset="0"/>
              </a:rPr>
              <a:t>thể, giúp trẻ giao tiếp, tương tác, thích nghi với môi trường mầm non, cộng đồng gần gũi trẻ.</a:t>
            </a:r>
            <a:r>
              <a:rPr lang="vi-VN" sz="1800" dirty="0">
                <a:effectLst/>
                <a:latin typeface="Arial" panose="020B0604020202020204" pitchFamily="34" charset="0"/>
                <a:ea typeface="Calibri" panose="020F0502020204030204" pitchFamily="34" charset="0"/>
              </a:rPr>
              <a:t> </a:t>
            </a:r>
            <a:endParaRPr lang="vi-VN" sz="1800" dirty="0">
              <a:effectLst/>
              <a:latin typeface="Calibri" panose="020F0502020204030204" pitchFamily="34" charset="0"/>
              <a:ea typeface="Calibri" panose="020F0502020204030204" pitchFamily="34" charset="0"/>
            </a:endParaRPr>
          </a:p>
        </p:txBody>
      </p:sp>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8</a:t>
            </a:fld>
            <a:endParaRPr/>
          </a:p>
        </p:txBody>
      </p:sp>
      <p:sp>
        <p:nvSpPr>
          <p:cNvPr id="7" name="TextBox 6">
            <a:extLst>
              <a:ext uri="{FF2B5EF4-FFF2-40B4-BE49-F238E27FC236}">
                <a16:creationId xmlns:a16="http://schemas.microsoft.com/office/drawing/2014/main" id="{03C16145-6F84-4788-BFAB-84714F0BE830}"/>
              </a:ext>
            </a:extLst>
          </p:cNvPr>
          <p:cNvSpPr txBox="1"/>
          <p:nvPr/>
        </p:nvSpPr>
        <p:spPr>
          <a:xfrm>
            <a:off x="6630670" y="4818551"/>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8" name="Picture 7">
            <a:extLst>
              <a:ext uri="{FF2B5EF4-FFF2-40B4-BE49-F238E27FC236}">
                <a16:creationId xmlns:a16="http://schemas.microsoft.com/office/drawing/2014/main" id="{F873DE1A-BEE1-446A-90C7-2A28DDFB4262}"/>
              </a:ext>
            </a:extLst>
          </p:cNvPr>
          <p:cNvPicPr>
            <a:picLocks noChangeAspect="1"/>
          </p:cNvPicPr>
          <p:nvPr/>
        </p:nvPicPr>
        <p:blipFill>
          <a:blip r:embed="rId3"/>
          <a:stretch>
            <a:fillRect/>
          </a:stretch>
        </p:blipFill>
        <p:spPr>
          <a:xfrm>
            <a:off x="4092556" y="1468120"/>
            <a:ext cx="4954924" cy="2616200"/>
          </a:xfrm>
          <a:prstGeom prst="rect">
            <a:avLst/>
          </a:prstGeom>
        </p:spPr>
      </p:pic>
      <p:sp>
        <p:nvSpPr>
          <p:cNvPr id="15" name="TextBox 14">
            <a:extLst>
              <a:ext uri="{FF2B5EF4-FFF2-40B4-BE49-F238E27FC236}">
                <a16:creationId xmlns:a16="http://schemas.microsoft.com/office/drawing/2014/main" id="{A16FAFE8-B147-4A02-A5D5-1FF194F0596D}"/>
              </a:ext>
            </a:extLst>
          </p:cNvPr>
          <p:cNvSpPr txBox="1"/>
          <p:nvPr/>
        </p:nvSpPr>
        <p:spPr>
          <a:xfrm>
            <a:off x="4846350" y="4038600"/>
            <a:ext cx="5293360" cy="215444"/>
          </a:xfrm>
          <a:prstGeom prst="rect">
            <a:avLst/>
          </a:prstGeom>
          <a:noFill/>
        </p:spPr>
        <p:txBody>
          <a:bodyPr wrap="square">
            <a:spAutoFit/>
          </a:bodyPr>
          <a:lstStyle/>
          <a:p>
            <a:r>
              <a:rPr lang="en-US" sz="800" dirty="0"/>
              <a:t>https://www.learnwithhomer.com/homer-blog/4190/social-skills-for-kids/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22"/>
          <p:cNvSpPr txBox="1">
            <a:spLocks noGrp="1"/>
          </p:cNvSpPr>
          <p:nvPr>
            <p:ph type="body" idx="1"/>
          </p:nvPr>
        </p:nvSpPr>
        <p:spPr>
          <a:xfrm>
            <a:off x="115394" y="766674"/>
            <a:ext cx="8913211" cy="4168764"/>
          </a:xfrm>
          <a:prstGeom prst="rect">
            <a:avLst/>
          </a:prstGeom>
        </p:spPr>
        <p:txBody>
          <a:bodyPr spcFirstLastPara="1" wrap="square" lIns="91425" tIns="91425" rIns="91425" bIns="91425" anchor="t" anchorCtr="0">
            <a:noAutofit/>
          </a:bodyPr>
          <a:lstStyle/>
          <a:p>
            <a:pPr marL="0" indent="270510" algn="just">
              <a:lnSpc>
                <a:spcPct val="117000"/>
              </a:lnSpc>
              <a:spcBef>
                <a:spcPts val="0"/>
              </a:spcBef>
              <a:spcAft>
                <a:spcPts val="1000"/>
              </a:spcAft>
            </a:pPr>
            <a:r>
              <a:rPr lang="en-US" sz="1800" dirty="0">
                <a:effectLst/>
                <a:latin typeface="Arial" panose="020B0604020202020204" pitchFamily="34" charset="0"/>
                <a:ea typeface="Calibri" panose="020F0502020204030204" pitchFamily="34" charset="0"/>
              </a:rPr>
              <a:t> Theo </a:t>
            </a:r>
            <a:r>
              <a:rPr lang="en-US" sz="1800" dirty="0" err="1">
                <a:solidFill>
                  <a:srgbClr val="000000"/>
                </a:solidFill>
                <a:effectLst/>
                <a:latin typeface="Arial" panose="020B0604020202020204" pitchFamily="34" charset="0"/>
                <a:ea typeface="Calibri" panose="020F0502020204030204" pitchFamily="34" charset="0"/>
              </a:rPr>
              <a:t>Đặng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Thành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Hưng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Trần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Thị</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Tố</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Oanh</a:t>
            </a:r>
            <a:r>
              <a:rPr lang="en-US" sz="1800" dirty="0">
                <a:solidFill>
                  <a:srgbClr val="000000"/>
                </a:solidFill>
                <a:effectLst/>
                <a:latin typeface="Arial" panose="020B0604020202020204" pitchFamily="34" charset="0"/>
                <a:ea typeface="Calibri" panose="020F0502020204030204" pitchFamily="34" charset="0"/>
              </a:rPr>
              <a:t> (2014), </a:t>
            </a:r>
            <a:r>
              <a:rPr lang="vi-VN" sz="1800" dirty="0">
                <a:solidFill>
                  <a:schemeClr val="tx1"/>
                </a:solidFill>
                <a:effectLst/>
                <a:latin typeface="Arial" panose="020B0604020202020204" pitchFamily="34" charset="0"/>
                <a:ea typeface="Calibri" panose="020F0502020204030204" pitchFamily="34" charset="0"/>
              </a:rPr>
              <a:t>KNXH</a:t>
            </a:r>
            <a:r>
              <a:rPr lang="en-US" sz="1800" dirty="0">
                <a:solidFill>
                  <a:schemeClr val="tx1"/>
                </a:solidFill>
                <a:effectLst/>
                <a:latin typeface="Arial" panose="020B0604020202020204" pitchFamily="34" charset="0"/>
                <a:ea typeface="Calibri" panose="020F0502020204030204" pitchFamily="34" charset="0"/>
              </a:rPr>
              <a:t> </a:t>
            </a:r>
            <a:r>
              <a:rPr lang="en-US" sz="1800" dirty="0" err="1">
                <a:solidFill>
                  <a:schemeClr val="tx1"/>
                </a:solidFill>
                <a:effectLst/>
                <a:latin typeface="Arial" panose="020B0604020202020204" pitchFamily="34" charset="0"/>
                <a:ea typeface="Calibri" panose="020F0502020204030204" pitchFamily="34" charset="0"/>
              </a:rPr>
              <a:t>của</a:t>
            </a:r>
            <a:r>
              <a:rPr lang="en-US" sz="1800" dirty="0">
                <a:solidFill>
                  <a:schemeClr val="tx1"/>
                </a:solidFill>
                <a:effectLst/>
                <a:latin typeface="Arial" panose="020B0604020202020204" pitchFamily="34" charset="0"/>
                <a:ea typeface="Calibri" panose="020F0502020204030204" pitchFamily="34" charset="0"/>
              </a:rPr>
              <a:t> </a:t>
            </a:r>
            <a:r>
              <a:rPr lang="en-US" sz="1800" dirty="0" err="1">
                <a:solidFill>
                  <a:schemeClr val="tx1"/>
                </a:solidFill>
                <a:effectLst/>
                <a:latin typeface="Arial" panose="020B0604020202020204" pitchFamily="34" charset="0"/>
                <a:ea typeface="Calibri" panose="020F0502020204030204" pitchFamily="34" charset="0"/>
              </a:rPr>
              <a:t>trẻ</a:t>
            </a:r>
            <a:r>
              <a:rPr lang="en-US" sz="1800" dirty="0">
                <a:solidFill>
                  <a:schemeClr val="tx1"/>
                </a:solidFill>
                <a:effectLst/>
                <a:latin typeface="Arial" panose="020B0604020202020204" pitchFamily="34" charset="0"/>
                <a:ea typeface="Calibri" panose="020F0502020204030204" pitchFamily="34" charset="0"/>
              </a:rPr>
              <a:t> </a:t>
            </a:r>
            <a:r>
              <a:rPr lang="en-US" sz="1800" dirty="0" err="1">
                <a:solidFill>
                  <a:schemeClr val="tx1"/>
                </a:solidFill>
                <a:effectLst/>
                <a:latin typeface="Arial" panose="020B0604020202020204" pitchFamily="34" charset="0"/>
                <a:ea typeface="Calibri" panose="020F0502020204030204" pitchFamily="34" charset="0"/>
              </a:rPr>
              <a:t>mẫu</a:t>
            </a:r>
            <a:r>
              <a:rPr lang="en-US" sz="1800" dirty="0">
                <a:solidFill>
                  <a:schemeClr val="tx1"/>
                </a:solidFill>
                <a:effectLst/>
                <a:latin typeface="Arial" panose="020B0604020202020204" pitchFamily="34" charset="0"/>
                <a:ea typeface="Calibri" panose="020F0502020204030204" pitchFamily="34" charset="0"/>
              </a:rPr>
              <a:t> </a:t>
            </a:r>
            <a:r>
              <a:rPr lang="en-US" sz="1800" dirty="0" err="1">
                <a:solidFill>
                  <a:schemeClr val="tx1"/>
                </a:solidFill>
                <a:effectLst/>
                <a:latin typeface="Arial" panose="020B0604020202020204" pitchFamily="34" charset="0"/>
                <a:ea typeface="Calibri" panose="020F0502020204030204" pitchFamily="34" charset="0"/>
              </a:rPr>
              <a:t>giáo</a:t>
            </a:r>
            <a:r>
              <a:rPr lang="vi-VN" sz="1800" dirty="0">
                <a:solidFill>
                  <a:schemeClr val="tx1"/>
                </a:solidFill>
                <a:effectLst/>
                <a:latin typeface="Arial" panose="020B0604020202020204" pitchFamily="34" charset="0"/>
                <a:ea typeface="Calibri" panose="020F0502020204030204" pitchFamily="34" charset="0"/>
              </a:rPr>
              <a:t> </a:t>
            </a:r>
            <a:r>
              <a:rPr lang="vi-VN" sz="1800" i="1" dirty="0">
                <a:solidFill>
                  <a:schemeClr val="tx1"/>
                </a:solidFill>
                <a:effectLst/>
                <a:latin typeface="Arial" panose="020B0604020202020204" pitchFamily="34" charset="0"/>
                <a:ea typeface="Calibri" panose="020F0502020204030204" pitchFamily="34" charset="0"/>
              </a:rPr>
              <a:t>là </a:t>
            </a:r>
            <a:r>
              <a:rPr lang="en-US" sz="1800" i="1" dirty="0" err="1">
                <a:solidFill>
                  <a:schemeClr val="tx1"/>
                </a:solidFill>
                <a:effectLst/>
                <a:latin typeface="Arial" panose="020B0604020202020204" pitchFamily="34" charset="0"/>
                <a:ea typeface="Calibri" panose="020F0502020204030204" pitchFamily="34" charset="0"/>
              </a:rPr>
              <a:t>những</a:t>
            </a:r>
            <a:r>
              <a:rPr lang="en-US" sz="1800" i="1" dirty="0">
                <a:solidFill>
                  <a:schemeClr val="tx1"/>
                </a:solidFill>
                <a:effectLst/>
                <a:latin typeface="Arial" panose="020B0604020202020204" pitchFamily="34" charset="0"/>
                <a:ea typeface="Calibri" panose="020F0502020204030204" pitchFamily="34" charset="0"/>
              </a:rPr>
              <a:t> </a:t>
            </a:r>
            <a:r>
              <a:rPr lang="en-US" sz="1800" i="1" dirty="0" err="1">
                <a:solidFill>
                  <a:schemeClr val="tx1"/>
                </a:solidFill>
                <a:effectLst/>
                <a:latin typeface="Arial" panose="020B0604020202020204" pitchFamily="34" charset="0"/>
                <a:ea typeface="Calibri" panose="020F0502020204030204" pitchFamily="34" charset="0"/>
              </a:rPr>
              <a:t>kĩ</a:t>
            </a:r>
            <a:r>
              <a:rPr lang="en-US" sz="1800" i="1" dirty="0">
                <a:solidFill>
                  <a:schemeClr val="tx1"/>
                </a:solidFill>
                <a:effectLst/>
                <a:latin typeface="Arial" panose="020B0604020202020204" pitchFamily="34" charset="0"/>
                <a:ea typeface="Calibri" panose="020F0502020204030204" pitchFamily="34" charset="0"/>
              </a:rPr>
              <a:t> </a:t>
            </a:r>
            <a:r>
              <a:rPr lang="en-US" sz="1800" i="1" dirty="0" err="1">
                <a:solidFill>
                  <a:schemeClr val="tx1"/>
                </a:solidFill>
                <a:effectLst/>
                <a:latin typeface="Arial" panose="020B0604020202020204" pitchFamily="34" charset="0"/>
                <a:ea typeface="Calibri" panose="020F0502020204030204" pitchFamily="34" charset="0"/>
              </a:rPr>
              <a:t>năng</a:t>
            </a:r>
            <a:r>
              <a:rPr lang="en-US" sz="1800" i="1" dirty="0">
                <a:solidFill>
                  <a:schemeClr val="tx1"/>
                </a:solidFill>
                <a:effectLst/>
                <a:latin typeface="Arial" panose="020B0604020202020204" pitchFamily="34" charset="0"/>
                <a:ea typeface="Calibri" panose="020F0502020204030204" pitchFamily="34" charset="0"/>
              </a:rPr>
              <a:t> </a:t>
            </a:r>
            <a:r>
              <a:rPr lang="en-US" sz="1800" i="1" dirty="0" err="1">
                <a:solidFill>
                  <a:schemeClr val="tx1"/>
                </a:solidFill>
                <a:effectLst/>
                <a:latin typeface="Arial" panose="020B0604020202020204" pitchFamily="34" charset="0"/>
                <a:ea typeface="Calibri" panose="020F0502020204030204" pitchFamily="34" charset="0"/>
              </a:rPr>
              <a:t>hướng</a:t>
            </a:r>
            <a:r>
              <a:rPr lang="en-US" sz="1800" i="1" dirty="0">
                <a:solidFill>
                  <a:schemeClr val="tx1"/>
                </a:solidFill>
                <a:effectLst/>
                <a:latin typeface="Arial" panose="020B0604020202020204" pitchFamily="34" charset="0"/>
                <a:ea typeface="Calibri" panose="020F0502020204030204" pitchFamily="34" charset="0"/>
              </a:rPr>
              <a:t> </a:t>
            </a:r>
            <a:r>
              <a:rPr lang="en-US" sz="1800" i="1" dirty="0" err="1">
                <a:solidFill>
                  <a:schemeClr val="tx1"/>
                </a:solidFill>
                <a:effectLst/>
                <a:latin typeface="Arial" panose="020B0604020202020204" pitchFamily="34" charset="0"/>
                <a:ea typeface="Calibri" panose="020F0502020204030204" pitchFamily="34" charset="0"/>
              </a:rPr>
              <a:t>tới</a:t>
            </a:r>
            <a:r>
              <a:rPr lang="en-US" sz="1800" i="1" dirty="0">
                <a:solidFill>
                  <a:schemeClr val="tx1"/>
                </a:solidFill>
                <a:effectLst/>
                <a:latin typeface="Arial" panose="020B0604020202020204" pitchFamily="34" charset="0"/>
                <a:ea typeface="Calibri" panose="020F0502020204030204" pitchFamily="34" charset="0"/>
              </a:rPr>
              <a:t> </a:t>
            </a:r>
            <a:r>
              <a:rPr lang="en-US" sz="1800" i="1" dirty="0" err="1">
                <a:solidFill>
                  <a:schemeClr val="tx1"/>
                </a:solidFill>
                <a:effectLst/>
                <a:latin typeface="Arial" panose="020B0604020202020204" pitchFamily="34" charset="0"/>
                <a:ea typeface="Calibri" panose="020F0502020204030204" pitchFamily="34" charset="0"/>
              </a:rPr>
              <a:t>và</a:t>
            </a:r>
            <a:r>
              <a:rPr lang="en-US" sz="1800" i="1" dirty="0">
                <a:solidFill>
                  <a:schemeClr val="tx1"/>
                </a:solidFill>
                <a:effectLst/>
                <a:latin typeface="Arial" panose="020B0604020202020204" pitchFamily="34" charset="0"/>
                <a:ea typeface="Calibri" panose="020F0502020204030204" pitchFamily="34" charset="0"/>
              </a:rPr>
              <a:t> </a:t>
            </a:r>
            <a:r>
              <a:rPr lang="en-US" sz="1800" i="1" dirty="0" err="1">
                <a:solidFill>
                  <a:schemeClr val="tx1"/>
                </a:solidFill>
                <a:effectLst/>
                <a:latin typeface="Arial" panose="020B0604020202020204" pitchFamily="34" charset="0"/>
                <a:ea typeface="Calibri" panose="020F0502020204030204" pitchFamily="34" charset="0"/>
              </a:rPr>
              <a:t>được</a:t>
            </a:r>
            <a:r>
              <a:rPr lang="en-US" sz="1800" i="1" dirty="0">
                <a:solidFill>
                  <a:schemeClr val="tx1"/>
                </a:solidFill>
                <a:effectLst/>
                <a:latin typeface="Arial" panose="020B0604020202020204" pitchFamily="34" charset="0"/>
                <a:ea typeface="Calibri" panose="020F0502020204030204" pitchFamily="34" charset="0"/>
              </a:rPr>
              <a:t> </a:t>
            </a:r>
            <a:r>
              <a:rPr lang="en-US" sz="1800" i="1" dirty="0" err="1">
                <a:solidFill>
                  <a:schemeClr val="tx1"/>
                </a:solidFill>
                <a:effectLst/>
                <a:latin typeface="Arial" panose="020B0604020202020204" pitchFamily="34" charset="0"/>
                <a:ea typeface="Calibri" panose="020F0502020204030204" pitchFamily="34" charset="0"/>
              </a:rPr>
              <a:t>áp</a:t>
            </a:r>
            <a:r>
              <a:rPr lang="en-US" sz="1800" i="1" dirty="0">
                <a:solidFill>
                  <a:schemeClr val="tx1"/>
                </a:solidFill>
                <a:effectLst/>
                <a:latin typeface="Arial" panose="020B0604020202020204" pitchFamily="34" charset="0"/>
                <a:ea typeface="Calibri" panose="020F0502020204030204" pitchFamily="34" charset="0"/>
              </a:rPr>
              <a:t> </a:t>
            </a:r>
            <a:r>
              <a:rPr lang="en-US" sz="1800" i="1" dirty="0" err="1">
                <a:solidFill>
                  <a:schemeClr val="tx1"/>
                </a:solidFill>
                <a:effectLst/>
                <a:latin typeface="Arial" panose="020B0604020202020204" pitchFamily="34" charset="0"/>
                <a:ea typeface="Calibri" panose="020F0502020204030204" pitchFamily="34" charset="0"/>
              </a:rPr>
              <a:t>dụng</a:t>
            </a:r>
            <a:r>
              <a:rPr lang="en-US" sz="1800" i="1" dirty="0">
                <a:solidFill>
                  <a:schemeClr val="tx1"/>
                </a:solidFill>
                <a:effectLst/>
                <a:latin typeface="Arial" panose="020B0604020202020204" pitchFamily="34" charset="0"/>
                <a:ea typeface="Calibri" panose="020F0502020204030204" pitchFamily="34" charset="0"/>
              </a:rPr>
              <a:t> </a:t>
            </a:r>
            <a:r>
              <a:rPr lang="en-US" sz="1800" i="1" dirty="0" err="1">
                <a:solidFill>
                  <a:schemeClr val="tx1"/>
                </a:solidFill>
                <a:effectLst/>
                <a:latin typeface="Arial" panose="020B0604020202020204" pitchFamily="34" charset="0"/>
                <a:ea typeface="Calibri" panose="020F0502020204030204" pitchFamily="34" charset="0"/>
              </a:rPr>
              <a:t>trực</a:t>
            </a:r>
            <a:r>
              <a:rPr lang="en-US" sz="1800" i="1" dirty="0">
                <a:solidFill>
                  <a:schemeClr val="tx1"/>
                </a:solidFill>
                <a:effectLst/>
                <a:latin typeface="Arial" panose="020B0604020202020204" pitchFamily="34" charset="0"/>
                <a:ea typeface="Calibri" panose="020F0502020204030204" pitchFamily="34" charset="0"/>
              </a:rPr>
              <a:t> </a:t>
            </a:r>
            <a:r>
              <a:rPr lang="en-US" sz="1800" i="1" dirty="0" err="1">
                <a:solidFill>
                  <a:schemeClr val="tx1"/>
                </a:solidFill>
                <a:effectLst/>
                <a:latin typeface="Arial" panose="020B0604020202020204" pitchFamily="34" charset="0"/>
                <a:ea typeface="Calibri" panose="020F0502020204030204" pitchFamily="34" charset="0"/>
              </a:rPr>
              <a:t>tiếp</a:t>
            </a:r>
            <a:r>
              <a:rPr lang="en-US" sz="1800" i="1" dirty="0">
                <a:solidFill>
                  <a:schemeClr val="tx1"/>
                </a:solidFill>
                <a:effectLst/>
                <a:latin typeface="Arial" panose="020B0604020202020204" pitchFamily="34" charset="0"/>
                <a:ea typeface="Calibri" panose="020F0502020204030204" pitchFamily="34" charset="0"/>
              </a:rPr>
              <a:t> </a:t>
            </a:r>
            <a:r>
              <a:rPr lang="en-US" sz="1800" i="1" dirty="0" err="1">
                <a:solidFill>
                  <a:schemeClr val="tx1"/>
                </a:solidFill>
                <a:effectLst/>
                <a:latin typeface="Arial" panose="020B0604020202020204" pitchFamily="34" charset="0"/>
                <a:ea typeface="Calibri" panose="020F0502020204030204" pitchFamily="34" charset="0"/>
              </a:rPr>
              <a:t>vào</a:t>
            </a:r>
            <a:r>
              <a:rPr lang="en-US" sz="1800" i="1" dirty="0">
                <a:solidFill>
                  <a:schemeClr val="tx1"/>
                </a:solidFill>
                <a:effectLst/>
                <a:latin typeface="Arial" panose="020B0604020202020204" pitchFamily="34" charset="0"/>
                <a:ea typeface="Calibri" panose="020F0502020204030204" pitchFamily="34" charset="0"/>
              </a:rPr>
              <a:t> </a:t>
            </a:r>
            <a:r>
              <a:rPr lang="en-US" sz="1800" i="1" dirty="0" err="1">
                <a:solidFill>
                  <a:schemeClr val="tx1"/>
                </a:solidFill>
                <a:effectLst/>
                <a:latin typeface="Arial" panose="020B0604020202020204" pitchFamily="34" charset="0"/>
                <a:ea typeface="Calibri" panose="020F0502020204030204" pitchFamily="34" charset="0"/>
              </a:rPr>
              <a:t>sự</a:t>
            </a:r>
            <a:r>
              <a:rPr lang="en-US" sz="1800" i="1" dirty="0">
                <a:solidFill>
                  <a:schemeClr val="tx1"/>
                </a:solidFill>
                <a:effectLst/>
                <a:latin typeface="Arial" panose="020B0604020202020204" pitchFamily="34" charset="0"/>
                <a:ea typeface="Calibri" panose="020F0502020204030204" pitchFamily="34" charset="0"/>
              </a:rPr>
              <a:t> </a:t>
            </a:r>
            <a:r>
              <a:rPr lang="en-US" sz="1800" i="1" dirty="0" err="1">
                <a:solidFill>
                  <a:schemeClr val="tx1"/>
                </a:solidFill>
                <a:effectLst/>
                <a:latin typeface="Arial" panose="020B0604020202020204" pitchFamily="34" charset="0"/>
                <a:ea typeface="Calibri" panose="020F0502020204030204" pitchFamily="34" charset="0"/>
              </a:rPr>
              <a:t>tương</a:t>
            </a:r>
            <a:r>
              <a:rPr lang="en-US" sz="1800" i="1" dirty="0">
                <a:solidFill>
                  <a:schemeClr val="tx1"/>
                </a:solidFill>
                <a:effectLst/>
                <a:latin typeface="Arial" panose="020B0604020202020204" pitchFamily="34" charset="0"/>
                <a:ea typeface="Calibri" panose="020F0502020204030204" pitchFamily="34" charset="0"/>
              </a:rPr>
              <a:t> </a:t>
            </a:r>
            <a:r>
              <a:rPr lang="en-US" sz="1800" i="1" dirty="0" err="1">
                <a:solidFill>
                  <a:schemeClr val="tx1"/>
                </a:solidFill>
                <a:effectLst/>
                <a:latin typeface="Arial" panose="020B0604020202020204" pitchFamily="34" charset="0"/>
                <a:ea typeface="Calibri" panose="020F0502020204030204" pitchFamily="34" charset="0"/>
              </a:rPr>
              <a:t>tác</a:t>
            </a:r>
            <a:r>
              <a:rPr lang="en-US" sz="1800" i="1" dirty="0">
                <a:solidFill>
                  <a:schemeClr val="tx1"/>
                </a:solidFill>
                <a:effectLst/>
                <a:latin typeface="Arial" panose="020B0604020202020204" pitchFamily="34" charset="0"/>
                <a:ea typeface="Calibri" panose="020F0502020204030204" pitchFamily="34" charset="0"/>
              </a:rPr>
              <a:t> </a:t>
            </a:r>
            <a:r>
              <a:rPr lang="en-US" sz="1800" i="1" dirty="0" err="1">
                <a:solidFill>
                  <a:schemeClr val="tx1"/>
                </a:solidFill>
                <a:effectLst/>
                <a:latin typeface="Arial" panose="020B0604020202020204" pitchFamily="34" charset="0"/>
                <a:ea typeface="Calibri" panose="020F0502020204030204" pitchFamily="34" charset="0"/>
              </a:rPr>
              <a:t>giữa</a:t>
            </a:r>
            <a:r>
              <a:rPr lang="en-US" sz="1800" i="1" dirty="0">
                <a:solidFill>
                  <a:schemeClr val="tx1"/>
                </a:solidFill>
                <a:effectLst/>
                <a:latin typeface="Arial" panose="020B0604020202020204" pitchFamily="34" charset="0"/>
                <a:ea typeface="Calibri" panose="020F0502020204030204" pitchFamily="34" charset="0"/>
              </a:rPr>
              <a:t> </a:t>
            </a:r>
            <a:r>
              <a:rPr lang="en-US" sz="1800" i="1" dirty="0" err="1">
                <a:solidFill>
                  <a:schemeClr val="tx1"/>
                </a:solidFill>
                <a:effectLst/>
                <a:latin typeface="Arial" panose="020B0604020202020204" pitchFamily="34" charset="0"/>
                <a:ea typeface="Calibri" panose="020F0502020204030204" pitchFamily="34" charset="0"/>
              </a:rPr>
              <a:t>trẻ</a:t>
            </a:r>
            <a:r>
              <a:rPr lang="en-US" sz="1800" i="1" dirty="0">
                <a:solidFill>
                  <a:schemeClr val="tx1"/>
                </a:solidFill>
                <a:effectLst/>
                <a:latin typeface="Arial" panose="020B0604020202020204" pitchFamily="34" charset="0"/>
                <a:ea typeface="Calibri" panose="020F0502020204030204" pitchFamily="34" charset="0"/>
              </a:rPr>
              <a:t> </a:t>
            </a:r>
            <a:r>
              <a:rPr lang="en-US" sz="1800" i="1" dirty="0" err="1">
                <a:solidFill>
                  <a:schemeClr val="tx1"/>
                </a:solidFill>
                <a:effectLst/>
                <a:latin typeface="Arial" panose="020B0604020202020204" pitchFamily="34" charset="0"/>
                <a:ea typeface="Calibri" panose="020F0502020204030204" pitchFamily="34" charset="0"/>
              </a:rPr>
              <a:t>với</a:t>
            </a:r>
            <a:r>
              <a:rPr lang="en-US" sz="1800" i="1" dirty="0">
                <a:solidFill>
                  <a:schemeClr val="tx1"/>
                </a:solidFill>
                <a:effectLst/>
                <a:latin typeface="Arial" panose="020B0604020202020204" pitchFamily="34" charset="0"/>
                <a:ea typeface="Calibri" panose="020F0502020204030204" pitchFamily="34" charset="0"/>
              </a:rPr>
              <a:t> </a:t>
            </a:r>
            <a:r>
              <a:rPr lang="en-US" sz="1800" i="1" dirty="0" err="1">
                <a:solidFill>
                  <a:schemeClr val="tx1"/>
                </a:solidFill>
                <a:effectLst/>
                <a:latin typeface="Arial" panose="020B0604020202020204" pitchFamily="34" charset="0"/>
                <a:ea typeface="Calibri" panose="020F0502020204030204" pitchFamily="34" charset="0"/>
              </a:rPr>
              <a:t>mọi</a:t>
            </a:r>
            <a:r>
              <a:rPr lang="en-US" sz="1800" i="1" dirty="0">
                <a:solidFill>
                  <a:schemeClr val="tx1"/>
                </a:solidFill>
                <a:effectLst/>
                <a:latin typeface="Arial" panose="020B0604020202020204" pitchFamily="34" charset="0"/>
                <a:ea typeface="Calibri" panose="020F0502020204030204" pitchFamily="34" charset="0"/>
              </a:rPr>
              <a:t> </a:t>
            </a:r>
            <a:r>
              <a:rPr lang="en-US" sz="1800" i="1" dirty="0" err="1">
                <a:solidFill>
                  <a:schemeClr val="tx1"/>
                </a:solidFill>
                <a:effectLst/>
                <a:latin typeface="Arial" panose="020B0604020202020204" pitchFamily="34" charset="0"/>
                <a:ea typeface="Calibri" panose="020F0502020204030204" pitchFamily="34" charset="0"/>
              </a:rPr>
              <a:t>người</a:t>
            </a:r>
            <a:r>
              <a:rPr lang="en-US" sz="1800" i="1" dirty="0">
                <a:solidFill>
                  <a:schemeClr val="tx1"/>
                </a:solidFill>
                <a:effectLst/>
                <a:latin typeface="Arial" panose="020B0604020202020204" pitchFamily="34" charset="0"/>
                <a:ea typeface="Calibri" panose="020F0502020204030204" pitchFamily="34" charset="0"/>
              </a:rPr>
              <a:t> </a:t>
            </a:r>
            <a:r>
              <a:rPr lang="en-US" sz="1800" i="1" dirty="0" err="1">
                <a:solidFill>
                  <a:schemeClr val="tx1"/>
                </a:solidFill>
                <a:effectLst/>
                <a:latin typeface="Arial" panose="020B0604020202020204" pitchFamily="34" charset="0"/>
                <a:ea typeface="Calibri" panose="020F0502020204030204" pitchFamily="34" charset="0"/>
              </a:rPr>
              <a:t>xung</a:t>
            </a:r>
            <a:r>
              <a:rPr lang="en-US" sz="1800" i="1" dirty="0">
                <a:solidFill>
                  <a:schemeClr val="tx1"/>
                </a:solidFill>
                <a:effectLst/>
                <a:latin typeface="Arial" panose="020B0604020202020204" pitchFamily="34" charset="0"/>
                <a:ea typeface="Calibri" panose="020F0502020204030204" pitchFamily="34" charset="0"/>
              </a:rPr>
              <a:t> </a:t>
            </a:r>
            <a:r>
              <a:rPr lang="en-US" sz="1800" i="1" dirty="0" err="1">
                <a:solidFill>
                  <a:schemeClr val="tx1"/>
                </a:solidFill>
                <a:effectLst/>
                <a:latin typeface="Arial" panose="020B0604020202020204" pitchFamily="34" charset="0"/>
                <a:ea typeface="Calibri" panose="020F0502020204030204" pitchFamily="34" charset="0"/>
              </a:rPr>
              <a:t>quanh</a:t>
            </a:r>
            <a:r>
              <a:rPr lang="en-US" sz="1800" i="1" dirty="0">
                <a:solidFill>
                  <a:schemeClr val="tx1"/>
                </a:solidFill>
                <a:effectLst/>
                <a:latin typeface="Arial" panose="020B0604020202020204" pitchFamily="34" charset="0"/>
                <a:ea typeface="Calibri" panose="020F0502020204030204" pitchFamily="34" charset="0"/>
              </a:rPr>
              <a:t> </a:t>
            </a:r>
            <a:r>
              <a:rPr lang="en-US" sz="1800" i="1" dirty="0" err="1">
                <a:solidFill>
                  <a:schemeClr val="tx1"/>
                </a:solidFill>
                <a:effectLst/>
                <a:latin typeface="Arial" panose="020B0604020202020204" pitchFamily="34" charset="0"/>
                <a:ea typeface="Calibri" panose="020F0502020204030204" pitchFamily="34" charset="0"/>
              </a:rPr>
              <a:t>hoặc</a:t>
            </a:r>
            <a:r>
              <a:rPr lang="en-US" sz="1800" i="1" dirty="0">
                <a:solidFill>
                  <a:schemeClr val="tx1"/>
                </a:solidFill>
                <a:effectLst/>
                <a:latin typeface="Arial" panose="020B0604020202020204" pitchFamily="34" charset="0"/>
                <a:ea typeface="Calibri" panose="020F0502020204030204" pitchFamily="34" charset="0"/>
              </a:rPr>
              <a:t> </a:t>
            </a:r>
            <a:r>
              <a:rPr lang="en-US" sz="1800" i="1" dirty="0" err="1">
                <a:solidFill>
                  <a:schemeClr val="tx1"/>
                </a:solidFill>
                <a:effectLst/>
                <a:latin typeface="Arial" panose="020B0604020202020204" pitchFamily="34" charset="0"/>
                <a:ea typeface="Calibri" panose="020F0502020204030204" pitchFamily="34" charset="0"/>
              </a:rPr>
              <a:t>với</a:t>
            </a:r>
            <a:r>
              <a:rPr lang="en-US" sz="1800" i="1" dirty="0">
                <a:solidFill>
                  <a:schemeClr val="tx1"/>
                </a:solidFill>
                <a:effectLst/>
                <a:latin typeface="Arial" panose="020B0604020202020204" pitchFamily="34" charset="0"/>
                <a:ea typeface="Calibri" panose="020F0502020204030204" pitchFamily="34" charset="0"/>
              </a:rPr>
              <a:t> </a:t>
            </a:r>
            <a:r>
              <a:rPr lang="en-US" sz="1800" i="1" dirty="0" err="1">
                <a:solidFill>
                  <a:schemeClr val="tx1"/>
                </a:solidFill>
                <a:effectLst/>
                <a:latin typeface="Arial" panose="020B0604020202020204" pitchFamily="34" charset="0"/>
                <a:ea typeface="Calibri" panose="020F0502020204030204" pitchFamily="34" charset="0"/>
              </a:rPr>
              <a:t>xã</a:t>
            </a:r>
            <a:r>
              <a:rPr lang="en-US" sz="1800" i="1" dirty="0">
                <a:solidFill>
                  <a:schemeClr val="tx1"/>
                </a:solidFill>
                <a:effectLst/>
                <a:latin typeface="Arial" panose="020B0604020202020204" pitchFamily="34" charset="0"/>
                <a:ea typeface="Calibri" panose="020F0502020204030204" pitchFamily="34" charset="0"/>
              </a:rPr>
              <a:t> </a:t>
            </a:r>
            <a:r>
              <a:rPr lang="en-US" sz="1800" i="1" dirty="0" err="1">
                <a:solidFill>
                  <a:schemeClr val="tx1"/>
                </a:solidFill>
                <a:effectLst/>
                <a:latin typeface="Arial" panose="020B0604020202020204" pitchFamily="34" charset="0"/>
                <a:ea typeface="Calibri" panose="020F0502020204030204" pitchFamily="34" charset="0"/>
              </a:rPr>
              <a:t>hội</a:t>
            </a:r>
            <a:r>
              <a:rPr lang="en-US" sz="1800" i="1" dirty="0">
                <a:solidFill>
                  <a:schemeClr val="tx1"/>
                </a:solidFill>
                <a:effectLst/>
                <a:latin typeface="Arial" panose="020B0604020202020204" pitchFamily="34" charset="0"/>
                <a:ea typeface="Calibri" panose="020F0502020204030204" pitchFamily="34" charset="0"/>
              </a:rPr>
              <a:t> </a:t>
            </a:r>
            <a:r>
              <a:rPr lang="en-US" sz="1800" i="1" dirty="0" err="1">
                <a:solidFill>
                  <a:schemeClr val="tx1"/>
                </a:solidFill>
                <a:effectLst/>
                <a:latin typeface="Arial" panose="020B0604020202020204" pitchFamily="34" charset="0"/>
                <a:ea typeface="Calibri" panose="020F0502020204030204" pitchFamily="34" charset="0"/>
              </a:rPr>
              <a:t>giúp</a:t>
            </a:r>
            <a:r>
              <a:rPr lang="en-US" sz="1800" i="1" dirty="0">
                <a:solidFill>
                  <a:schemeClr val="tx1"/>
                </a:solidFill>
                <a:effectLst/>
                <a:latin typeface="Arial" panose="020B0604020202020204" pitchFamily="34" charset="0"/>
                <a:ea typeface="Calibri" panose="020F0502020204030204" pitchFamily="34" charset="0"/>
              </a:rPr>
              <a:t> </a:t>
            </a:r>
            <a:r>
              <a:rPr lang="en-US" sz="1800" i="1" dirty="0" err="1">
                <a:solidFill>
                  <a:schemeClr val="tx1"/>
                </a:solidFill>
                <a:effectLst/>
                <a:latin typeface="Arial" panose="020B0604020202020204" pitchFamily="34" charset="0"/>
                <a:ea typeface="Calibri" panose="020F0502020204030204" pitchFamily="34" charset="0"/>
              </a:rPr>
              <a:t>trẻ</a:t>
            </a:r>
            <a:r>
              <a:rPr lang="en-US" sz="1800" i="1" dirty="0">
                <a:solidFill>
                  <a:schemeClr val="tx1"/>
                </a:solidFill>
                <a:effectLst/>
                <a:latin typeface="Arial" panose="020B0604020202020204" pitchFamily="34" charset="0"/>
                <a:ea typeface="Calibri" panose="020F0502020204030204" pitchFamily="34" charset="0"/>
              </a:rPr>
              <a:t> </a:t>
            </a:r>
            <a:r>
              <a:rPr lang="en-US" sz="1800" i="1" dirty="0" err="1">
                <a:solidFill>
                  <a:schemeClr val="tx1"/>
                </a:solidFill>
                <a:effectLst/>
                <a:latin typeface="Arial" panose="020B0604020202020204" pitchFamily="34" charset="0"/>
                <a:ea typeface="Calibri" panose="020F0502020204030204" pitchFamily="34" charset="0"/>
              </a:rPr>
              <a:t>nhận</a:t>
            </a:r>
            <a:r>
              <a:rPr lang="en-US" sz="1800" i="1" dirty="0">
                <a:solidFill>
                  <a:schemeClr val="tx1"/>
                </a:solidFill>
                <a:effectLst/>
                <a:latin typeface="Arial" panose="020B0604020202020204" pitchFamily="34" charset="0"/>
                <a:ea typeface="Calibri" panose="020F0502020204030204" pitchFamily="34" charset="0"/>
              </a:rPr>
              <a:t> </a:t>
            </a:r>
            <a:r>
              <a:rPr lang="en-US" sz="1800" i="1" dirty="0" err="1">
                <a:solidFill>
                  <a:schemeClr val="tx1"/>
                </a:solidFill>
                <a:effectLst/>
                <a:latin typeface="Arial" panose="020B0604020202020204" pitchFamily="34" charset="0"/>
                <a:ea typeface="Calibri" panose="020F0502020204030204" pitchFamily="34" charset="0"/>
              </a:rPr>
              <a:t>thức</a:t>
            </a:r>
            <a:r>
              <a:rPr lang="en-US" sz="1800" i="1" dirty="0">
                <a:solidFill>
                  <a:schemeClr val="tx1"/>
                </a:solidFill>
                <a:effectLst/>
                <a:latin typeface="Arial" panose="020B0604020202020204" pitchFamily="34" charset="0"/>
                <a:ea typeface="Calibri" panose="020F0502020204030204" pitchFamily="34" charset="0"/>
              </a:rPr>
              <a:t>, </a:t>
            </a:r>
            <a:r>
              <a:rPr lang="en-US" sz="1800" i="1" dirty="0" err="1">
                <a:solidFill>
                  <a:schemeClr val="tx1"/>
                </a:solidFill>
                <a:effectLst/>
                <a:latin typeface="Arial" panose="020B0604020202020204" pitchFamily="34" charset="0"/>
                <a:ea typeface="Calibri" panose="020F0502020204030204" pitchFamily="34" charset="0"/>
              </a:rPr>
              <a:t>ứng</a:t>
            </a:r>
            <a:r>
              <a:rPr lang="en-US" sz="1800" i="1" dirty="0">
                <a:solidFill>
                  <a:schemeClr val="tx1"/>
                </a:solidFill>
                <a:effectLst/>
                <a:latin typeface="Arial" panose="020B0604020202020204" pitchFamily="34" charset="0"/>
                <a:ea typeface="Calibri" panose="020F0502020204030204" pitchFamily="34" charset="0"/>
              </a:rPr>
              <a:t> </a:t>
            </a:r>
            <a:r>
              <a:rPr lang="en-US" sz="1800" i="1" dirty="0" err="1">
                <a:solidFill>
                  <a:schemeClr val="tx1"/>
                </a:solidFill>
                <a:effectLst/>
                <a:latin typeface="Arial" panose="020B0604020202020204" pitchFamily="34" charset="0"/>
                <a:ea typeface="Calibri" panose="020F0502020204030204" pitchFamily="34" charset="0"/>
              </a:rPr>
              <a:t>xử</a:t>
            </a:r>
            <a:r>
              <a:rPr lang="en-US" sz="1800" i="1" dirty="0">
                <a:solidFill>
                  <a:schemeClr val="tx1"/>
                </a:solidFill>
                <a:effectLst/>
                <a:latin typeface="Arial" panose="020B0604020202020204" pitchFamily="34" charset="0"/>
                <a:ea typeface="Calibri" panose="020F0502020204030204" pitchFamily="34" charset="0"/>
              </a:rPr>
              <a:t>, </a:t>
            </a:r>
            <a:r>
              <a:rPr lang="en-US" sz="1800" i="1" dirty="0" err="1">
                <a:solidFill>
                  <a:schemeClr val="tx1"/>
                </a:solidFill>
                <a:effectLst/>
                <a:latin typeface="Arial" panose="020B0604020202020204" pitchFamily="34" charset="0"/>
                <a:ea typeface="Calibri" panose="020F0502020204030204" pitchFamily="34" charset="0"/>
              </a:rPr>
              <a:t>giao</a:t>
            </a:r>
            <a:r>
              <a:rPr lang="en-US" sz="1800" i="1" dirty="0">
                <a:solidFill>
                  <a:schemeClr val="tx1"/>
                </a:solidFill>
                <a:effectLst/>
                <a:latin typeface="Arial" panose="020B0604020202020204" pitchFamily="34" charset="0"/>
                <a:ea typeface="Calibri" panose="020F0502020204030204" pitchFamily="34" charset="0"/>
              </a:rPr>
              <a:t> </a:t>
            </a:r>
            <a:r>
              <a:rPr lang="en-US" sz="1800" i="1" dirty="0" err="1">
                <a:solidFill>
                  <a:schemeClr val="tx1"/>
                </a:solidFill>
                <a:effectLst/>
                <a:latin typeface="Arial" panose="020B0604020202020204" pitchFamily="34" charset="0"/>
                <a:ea typeface="Calibri" panose="020F0502020204030204" pitchFamily="34" charset="0"/>
              </a:rPr>
              <a:t>tiếp</a:t>
            </a:r>
            <a:r>
              <a:rPr lang="en-US" sz="1800" i="1" dirty="0">
                <a:solidFill>
                  <a:schemeClr val="tx1"/>
                </a:solidFill>
                <a:effectLst/>
                <a:latin typeface="Arial" panose="020B0604020202020204" pitchFamily="34" charset="0"/>
                <a:ea typeface="Calibri" panose="020F0502020204030204" pitchFamily="34" charset="0"/>
              </a:rPr>
              <a:t> </a:t>
            </a:r>
            <a:r>
              <a:rPr lang="en-US" sz="1800" i="1" dirty="0" err="1">
                <a:solidFill>
                  <a:schemeClr val="tx1"/>
                </a:solidFill>
                <a:effectLst/>
                <a:latin typeface="Arial" panose="020B0604020202020204" pitchFamily="34" charset="0"/>
                <a:ea typeface="Calibri" panose="020F0502020204030204" pitchFamily="34" charset="0"/>
              </a:rPr>
              <a:t>và</a:t>
            </a:r>
            <a:r>
              <a:rPr lang="en-US" sz="1800" i="1" dirty="0">
                <a:solidFill>
                  <a:schemeClr val="tx1"/>
                </a:solidFill>
                <a:effectLst/>
                <a:latin typeface="Arial" panose="020B0604020202020204" pitchFamily="34" charset="0"/>
                <a:ea typeface="Calibri" panose="020F0502020204030204" pitchFamily="34" charset="0"/>
              </a:rPr>
              <a:t> </a:t>
            </a:r>
            <a:r>
              <a:rPr lang="en-US" sz="1800" i="1" dirty="0" err="1">
                <a:solidFill>
                  <a:schemeClr val="tx1"/>
                </a:solidFill>
                <a:effectLst/>
                <a:latin typeface="Arial" panose="020B0604020202020204" pitchFamily="34" charset="0"/>
                <a:ea typeface="Calibri" panose="020F0502020204030204" pitchFamily="34" charset="0"/>
              </a:rPr>
              <a:t>thích</a:t>
            </a:r>
            <a:r>
              <a:rPr lang="en-US" sz="1800" i="1" dirty="0">
                <a:solidFill>
                  <a:schemeClr val="tx1"/>
                </a:solidFill>
                <a:effectLst/>
                <a:latin typeface="Arial" panose="020B0604020202020204" pitchFamily="34" charset="0"/>
                <a:ea typeface="Calibri" panose="020F0502020204030204" pitchFamily="34" charset="0"/>
              </a:rPr>
              <a:t> </a:t>
            </a:r>
            <a:r>
              <a:rPr lang="en-US" sz="1800" i="1" dirty="0" err="1">
                <a:solidFill>
                  <a:schemeClr val="tx1"/>
                </a:solidFill>
                <a:effectLst/>
                <a:latin typeface="Arial" panose="020B0604020202020204" pitchFamily="34" charset="0"/>
                <a:ea typeface="Calibri" panose="020F0502020204030204" pitchFamily="34" charset="0"/>
              </a:rPr>
              <a:t>ứng</a:t>
            </a:r>
            <a:r>
              <a:rPr lang="en-US" sz="1800" i="1" dirty="0">
                <a:solidFill>
                  <a:schemeClr val="tx1"/>
                </a:solidFill>
                <a:effectLst/>
                <a:latin typeface="Arial" panose="020B0604020202020204" pitchFamily="34" charset="0"/>
                <a:ea typeface="Calibri" panose="020F0502020204030204" pitchFamily="34" charset="0"/>
              </a:rPr>
              <a:t> </a:t>
            </a:r>
            <a:r>
              <a:rPr lang="en-US" sz="1800" i="1" dirty="0" err="1">
                <a:solidFill>
                  <a:schemeClr val="tx1"/>
                </a:solidFill>
                <a:effectLst/>
                <a:latin typeface="Arial" panose="020B0604020202020204" pitchFamily="34" charset="0"/>
                <a:ea typeface="Calibri" panose="020F0502020204030204" pitchFamily="34" charset="0"/>
              </a:rPr>
              <a:t>trong</a:t>
            </a:r>
            <a:r>
              <a:rPr lang="en-US" sz="1800" i="1" dirty="0">
                <a:solidFill>
                  <a:schemeClr val="tx1"/>
                </a:solidFill>
                <a:effectLst/>
                <a:latin typeface="Arial" panose="020B0604020202020204" pitchFamily="34" charset="0"/>
                <a:ea typeface="Calibri" panose="020F0502020204030204" pitchFamily="34" charset="0"/>
              </a:rPr>
              <a:t> </a:t>
            </a:r>
            <a:r>
              <a:rPr lang="en-US" sz="1800" i="1" dirty="0" err="1">
                <a:solidFill>
                  <a:schemeClr val="tx1"/>
                </a:solidFill>
                <a:effectLst/>
                <a:latin typeface="Arial" panose="020B0604020202020204" pitchFamily="34" charset="0"/>
                <a:ea typeface="Calibri" panose="020F0502020204030204" pitchFamily="34" charset="0"/>
              </a:rPr>
              <a:t>cuộc</a:t>
            </a:r>
            <a:r>
              <a:rPr lang="en-US" sz="1800" i="1" dirty="0">
                <a:solidFill>
                  <a:schemeClr val="tx1"/>
                </a:solidFill>
                <a:effectLst/>
                <a:latin typeface="Arial" panose="020B0604020202020204" pitchFamily="34" charset="0"/>
                <a:ea typeface="Calibri" panose="020F0502020204030204" pitchFamily="34" charset="0"/>
              </a:rPr>
              <a:t> </a:t>
            </a:r>
            <a:r>
              <a:rPr lang="en-US" sz="1800" i="1" dirty="0" err="1">
                <a:solidFill>
                  <a:schemeClr val="tx1"/>
                </a:solidFill>
                <a:effectLst/>
                <a:latin typeface="Arial" panose="020B0604020202020204" pitchFamily="34" charset="0"/>
                <a:ea typeface="Calibri" panose="020F0502020204030204" pitchFamily="34" charset="0"/>
              </a:rPr>
              <a:t>sống</a:t>
            </a:r>
            <a:r>
              <a:rPr lang="en-US" sz="1800" i="1" dirty="0">
                <a:solidFill>
                  <a:schemeClr val="tx1"/>
                </a:solidFill>
                <a:effectLst/>
                <a:latin typeface="Arial" panose="020B0604020202020204" pitchFamily="34" charset="0"/>
                <a:ea typeface="Calibri" panose="020F0502020204030204" pitchFamily="34" charset="0"/>
              </a:rPr>
              <a:t> </a:t>
            </a:r>
            <a:r>
              <a:rPr lang="en-US" sz="1800" i="1" dirty="0" err="1">
                <a:solidFill>
                  <a:schemeClr val="tx1"/>
                </a:solidFill>
                <a:effectLst/>
                <a:latin typeface="Arial" panose="020B0604020202020204" pitchFamily="34" charset="0"/>
                <a:ea typeface="Calibri" panose="020F0502020204030204" pitchFamily="34" charset="0"/>
              </a:rPr>
              <a:t>hàng</a:t>
            </a:r>
            <a:r>
              <a:rPr lang="en-US" sz="1800" i="1" dirty="0">
                <a:solidFill>
                  <a:schemeClr val="tx1"/>
                </a:solidFill>
                <a:effectLst/>
                <a:latin typeface="Arial" panose="020B0604020202020204" pitchFamily="34" charset="0"/>
                <a:ea typeface="Calibri" panose="020F0502020204030204" pitchFamily="34" charset="0"/>
              </a:rPr>
              <a:t> </a:t>
            </a:r>
            <a:r>
              <a:rPr lang="en-US" sz="1800" i="1" dirty="0" err="1">
                <a:solidFill>
                  <a:schemeClr val="tx1"/>
                </a:solidFill>
                <a:effectLst/>
                <a:latin typeface="Arial" panose="020B0604020202020204" pitchFamily="34" charset="0"/>
                <a:ea typeface="Calibri" panose="020F0502020204030204" pitchFamily="34" charset="0"/>
              </a:rPr>
              <a:t>ngày</a:t>
            </a:r>
            <a:r>
              <a:rPr lang="en-US" sz="1800" i="1" dirty="0">
                <a:solidFill>
                  <a:schemeClr val="tx1"/>
                </a:solidFill>
                <a:effectLst/>
                <a:latin typeface="Arial" panose="020B0604020202020204" pitchFamily="34" charset="0"/>
                <a:ea typeface="Calibri" panose="020F0502020204030204" pitchFamily="34" charset="0"/>
              </a:rPr>
              <a:t> ở </a:t>
            </a:r>
            <a:r>
              <a:rPr lang="en-US" sz="1800" i="1" dirty="0" err="1">
                <a:solidFill>
                  <a:schemeClr val="tx1"/>
                </a:solidFill>
                <a:effectLst/>
                <a:latin typeface="Arial" panose="020B0604020202020204" pitchFamily="34" charset="0"/>
                <a:ea typeface="Calibri" panose="020F0502020204030204" pitchFamily="34" charset="0"/>
              </a:rPr>
              <a:t>gia</a:t>
            </a:r>
            <a:r>
              <a:rPr lang="en-US" sz="1800" i="1" dirty="0">
                <a:solidFill>
                  <a:schemeClr val="tx1"/>
                </a:solidFill>
                <a:effectLst/>
                <a:latin typeface="Arial" panose="020B0604020202020204" pitchFamily="34" charset="0"/>
                <a:ea typeface="Calibri" panose="020F0502020204030204" pitchFamily="34" charset="0"/>
              </a:rPr>
              <a:t> </a:t>
            </a:r>
            <a:r>
              <a:rPr lang="en-US" sz="1800" i="1" dirty="0" err="1">
                <a:solidFill>
                  <a:schemeClr val="tx1"/>
                </a:solidFill>
                <a:effectLst/>
                <a:latin typeface="Arial" panose="020B0604020202020204" pitchFamily="34" charset="0"/>
                <a:ea typeface="Calibri" panose="020F0502020204030204" pitchFamily="34" charset="0"/>
              </a:rPr>
              <a:t>đình</a:t>
            </a:r>
            <a:r>
              <a:rPr lang="en-US" sz="1800" i="1" dirty="0">
                <a:solidFill>
                  <a:schemeClr val="tx1"/>
                </a:solidFill>
                <a:effectLst/>
                <a:latin typeface="Arial" panose="020B0604020202020204" pitchFamily="34" charset="0"/>
                <a:ea typeface="Calibri" panose="020F0502020204030204" pitchFamily="34" charset="0"/>
              </a:rPr>
              <a:t>, </a:t>
            </a:r>
            <a:r>
              <a:rPr lang="en-US" sz="1800" i="1" dirty="0" err="1">
                <a:solidFill>
                  <a:schemeClr val="tx1"/>
                </a:solidFill>
                <a:effectLst/>
                <a:latin typeface="Arial" panose="020B0604020202020204" pitchFamily="34" charset="0"/>
                <a:ea typeface="Calibri" panose="020F0502020204030204" pitchFamily="34" charset="0"/>
              </a:rPr>
              <a:t>nhà</a:t>
            </a:r>
            <a:r>
              <a:rPr lang="en-US" sz="1800" i="1" dirty="0">
                <a:solidFill>
                  <a:schemeClr val="tx1"/>
                </a:solidFill>
                <a:effectLst/>
                <a:latin typeface="Arial" panose="020B0604020202020204" pitchFamily="34" charset="0"/>
                <a:ea typeface="Calibri" panose="020F0502020204030204" pitchFamily="34" charset="0"/>
              </a:rPr>
              <a:t> </a:t>
            </a:r>
            <a:r>
              <a:rPr lang="en-US" sz="1800" i="1" dirty="0" err="1">
                <a:solidFill>
                  <a:schemeClr val="tx1"/>
                </a:solidFill>
                <a:effectLst/>
                <a:latin typeface="Arial" panose="020B0604020202020204" pitchFamily="34" charset="0"/>
                <a:ea typeface="Calibri" panose="020F0502020204030204" pitchFamily="34" charset="0"/>
              </a:rPr>
              <a:t>trường</a:t>
            </a:r>
            <a:r>
              <a:rPr lang="en-US" sz="1800" i="1" dirty="0">
                <a:solidFill>
                  <a:schemeClr val="tx1"/>
                </a:solidFill>
                <a:effectLst/>
                <a:latin typeface="Arial" panose="020B0604020202020204" pitchFamily="34" charset="0"/>
                <a:ea typeface="Calibri" panose="020F0502020204030204" pitchFamily="34" charset="0"/>
              </a:rPr>
              <a:t> </a:t>
            </a:r>
            <a:r>
              <a:rPr lang="en-US" sz="1800" i="1" dirty="0" err="1">
                <a:solidFill>
                  <a:schemeClr val="tx1"/>
                </a:solidFill>
                <a:effectLst/>
                <a:latin typeface="Arial" panose="020B0604020202020204" pitchFamily="34" charset="0"/>
                <a:ea typeface="Calibri" panose="020F0502020204030204" pitchFamily="34" charset="0"/>
              </a:rPr>
              <a:t>và</a:t>
            </a:r>
            <a:r>
              <a:rPr lang="en-US" sz="1800" i="1" dirty="0">
                <a:solidFill>
                  <a:schemeClr val="tx1"/>
                </a:solidFill>
                <a:effectLst/>
                <a:latin typeface="Arial" panose="020B0604020202020204" pitchFamily="34" charset="0"/>
                <a:ea typeface="Calibri" panose="020F0502020204030204" pitchFamily="34" charset="0"/>
              </a:rPr>
              <a:t> </a:t>
            </a:r>
            <a:r>
              <a:rPr lang="en-US" sz="1800" i="1" dirty="0" err="1">
                <a:solidFill>
                  <a:schemeClr val="tx1"/>
                </a:solidFill>
                <a:effectLst/>
                <a:latin typeface="Arial" panose="020B0604020202020204" pitchFamily="34" charset="0"/>
                <a:ea typeface="Calibri" panose="020F0502020204030204" pitchFamily="34" charset="0"/>
              </a:rPr>
              <a:t>xã</a:t>
            </a:r>
            <a:r>
              <a:rPr lang="en-US" sz="1800" i="1" dirty="0">
                <a:solidFill>
                  <a:schemeClr val="tx1"/>
                </a:solidFill>
                <a:effectLst/>
                <a:latin typeface="Arial" panose="020B0604020202020204" pitchFamily="34" charset="0"/>
                <a:ea typeface="Calibri" panose="020F0502020204030204" pitchFamily="34" charset="0"/>
              </a:rPr>
              <a:t> </a:t>
            </a:r>
            <a:r>
              <a:rPr lang="en-US" sz="1800" i="1" dirty="0" err="1">
                <a:solidFill>
                  <a:schemeClr val="tx1"/>
                </a:solidFill>
                <a:effectLst/>
                <a:latin typeface="Arial" panose="020B0604020202020204" pitchFamily="34" charset="0"/>
                <a:ea typeface="Calibri" panose="020F0502020204030204" pitchFamily="34" charset="0"/>
              </a:rPr>
              <a:t>hội</a:t>
            </a:r>
            <a:r>
              <a:rPr lang="en-US" sz="1800" i="1" dirty="0">
                <a:solidFill>
                  <a:schemeClr val="tx1"/>
                </a:solidFill>
                <a:effectLst/>
                <a:latin typeface="Arial" panose="020B0604020202020204" pitchFamily="34" charset="0"/>
                <a:ea typeface="Calibri" panose="020F0502020204030204" pitchFamily="34" charset="0"/>
              </a:rPr>
              <a:t>. </a:t>
            </a:r>
            <a:endParaRPr lang="en-US" sz="1800" i="1" dirty="0">
              <a:solidFill>
                <a:schemeClr val="tx1"/>
              </a:solidFill>
              <a:effectLst/>
              <a:latin typeface="Calibri" panose="020F0502020204030204" pitchFamily="34" charset="0"/>
              <a:ea typeface="Calibri" panose="020F0502020204030204" pitchFamily="34" charset="0"/>
            </a:endParaRPr>
          </a:p>
          <a:p>
            <a:pPr marL="0" lvl="0" indent="0" algn="l" rtl="0">
              <a:spcBef>
                <a:spcPts val="600"/>
              </a:spcBef>
              <a:spcAft>
                <a:spcPts val="0"/>
              </a:spcAft>
              <a:buNone/>
            </a:pPr>
            <a:endParaRPr dirty="0">
              <a:solidFill>
                <a:schemeClr val="tx1"/>
              </a:solidFill>
            </a:endParaRPr>
          </a:p>
        </p:txBody>
      </p:sp>
      <p:sp>
        <p:nvSpPr>
          <p:cNvPr id="105" name="Google Shape;105;p22"/>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9</a:t>
            </a:fld>
            <a:endParaRPr/>
          </a:p>
        </p:txBody>
      </p:sp>
      <p:sp>
        <p:nvSpPr>
          <p:cNvPr id="5" name="TextBox 4">
            <a:extLst>
              <a:ext uri="{FF2B5EF4-FFF2-40B4-BE49-F238E27FC236}">
                <a16:creationId xmlns:a16="http://schemas.microsoft.com/office/drawing/2014/main" id="{E52514ED-44F3-4E32-92FB-57E90E4CB3B1}"/>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8" name="Google Shape;126;p25">
            <a:extLst>
              <a:ext uri="{FF2B5EF4-FFF2-40B4-BE49-F238E27FC236}">
                <a16:creationId xmlns:a16="http://schemas.microsoft.com/office/drawing/2014/main" id="{47F4A376-18EA-49E0-9CDB-BF1AF8CA2135}"/>
              </a:ext>
            </a:extLst>
          </p:cNvPr>
          <p:cNvSpPr txBox="1">
            <a:spLocks noGrp="1"/>
          </p:cNvSpPr>
          <p:nvPr>
            <p:ph type="title"/>
          </p:nvPr>
        </p:nvSpPr>
        <p:spPr>
          <a:xfrm>
            <a:off x="457200" y="-53249"/>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1. Khái niệm kỹ năng xã hội của trẻ mầm non</a:t>
            </a:r>
            <a:endParaRPr dirty="0"/>
          </a:p>
        </p:txBody>
      </p:sp>
      <p:pic>
        <p:nvPicPr>
          <p:cNvPr id="6" name="Picture 5">
            <a:extLst>
              <a:ext uri="{FF2B5EF4-FFF2-40B4-BE49-F238E27FC236}">
                <a16:creationId xmlns:a16="http://schemas.microsoft.com/office/drawing/2014/main" id="{BC470558-41FC-4EAE-8158-B2F0510E7C03}"/>
              </a:ext>
            </a:extLst>
          </p:cNvPr>
          <p:cNvPicPr>
            <a:picLocks noChangeAspect="1"/>
          </p:cNvPicPr>
          <p:nvPr/>
        </p:nvPicPr>
        <p:blipFill>
          <a:blip r:embed="rId3"/>
          <a:stretch>
            <a:fillRect/>
          </a:stretch>
        </p:blipFill>
        <p:spPr>
          <a:xfrm>
            <a:off x="2559052" y="2266669"/>
            <a:ext cx="3943892" cy="2633209"/>
          </a:xfrm>
          <a:prstGeom prst="rect">
            <a:avLst/>
          </a:prstGeom>
        </p:spPr>
      </p:pic>
      <p:sp>
        <p:nvSpPr>
          <p:cNvPr id="11" name="TextBox 10">
            <a:extLst>
              <a:ext uri="{FF2B5EF4-FFF2-40B4-BE49-F238E27FC236}">
                <a16:creationId xmlns:a16="http://schemas.microsoft.com/office/drawing/2014/main" id="{56D04E3B-047F-4FD5-854A-185BB446268E}"/>
              </a:ext>
            </a:extLst>
          </p:cNvPr>
          <p:cNvSpPr txBox="1"/>
          <p:nvPr/>
        </p:nvSpPr>
        <p:spPr>
          <a:xfrm>
            <a:off x="33391" y="4807618"/>
            <a:ext cx="2607667" cy="338554"/>
          </a:xfrm>
          <a:prstGeom prst="rect">
            <a:avLst/>
          </a:prstGeom>
          <a:noFill/>
        </p:spPr>
        <p:txBody>
          <a:bodyPr wrap="square">
            <a:spAutoFit/>
          </a:bodyPr>
          <a:lstStyle/>
          <a:p>
            <a:r>
              <a:rPr lang="en-US" sz="800" dirty="0"/>
              <a:t>https://www.learnwithhomer.com/homer-blog/4190/social-skills-for-kids/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9" name="Google Shape;119;p24"/>
          <p:cNvSpPr txBox="1">
            <a:spLocks noGrp="1"/>
          </p:cNvSpPr>
          <p:nvPr>
            <p:ph type="title"/>
          </p:nvPr>
        </p:nvSpPr>
        <p:spPr>
          <a:xfrm>
            <a:off x="688975" y="-113688"/>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a:t>2. </a:t>
            </a:r>
            <a:r>
              <a:rPr lang="en-US" dirty="0" err="1"/>
              <a:t>Phân</a:t>
            </a:r>
            <a:r>
              <a:rPr lang="en-US" dirty="0"/>
              <a:t> </a:t>
            </a:r>
            <a:r>
              <a:rPr lang="en-US" dirty="0" err="1"/>
              <a:t>biệt</a:t>
            </a:r>
            <a:r>
              <a:rPr lang="en-US" dirty="0"/>
              <a:t> </a:t>
            </a:r>
            <a:r>
              <a:rPr lang="en-US" dirty="0" err="1"/>
              <a:t>kĩ</a:t>
            </a:r>
            <a:r>
              <a:rPr lang="en-US" dirty="0"/>
              <a:t> </a:t>
            </a:r>
            <a:r>
              <a:rPr lang="en-US" dirty="0" err="1"/>
              <a:t>năng</a:t>
            </a:r>
            <a:r>
              <a:rPr lang="en-US" dirty="0"/>
              <a:t> </a:t>
            </a:r>
            <a:r>
              <a:rPr lang="en-US" dirty="0" err="1"/>
              <a:t>xã</a:t>
            </a:r>
            <a:r>
              <a:rPr lang="en-US" dirty="0"/>
              <a:t> </a:t>
            </a:r>
            <a:r>
              <a:rPr lang="en-US" dirty="0" err="1"/>
              <a:t>hội</a:t>
            </a:r>
            <a:r>
              <a:rPr lang="en-US" dirty="0"/>
              <a:t> </a:t>
            </a:r>
            <a:r>
              <a:rPr lang="en-US" dirty="0" err="1"/>
              <a:t>và</a:t>
            </a:r>
            <a:r>
              <a:rPr lang="en-US" dirty="0"/>
              <a:t> </a:t>
            </a:r>
            <a:r>
              <a:rPr lang="en-US" dirty="0" err="1"/>
              <a:t>kĩ</a:t>
            </a:r>
            <a:r>
              <a:rPr lang="en-US" dirty="0"/>
              <a:t> </a:t>
            </a:r>
            <a:r>
              <a:rPr lang="en-US" dirty="0" err="1"/>
              <a:t>năng</a:t>
            </a:r>
            <a:r>
              <a:rPr lang="en-US" dirty="0"/>
              <a:t> </a:t>
            </a:r>
            <a:r>
              <a:rPr lang="en-US" dirty="0" err="1"/>
              <a:t>sống</a:t>
            </a:r>
            <a:endParaRPr lang="vi-VN" dirty="0"/>
          </a:p>
        </p:txBody>
      </p:sp>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10</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9" name="TextBox 8">
            <a:extLst>
              <a:ext uri="{FF2B5EF4-FFF2-40B4-BE49-F238E27FC236}">
                <a16:creationId xmlns:a16="http://schemas.microsoft.com/office/drawing/2014/main" id="{481BEAA3-1D00-4192-8B1E-ED1577CD78A3}"/>
              </a:ext>
            </a:extLst>
          </p:cNvPr>
          <p:cNvSpPr txBox="1"/>
          <p:nvPr/>
        </p:nvSpPr>
        <p:spPr>
          <a:xfrm>
            <a:off x="204499" y="1165188"/>
            <a:ext cx="4433541" cy="3416971"/>
          </a:xfrm>
          <a:prstGeom prst="rect">
            <a:avLst/>
          </a:prstGeom>
          <a:noFill/>
        </p:spPr>
        <p:txBody>
          <a:bodyPr wrap="square">
            <a:spAutoFit/>
          </a:bodyPr>
          <a:lstStyle/>
          <a:p>
            <a:pPr algn="just"/>
            <a:r>
              <a:rPr lang="en-US" sz="1800" dirty="0" err="1">
                <a:effectLst/>
                <a:latin typeface="Arial" panose="020B0604020202020204" pitchFamily="34" charset="0"/>
                <a:ea typeface="Calibri" panose="020F0502020204030204" pitchFamily="34" charset="0"/>
              </a:rPr>
              <a:t>Kĩ</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kĩ</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sống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mẫu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hệ</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chặt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chẽ</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nhau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nhưng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không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đồng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nhất</a:t>
            </a:r>
            <a:r>
              <a:rPr lang="en-US" sz="1800" dirty="0">
                <a:effectLst/>
                <a:latin typeface="Arial" panose="020B0604020202020204" pitchFamily="34" charset="0"/>
                <a:ea typeface="Calibri" panose="020F0502020204030204" pitchFamily="34" charset="0"/>
              </a:rPr>
              <a:t> KNXH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kĩ</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sống</a:t>
            </a:r>
            <a:r>
              <a:rPr lang="en-US" sz="1800" dirty="0">
                <a:effectLst/>
                <a:latin typeface="Arial" panose="020B0604020202020204" pitchFamily="34" charset="0"/>
                <a:ea typeface="Calibri" panose="020F0502020204030204" pitchFamily="34" charset="0"/>
              </a:rPr>
              <a:t>. </a:t>
            </a:r>
          </a:p>
          <a:p>
            <a:pPr algn="just"/>
            <a:r>
              <a:rPr lang="en-US" sz="1800" dirty="0" err="1">
                <a:effectLst/>
                <a:latin typeface="Arial" panose="020B0604020202020204" pitchFamily="34" charset="0"/>
                <a:ea typeface="Calibri" panose="020F0502020204030204" pitchFamily="34" charset="0"/>
              </a:rPr>
              <a:t>Tuy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nhiên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nếu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không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hiểu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đúng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hàm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cũng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như</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liên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hệ</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giữa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hai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dạng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kĩ</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này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sẽ</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dễ</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dẫn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nhìn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hành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sai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lệch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điểm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kĩ</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sống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KNXH </a:t>
            </a:r>
            <a:r>
              <a:rPr lang="en-US" sz="1800" dirty="0" err="1">
                <a:effectLst/>
                <a:latin typeface="Arial" panose="020B0604020202020204" pitchFamily="34" charset="0"/>
                <a:ea typeface="Calibri" panose="020F0502020204030204" pitchFamily="34" charset="0"/>
              </a:rPr>
              <a:t>cần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nhân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 </a:t>
            </a:r>
            <a:r>
              <a:rPr lang="en-US" sz="1800" dirty="0" err="1">
                <a:effectLst/>
                <a:latin typeface="Arial" panose="020B0604020202020204" pitchFamily="34" charset="0"/>
                <a:ea typeface="Calibri" panose="020F0502020204030204" pitchFamily="34" charset="0"/>
              </a:rPr>
              <a:t>đặc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biệt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kĩ</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sống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KNXH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trường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mầm</a:t>
            </a:r>
            <a:r>
              <a:rPr lang="en-US" sz="1800" dirty="0">
                <a:effectLst/>
                <a:latin typeface="Arial" panose="020B0604020202020204" pitchFamily="34" charset="0"/>
                <a:ea typeface="Calibri" panose="020F0502020204030204" pitchFamily="34" charset="0"/>
              </a:rPr>
              <a:t> non. </a:t>
            </a:r>
            <a:endParaRPr lang="en-US" sz="1800" dirty="0"/>
          </a:p>
        </p:txBody>
      </p:sp>
      <p:pic>
        <p:nvPicPr>
          <p:cNvPr id="12" name="Picture 11">
            <a:extLst>
              <a:ext uri="{FF2B5EF4-FFF2-40B4-BE49-F238E27FC236}">
                <a16:creationId xmlns:a16="http://schemas.microsoft.com/office/drawing/2014/main" id="{8E03A524-16F0-45B8-83C1-B4C183FD034C}"/>
              </a:ext>
            </a:extLst>
          </p:cNvPr>
          <p:cNvPicPr>
            <a:picLocks noChangeAspect="1"/>
          </p:cNvPicPr>
          <p:nvPr/>
        </p:nvPicPr>
        <p:blipFill>
          <a:blip r:embed="rId3"/>
          <a:stretch>
            <a:fillRect/>
          </a:stretch>
        </p:blipFill>
        <p:spPr>
          <a:xfrm>
            <a:off x="4876996" y="1290320"/>
            <a:ext cx="4181338" cy="2788920"/>
          </a:xfrm>
          <a:prstGeom prst="rect">
            <a:avLst/>
          </a:prstGeom>
        </p:spPr>
      </p:pic>
      <p:sp>
        <p:nvSpPr>
          <p:cNvPr id="16" name="TextBox 15">
            <a:extLst>
              <a:ext uri="{FF2B5EF4-FFF2-40B4-BE49-F238E27FC236}">
                <a16:creationId xmlns:a16="http://schemas.microsoft.com/office/drawing/2014/main" id="{C34B2EE6-EE3B-4969-9039-827EE008136B}"/>
              </a:ext>
            </a:extLst>
          </p:cNvPr>
          <p:cNvSpPr txBox="1"/>
          <p:nvPr/>
        </p:nvSpPr>
        <p:spPr>
          <a:xfrm>
            <a:off x="5156230" y="4079240"/>
            <a:ext cx="5293360" cy="215444"/>
          </a:xfrm>
          <a:prstGeom prst="rect">
            <a:avLst/>
          </a:prstGeom>
          <a:noFill/>
        </p:spPr>
        <p:txBody>
          <a:bodyPr wrap="square">
            <a:spAutoFit/>
          </a:bodyPr>
          <a:lstStyle/>
          <a:p>
            <a:r>
              <a:rPr lang="en-US" sz="800" dirty="0"/>
              <a:t>https://www.learnwithhomer.com/homer-blog/4190/social-skills-for-kids/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8" name="Google Shape;138;p26"/>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11</a:t>
            </a:fld>
            <a:endParaRPr/>
          </a:p>
        </p:txBody>
      </p:sp>
      <p:sp>
        <p:nvSpPr>
          <p:cNvPr id="6" name="TextBox 5">
            <a:extLst>
              <a:ext uri="{FF2B5EF4-FFF2-40B4-BE49-F238E27FC236}">
                <a16:creationId xmlns:a16="http://schemas.microsoft.com/office/drawing/2014/main" id="{B3E61FB2-3EB4-4AB3-A312-11F058F70EE0}"/>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7" name="Picture 6">
            <a:extLst>
              <a:ext uri="{FF2B5EF4-FFF2-40B4-BE49-F238E27FC236}">
                <a16:creationId xmlns:a16="http://schemas.microsoft.com/office/drawing/2014/main" id="{40B689EA-0229-480F-B167-E7E6A7EF45EE}"/>
              </a:ext>
            </a:extLst>
          </p:cNvPr>
          <p:cNvPicPr>
            <a:picLocks noChangeAspect="1"/>
          </p:cNvPicPr>
          <p:nvPr/>
        </p:nvPicPr>
        <p:blipFill>
          <a:blip r:embed="rId3"/>
          <a:stretch>
            <a:fillRect/>
          </a:stretch>
        </p:blipFill>
        <p:spPr>
          <a:xfrm>
            <a:off x="2911572" y="845402"/>
            <a:ext cx="2325908" cy="2171363"/>
          </a:xfrm>
          <a:prstGeom prst="rect">
            <a:avLst/>
          </a:prstGeom>
        </p:spPr>
      </p:pic>
      <p:sp>
        <p:nvSpPr>
          <p:cNvPr id="11" name="TextBox 10">
            <a:extLst>
              <a:ext uri="{FF2B5EF4-FFF2-40B4-BE49-F238E27FC236}">
                <a16:creationId xmlns:a16="http://schemas.microsoft.com/office/drawing/2014/main" id="{4AEBB80F-EDD4-4F3E-9C34-A25F68521FC5}"/>
              </a:ext>
            </a:extLst>
          </p:cNvPr>
          <p:cNvSpPr txBox="1"/>
          <p:nvPr/>
        </p:nvSpPr>
        <p:spPr>
          <a:xfrm>
            <a:off x="297165" y="3146099"/>
            <a:ext cx="8549670" cy="1690784"/>
          </a:xfrm>
          <a:prstGeom prst="rect">
            <a:avLst/>
          </a:prstGeom>
          <a:noFill/>
        </p:spPr>
        <p:txBody>
          <a:bodyPr wrap="square">
            <a:spAutoFit/>
          </a:bodyPr>
          <a:lstStyle/>
          <a:p>
            <a:pPr marL="0" marR="0" indent="457200" algn="just">
              <a:lnSpc>
                <a:spcPct val="117000"/>
              </a:lnSpc>
              <a:spcBef>
                <a:spcPts val="0"/>
              </a:spcBef>
              <a:spcAft>
                <a:spcPts val="1000"/>
              </a:spcAft>
            </a:pPr>
            <a:r>
              <a:rPr lang="en-US" sz="1800" dirty="0" err="1">
                <a:effectLst/>
                <a:latin typeface="Arial" panose="020B0604020202020204" pitchFamily="34" charset="0"/>
                <a:ea typeface="Calibri" panose="020F0502020204030204" pitchFamily="34" charset="0"/>
              </a:rPr>
              <a:t>Kĩ</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sống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nằm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phạm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trù</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mang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nghĩa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phổ</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nhiều</a:t>
            </a:r>
            <a:r>
              <a:rPr lang="en-US" sz="1800" dirty="0">
                <a:effectLst/>
                <a:latin typeface="Arial" panose="020B0604020202020204" pitchFamily="34" charset="0"/>
                <a:ea typeface="Calibri" panose="020F0502020204030204" pitchFamily="34" charset="0"/>
              </a:rPr>
              <a:t> so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KNXH. </a:t>
            </a:r>
            <a:r>
              <a:rPr lang="en-US" sz="1800" dirty="0" err="1">
                <a:effectLst/>
                <a:latin typeface="Arial" panose="020B0604020202020204" pitchFamily="34" charset="0"/>
                <a:ea typeface="Calibri" panose="020F0502020204030204" pitchFamily="34" charset="0"/>
              </a:rPr>
              <a:t>Kĩ</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sống</a:t>
            </a:r>
            <a:r>
              <a:rPr lang="en-US" sz="1800" dirty="0">
                <a:effectLst/>
                <a:latin typeface="Arial" panose="020B0604020202020204" pitchFamily="34" charset="0"/>
                <a:ea typeface="Calibri" panose="020F0502020204030204" pitchFamily="34" charset="0"/>
              </a:rPr>
              <a:t> bao </a:t>
            </a:r>
            <a:r>
              <a:rPr lang="en-US" sz="1800" dirty="0" err="1">
                <a:effectLst/>
                <a:latin typeface="Arial" panose="020B0604020202020204" pitchFamily="34" charset="0"/>
                <a:ea typeface="Calibri" panose="020F0502020204030204" pitchFamily="34" charset="0"/>
              </a:rPr>
              <a:t>hàm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tất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kĩ</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thuộc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mặt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tâm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lý</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giúp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nhân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quyết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yêu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cầu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thách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đặt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cuộc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sống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thích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cuộc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sống</a:t>
            </a:r>
            <a:r>
              <a:rPr lang="en-US" sz="1800" dirty="0">
                <a:effectLst/>
                <a:latin typeface="Arial" panose="020B0604020202020204" pitchFamily="34" charset="0"/>
                <a:ea typeface="Calibri" panose="020F0502020204030204" pitchFamily="34" charset="0"/>
              </a:rPr>
              <a:t>. Hay </a:t>
            </a:r>
            <a:r>
              <a:rPr lang="en-US" sz="1800" dirty="0" err="1">
                <a:effectLst/>
                <a:latin typeface="Arial" panose="020B0604020202020204" pitchFamily="34" charset="0"/>
                <a:ea typeface="Calibri" panose="020F0502020204030204" pitchFamily="34" charset="0"/>
              </a:rPr>
              <a:t>nói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một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giản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kĩ</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giúp</a:t>
            </a:r>
            <a:r>
              <a:rPr lang="en-US" sz="1800" dirty="0">
                <a:effectLst/>
                <a:latin typeface="Arial" panose="020B0604020202020204" pitchFamily="34" charset="0"/>
                <a:ea typeface="Calibri" panose="020F0502020204030204" pitchFamily="34" charset="0"/>
              </a:rPr>
              <a:t> con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phản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ứng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trước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vấn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đặt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cuộc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sống</a:t>
            </a: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p:txBody>
      </p:sp>
      <p:sp>
        <p:nvSpPr>
          <p:cNvPr id="12" name="TextBox 11">
            <a:extLst>
              <a:ext uri="{FF2B5EF4-FFF2-40B4-BE49-F238E27FC236}">
                <a16:creationId xmlns:a16="http://schemas.microsoft.com/office/drawing/2014/main" id="{857C6A5C-4E49-409C-B75B-4E92CCE44D0B}"/>
              </a:ext>
            </a:extLst>
          </p:cNvPr>
          <p:cNvSpPr txBox="1"/>
          <p:nvPr/>
        </p:nvSpPr>
        <p:spPr>
          <a:xfrm>
            <a:off x="1786890" y="2985988"/>
            <a:ext cx="4798060" cy="215444"/>
          </a:xfrm>
          <a:prstGeom prst="rect">
            <a:avLst/>
          </a:prstGeom>
          <a:noFill/>
        </p:spPr>
        <p:txBody>
          <a:bodyPr wrap="square">
            <a:spAutoFit/>
          </a:bodyPr>
          <a:lstStyle/>
          <a:p>
            <a:r>
              <a:rPr lang="en-US" sz="800" dirty="0"/>
              <a:t>https://www.quora.com/What-is-the-difference-between-interpersonal-skills-and-communication-skills</a:t>
            </a:r>
          </a:p>
        </p:txBody>
      </p:sp>
      <p:sp>
        <p:nvSpPr>
          <p:cNvPr id="16" name="Google Shape;119;p24">
            <a:extLst>
              <a:ext uri="{FF2B5EF4-FFF2-40B4-BE49-F238E27FC236}">
                <a16:creationId xmlns:a16="http://schemas.microsoft.com/office/drawing/2014/main" id="{90536B0F-AF79-435B-9DDA-667D6FCE5273}"/>
              </a:ext>
            </a:extLst>
          </p:cNvPr>
          <p:cNvSpPr txBox="1">
            <a:spLocks noGrp="1"/>
          </p:cNvSpPr>
          <p:nvPr>
            <p:ph type="title"/>
          </p:nvPr>
        </p:nvSpPr>
        <p:spPr>
          <a:xfrm>
            <a:off x="688975" y="-113688"/>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a:t>2. </a:t>
            </a:r>
            <a:r>
              <a:rPr lang="en-US" dirty="0" err="1"/>
              <a:t>Phân</a:t>
            </a:r>
            <a:r>
              <a:rPr lang="en-US" dirty="0"/>
              <a:t> </a:t>
            </a:r>
            <a:r>
              <a:rPr lang="en-US" dirty="0" err="1"/>
              <a:t>biệt</a:t>
            </a:r>
            <a:r>
              <a:rPr lang="en-US" dirty="0"/>
              <a:t> </a:t>
            </a:r>
            <a:r>
              <a:rPr lang="en-US" dirty="0" err="1"/>
              <a:t>kĩ</a:t>
            </a:r>
            <a:r>
              <a:rPr lang="en-US" dirty="0"/>
              <a:t> </a:t>
            </a:r>
            <a:r>
              <a:rPr lang="en-US" dirty="0" err="1"/>
              <a:t>năng</a:t>
            </a:r>
            <a:r>
              <a:rPr lang="en-US" dirty="0"/>
              <a:t> </a:t>
            </a:r>
            <a:r>
              <a:rPr lang="en-US" dirty="0" err="1"/>
              <a:t>xã</a:t>
            </a:r>
            <a:r>
              <a:rPr lang="en-US" dirty="0"/>
              <a:t> </a:t>
            </a:r>
            <a:r>
              <a:rPr lang="en-US" dirty="0" err="1"/>
              <a:t>hội</a:t>
            </a:r>
            <a:r>
              <a:rPr lang="en-US" dirty="0"/>
              <a:t> </a:t>
            </a:r>
            <a:r>
              <a:rPr lang="en-US" dirty="0" err="1"/>
              <a:t>và</a:t>
            </a:r>
            <a:r>
              <a:rPr lang="en-US" dirty="0"/>
              <a:t> </a:t>
            </a:r>
            <a:r>
              <a:rPr lang="en-US" dirty="0" err="1"/>
              <a:t>kĩ</a:t>
            </a:r>
            <a:r>
              <a:rPr lang="en-US" dirty="0"/>
              <a:t> </a:t>
            </a:r>
            <a:r>
              <a:rPr lang="en-US" dirty="0" err="1"/>
              <a:t>năng</a:t>
            </a:r>
            <a:r>
              <a:rPr lang="en-US" dirty="0"/>
              <a:t> </a:t>
            </a:r>
            <a:r>
              <a:rPr lang="en-US" dirty="0" err="1"/>
              <a:t>sống</a:t>
            </a:r>
            <a:endParaRPr lang="vi-VN"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7" name="Google Shape;127;p25"/>
          <p:cNvSpPr txBox="1">
            <a:spLocks noGrp="1"/>
          </p:cNvSpPr>
          <p:nvPr>
            <p:ph type="body" idx="1"/>
          </p:nvPr>
        </p:nvSpPr>
        <p:spPr>
          <a:xfrm>
            <a:off x="398079" y="833035"/>
            <a:ext cx="4274747" cy="2482609"/>
          </a:xfrm>
          <a:prstGeom prst="rect">
            <a:avLst/>
          </a:prstGeom>
        </p:spPr>
        <p:txBody>
          <a:bodyPr spcFirstLastPara="1" wrap="square" lIns="91425" tIns="91425" rIns="91425" bIns="91425" anchor="t" anchorCtr="0">
            <a:noAutofit/>
          </a:bodyPr>
          <a:lstStyle/>
          <a:p>
            <a:pPr marL="0" marR="0" indent="457200" algn="just">
              <a:lnSpc>
                <a:spcPct val="117000"/>
              </a:lnSpc>
              <a:spcBef>
                <a:spcPts val="0"/>
              </a:spcBef>
              <a:spcAft>
                <a:spcPts val="1000"/>
              </a:spcAft>
            </a:pPr>
            <a:r>
              <a:rPr lang="en-US" sz="1800" dirty="0">
                <a:effectLst/>
                <a:latin typeface="Arial" panose="020B0604020202020204" pitchFamily="34" charset="0"/>
                <a:ea typeface="Calibri" panose="020F0502020204030204" pitchFamily="34" charset="0"/>
              </a:rPr>
              <a:t>KNXH </a:t>
            </a:r>
            <a:r>
              <a:rPr lang="en-US" sz="1800" dirty="0" err="1">
                <a:effectLst/>
                <a:latin typeface="Arial" panose="020B0604020202020204" pitchFamily="34" charset="0"/>
                <a:ea typeface="Calibri" panose="020F0502020204030204" pitchFamily="34" charset="0"/>
              </a:rPr>
              <a:t>trước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liên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mặt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tương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bằng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yếu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tố</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liên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mặt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xúc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ngôn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ngữ</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nhằm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lập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hệ</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tích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cao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công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việc</a:t>
            </a:r>
            <a:r>
              <a:rPr lang="en-US" sz="1800" dirty="0">
                <a:effectLst/>
                <a:latin typeface="Arial" panose="020B0604020202020204" pitchFamily="34" charset="0"/>
                <a:ea typeface="Calibri" panose="020F0502020204030204" pitchFamily="34" charset="0"/>
              </a:rPr>
              <a:t>. KNXH </a:t>
            </a:r>
            <a:r>
              <a:rPr lang="en-US" sz="1800" dirty="0" err="1">
                <a:effectLst/>
                <a:latin typeface="Arial" panose="020B0604020202020204" pitchFamily="34" charset="0"/>
                <a:ea typeface="Calibri" panose="020F0502020204030204" pitchFamily="34" charset="0"/>
              </a:rPr>
              <a:t>chỉ</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hỗ</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đắc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nhân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cao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công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việc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nhưng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không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hoàn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toàn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đầy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đủ</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giúp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nhân</a:t>
            </a:r>
            <a:r>
              <a:rPr lang="en-US" sz="1800" dirty="0">
                <a:effectLst/>
                <a:latin typeface="Arial" panose="020B0604020202020204" pitchFamily="34" charset="0"/>
                <a:ea typeface="Calibri" panose="020F0502020204030204" pitchFamily="34" charset="0"/>
              </a:rPr>
              <a:t> </a:t>
            </a:r>
            <a:r>
              <a:rPr lang="en-US" sz="1800" u="none" strike="noStrike" dirty="0" err="1">
                <a:solidFill>
                  <a:srgbClr val="0563C1"/>
                </a:solidFill>
                <a:effectLst/>
                <a:latin typeface="Arial" panose="020B0604020202020204" pitchFamily="34" charset="0"/>
                <a:ea typeface="Calibri" panose="020F0502020204030204" pitchFamily="34" charset="0"/>
                <a:hlinkClick r:id="rId3"/>
              </a:rPr>
              <a:t>thích</a:t>
            </a:r>
            <a:r>
              <a:rPr lang="en-US" sz="1800" u="none" strike="noStrike" dirty="0">
                <a:solidFill>
                  <a:srgbClr val="0563C1"/>
                </a:solidFill>
                <a:effectLst/>
                <a:latin typeface="Arial" panose="020B0604020202020204" pitchFamily="34" charset="0"/>
                <a:ea typeface="Calibri" panose="020F0502020204030204" pitchFamily="34" charset="0"/>
                <a:hlinkClick r:id="rId3"/>
              </a:rPr>
              <a:t> </a:t>
            </a:r>
            <a:r>
              <a:rPr lang="en-US" sz="1800" u="none" strike="noStrike" dirty="0" err="1">
                <a:solidFill>
                  <a:srgbClr val="0563C1"/>
                </a:solidFill>
                <a:effectLst/>
                <a:latin typeface="Arial" panose="020B0604020202020204" pitchFamily="34" charset="0"/>
                <a:ea typeface="Calibri" panose="020F0502020204030204" pitchFamily="34" charset="0"/>
                <a:hlinkClick r:id="rId3"/>
              </a:rPr>
              <a:t>ứng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vấn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nảy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sinh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từ</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cuộc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sống</a:t>
            </a: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p:txBody>
      </p:sp>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12</a:t>
            </a:fld>
            <a:endParaRPr/>
          </a:p>
        </p:txBody>
      </p:sp>
      <p:sp>
        <p:nvSpPr>
          <p:cNvPr id="7" name="TextBox 6">
            <a:extLst>
              <a:ext uri="{FF2B5EF4-FFF2-40B4-BE49-F238E27FC236}">
                <a16:creationId xmlns:a16="http://schemas.microsoft.com/office/drawing/2014/main" id="{03C16145-6F84-4788-BFAB-84714F0BE830}"/>
              </a:ext>
            </a:extLst>
          </p:cNvPr>
          <p:cNvSpPr txBox="1"/>
          <p:nvPr/>
        </p:nvSpPr>
        <p:spPr>
          <a:xfrm>
            <a:off x="6849110" y="4859852"/>
            <a:ext cx="3009900" cy="276999"/>
          </a:xfrm>
          <a:prstGeom prst="rect">
            <a:avLst/>
          </a:prstGeom>
          <a:noFill/>
        </p:spPr>
        <p:txBody>
          <a:bodyPr wrap="square" rtlCol="0">
            <a:spAutoFit/>
          </a:bodyPr>
          <a:lstStyle/>
          <a:p>
            <a:r>
              <a:rPr lang="en-US" sz="1200" i="1" dirty="0"/>
              <a:t>GV: </a:t>
            </a:r>
            <a:r>
              <a:rPr lang="en-US" sz="1200" i="1" dirty="0" err="1"/>
              <a:t>Nguyễn</a:t>
            </a:r>
            <a:r>
              <a:rPr lang="en-US" sz="1200" i="1" dirty="0"/>
              <a:t> </a:t>
            </a:r>
            <a:r>
              <a:rPr lang="en-US" sz="1200" i="1" dirty="0" err="1"/>
              <a:t>Thiều</a:t>
            </a:r>
            <a:r>
              <a:rPr lang="en-US" sz="1200" i="1" dirty="0"/>
              <a:t> </a:t>
            </a:r>
            <a:r>
              <a:rPr lang="en-US" sz="1200" i="1" dirty="0" err="1"/>
              <a:t>Dạ</a:t>
            </a:r>
            <a:r>
              <a:rPr lang="en-US" sz="1200" i="1" dirty="0"/>
              <a:t> </a:t>
            </a:r>
            <a:r>
              <a:rPr lang="en-US" sz="1200" i="1" dirty="0" err="1"/>
              <a:t>Hương</a:t>
            </a:r>
            <a:endParaRPr lang="en-US" sz="1200" i="1" dirty="0"/>
          </a:p>
        </p:txBody>
      </p:sp>
      <p:pic>
        <p:nvPicPr>
          <p:cNvPr id="8" name="Picture 7">
            <a:extLst>
              <a:ext uri="{FF2B5EF4-FFF2-40B4-BE49-F238E27FC236}">
                <a16:creationId xmlns:a16="http://schemas.microsoft.com/office/drawing/2014/main" id="{F873DE1A-BEE1-446A-90C7-2A28DDFB4262}"/>
              </a:ext>
            </a:extLst>
          </p:cNvPr>
          <p:cNvPicPr>
            <a:picLocks noChangeAspect="1"/>
          </p:cNvPicPr>
          <p:nvPr/>
        </p:nvPicPr>
        <p:blipFill>
          <a:blip r:embed="rId4"/>
          <a:stretch>
            <a:fillRect/>
          </a:stretch>
        </p:blipFill>
        <p:spPr>
          <a:xfrm>
            <a:off x="4814146" y="1864360"/>
            <a:ext cx="4233333" cy="2235200"/>
          </a:xfrm>
          <a:prstGeom prst="rect">
            <a:avLst/>
          </a:prstGeom>
        </p:spPr>
      </p:pic>
      <p:sp>
        <p:nvSpPr>
          <p:cNvPr id="15" name="TextBox 14">
            <a:extLst>
              <a:ext uri="{FF2B5EF4-FFF2-40B4-BE49-F238E27FC236}">
                <a16:creationId xmlns:a16="http://schemas.microsoft.com/office/drawing/2014/main" id="{A16FAFE8-B147-4A02-A5D5-1FF194F0596D}"/>
              </a:ext>
            </a:extLst>
          </p:cNvPr>
          <p:cNvSpPr txBox="1"/>
          <p:nvPr/>
        </p:nvSpPr>
        <p:spPr>
          <a:xfrm>
            <a:off x="4846350" y="4038600"/>
            <a:ext cx="5293360" cy="215444"/>
          </a:xfrm>
          <a:prstGeom prst="rect">
            <a:avLst/>
          </a:prstGeom>
          <a:noFill/>
        </p:spPr>
        <p:txBody>
          <a:bodyPr wrap="square">
            <a:spAutoFit/>
          </a:bodyPr>
          <a:lstStyle/>
          <a:p>
            <a:r>
              <a:rPr lang="en-US" sz="800" dirty="0"/>
              <a:t>https://www.learnwithhomer.com/homer-blog/4190/social-skills-for-kids/</a:t>
            </a:r>
          </a:p>
        </p:txBody>
      </p:sp>
      <p:sp>
        <p:nvSpPr>
          <p:cNvPr id="10" name="Google Shape;119;p24">
            <a:extLst>
              <a:ext uri="{FF2B5EF4-FFF2-40B4-BE49-F238E27FC236}">
                <a16:creationId xmlns:a16="http://schemas.microsoft.com/office/drawing/2014/main" id="{EB0B686F-41BE-4A12-82F9-4DC94F445A16}"/>
              </a:ext>
            </a:extLst>
          </p:cNvPr>
          <p:cNvSpPr txBox="1">
            <a:spLocks noGrp="1"/>
          </p:cNvSpPr>
          <p:nvPr>
            <p:ph type="title"/>
          </p:nvPr>
        </p:nvSpPr>
        <p:spPr>
          <a:xfrm>
            <a:off x="688975" y="-113688"/>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a:t>2. </a:t>
            </a:r>
            <a:r>
              <a:rPr lang="en-US" dirty="0" err="1"/>
              <a:t>Phân</a:t>
            </a:r>
            <a:r>
              <a:rPr lang="en-US" dirty="0"/>
              <a:t> </a:t>
            </a:r>
            <a:r>
              <a:rPr lang="en-US" dirty="0" err="1"/>
              <a:t>biệt</a:t>
            </a:r>
            <a:r>
              <a:rPr lang="en-US" dirty="0"/>
              <a:t> </a:t>
            </a:r>
            <a:r>
              <a:rPr lang="en-US" dirty="0" err="1"/>
              <a:t>kĩ</a:t>
            </a:r>
            <a:r>
              <a:rPr lang="en-US" dirty="0"/>
              <a:t> </a:t>
            </a:r>
            <a:r>
              <a:rPr lang="en-US" dirty="0" err="1"/>
              <a:t>năng</a:t>
            </a:r>
            <a:r>
              <a:rPr lang="en-US" dirty="0"/>
              <a:t> </a:t>
            </a:r>
            <a:r>
              <a:rPr lang="en-US" dirty="0" err="1"/>
              <a:t>xã</a:t>
            </a:r>
            <a:r>
              <a:rPr lang="en-US" dirty="0"/>
              <a:t> </a:t>
            </a:r>
            <a:r>
              <a:rPr lang="en-US" dirty="0" err="1"/>
              <a:t>hội</a:t>
            </a:r>
            <a:r>
              <a:rPr lang="en-US" dirty="0"/>
              <a:t> </a:t>
            </a:r>
            <a:r>
              <a:rPr lang="en-US" dirty="0" err="1"/>
              <a:t>và</a:t>
            </a:r>
            <a:r>
              <a:rPr lang="en-US" dirty="0"/>
              <a:t> </a:t>
            </a:r>
            <a:r>
              <a:rPr lang="en-US" dirty="0" err="1"/>
              <a:t>kĩ</a:t>
            </a:r>
            <a:r>
              <a:rPr lang="en-US" dirty="0"/>
              <a:t> </a:t>
            </a:r>
            <a:r>
              <a:rPr lang="en-US" dirty="0" err="1"/>
              <a:t>năng</a:t>
            </a:r>
            <a:r>
              <a:rPr lang="en-US" dirty="0"/>
              <a:t> </a:t>
            </a:r>
            <a:r>
              <a:rPr lang="en-US" dirty="0" err="1"/>
              <a:t>sống</a:t>
            </a:r>
            <a:endParaRPr lang="vi-VN" dirty="0"/>
          </a:p>
        </p:txBody>
      </p:sp>
    </p:spTree>
    <p:extLst>
      <p:ext uri="{BB962C8B-B14F-4D97-AF65-F5344CB8AC3E}">
        <p14:creationId xmlns:p14="http://schemas.microsoft.com/office/powerpoint/2010/main" val="15602607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9" name="Google Shape;119;p24"/>
          <p:cNvSpPr txBox="1">
            <a:spLocks noGrp="1"/>
          </p:cNvSpPr>
          <p:nvPr>
            <p:ph type="title"/>
          </p:nvPr>
        </p:nvSpPr>
        <p:spPr>
          <a:xfrm>
            <a:off x="688975" y="-113688"/>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a:t>2. </a:t>
            </a:r>
            <a:r>
              <a:rPr lang="en-US" dirty="0" err="1"/>
              <a:t>Phân</a:t>
            </a:r>
            <a:r>
              <a:rPr lang="en-US" dirty="0"/>
              <a:t> </a:t>
            </a:r>
            <a:r>
              <a:rPr lang="en-US" dirty="0" err="1"/>
              <a:t>biệt</a:t>
            </a:r>
            <a:r>
              <a:rPr lang="en-US" dirty="0"/>
              <a:t> </a:t>
            </a:r>
            <a:r>
              <a:rPr lang="en-US" dirty="0" err="1"/>
              <a:t>kĩ</a:t>
            </a:r>
            <a:r>
              <a:rPr lang="en-US" dirty="0"/>
              <a:t> </a:t>
            </a:r>
            <a:r>
              <a:rPr lang="en-US" dirty="0" err="1"/>
              <a:t>năng</a:t>
            </a:r>
            <a:r>
              <a:rPr lang="en-US" dirty="0"/>
              <a:t> </a:t>
            </a:r>
            <a:r>
              <a:rPr lang="en-US" dirty="0" err="1"/>
              <a:t>xã</a:t>
            </a:r>
            <a:r>
              <a:rPr lang="en-US" dirty="0"/>
              <a:t> </a:t>
            </a:r>
            <a:r>
              <a:rPr lang="en-US" dirty="0" err="1"/>
              <a:t>hội</a:t>
            </a:r>
            <a:r>
              <a:rPr lang="en-US" dirty="0"/>
              <a:t> </a:t>
            </a:r>
            <a:r>
              <a:rPr lang="en-US" dirty="0" err="1"/>
              <a:t>và</a:t>
            </a:r>
            <a:r>
              <a:rPr lang="en-US" dirty="0"/>
              <a:t> </a:t>
            </a:r>
            <a:r>
              <a:rPr lang="en-US" dirty="0" err="1"/>
              <a:t>kĩ</a:t>
            </a:r>
            <a:r>
              <a:rPr lang="en-US" dirty="0"/>
              <a:t> </a:t>
            </a:r>
            <a:r>
              <a:rPr lang="en-US" dirty="0" err="1"/>
              <a:t>năng</a:t>
            </a:r>
            <a:r>
              <a:rPr lang="en-US" dirty="0"/>
              <a:t> </a:t>
            </a:r>
            <a:r>
              <a:rPr lang="en-US" dirty="0" err="1"/>
              <a:t>sống</a:t>
            </a:r>
            <a:endParaRPr lang="vi-VN" dirty="0"/>
          </a:p>
        </p:txBody>
      </p:sp>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13</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9" name="TextBox 8">
            <a:extLst>
              <a:ext uri="{FF2B5EF4-FFF2-40B4-BE49-F238E27FC236}">
                <a16:creationId xmlns:a16="http://schemas.microsoft.com/office/drawing/2014/main" id="{481BEAA3-1D00-4192-8B1E-ED1577CD78A3}"/>
              </a:ext>
            </a:extLst>
          </p:cNvPr>
          <p:cNvSpPr txBox="1"/>
          <p:nvPr/>
        </p:nvSpPr>
        <p:spPr>
          <a:xfrm>
            <a:off x="-105411" y="822014"/>
            <a:ext cx="4311651" cy="3824060"/>
          </a:xfrm>
          <a:prstGeom prst="rect">
            <a:avLst/>
          </a:prstGeom>
          <a:noFill/>
        </p:spPr>
        <p:txBody>
          <a:bodyPr wrap="square">
            <a:spAutoFit/>
          </a:bodyPr>
          <a:lstStyle/>
          <a:p>
            <a:pPr marL="0" marR="0" indent="457200" algn="just">
              <a:lnSpc>
                <a:spcPct val="117000"/>
              </a:lnSpc>
              <a:spcBef>
                <a:spcPts val="0"/>
              </a:spcBef>
              <a:spcAft>
                <a:spcPts val="1000"/>
              </a:spcAft>
            </a:pPr>
            <a:r>
              <a:rPr lang="en-US" sz="1800" dirty="0">
                <a:effectLst/>
                <a:latin typeface="Arial" panose="020B0604020202020204" pitchFamily="34" charset="0"/>
                <a:ea typeface="Calibri" panose="020F0502020204030204" pitchFamily="34" charset="0"/>
              </a:rPr>
              <a:t>Theo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niệm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WHO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3 </a:t>
            </a:r>
            <a:r>
              <a:rPr lang="en-US" sz="1800" dirty="0" err="1">
                <a:effectLst/>
                <a:latin typeface="Arial" panose="020B0604020202020204" pitchFamily="34" charset="0"/>
                <a:ea typeface="Calibri" panose="020F0502020204030204" pitchFamily="34" charset="0"/>
              </a:rPr>
              <a:t>nhóm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kĩ</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sống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gồm</a:t>
            </a: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a:p>
            <a:pPr marL="0" marR="0" indent="457200" algn="just">
              <a:lnSpc>
                <a:spcPct val="117000"/>
              </a:lnSpc>
              <a:spcBef>
                <a:spcPts val="0"/>
              </a:spcBef>
              <a:spcAft>
                <a:spcPts val="1000"/>
              </a:spcAft>
            </a:pP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Nhóm</a:t>
            </a:r>
            <a:r>
              <a:rPr lang="en-US" sz="1800" dirty="0">
                <a:effectLst/>
                <a:latin typeface="Arial" panose="020B0604020202020204" pitchFamily="34" charset="0"/>
                <a:ea typeface="Calibri" panose="020F0502020204030204" pitchFamily="34" charset="0"/>
              </a:rPr>
              <a:t> 1: </a:t>
            </a:r>
            <a:r>
              <a:rPr lang="en-US" sz="1800" dirty="0" err="1">
                <a:effectLst/>
                <a:latin typeface="Arial" panose="020B0604020202020204" pitchFamily="34" charset="0"/>
                <a:ea typeface="Calibri" panose="020F0502020204030204" pitchFamily="34" charset="0"/>
              </a:rPr>
              <a:t>Nhóm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kĩ</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thức</a:t>
            </a: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a:p>
            <a:pPr marL="0" marR="0" indent="457200" algn="just">
              <a:lnSpc>
                <a:spcPct val="117000"/>
              </a:lnSpc>
              <a:spcBef>
                <a:spcPts val="0"/>
              </a:spcBef>
              <a:spcAft>
                <a:spcPts val="1000"/>
              </a:spcAft>
            </a:pP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Nhóm</a:t>
            </a:r>
            <a:r>
              <a:rPr lang="en-US" sz="1800" dirty="0">
                <a:effectLst/>
                <a:latin typeface="Arial" panose="020B0604020202020204" pitchFamily="34" charset="0"/>
                <a:ea typeface="Calibri" panose="020F0502020204030204" pitchFamily="34" charset="0"/>
              </a:rPr>
              <a:t> 2: </a:t>
            </a:r>
            <a:r>
              <a:rPr lang="en-US" sz="1800" dirty="0" err="1">
                <a:effectLst/>
                <a:latin typeface="Arial" panose="020B0604020202020204" pitchFamily="34" charset="0"/>
                <a:ea typeface="Calibri" panose="020F0502020204030204" pitchFamily="34" charset="0"/>
              </a:rPr>
              <a:t>Nhóm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kĩ</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liên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xúc</a:t>
            </a: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a:p>
            <a:pPr marL="0" marR="0" indent="457200" algn="just">
              <a:lnSpc>
                <a:spcPct val="117000"/>
              </a:lnSpc>
              <a:spcBef>
                <a:spcPts val="0"/>
              </a:spcBef>
              <a:spcAft>
                <a:spcPts val="1000"/>
              </a:spcAft>
            </a:pP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Nhóm</a:t>
            </a:r>
            <a:r>
              <a:rPr lang="en-US" sz="1800" dirty="0">
                <a:effectLst/>
                <a:latin typeface="Arial" panose="020B0604020202020204" pitchFamily="34" charset="0"/>
                <a:ea typeface="Calibri" panose="020F0502020204030204" pitchFamily="34" charset="0"/>
              </a:rPr>
              <a:t> 3: </a:t>
            </a:r>
            <a:r>
              <a:rPr lang="en-US" sz="1800" dirty="0" err="1">
                <a:effectLst/>
                <a:latin typeface="Arial" panose="020B0604020202020204" pitchFamily="34" charset="0"/>
                <a:ea typeface="Calibri" panose="020F0502020204030204" pitchFamily="34" charset="0"/>
              </a:rPr>
              <a:t>Nhóm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kĩ</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a:p>
            <a:pPr marL="0" marR="0" indent="457200" algn="just">
              <a:lnSpc>
                <a:spcPct val="117000"/>
              </a:lnSpc>
              <a:spcBef>
                <a:spcPts val="0"/>
              </a:spcBef>
              <a:spcAft>
                <a:spcPts val="1000"/>
              </a:spcAft>
            </a:pPr>
            <a:r>
              <a:rPr lang="en-US" sz="1800" dirty="0" err="1">
                <a:effectLst/>
                <a:latin typeface="Arial" panose="020B0604020202020204" pitchFamily="34" charset="0"/>
                <a:ea typeface="Calibri" panose="020F0502020204030204" pitchFamily="34" charset="0"/>
              </a:rPr>
              <a:t>Vậy</a:t>
            </a:r>
            <a:r>
              <a:rPr lang="en-US" sz="1800" dirty="0">
                <a:effectLst/>
                <a:latin typeface="Arial" panose="020B0604020202020204" pitchFamily="34" charset="0"/>
                <a:ea typeface="Calibri" panose="020F0502020204030204" pitchFamily="34" charset="0"/>
              </a:rPr>
              <a:t> KNXH </a:t>
            </a:r>
            <a:r>
              <a:rPr lang="en-US" sz="1800" dirty="0" err="1">
                <a:effectLst/>
                <a:latin typeface="Arial" panose="020B0604020202020204" pitchFamily="34" charset="0"/>
                <a:ea typeface="Calibri" panose="020F0502020204030204" pitchFamily="34" charset="0"/>
              </a:rPr>
              <a:t>là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nhóm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thứ</a:t>
            </a:r>
            <a:r>
              <a:rPr lang="en-US" sz="1800" dirty="0">
                <a:effectLst/>
                <a:latin typeface="Arial" panose="020B0604020202020204" pitchFamily="34" charset="0"/>
                <a:ea typeface="Calibri" panose="020F0502020204030204" pitchFamily="34" charset="0"/>
              </a:rPr>
              <a:t> 3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kĩ</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sống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hệ</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thống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kĩ</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giúp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nhân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lập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trì</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hệ</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p:txBody>
      </p:sp>
      <p:pic>
        <p:nvPicPr>
          <p:cNvPr id="7" name="Picture 6">
            <a:extLst>
              <a:ext uri="{FF2B5EF4-FFF2-40B4-BE49-F238E27FC236}">
                <a16:creationId xmlns:a16="http://schemas.microsoft.com/office/drawing/2014/main" id="{8E69BD50-3AE3-4BA4-A8CE-B02D38112D78}"/>
              </a:ext>
            </a:extLst>
          </p:cNvPr>
          <p:cNvPicPr>
            <a:picLocks noChangeAspect="1"/>
          </p:cNvPicPr>
          <p:nvPr/>
        </p:nvPicPr>
        <p:blipFill>
          <a:blip r:embed="rId3"/>
          <a:stretch>
            <a:fillRect/>
          </a:stretch>
        </p:blipFill>
        <p:spPr>
          <a:xfrm>
            <a:off x="4848123" y="793215"/>
            <a:ext cx="3892682" cy="3634032"/>
          </a:xfrm>
          <a:prstGeom prst="rect">
            <a:avLst/>
          </a:prstGeom>
        </p:spPr>
      </p:pic>
      <p:sp>
        <p:nvSpPr>
          <p:cNvPr id="13" name="TextBox 12">
            <a:extLst>
              <a:ext uri="{FF2B5EF4-FFF2-40B4-BE49-F238E27FC236}">
                <a16:creationId xmlns:a16="http://schemas.microsoft.com/office/drawing/2014/main" id="{DC81A615-AB00-4113-B4F5-2F45736060E2}"/>
              </a:ext>
            </a:extLst>
          </p:cNvPr>
          <p:cNvSpPr txBox="1"/>
          <p:nvPr/>
        </p:nvSpPr>
        <p:spPr>
          <a:xfrm>
            <a:off x="4345940" y="4566106"/>
            <a:ext cx="4798060" cy="215444"/>
          </a:xfrm>
          <a:prstGeom prst="rect">
            <a:avLst/>
          </a:prstGeom>
          <a:noFill/>
        </p:spPr>
        <p:txBody>
          <a:bodyPr wrap="square">
            <a:spAutoFit/>
          </a:bodyPr>
          <a:lstStyle/>
          <a:p>
            <a:r>
              <a:rPr lang="en-US" sz="800" dirty="0"/>
              <a:t>https://www.quora.com/What-is-the-difference-between-interpersonal-skills-and-communication-skills</a:t>
            </a:r>
          </a:p>
        </p:txBody>
      </p:sp>
    </p:spTree>
    <p:extLst>
      <p:ext uri="{BB962C8B-B14F-4D97-AF65-F5344CB8AC3E}">
        <p14:creationId xmlns:p14="http://schemas.microsoft.com/office/powerpoint/2010/main" val="10626357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DA22F04-472D-4054-A36F-89783ABB2823}"/>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14</a:t>
            </a:fld>
            <a:endParaRPr lang="en"/>
          </a:p>
        </p:txBody>
      </p:sp>
      <p:sp>
        <p:nvSpPr>
          <p:cNvPr id="3" name="TextBox 2">
            <a:extLst>
              <a:ext uri="{FF2B5EF4-FFF2-40B4-BE49-F238E27FC236}">
                <a16:creationId xmlns:a16="http://schemas.microsoft.com/office/drawing/2014/main" id="{5A764A75-2464-4406-AA6F-C0C4F6358800}"/>
              </a:ext>
            </a:extLst>
          </p:cNvPr>
          <p:cNvSpPr txBox="1"/>
          <p:nvPr/>
        </p:nvSpPr>
        <p:spPr>
          <a:xfrm>
            <a:off x="228600" y="430233"/>
            <a:ext cx="8686800" cy="1690784"/>
          </a:xfrm>
          <a:prstGeom prst="rect">
            <a:avLst/>
          </a:prstGeom>
          <a:noFill/>
        </p:spPr>
        <p:txBody>
          <a:bodyPr wrap="square">
            <a:spAutoFit/>
          </a:bodyPr>
          <a:lstStyle/>
          <a:p>
            <a:pPr marL="0" marR="0" indent="457200" algn="just">
              <a:lnSpc>
                <a:spcPct val="117000"/>
              </a:lnSpc>
              <a:spcBef>
                <a:spcPts val="0"/>
              </a:spcBef>
              <a:spcAft>
                <a:spcPts val="1000"/>
              </a:spcAft>
            </a:pPr>
            <a:r>
              <a:rPr lang="en-US" sz="1800" dirty="0" err="1">
                <a:effectLst/>
                <a:latin typeface="Arial" panose="020B0604020202020204" pitchFamily="34" charset="0"/>
                <a:ea typeface="Calibri" panose="020F0502020204030204" pitchFamily="34" charset="0"/>
              </a:rPr>
              <a:t>Kĩ</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sống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mang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tính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hệ</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thống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ổn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định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hơn</a:t>
            </a:r>
            <a:r>
              <a:rPr lang="en-US" sz="1800" dirty="0">
                <a:effectLst/>
                <a:latin typeface="Arial" panose="020B0604020202020204" pitchFamily="34" charset="0"/>
                <a:ea typeface="Calibri" panose="020F0502020204030204" pitchFamily="34" charset="0"/>
              </a:rPr>
              <a:t> so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KNXH. KNXH </a:t>
            </a:r>
            <a:r>
              <a:rPr lang="en-US" sz="1800" dirty="0" err="1">
                <a:effectLst/>
                <a:latin typeface="Arial" panose="020B0604020202020204" pitchFamily="34" charset="0"/>
                <a:ea typeface="Calibri" panose="020F0502020204030204" pitchFamily="34" charset="0"/>
              </a:rPr>
              <a:t>sẽ</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rất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dù</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hướng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vấn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giúp</a:t>
            </a:r>
            <a:r>
              <a:rPr lang="en-US" sz="1800" dirty="0">
                <a:effectLst/>
                <a:latin typeface="Arial" panose="020B0604020202020204" pitchFamily="34" charset="0"/>
                <a:ea typeface="Calibri" panose="020F0502020204030204" pitchFamily="34" charset="0"/>
              </a:rPr>
              <a:t> con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u="none" strike="noStrike" dirty="0" err="1">
                <a:solidFill>
                  <a:srgbClr val="0563C1"/>
                </a:solidFill>
                <a:effectLst/>
                <a:latin typeface="Arial" panose="020B0604020202020204" pitchFamily="34" charset="0"/>
                <a:ea typeface="Calibri" panose="020F0502020204030204" pitchFamily="34" charset="0"/>
                <a:hlinkClick r:id="rId2"/>
              </a:rPr>
              <a:t>thích</a:t>
            </a:r>
            <a:r>
              <a:rPr lang="en-US" sz="1800" u="none" strike="noStrike" dirty="0">
                <a:solidFill>
                  <a:srgbClr val="0563C1"/>
                </a:solidFill>
                <a:effectLst/>
                <a:latin typeface="Arial" panose="020B0604020202020204" pitchFamily="34" charset="0"/>
                <a:ea typeface="Calibri" panose="020F0502020204030204" pitchFamily="34" charset="0"/>
                <a:hlinkClick r:id="rId2"/>
              </a:rPr>
              <a:t> </a:t>
            </a:r>
            <a:r>
              <a:rPr lang="en-US" sz="1800" u="none" strike="noStrike" dirty="0" err="1">
                <a:solidFill>
                  <a:srgbClr val="0563C1"/>
                </a:solidFill>
                <a:effectLst/>
                <a:latin typeface="Arial" panose="020B0604020202020204" pitchFamily="34" charset="0"/>
                <a:ea typeface="Calibri" panose="020F0502020204030204" pitchFamily="34" charset="0"/>
                <a:hlinkClick r:id="rId2"/>
              </a:rPr>
              <a:t>nghi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việc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tương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khác</a:t>
            </a:r>
            <a:r>
              <a:rPr lang="en-US" sz="1800" dirty="0">
                <a:effectLst/>
                <a:latin typeface="Arial" panose="020B0604020202020204" pitchFamily="34" charset="0"/>
                <a:ea typeface="Calibri" panose="020F0502020204030204" pitchFamily="34" charset="0"/>
              </a:rPr>
              <a:t> hay </a:t>
            </a:r>
            <a:r>
              <a:rPr lang="en-US" sz="1800" dirty="0" err="1">
                <a:effectLst/>
                <a:latin typeface="Arial" panose="020B0604020202020204" pitchFamily="34" charset="0"/>
                <a:ea typeface="Calibri" panose="020F0502020204030204" pitchFamily="34" charset="0"/>
              </a:rPr>
              <a:t>thúc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đẩy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công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việc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cao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nhưng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bản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thân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phụ</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thuộc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nhiều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tính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chất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nghiệp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đặc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biệt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tính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tượng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nghiệp</a:t>
            </a: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p:txBody>
      </p:sp>
      <p:sp>
        <p:nvSpPr>
          <p:cNvPr id="4" name="TextBox 3">
            <a:extLst>
              <a:ext uri="{FF2B5EF4-FFF2-40B4-BE49-F238E27FC236}">
                <a16:creationId xmlns:a16="http://schemas.microsoft.com/office/drawing/2014/main" id="{9F6F4C4A-3D3A-4D93-9E75-24565C3BD8FB}"/>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6" name="Picture 5">
            <a:extLst>
              <a:ext uri="{FF2B5EF4-FFF2-40B4-BE49-F238E27FC236}">
                <a16:creationId xmlns:a16="http://schemas.microsoft.com/office/drawing/2014/main" id="{74F66D9A-5632-404F-B3B9-08E37667E149}"/>
              </a:ext>
            </a:extLst>
          </p:cNvPr>
          <p:cNvPicPr>
            <a:picLocks noChangeAspect="1"/>
          </p:cNvPicPr>
          <p:nvPr/>
        </p:nvPicPr>
        <p:blipFill>
          <a:blip r:embed="rId3"/>
          <a:stretch>
            <a:fillRect/>
          </a:stretch>
        </p:blipFill>
        <p:spPr>
          <a:xfrm>
            <a:off x="1739393" y="2302750"/>
            <a:ext cx="4559142" cy="1953671"/>
          </a:xfrm>
          <a:prstGeom prst="rect">
            <a:avLst/>
          </a:prstGeom>
        </p:spPr>
      </p:pic>
      <p:sp>
        <p:nvSpPr>
          <p:cNvPr id="8" name="TextBox 7">
            <a:extLst>
              <a:ext uri="{FF2B5EF4-FFF2-40B4-BE49-F238E27FC236}">
                <a16:creationId xmlns:a16="http://schemas.microsoft.com/office/drawing/2014/main" id="{419433D0-4DC3-42A5-A3BA-874B1CE28DEC}"/>
              </a:ext>
            </a:extLst>
          </p:cNvPr>
          <p:cNvSpPr txBox="1"/>
          <p:nvPr/>
        </p:nvSpPr>
        <p:spPr>
          <a:xfrm>
            <a:off x="2732406" y="4280942"/>
            <a:ext cx="4797424" cy="215444"/>
          </a:xfrm>
          <a:prstGeom prst="rect">
            <a:avLst/>
          </a:prstGeom>
          <a:noFill/>
        </p:spPr>
        <p:txBody>
          <a:bodyPr wrap="square">
            <a:spAutoFit/>
          </a:bodyPr>
          <a:lstStyle/>
          <a:p>
            <a:r>
              <a:rPr lang="en-US" sz="800" dirty="0"/>
              <a:t>https://timviec365.vn/blog/ky-nang-la-gi-new7043.html</a:t>
            </a:r>
          </a:p>
        </p:txBody>
      </p:sp>
    </p:spTree>
    <p:extLst>
      <p:ext uri="{BB962C8B-B14F-4D97-AF65-F5344CB8AC3E}">
        <p14:creationId xmlns:p14="http://schemas.microsoft.com/office/powerpoint/2010/main" val="8640157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DA22F04-472D-4054-A36F-89783ABB2823}"/>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15</a:t>
            </a:fld>
            <a:endParaRPr lang="en"/>
          </a:p>
        </p:txBody>
      </p:sp>
      <p:sp>
        <p:nvSpPr>
          <p:cNvPr id="3" name="TextBox 2">
            <a:extLst>
              <a:ext uri="{FF2B5EF4-FFF2-40B4-BE49-F238E27FC236}">
                <a16:creationId xmlns:a16="http://schemas.microsoft.com/office/drawing/2014/main" id="{5A764A75-2464-4406-AA6F-C0C4F6358800}"/>
              </a:ext>
            </a:extLst>
          </p:cNvPr>
          <p:cNvSpPr txBox="1"/>
          <p:nvPr/>
        </p:nvSpPr>
        <p:spPr>
          <a:xfrm>
            <a:off x="91440" y="2928701"/>
            <a:ext cx="8686800" cy="1690784"/>
          </a:xfrm>
          <a:prstGeom prst="rect">
            <a:avLst/>
          </a:prstGeom>
          <a:noFill/>
        </p:spPr>
        <p:txBody>
          <a:bodyPr wrap="square">
            <a:spAutoFit/>
          </a:bodyPr>
          <a:lstStyle/>
          <a:p>
            <a:pPr marL="0" marR="0" indent="457200" algn="just">
              <a:lnSpc>
                <a:spcPct val="117000"/>
              </a:lnSpc>
              <a:spcBef>
                <a:spcPts val="0"/>
              </a:spcBef>
              <a:spcAft>
                <a:spcPts val="1000"/>
              </a:spcAft>
            </a:pPr>
            <a:r>
              <a:rPr lang="en-US" sz="1800" dirty="0" err="1">
                <a:effectLst/>
                <a:latin typeface="Arial" panose="020B0604020202020204" pitchFamily="34" charset="0"/>
                <a:ea typeface="Calibri" panose="020F0502020204030204" pitchFamily="34" charset="0"/>
              </a:rPr>
              <a:t>Nói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tóm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lại</a:t>
            </a:r>
            <a:r>
              <a:rPr lang="en-US" sz="1800" dirty="0">
                <a:effectLst/>
                <a:latin typeface="Arial" panose="020B0604020202020204" pitchFamily="34" charset="0"/>
                <a:ea typeface="Calibri" panose="020F0502020204030204" pitchFamily="34" charset="0"/>
              </a:rPr>
              <a:t>, KNXH </a:t>
            </a:r>
            <a:r>
              <a:rPr lang="en-US" sz="1800" dirty="0" err="1">
                <a:effectLst/>
                <a:latin typeface="Arial" panose="020B0604020202020204" pitchFamily="34" charset="0"/>
                <a:ea typeface="Calibri" panose="020F0502020204030204" pitchFamily="34" charset="0"/>
              </a:rPr>
              <a:t>không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đồng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nhất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kĩ</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sống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nhưng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không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một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phạm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trù</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tách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biệt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kĩ</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sống</a:t>
            </a:r>
            <a:r>
              <a:rPr lang="en-US" sz="1800" dirty="0">
                <a:effectLst/>
                <a:latin typeface="Arial" panose="020B0604020202020204" pitchFamily="34" charset="0"/>
                <a:ea typeface="Calibri" panose="020F0502020204030204" pitchFamily="34" charset="0"/>
              </a:rPr>
              <a:t>. KNXH </a:t>
            </a:r>
            <a:r>
              <a:rPr lang="en-US" sz="1800" dirty="0" err="1">
                <a:effectLst/>
                <a:latin typeface="Arial" panose="020B0604020202020204" pitchFamily="34" charset="0"/>
                <a:ea typeface="Calibri" panose="020F0502020204030204" pitchFamily="34" charset="0"/>
              </a:rPr>
              <a:t>là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một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bộ</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trọng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kĩ</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sống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nhiên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chúng</a:t>
            </a:r>
            <a:r>
              <a:rPr lang="en-US" sz="1800" dirty="0">
                <a:effectLst/>
                <a:latin typeface="Arial" panose="020B0604020202020204" pitchFamily="34" charset="0"/>
                <a:ea typeface="Calibri" panose="020F0502020204030204" pitchFamily="34" charset="0"/>
              </a:rPr>
              <a:t> ta </a:t>
            </a:r>
            <a:r>
              <a:rPr lang="en-US" sz="1800" dirty="0" err="1">
                <a:effectLst/>
                <a:latin typeface="Arial" panose="020B0604020202020204" pitchFamily="34" charset="0"/>
                <a:ea typeface="Calibri" panose="020F0502020204030204" pitchFamily="34" charset="0"/>
              </a:rPr>
              <a:t>cần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định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cụ</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đặc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điểm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đặc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trưng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KNXH </a:t>
            </a:r>
            <a:r>
              <a:rPr lang="en-US" sz="1800" dirty="0" err="1">
                <a:effectLst/>
                <a:latin typeface="Arial" panose="020B0604020202020204" pitchFamily="34" charset="0"/>
                <a:ea typeface="Calibri" panose="020F0502020204030204" pitchFamily="34" charset="0"/>
              </a:rPr>
              <a:t>khác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kĩ</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thì</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tìm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hữu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KNXH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quả</a:t>
            </a:r>
            <a:endParaRPr lang="en-US" sz="1800" dirty="0">
              <a:effectLst/>
              <a:latin typeface="Calibri" panose="020F0502020204030204" pitchFamily="34" charset="0"/>
              <a:ea typeface="Calibri" panose="020F0502020204030204" pitchFamily="34" charset="0"/>
            </a:endParaRPr>
          </a:p>
        </p:txBody>
      </p:sp>
      <p:sp>
        <p:nvSpPr>
          <p:cNvPr id="4" name="TextBox 3">
            <a:extLst>
              <a:ext uri="{FF2B5EF4-FFF2-40B4-BE49-F238E27FC236}">
                <a16:creationId xmlns:a16="http://schemas.microsoft.com/office/drawing/2014/main" id="{9F6F4C4A-3D3A-4D93-9E75-24565C3BD8FB}"/>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6" name="Picture 5">
            <a:extLst>
              <a:ext uri="{FF2B5EF4-FFF2-40B4-BE49-F238E27FC236}">
                <a16:creationId xmlns:a16="http://schemas.microsoft.com/office/drawing/2014/main" id="{74F66D9A-5632-404F-B3B9-08E37667E149}"/>
              </a:ext>
            </a:extLst>
          </p:cNvPr>
          <p:cNvPicPr>
            <a:picLocks noChangeAspect="1"/>
          </p:cNvPicPr>
          <p:nvPr/>
        </p:nvPicPr>
        <p:blipFill>
          <a:blip r:embed="rId2"/>
          <a:stretch>
            <a:fillRect/>
          </a:stretch>
        </p:blipFill>
        <p:spPr>
          <a:xfrm>
            <a:off x="1716933" y="381311"/>
            <a:ext cx="5161433" cy="2211763"/>
          </a:xfrm>
          <a:prstGeom prst="rect">
            <a:avLst/>
          </a:prstGeom>
        </p:spPr>
      </p:pic>
      <p:sp>
        <p:nvSpPr>
          <p:cNvPr id="8" name="TextBox 7">
            <a:extLst>
              <a:ext uri="{FF2B5EF4-FFF2-40B4-BE49-F238E27FC236}">
                <a16:creationId xmlns:a16="http://schemas.microsoft.com/office/drawing/2014/main" id="{419433D0-4DC3-42A5-A3BA-874B1CE28DEC}"/>
              </a:ext>
            </a:extLst>
          </p:cNvPr>
          <p:cNvSpPr txBox="1"/>
          <p:nvPr/>
        </p:nvSpPr>
        <p:spPr>
          <a:xfrm>
            <a:off x="2757806" y="2593074"/>
            <a:ext cx="4797424" cy="215444"/>
          </a:xfrm>
          <a:prstGeom prst="rect">
            <a:avLst/>
          </a:prstGeom>
          <a:noFill/>
        </p:spPr>
        <p:txBody>
          <a:bodyPr wrap="square">
            <a:spAutoFit/>
          </a:bodyPr>
          <a:lstStyle/>
          <a:p>
            <a:r>
              <a:rPr lang="en-US" sz="800" dirty="0"/>
              <a:t>https://timviec365.vn/blog/ky-nang-la-gi-new7043.html</a:t>
            </a:r>
          </a:p>
        </p:txBody>
      </p:sp>
    </p:spTree>
    <p:extLst>
      <p:ext uri="{BB962C8B-B14F-4D97-AF65-F5344CB8AC3E}">
        <p14:creationId xmlns:p14="http://schemas.microsoft.com/office/powerpoint/2010/main" val="18170042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8" name="Google Shape;138;p26"/>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16</a:t>
            </a:fld>
            <a:endParaRPr/>
          </a:p>
        </p:txBody>
      </p:sp>
      <p:sp>
        <p:nvSpPr>
          <p:cNvPr id="6" name="TextBox 5">
            <a:extLst>
              <a:ext uri="{FF2B5EF4-FFF2-40B4-BE49-F238E27FC236}">
                <a16:creationId xmlns:a16="http://schemas.microsoft.com/office/drawing/2014/main" id="{B3E61FB2-3EB4-4AB3-A312-11F058F70EE0}"/>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10" name="TextBox 9">
            <a:extLst>
              <a:ext uri="{FF2B5EF4-FFF2-40B4-BE49-F238E27FC236}">
                <a16:creationId xmlns:a16="http://schemas.microsoft.com/office/drawing/2014/main" id="{1926E95F-C110-4796-A1CF-101E9712F308}"/>
              </a:ext>
            </a:extLst>
          </p:cNvPr>
          <p:cNvSpPr txBox="1"/>
          <p:nvPr/>
        </p:nvSpPr>
        <p:spPr>
          <a:xfrm>
            <a:off x="1610994" y="2085272"/>
            <a:ext cx="8797926" cy="392480"/>
          </a:xfrm>
          <a:prstGeom prst="rect">
            <a:avLst/>
          </a:prstGeom>
          <a:noFill/>
        </p:spPr>
        <p:txBody>
          <a:bodyPr wrap="square">
            <a:spAutoFit/>
          </a:bodyPr>
          <a:lstStyle/>
          <a:p>
            <a:pPr marL="0" marR="0" indent="457200" algn="just">
              <a:lnSpc>
                <a:spcPct val="116000"/>
              </a:lnSpc>
              <a:spcBef>
                <a:spcPts val="0"/>
              </a:spcBef>
              <a:spcAft>
                <a:spcPts val="1000"/>
              </a:spcAft>
            </a:pPr>
            <a:r>
              <a:rPr lang="vi-VN" sz="1800" dirty="0">
                <a:effectLst/>
                <a:latin typeface="Arial" panose="020B0604020202020204" pitchFamily="34" charset="0"/>
                <a:ea typeface="Calibri" panose="020F0502020204030204" pitchFamily="34" charset="0"/>
              </a:rPr>
              <a:t>https://www.youtube.com/watch?v=skpV1SGUH-s</a:t>
            </a:r>
            <a:endParaRPr lang="en-US" sz="1800" dirty="0">
              <a:effectLst/>
              <a:latin typeface="Calibri" panose="020F0502020204030204" pitchFamily="34" charset="0"/>
              <a:ea typeface="Calibri" panose="020F0502020204030204" pitchFamily="34" charset="0"/>
            </a:endParaRPr>
          </a:p>
        </p:txBody>
      </p:sp>
      <p:pic>
        <p:nvPicPr>
          <p:cNvPr id="7" name="Picture 6">
            <a:extLst>
              <a:ext uri="{FF2B5EF4-FFF2-40B4-BE49-F238E27FC236}">
                <a16:creationId xmlns:a16="http://schemas.microsoft.com/office/drawing/2014/main" id="{7CE067D2-27C9-4BA3-8FBF-FB9154505591}"/>
              </a:ext>
            </a:extLst>
          </p:cNvPr>
          <p:cNvPicPr>
            <a:picLocks noChangeAspect="1"/>
          </p:cNvPicPr>
          <p:nvPr/>
        </p:nvPicPr>
        <p:blipFill>
          <a:blip r:embed="rId3"/>
          <a:stretch>
            <a:fillRect/>
          </a:stretch>
        </p:blipFill>
        <p:spPr>
          <a:xfrm>
            <a:off x="1454150" y="3047510"/>
            <a:ext cx="7169150" cy="1734040"/>
          </a:xfrm>
          <a:prstGeom prst="rect">
            <a:avLst/>
          </a:prstGeom>
        </p:spPr>
      </p:pic>
      <p:sp>
        <p:nvSpPr>
          <p:cNvPr id="14" name="TextBox 13">
            <a:extLst>
              <a:ext uri="{FF2B5EF4-FFF2-40B4-BE49-F238E27FC236}">
                <a16:creationId xmlns:a16="http://schemas.microsoft.com/office/drawing/2014/main" id="{24905D4A-A462-49E2-83D2-23E253769C8F}"/>
              </a:ext>
            </a:extLst>
          </p:cNvPr>
          <p:cNvSpPr txBox="1"/>
          <p:nvPr/>
        </p:nvSpPr>
        <p:spPr>
          <a:xfrm>
            <a:off x="1454150" y="4847863"/>
            <a:ext cx="5187950" cy="215444"/>
          </a:xfrm>
          <a:prstGeom prst="rect">
            <a:avLst/>
          </a:prstGeom>
          <a:noFill/>
        </p:spPr>
        <p:txBody>
          <a:bodyPr wrap="square">
            <a:spAutoFit/>
          </a:bodyPr>
          <a:lstStyle/>
          <a:p>
            <a:r>
              <a:rPr lang="en-US" sz="800" dirty="0"/>
              <a:t>https://timviec365.vn/blog/ky-nang-la-gi-new7043.html</a:t>
            </a:r>
          </a:p>
        </p:txBody>
      </p:sp>
      <p:sp>
        <p:nvSpPr>
          <p:cNvPr id="11" name="Google Shape;119;p24">
            <a:extLst>
              <a:ext uri="{FF2B5EF4-FFF2-40B4-BE49-F238E27FC236}">
                <a16:creationId xmlns:a16="http://schemas.microsoft.com/office/drawing/2014/main" id="{68318F9B-9731-444C-ACB2-2F7D31166789}"/>
              </a:ext>
            </a:extLst>
          </p:cNvPr>
          <p:cNvSpPr txBox="1">
            <a:spLocks noGrp="1"/>
          </p:cNvSpPr>
          <p:nvPr>
            <p:ph type="title"/>
          </p:nvPr>
        </p:nvSpPr>
        <p:spPr>
          <a:xfrm>
            <a:off x="688975" y="-113688"/>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a:t>2. </a:t>
            </a:r>
            <a:r>
              <a:rPr lang="en-US" dirty="0" err="1"/>
              <a:t>Phân</a:t>
            </a:r>
            <a:r>
              <a:rPr lang="en-US" dirty="0"/>
              <a:t> </a:t>
            </a:r>
            <a:r>
              <a:rPr lang="en-US" dirty="0" err="1"/>
              <a:t>biệt</a:t>
            </a:r>
            <a:r>
              <a:rPr lang="en-US" dirty="0"/>
              <a:t> </a:t>
            </a:r>
            <a:r>
              <a:rPr lang="en-US" dirty="0" err="1"/>
              <a:t>kĩ</a:t>
            </a:r>
            <a:r>
              <a:rPr lang="en-US" dirty="0"/>
              <a:t> </a:t>
            </a:r>
            <a:r>
              <a:rPr lang="en-US" dirty="0" err="1"/>
              <a:t>năng</a:t>
            </a:r>
            <a:r>
              <a:rPr lang="en-US" dirty="0"/>
              <a:t> </a:t>
            </a:r>
            <a:r>
              <a:rPr lang="en-US" dirty="0" err="1"/>
              <a:t>xã</a:t>
            </a:r>
            <a:r>
              <a:rPr lang="en-US" dirty="0"/>
              <a:t> </a:t>
            </a:r>
            <a:r>
              <a:rPr lang="en-US" dirty="0" err="1"/>
              <a:t>hội</a:t>
            </a:r>
            <a:r>
              <a:rPr lang="en-US" dirty="0"/>
              <a:t> </a:t>
            </a:r>
            <a:r>
              <a:rPr lang="en-US" dirty="0" err="1"/>
              <a:t>và</a:t>
            </a:r>
            <a:r>
              <a:rPr lang="en-US" dirty="0"/>
              <a:t> </a:t>
            </a:r>
            <a:r>
              <a:rPr lang="en-US" dirty="0" err="1"/>
              <a:t>kĩ</a:t>
            </a:r>
            <a:r>
              <a:rPr lang="en-US" dirty="0"/>
              <a:t> </a:t>
            </a:r>
            <a:r>
              <a:rPr lang="en-US" dirty="0" err="1"/>
              <a:t>năng</a:t>
            </a:r>
            <a:r>
              <a:rPr lang="en-US" dirty="0"/>
              <a:t> </a:t>
            </a:r>
            <a:r>
              <a:rPr lang="en-US" dirty="0" err="1"/>
              <a:t>sống</a:t>
            </a:r>
            <a:endParaRPr lang="vi-VN" dirty="0"/>
          </a:p>
        </p:txBody>
      </p:sp>
      <p:sp>
        <p:nvSpPr>
          <p:cNvPr id="4" name="TextBox 3">
            <a:extLst>
              <a:ext uri="{FF2B5EF4-FFF2-40B4-BE49-F238E27FC236}">
                <a16:creationId xmlns:a16="http://schemas.microsoft.com/office/drawing/2014/main" id="{829D353B-7FDD-438B-849C-FA87950A504C}"/>
              </a:ext>
            </a:extLst>
          </p:cNvPr>
          <p:cNvSpPr txBox="1"/>
          <p:nvPr/>
        </p:nvSpPr>
        <p:spPr>
          <a:xfrm>
            <a:off x="173990" y="1189565"/>
            <a:ext cx="8924290" cy="523220"/>
          </a:xfrm>
          <a:prstGeom prst="rect">
            <a:avLst/>
          </a:prstGeom>
          <a:noFill/>
        </p:spPr>
        <p:txBody>
          <a:bodyPr wrap="square" rtlCol="0">
            <a:spAutoFit/>
          </a:bodyPr>
          <a:lstStyle/>
          <a:p>
            <a:r>
              <a:rPr lang="en-US" b="1" dirty="0"/>
              <a:t>MỜI XEM VIDEO: </a:t>
            </a:r>
            <a:r>
              <a:rPr lang="en-US" dirty="0"/>
              <a:t>GIỚI THIỆU VỀ KĨ NĂNG XÃ HỘI </a:t>
            </a:r>
          </a:p>
          <a:p>
            <a:r>
              <a:rPr lang="en-US" dirty="0"/>
              <a:t>MỘT LOẠI KỸ NĂNG QUAN TRỌNG CỦA </a:t>
            </a:r>
            <a:r>
              <a:rPr lang="en-US" dirty="0" err="1"/>
              <a:t>CỦA</a:t>
            </a:r>
            <a:r>
              <a:rPr lang="en-US" dirty="0"/>
              <a:t> KĨ NĂNG SỐNG</a:t>
            </a:r>
          </a:p>
        </p:txBody>
      </p:sp>
    </p:spTree>
    <p:extLst>
      <p:ext uri="{BB962C8B-B14F-4D97-AF65-F5344CB8AC3E}">
        <p14:creationId xmlns:p14="http://schemas.microsoft.com/office/powerpoint/2010/main" val="30135969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25"/>
          <p:cNvSpPr txBox="1">
            <a:spLocks noGrp="1"/>
          </p:cNvSpPr>
          <p:nvPr>
            <p:ph type="title"/>
          </p:nvPr>
        </p:nvSpPr>
        <p:spPr>
          <a:xfrm>
            <a:off x="457200" y="-53249"/>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3. cấu trúc và ĐẶC ĐIỂM KỸ NĂNG Xã HỘI CỦA TRẺ </a:t>
            </a:r>
            <a:endParaRPr dirty="0"/>
          </a:p>
        </p:txBody>
      </p:sp>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17</a:t>
            </a:fld>
            <a:endParaRPr dirty="0"/>
          </a:p>
        </p:txBody>
      </p:sp>
      <p:sp>
        <p:nvSpPr>
          <p:cNvPr id="15" name="TextBox 14">
            <a:extLst>
              <a:ext uri="{FF2B5EF4-FFF2-40B4-BE49-F238E27FC236}">
                <a16:creationId xmlns:a16="http://schemas.microsoft.com/office/drawing/2014/main" id="{D36CC4B4-7165-4135-B6F0-0C97EA85ED49}"/>
              </a:ext>
            </a:extLst>
          </p:cNvPr>
          <p:cNvSpPr txBox="1"/>
          <p:nvPr/>
        </p:nvSpPr>
        <p:spPr>
          <a:xfrm>
            <a:off x="6600190" y="4866975"/>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11" name="Picture 10">
            <a:extLst>
              <a:ext uri="{FF2B5EF4-FFF2-40B4-BE49-F238E27FC236}">
                <a16:creationId xmlns:a16="http://schemas.microsoft.com/office/drawing/2014/main" id="{6D65DCA4-D44F-49A0-8F57-3BEE8A97715F}"/>
              </a:ext>
            </a:extLst>
          </p:cNvPr>
          <p:cNvPicPr>
            <a:picLocks noChangeAspect="1"/>
          </p:cNvPicPr>
          <p:nvPr/>
        </p:nvPicPr>
        <p:blipFill>
          <a:blip r:embed="rId3"/>
          <a:stretch>
            <a:fillRect/>
          </a:stretch>
        </p:blipFill>
        <p:spPr>
          <a:xfrm>
            <a:off x="357716" y="2474912"/>
            <a:ext cx="2711451" cy="2033588"/>
          </a:xfrm>
          <a:prstGeom prst="rect">
            <a:avLst/>
          </a:prstGeom>
        </p:spPr>
      </p:pic>
      <p:sp>
        <p:nvSpPr>
          <p:cNvPr id="19" name="TextBox 18">
            <a:extLst>
              <a:ext uri="{FF2B5EF4-FFF2-40B4-BE49-F238E27FC236}">
                <a16:creationId xmlns:a16="http://schemas.microsoft.com/office/drawing/2014/main" id="{D45C6507-7E5A-4711-91C9-572DD298AE3D}"/>
              </a:ext>
            </a:extLst>
          </p:cNvPr>
          <p:cNvSpPr txBox="1"/>
          <p:nvPr/>
        </p:nvSpPr>
        <p:spPr>
          <a:xfrm>
            <a:off x="23526" y="4528421"/>
            <a:ext cx="3437224" cy="338554"/>
          </a:xfrm>
          <a:prstGeom prst="rect">
            <a:avLst/>
          </a:prstGeom>
          <a:noFill/>
        </p:spPr>
        <p:txBody>
          <a:bodyPr wrap="square">
            <a:spAutoFit/>
          </a:bodyPr>
          <a:lstStyle/>
          <a:p>
            <a:r>
              <a:rPr lang="en-US" sz="800" dirty="0"/>
              <a:t>https://nhanlucnganhluat.vn/tin-tuc/ky-nang-la-gi-co-that-su-quan-trong-khong.html</a:t>
            </a:r>
          </a:p>
        </p:txBody>
      </p:sp>
      <p:graphicFrame>
        <p:nvGraphicFramePr>
          <p:cNvPr id="2" name="Diagram 1">
            <a:extLst>
              <a:ext uri="{FF2B5EF4-FFF2-40B4-BE49-F238E27FC236}">
                <a16:creationId xmlns:a16="http://schemas.microsoft.com/office/drawing/2014/main" id="{DEC7A844-654E-4DD8-8F79-FBE587CDD0C4}"/>
              </a:ext>
            </a:extLst>
          </p:cNvPr>
          <p:cNvGraphicFramePr/>
          <p:nvPr>
            <p:extLst>
              <p:ext uri="{D42A27DB-BD31-4B8C-83A1-F6EECF244321}">
                <p14:modId xmlns:p14="http://schemas.microsoft.com/office/powerpoint/2010/main" val="2343573324"/>
              </p:ext>
            </p:extLst>
          </p:nvPr>
        </p:nvGraphicFramePr>
        <p:xfrm>
          <a:off x="3581400" y="1657787"/>
          <a:ext cx="4328144" cy="331045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TextBox 8">
            <a:extLst>
              <a:ext uri="{FF2B5EF4-FFF2-40B4-BE49-F238E27FC236}">
                <a16:creationId xmlns:a16="http://schemas.microsoft.com/office/drawing/2014/main" id="{345AFE07-594C-465F-96FC-A49245640255}"/>
              </a:ext>
            </a:extLst>
          </p:cNvPr>
          <p:cNvSpPr txBox="1"/>
          <p:nvPr/>
        </p:nvSpPr>
        <p:spPr>
          <a:xfrm>
            <a:off x="48290" y="635000"/>
            <a:ext cx="9095710" cy="1477328"/>
          </a:xfrm>
          <a:prstGeom prst="rect">
            <a:avLst/>
          </a:prstGeom>
          <a:noFill/>
        </p:spPr>
        <p:txBody>
          <a:bodyPr wrap="square">
            <a:spAutoFit/>
          </a:bodyPr>
          <a:lstStyle/>
          <a:p>
            <a:r>
              <a:rPr lang="en-US" sz="1800" i="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Theo </a:t>
            </a:r>
            <a:r>
              <a:rPr lang="en-US" sz="1800" i="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các</a:t>
            </a:r>
            <a:r>
              <a:rPr lang="en-US" sz="1800" i="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i="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tác</a:t>
            </a:r>
            <a:r>
              <a:rPr lang="en-US" sz="1800" i="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i="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giả</a:t>
            </a:r>
            <a:r>
              <a:rPr lang="en-US" sz="1800" i="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i="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đã</a:t>
            </a:r>
            <a:r>
              <a:rPr lang="en-US" sz="1800" i="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i="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có</a:t>
            </a:r>
            <a:r>
              <a:rPr lang="en-US" sz="1800" i="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i="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nghiên</a:t>
            </a:r>
            <a:r>
              <a:rPr lang="en-US" sz="1800" i="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i="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cứu</a:t>
            </a:r>
            <a:r>
              <a:rPr lang="en-US" sz="1800" i="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i="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về</a:t>
            </a:r>
            <a:r>
              <a:rPr lang="en-US" sz="1800" i="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i="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kỹ</a:t>
            </a:r>
            <a:r>
              <a:rPr lang="en-US" sz="1800" i="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i="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năng</a:t>
            </a:r>
            <a:r>
              <a:rPr lang="en-US" sz="1800" i="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i="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xã</a:t>
            </a:r>
            <a:r>
              <a:rPr lang="en-US" sz="1800" i="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i="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hội</a:t>
            </a:r>
            <a:r>
              <a:rPr lang="en-US" sz="1800" i="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i="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của</a:t>
            </a:r>
            <a:r>
              <a:rPr lang="en-US" sz="1800" i="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i="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trẻ</a:t>
            </a:r>
            <a:r>
              <a:rPr lang="en-US" sz="1800" i="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i="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như</a:t>
            </a:r>
            <a:r>
              <a:rPr lang="en-US" sz="1800" i="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s-MX" sz="1800" i="0" spc="-2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Lương</a:t>
            </a:r>
            <a:r>
              <a:rPr lang="es-MX" sz="1800" i="0" spc="-2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s-MX" sz="1800" i="0" spc="-2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Thị</a:t>
            </a:r>
            <a:r>
              <a:rPr lang="es-MX" sz="1800" i="0" spc="-2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s-MX" sz="1800" i="0" spc="-2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Bình</a:t>
            </a:r>
            <a:r>
              <a:rPr lang="es-MX" sz="1800" i="0" spc="-2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s-MX" sz="1800" i="0" spc="-2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Phan</a:t>
            </a:r>
            <a:r>
              <a:rPr lang="es-MX" sz="1800" i="0" spc="-2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s-MX" sz="1800" i="0" spc="-2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Lan</a:t>
            </a:r>
            <a:r>
              <a:rPr lang="es-MX" sz="1800" i="0" spc="-2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s-MX" sz="1800" i="0" spc="-2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Anh</a:t>
            </a:r>
            <a:r>
              <a:rPr lang="es-MX" sz="1800" i="0" spc="-2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(2007),</a:t>
            </a:r>
            <a:r>
              <a:rPr lang="es-MX" sz="1800" i="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pt-BR" sz="1800" i="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Lê Bích Ngọc (2013), </a:t>
            </a:r>
            <a:r>
              <a:rPr lang="en-US" sz="1800" i="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Đặng</a:t>
            </a:r>
            <a:r>
              <a:rPr lang="en-US" sz="1800" i="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i="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Thành</a:t>
            </a:r>
            <a:r>
              <a:rPr lang="en-US" sz="1800" i="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i="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Hưng</a:t>
            </a:r>
            <a:r>
              <a:rPr lang="en-US" sz="1800" i="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i="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Trần</a:t>
            </a:r>
            <a:r>
              <a:rPr lang="en-US" sz="1800" i="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i="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Thị</a:t>
            </a:r>
            <a:r>
              <a:rPr lang="en-US" sz="1800" i="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i="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Tố</a:t>
            </a:r>
            <a:r>
              <a:rPr lang="en-US" sz="1800" i="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i="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Oanh</a:t>
            </a:r>
            <a:r>
              <a:rPr lang="en-US" sz="1800" i="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(2014) </a:t>
            </a:r>
            <a:r>
              <a:rPr lang="en-US" sz="1800" i="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Nguyễn</a:t>
            </a:r>
            <a:r>
              <a:rPr lang="en-US" sz="1800" i="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i="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Thị</a:t>
            </a:r>
            <a:r>
              <a:rPr lang="en-US" sz="1800" i="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i="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Mỹ</a:t>
            </a:r>
            <a:r>
              <a:rPr lang="en-US" sz="1800" i="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i="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Lộc</a:t>
            </a:r>
            <a:r>
              <a:rPr lang="en-US" sz="1800" i="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 </a:t>
            </a:r>
            <a:r>
              <a:rPr lang="en-US" sz="1800" i="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Đinh</a:t>
            </a:r>
            <a:r>
              <a:rPr lang="en-US" sz="1800" i="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i="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Thị</a:t>
            </a:r>
            <a:r>
              <a:rPr lang="en-US" sz="1800" i="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Kim </a:t>
            </a:r>
            <a:r>
              <a:rPr lang="en-US" sz="1800" i="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Thoa</a:t>
            </a:r>
            <a:r>
              <a:rPr lang="en-US" sz="1800" i="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 Phan </a:t>
            </a:r>
            <a:r>
              <a:rPr lang="en-US" sz="1800" i="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Thị</a:t>
            </a:r>
            <a:r>
              <a:rPr lang="en-US" sz="1800" i="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i="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Thảo</a:t>
            </a:r>
            <a:r>
              <a:rPr lang="en-US" sz="1800" i="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i="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Hương</a:t>
            </a:r>
            <a:r>
              <a:rPr lang="en-US" sz="1800" i="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(2009),</a:t>
            </a:r>
            <a:r>
              <a:rPr lang="en-US" sz="1800"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s-MX" sz="1800" i="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Huỳnh</a:t>
            </a:r>
            <a:r>
              <a:rPr lang="es-MX" sz="1800" i="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s-MX" sz="1800" i="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Văn</a:t>
            </a:r>
            <a:r>
              <a:rPr lang="es-MX" sz="1800" i="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s-MX" sz="1800" i="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Sơn</a:t>
            </a:r>
            <a:r>
              <a:rPr lang="es-MX" sz="1800" i="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(2009, </a:t>
            </a:r>
            <a:r>
              <a:rPr lang="es-MX" sz="1800" i="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Nguyễn</a:t>
            </a:r>
            <a:r>
              <a:rPr lang="es-MX" sz="1800" i="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s-MX" sz="1800" i="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Thanh</a:t>
            </a:r>
            <a:r>
              <a:rPr lang="es-MX" sz="1800" i="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s-MX" sz="1800" i="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Bình</a:t>
            </a:r>
            <a:r>
              <a:rPr lang="es-MX" sz="1800" i="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(2007), Diane Tillman (2010),</a:t>
            </a:r>
            <a:r>
              <a:rPr lang="es-MX" sz="1800"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i="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cấu</a:t>
            </a:r>
            <a:r>
              <a:rPr lang="en-US" sz="1800" i="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i="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trúc</a:t>
            </a:r>
            <a:r>
              <a:rPr lang="en-US" sz="1800" i="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i="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và</a:t>
            </a:r>
            <a:r>
              <a:rPr lang="en-US" sz="1800" i="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i="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đặc</a:t>
            </a:r>
            <a:r>
              <a:rPr lang="en-US" sz="1800" i="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i="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điểm</a:t>
            </a:r>
            <a:r>
              <a:rPr lang="en-US" sz="1800" i="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KNXH ở </a:t>
            </a:r>
            <a:r>
              <a:rPr lang="en-US" sz="1800" i="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trẻ</a:t>
            </a:r>
            <a:r>
              <a:rPr lang="en-US" sz="1800" i="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i="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mẫu</a:t>
            </a:r>
            <a:r>
              <a:rPr lang="en-US" sz="1800" i="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i="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giáo</a:t>
            </a:r>
            <a:r>
              <a:rPr lang="en-US" sz="1800" i="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(3-6 </a:t>
            </a:r>
            <a:r>
              <a:rPr lang="en-US" sz="1800" i="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tuổi</a:t>
            </a:r>
            <a:r>
              <a:rPr lang="en-US" sz="1800" i="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i="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như</a:t>
            </a:r>
            <a:r>
              <a:rPr lang="en-US" sz="1800" i="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i="0"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sau</a:t>
            </a:r>
            <a:r>
              <a:rPr lang="en-US" sz="1800" dirty="0">
                <a:solidFill>
                  <a:schemeClr val="tx1"/>
                </a:solidFill>
                <a:latin typeface="Arial" panose="020B0604020202020204" pitchFamily="34" charset="0"/>
                <a:ea typeface="Times New Roman" panose="02020603050405020304" pitchFamily="18" charset="0"/>
                <a:cs typeface="Times New Roman" panose="02020603050405020304" pitchFamily="18" charset="0"/>
              </a:rPr>
              <a:t>: </a:t>
            </a:r>
            <a:endParaRPr lang="en-US" sz="1800" dirty="0"/>
          </a:p>
        </p:txBody>
      </p:sp>
    </p:spTree>
    <p:extLst>
      <p:ext uri="{BB962C8B-B14F-4D97-AF65-F5344CB8AC3E}">
        <p14:creationId xmlns:p14="http://schemas.microsoft.com/office/powerpoint/2010/main" val="6881223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9" name="TextBox 8">
            <a:extLst>
              <a:ext uri="{FF2B5EF4-FFF2-40B4-BE49-F238E27FC236}">
                <a16:creationId xmlns:a16="http://schemas.microsoft.com/office/drawing/2014/main" id="{B8F1ADD3-245B-4DD9-9C67-01FC9D343D77}"/>
              </a:ext>
            </a:extLst>
          </p:cNvPr>
          <p:cNvSpPr txBox="1"/>
          <p:nvPr/>
        </p:nvSpPr>
        <p:spPr>
          <a:xfrm>
            <a:off x="5938520" y="4725670"/>
            <a:ext cx="3478530" cy="369332"/>
          </a:xfrm>
          <a:prstGeom prst="rect">
            <a:avLst/>
          </a:prstGeom>
          <a:noFill/>
        </p:spPr>
        <p:txBody>
          <a:bodyPr wrap="square" rtlCol="0">
            <a:spAutoFit/>
          </a:bodyPr>
          <a:lstStyle/>
          <a:p>
            <a:r>
              <a:rPr lang="en-US" sz="1800" i="1" dirty="0">
                <a:solidFill>
                  <a:schemeClr val="tx1"/>
                </a:solidFill>
                <a:latin typeface="+mj-lt"/>
              </a:rPr>
              <a:t>GV: </a:t>
            </a:r>
            <a:r>
              <a:rPr lang="en-US" sz="1800" i="1" dirty="0" err="1">
                <a:solidFill>
                  <a:schemeClr val="tx1"/>
                </a:solidFill>
                <a:latin typeface="+mj-lt"/>
              </a:rPr>
              <a:t>Nguyễn</a:t>
            </a:r>
            <a:r>
              <a:rPr lang="en-US" sz="1800" i="1" dirty="0">
                <a:solidFill>
                  <a:schemeClr val="tx1"/>
                </a:solidFill>
                <a:latin typeface="+mj-lt"/>
              </a:rPr>
              <a:t> </a:t>
            </a:r>
            <a:r>
              <a:rPr lang="en-US" sz="1800" i="1" dirty="0" err="1">
                <a:solidFill>
                  <a:schemeClr val="tx1"/>
                </a:solidFill>
                <a:latin typeface="+mj-lt"/>
              </a:rPr>
              <a:t>Thiều</a:t>
            </a:r>
            <a:r>
              <a:rPr lang="en-US" sz="1800" i="1" dirty="0">
                <a:solidFill>
                  <a:schemeClr val="tx1"/>
                </a:solidFill>
                <a:latin typeface="+mj-lt"/>
              </a:rPr>
              <a:t> </a:t>
            </a:r>
            <a:r>
              <a:rPr lang="en-US" sz="1800" i="1" dirty="0" err="1">
                <a:solidFill>
                  <a:schemeClr val="tx1"/>
                </a:solidFill>
                <a:latin typeface="+mj-lt"/>
              </a:rPr>
              <a:t>Dạ</a:t>
            </a:r>
            <a:r>
              <a:rPr lang="en-US" sz="1800" i="1" dirty="0">
                <a:solidFill>
                  <a:schemeClr val="tx1"/>
                </a:solidFill>
                <a:latin typeface="+mj-lt"/>
              </a:rPr>
              <a:t> </a:t>
            </a:r>
            <a:r>
              <a:rPr lang="en-US" sz="1800" i="1" dirty="0" err="1">
                <a:solidFill>
                  <a:schemeClr val="tx1"/>
                </a:solidFill>
                <a:latin typeface="+mj-lt"/>
              </a:rPr>
              <a:t>Hương</a:t>
            </a:r>
            <a:endParaRPr lang="en-US" sz="1800" i="1" dirty="0">
              <a:solidFill>
                <a:schemeClr val="tx1"/>
              </a:solidFill>
              <a:latin typeface="+mj-lt"/>
            </a:endParaRPr>
          </a:p>
        </p:txBody>
      </p:sp>
      <p:sp>
        <p:nvSpPr>
          <p:cNvPr id="7" name="TextBox 6">
            <a:extLst>
              <a:ext uri="{FF2B5EF4-FFF2-40B4-BE49-F238E27FC236}">
                <a16:creationId xmlns:a16="http://schemas.microsoft.com/office/drawing/2014/main" id="{2BC8B65E-626E-46FF-97AF-94DB97E33B83}"/>
              </a:ext>
            </a:extLst>
          </p:cNvPr>
          <p:cNvSpPr txBox="1"/>
          <p:nvPr/>
        </p:nvSpPr>
        <p:spPr>
          <a:xfrm>
            <a:off x="478790" y="1036017"/>
            <a:ext cx="8096250" cy="3041154"/>
          </a:xfrm>
          <a:prstGeom prst="rect">
            <a:avLst/>
          </a:prstGeom>
          <a:noFill/>
        </p:spPr>
        <p:txBody>
          <a:bodyPr wrap="square">
            <a:spAutoFit/>
          </a:bodyPr>
          <a:lstStyle/>
          <a:p>
            <a:pPr marL="0" marR="0" algn="just">
              <a:lnSpc>
                <a:spcPct val="117000"/>
              </a:lnSpc>
              <a:spcBef>
                <a:spcPts val="200"/>
              </a:spcBef>
              <a:spcAft>
                <a:spcPts val="0"/>
              </a:spcAft>
            </a:pPr>
            <a:r>
              <a:rPr lang="en-US" sz="1800" b="1" i="1" dirty="0">
                <a:solidFill>
                  <a:schemeClr val="tx1"/>
                </a:solidFill>
                <a:effectLst/>
                <a:latin typeface="+mn-lt"/>
                <a:ea typeface="Times New Roman" panose="02020603050405020304" pitchFamily="18" charset="0"/>
                <a:cs typeface="Times New Roman" panose="02020603050405020304" pitchFamily="18" charset="0"/>
              </a:rPr>
              <a:t>3.1. </a:t>
            </a:r>
            <a:r>
              <a:rPr lang="vi-VN" sz="1800" b="1" i="1" dirty="0">
                <a:solidFill>
                  <a:schemeClr val="tx1"/>
                </a:solidFill>
                <a:effectLst/>
                <a:latin typeface="+mn-lt"/>
                <a:ea typeface="Times New Roman" panose="02020603050405020304" pitchFamily="18" charset="0"/>
                <a:cs typeface="Times New Roman" panose="02020603050405020304" pitchFamily="18" charset="0"/>
              </a:rPr>
              <a:t>Nhóm kĩ </a:t>
            </a:r>
            <a:r>
              <a:rPr lang="en-US" sz="1800" b="1" i="1" dirty="0" err="1">
                <a:solidFill>
                  <a:schemeClr val="tx1"/>
                </a:solidFill>
                <a:effectLst/>
                <a:latin typeface="+mn-lt"/>
                <a:ea typeface="Times New Roman" panose="02020603050405020304" pitchFamily="18" charset="0"/>
                <a:cs typeface="Times New Roman" panose="02020603050405020304" pitchFamily="18" charset="0"/>
              </a:rPr>
              <a:t>năng</a:t>
            </a:r>
            <a:r>
              <a:rPr lang="en-US" sz="1800" b="1" i="1" dirty="0">
                <a:solidFill>
                  <a:schemeClr val="tx1"/>
                </a:solidFill>
                <a:effectLst/>
                <a:latin typeface="+mn-lt"/>
                <a:ea typeface="Times New Roman" panose="02020603050405020304" pitchFamily="18" charset="0"/>
                <a:cs typeface="Times New Roman" panose="02020603050405020304" pitchFamily="18" charset="0"/>
              </a:rPr>
              <a:t> </a:t>
            </a:r>
            <a:r>
              <a:rPr lang="en-US" sz="1800" b="1" i="1" dirty="0" err="1">
                <a:solidFill>
                  <a:schemeClr val="tx1"/>
                </a:solidFill>
                <a:effectLst/>
                <a:latin typeface="+mn-lt"/>
                <a:ea typeface="Times New Roman" panose="02020603050405020304" pitchFamily="18" charset="0"/>
                <a:cs typeface="Times New Roman" panose="02020603050405020304" pitchFamily="18" charset="0"/>
              </a:rPr>
              <a:t>nhận</a:t>
            </a:r>
            <a:r>
              <a:rPr lang="vi-VN" sz="1800" b="1" i="1" dirty="0">
                <a:solidFill>
                  <a:schemeClr val="tx1"/>
                </a:solidFill>
                <a:effectLst/>
                <a:latin typeface="+mn-lt"/>
                <a:ea typeface="Times New Roman" panose="02020603050405020304" pitchFamily="18" charset="0"/>
                <a:cs typeface="Times New Roman" panose="02020603050405020304" pitchFamily="18" charset="0"/>
              </a:rPr>
              <a:t> thức xã hội</a:t>
            </a:r>
            <a:endParaRPr lang="en-US" sz="1800" b="1" i="1" dirty="0">
              <a:solidFill>
                <a:schemeClr val="tx1"/>
              </a:solidFill>
              <a:effectLst/>
              <a:latin typeface="+mn-lt"/>
              <a:ea typeface="Times New Roman" panose="02020603050405020304" pitchFamily="18" charset="0"/>
              <a:cs typeface="Times New Roman" panose="02020603050405020304" pitchFamily="18" charset="0"/>
            </a:endParaRPr>
          </a:p>
          <a:p>
            <a:pPr marL="0" marR="0" indent="457200" algn="just">
              <a:lnSpc>
                <a:spcPct val="117000"/>
              </a:lnSpc>
              <a:spcBef>
                <a:spcPts val="0"/>
              </a:spcBef>
              <a:spcAft>
                <a:spcPts val="1000"/>
              </a:spcAft>
            </a:pPr>
            <a:r>
              <a:rPr lang="vi-VN" sz="1800" dirty="0">
                <a:solidFill>
                  <a:schemeClr val="tx1"/>
                </a:solidFill>
                <a:effectLst/>
                <a:latin typeface="+mn-lt"/>
                <a:ea typeface="Calibri" panose="020F0502020204030204" pitchFamily="34" charset="0"/>
              </a:rPr>
              <a:t>Nhóm kĩ năng này giúp con người nắm bắt các vấn đề thuộc về xã hội như các sự kiện, quan hệ, hiện tượng, quá trình, hoàn cảnh, quy luật xã hội một cách nhanh chóng và chính xác để trên cơ sở đó đưa ra các phán quyết hay hành xử đúng đắn. Những kĩ năng nhận thức xã hội bao gồm: </a:t>
            </a:r>
            <a:endParaRPr lang="en-US" sz="1800" dirty="0">
              <a:solidFill>
                <a:schemeClr val="tx1"/>
              </a:solidFill>
              <a:effectLst/>
              <a:latin typeface="+mn-lt"/>
              <a:ea typeface="Calibri" panose="020F0502020204030204" pitchFamily="34" charset="0"/>
            </a:endParaRPr>
          </a:p>
          <a:p>
            <a:pPr marR="0" lvl="0" algn="just">
              <a:lnSpc>
                <a:spcPct val="117000"/>
              </a:lnSpc>
              <a:spcBef>
                <a:spcPts val="0"/>
              </a:spcBef>
              <a:spcAft>
                <a:spcPts val="1000"/>
              </a:spcAft>
            </a:pPr>
            <a:r>
              <a:rPr lang="en-US" sz="1800" dirty="0">
                <a:solidFill>
                  <a:schemeClr val="tx1"/>
                </a:solidFill>
                <a:latin typeface="+mn-lt"/>
                <a:ea typeface="Calibri" panose="020F0502020204030204" pitchFamily="34" charset="0"/>
              </a:rPr>
              <a:t>1- </a:t>
            </a:r>
            <a:r>
              <a:rPr lang="vi-VN" sz="1800" dirty="0">
                <a:solidFill>
                  <a:schemeClr val="tx1"/>
                </a:solidFill>
                <a:effectLst/>
                <a:latin typeface="+mn-lt"/>
                <a:ea typeface="Calibri" panose="020F0502020204030204" pitchFamily="34" charset="0"/>
              </a:rPr>
              <a:t>Kĩ năng quan sát các hiện tượng xã hội; </a:t>
            </a:r>
            <a:endParaRPr lang="en-US" sz="1800" dirty="0">
              <a:solidFill>
                <a:schemeClr val="tx1"/>
              </a:solidFill>
              <a:latin typeface="+mn-lt"/>
              <a:ea typeface="Calibri" panose="020F0502020204030204" pitchFamily="34" charset="0"/>
            </a:endParaRPr>
          </a:p>
          <a:p>
            <a:pPr marR="0" lvl="0" algn="just">
              <a:lnSpc>
                <a:spcPct val="117000"/>
              </a:lnSpc>
              <a:spcBef>
                <a:spcPts val="0"/>
              </a:spcBef>
              <a:spcAft>
                <a:spcPts val="1000"/>
              </a:spcAft>
            </a:pPr>
            <a:r>
              <a:rPr lang="vi-VN" sz="1800" dirty="0">
                <a:solidFill>
                  <a:schemeClr val="tx1"/>
                </a:solidFill>
                <a:effectLst/>
                <a:latin typeface="+mn-lt"/>
                <a:ea typeface="Calibri" panose="020F0502020204030204" pitchFamily="34" charset="0"/>
              </a:rPr>
              <a:t>2- Kĩ năng nhận biết tri thức nhờ quan sát vào đời sống xã hội;</a:t>
            </a:r>
            <a:endParaRPr lang="en-US" sz="1800" dirty="0">
              <a:solidFill>
                <a:schemeClr val="tx1"/>
              </a:solidFill>
              <a:effectLst/>
              <a:latin typeface="+mn-lt"/>
              <a:ea typeface="Calibri" panose="020F0502020204030204" pitchFamily="34" charset="0"/>
            </a:endParaRPr>
          </a:p>
          <a:p>
            <a:pPr marR="0" lvl="0" algn="just">
              <a:lnSpc>
                <a:spcPct val="117000"/>
              </a:lnSpc>
              <a:spcBef>
                <a:spcPts val="0"/>
              </a:spcBef>
              <a:spcAft>
                <a:spcPts val="1000"/>
              </a:spcAft>
            </a:pPr>
            <a:r>
              <a:rPr lang="vi-VN" sz="1800" dirty="0">
                <a:solidFill>
                  <a:schemeClr val="tx1"/>
                </a:solidFill>
                <a:effectLst/>
                <a:latin typeface="+mn-lt"/>
                <a:ea typeface="Calibri" panose="020F0502020204030204" pitchFamily="34" charset="0"/>
              </a:rPr>
              <a:t>3- Kĩ năng đánh giá các hiện tượng xã hội;</a:t>
            </a:r>
            <a:endParaRPr lang="en-US" sz="1800" dirty="0">
              <a:solidFill>
                <a:schemeClr val="tx1"/>
              </a:solidFill>
              <a:effectLst/>
              <a:latin typeface="+mn-lt"/>
              <a:ea typeface="Calibri" panose="020F0502020204030204" pitchFamily="34" charset="0"/>
            </a:endParaRPr>
          </a:p>
        </p:txBody>
      </p:sp>
      <p:sp>
        <p:nvSpPr>
          <p:cNvPr id="10" name="Google Shape;126;p25">
            <a:extLst>
              <a:ext uri="{FF2B5EF4-FFF2-40B4-BE49-F238E27FC236}">
                <a16:creationId xmlns:a16="http://schemas.microsoft.com/office/drawing/2014/main" id="{957BCC14-F9E6-46E1-9E15-41C0D7CA9C57}"/>
              </a:ext>
            </a:extLst>
          </p:cNvPr>
          <p:cNvSpPr txBox="1">
            <a:spLocks noGrp="1"/>
          </p:cNvSpPr>
          <p:nvPr>
            <p:ph type="title"/>
          </p:nvPr>
        </p:nvSpPr>
        <p:spPr>
          <a:xfrm>
            <a:off x="457200" y="-53249"/>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3. cấu trúc và ĐẶC ĐIỂM KỸ NĂNG Xã HỘI CỦA TRẺ </a:t>
            </a:r>
            <a:endParaRPr dirty="0"/>
          </a:p>
        </p:txBody>
      </p:sp>
      <p:sp>
        <p:nvSpPr>
          <p:cNvPr id="11" name="Google Shape;130;p25">
            <a:extLst>
              <a:ext uri="{FF2B5EF4-FFF2-40B4-BE49-F238E27FC236}">
                <a16:creationId xmlns:a16="http://schemas.microsoft.com/office/drawing/2014/main" id="{461D8788-9238-4DF4-8FB8-F4296473CD9B}"/>
              </a:ext>
            </a:extLst>
          </p:cNvPr>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18</a:t>
            </a:fld>
            <a:endParaRPr dirty="0"/>
          </a:p>
        </p:txBody>
      </p:sp>
      <p:sp>
        <p:nvSpPr>
          <p:cNvPr id="12" name="TextBox 11">
            <a:extLst>
              <a:ext uri="{FF2B5EF4-FFF2-40B4-BE49-F238E27FC236}">
                <a16:creationId xmlns:a16="http://schemas.microsoft.com/office/drawing/2014/main" id="{5AA94249-1841-4470-B916-27A5D3BC1FEA}"/>
              </a:ext>
            </a:extLst>
          </p:cNvPr>
          <p:cNvSpPr txBox="1"/>
          <p:nvPr/>
        </p:nvSpPr>
        <p:spPr>
          <a:xfrm>
            <a:off x="0" y="4642901"/>
            <a:ext cx="5735638" cy="433901"/>
          </a:xfrm>
          <a:prstGeom prst="rect">
            <a:avLst/>
          </a:prstGeom>
          <a:noFill/>
        </p:spPr>
        <p:txBody>
          <a:bodyPr wrap="square">
            <a:spAutoFit/>
          </a:bodyPr>
          <a:lstStyle/>
          <a:p>
            <a:pPr marL="0" indent="0" algn="just">
              <a:lnSpc>
                <a:spcPct val="116000"/>
              </a:lnSpc>
              <a:spcBef>
                <a:spcPts val="0"/>
              </a:spcBef>
              <a:spcAft>
                <a:spcPts val="1000"/>
              </a:spcAft>
              <a:buNone/>
            </a:pPr>
            <a:r>
              <a:rPr lang="es-MX" sz="1000" spc="-20" dirty="0" err="1">
                <a:effectLst/>
                <a:latin typeface="+mj-lt"/>
                <a:ea typeface="Calibri" panose="020F0502020204030204" pitchFamily="34" charset="0"/>
              </a:rPr>
              <a:t>Tham</a:t>
            </a:r>
            <a:r>
              <a:rPr lang="es-MX" sz="1000" spc="-20" dirty="0">
                <a:effectLst/>
                <a:latin typeface="+mj-lt"/>
                <a:ea typeface="Calibri" panose="020F0502020204030204" pitchFamily="34" charset="0"/>
              </a:rPr>
              <a:t> </a:t>
            </a:r>
            <a:r>
              <a:rPr lang="es-MX" sz="1000" spc="-20" dirty="0" err="1">
                <a:effectLst/>
                <a:latin typeface="+mj-lt"/>
                <a:ea typeface="Calibri" panose="020F0502020204030204" pitchFamily="34" charset="0"/>
              </a:rPr>
              <a:t>khả</a:t>
            </a:r>
            <a:r>
              <a:rPr lang="es-MX" sz="1000" spc="-20" dirty="0" err="1">
                <a:latin typeface="+mj-lt"/>
                <a:ea typeface="Calibri" panose="020F0502020204030204" pitchFamily="34" charset="0"/>
              </a:rPr>
              <a:t>o</a:t>
            </a:r>
            <a:r>
              <a:rPr lang="es-MX" sz="1000" spc="-20" dirty="0">
                <a:latin typeface="+mj-lt"/>
                <a:ea typeface="Calibri" panose="020F0502020204030204" pitchFamily="34" charset="0"/>
              </a:rPr>
              <a:t> </a:t>
            </a:r>
            <a:r>
              <a:rPr lang="es-MX" sz="1000" spc="-20" dirty="0" err="1">
                <a:latin typeface="+mj-lt"/>
                <a:ea typeface="Calibri" panose="020F0502020204030204" pitchFamily="34" charset="0"/>
              </a:rPr>
              <a:t>từ</a:t>
            </a:r>
            <a:r>
              <a:rPr lang="es-MX" sz="1000" spc="-20" dirty="0">
                <a:latin typeface="+mj-lt"/>
                <a:ea typeface="Calibri" panose="020F0502020204030204" pitchFamily="34" charset="0"/>
              </a:rPr>
              <a:t>: [1] </a:t>
            </a:r>
            <a:r>
              <a:rPr lang="es-MX" sz="1000" spc="-20" dirty="0" err="1">
                <a:effectLst/>
                <a:latin typeface="+mj-lt"/>
                <a:ea typeface="Calibri" panose="020F0502020204030204" pitchFamily="34" charset="0"/>
              </a:rPr>
              <a:t>Lương</a:t>
            </a:r>
            <a:r>
              <a:rPr lang="es-MX" sz="1000" spc="-20" dirty="0">
                <a:effectLst/>
                <a:latin typeface="+mj-lt"/>
                <a:ea typeface="Calibri" panose="020F0502020204030204" pitchFamily="34" charset="0"/>
              </a:rPr>
              <a:t> </a:t>
            </a:r>
            <a:r>
              <a:rPr lang="es-MX" sz="1000" spc="-20" dirty="0" err="1">
                <a:effectLst/>
                <a:latin typeface="+mj-lt"/>
                <a:ea typeface="Calibri" panose="020F0502020204030204" pitchFamily="34" charset="0"/>
              </a:rPr>
              <a:t>Thị</a:t>
            </a:r>
            <a:r>
              <a:rPr lang="es-MX" sz="1000" spc="-20" dirty="0">
                <a:effectLst/>
                <a:latin typeface="+mj-lt"/>
                <a:ea typeface="Calibri" panose="020F0502020204030204" pitchFamily="34" charset="0"/>
              </a:rPr>
              <a:t> </a:t>
            </a:r>
            <a:r>
              <a:rPr lang="es-MX" sz="1000" spc="-20" dirty="0" err="1">
                <a:effectLst/>
                <a:latin typeface="+mj-lt"/>
                <a:ea typeface="Calibri" panose="020F0502020204030204" pitchFamily="34" charset="0"/>
              </a:rPr>
              <a:t>Bình</a:t>
            </a:r>
            <a:r>
              <a:rPr lang="es-MX" sz="1000" spc="-20" dirty="0">
                <a:effectLst/>
                <a:latin typeface="+mj-lt"/>
                <a:ea typeface="Calibri" panose="020F0502020204030204" pitchFamily="34" charset="0"/>
              </a:rPr>
              <a:t>, </a:t>
            </a:r>
            <a:r>
              <a:rPr lang="es-MX" sz="1000" spc="-20" dirty="0" err="1">
                <a:effectLst/>
                <a:latin typeface="+mj-lt"/>
                <a:ea typeface="Calibri" panose="020F0502020204030204" pitchFamily="34" charset="0"/>
              </a:rPr>
              <a:t>Phan</a:t>
            </a:r>
            <a:r>
              <a:rPr lang="es-MX" sz="1000" spc="-20" dirty="0">
                <a:effectLst/>
                <a:latin typeface="+mj-lt"/>
                <a:ea typeface="Calibri" panose="020F0502020204030204" pitchFamily="34" charset="0"/>
              </a:rPr>
              <a:t> </a:t>
            </a:r>
            <a:r>
              <a:rPr lang="es-MX" sz="1000" spc="-20" dirty="0" err="1">
                <a:effectLst/>
                <a:latin typeface="+mj-lt"/>
                <a:ea typeface="Calibri" panose="020F0502020204030204" pitchFamily="34" charset="0"/>
              </a:rPr>
              <a:t>Lan</a:t>
            </a:r>
            <a:r>
              <a:rPr lang="es-MX" sz="1000" spc="-20" dirty="0">
                <a:effectLst/>
                <a:latin typeface="+mj-lt"/>
                <a:ea typeface="Calibri" panose="020F0502020204030204" pitchFamily="34" charset="0"/>
              </a:rPr>
              <a:t> </a:t>
            </a:r>
            <a:r>
              <a:rPr lang="es-MX" sz="1000" spc="-20" dirty="0" err="1">
                <a:effectLst/>
                <a:latin typeface="+mj-lt"/>
                <a:ea typeface="Calibri" panose="020F0502020204030204" pitchFamily="34" charset="0"/>
              </a:rPr>
              <a:t>Anh</a:t>
            </a:r>
            <a:r>
              <a:rPr lang="es-MX" sz="1000" spc="-20" dirty="0">
                <a:effectLst/>
                <a:latin typeface="+mj-lt"/>
                <a:ea typeface="Calibri" panose="020F0502020204030204" pitchFamily="34" charset="0"/>
              </a:rPr>
              <a:t> (2007), </a:t>
            </a:r>
            <a:r>
              <a:rPr lang="es-MX" sz="1000" i="1" spc="-20" dirty="0" err="1">
                <a:effectLst/>
                <a:latin typeface="+mj-lt"/>
                <a:ea typeface="Calibri" panose="020F0502020204030204" pitchFamily="34" charset="0"/>
              </a:rPr>
              <a:t>Tổ</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chức</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hoạt</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động</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giáo</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dục</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tình</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cảm</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xã</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hội</a:t>
            </a:r>
            <a:r>
              <a:rPr lang="es-MX" sz="1000" i="1" spc="-20" dirty="0">
                <a:effectLst/>
                <a:latin typeface="+mj-lt"/>
                <a:ea typeface="Calibri" panose="020F0502020204030204" pitchFamily="34" charset="0"/>
              </a:rPr>
              <a:t> cho </a:t>
            </a:r>
            <a:r>
              <a:rPr lang="es-MX" sz="1000" i="1" spc="-20" dirty="0" err="1">
                <a:effectLst/>
                <a:latin typeface="+mj-lt"/>
                <a:ea typeface="Calibri" panose="020F0502020204030204" pitchFamily="34" charset="0"/>
              </a:rPr>
              <a:t>trẻ</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mầm</a:t>
            </a:r>
            <a:r>
              <a:rPr lang="es-MX" sz="1000" i="1" spc="-20" dirty="0">
                <a:effectLst/>
                <a:latin typeface="+mj-lt"/>
                <a:ea typeface="Calibri" panose="020F0502020204030204" pitchFamily="34" charset="0"/>
              </a:rPr>
              <a:t> non </a:t>
            </a:r>
            <a:r>
              <a:rPr lang="es-MX" sz="1000" i="1" spc="-20" dirty="0" err="1">
                <a:effectLst/>
                <a:latin typeface="+mj-lt"/>
                <a:ea typeface="Calibri" panose="020F0502020204030204" pitchFamily="34" charset="0"/>
              </a:rPr>
              <a:t>theo</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hướng</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tích</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hợp</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chủ</a:t>
            </a:r>
            <a:r>
              <a:rPr lang="es-MX" sz="1000" i="1" spc="-20" dirty="0">
                <a:effectLst/>
                <a:latin typeface="+mj-lt"/>
                <a:ea typeface="Calibri" panose="020F0502020204030204" pitchFamily="34" charset="0"/>
              </a:rPr>
              <a:t> </a:t>
            </a:r>
            <a:r>
              <a:rPr lang="es-MX" sz="1000" i="1" spc="-20" dirty="0" err="1">
                <a:effectLst/>
                <a:latin typeface="+mj-lt"/>
                <a:ea typeface="Calibri" panose="020F0502020204030204" pitchFamily="34" charset="0"/>
              </a:rPr>
              <a:t>đề</a:t>
            </a:r>
            <a:r>
              <a:rPr lang="es-MX" sz="1000" spc="-20" dirty="0">
                <a:effectLst/>
                <a:latin typeface="+mj-lt"/>
                <a:ea typeface="Calibri" panose="020F0502020204030204" pitchFamily="34" charset="0"/>
              </a:rPr>
              <a:t>, NXB </a:t>
            </a:r>
            <a:r>
              <a:rPr lang="es-MX" sz="1000" spc="-20" dirty="0" err="1">
                <a:effectLst/>
                <a:latin typeface="+mj-lt"/>
                <a:ea typeface="Calibri" panose="020F0502020204030204" pitchFamily="34" charset="0"/>
              </a:rPr>
              <a:t>Giáo</a:t>
            </a:r>
            <a:r>
              <a:rPr lang="es-MX" sz="1000" spc="-20" dirty="0">
                <a:effectLst/>
                <a:latin typeface="+mj-lt"/>
                <a:ea typeface="Calibri" panose="020F0502020204030204" pitchFamily="34" charset="0"/>
              </a:rPr>
              <a:t> </a:t>
            </a:r>
            <a:r>
              <a:rPr lang="es-MX" sz="1000" spc="-20" dirty="0" err="1">
                <a:effectLst/>
                <a:latin typeface="+mj-lt"/>
                <a:ea typeface="Calibri" panose="020F0502020204030204" pitchFamily="34" charset="0"/>
              </a:rPr>
              <a:t>dục</a:t>
            </a:r>
            <a:endParaRPr lang="en-US" sz="1000" dirty="0">
              <a:effectLst/>
              <a:latin typeface="+mj-lt"/>
              <a:ea typeface="Calibri" panose="020F0502020204030204" pitchFamily="34" charset="0"/>
            </a:endParaRPr>
          </a:p>
        </p:txBody>
      </p:sp>
    </p:spTree>
    <p:extLst>
      <p:ext uri="{BB962C8B-B14F-4D97-AF65-F5344CB8AC3E}">
        <p14:creationId xmlns:p14="http://schemas.microsoft.com/office/powerpoint/2010/main" val="38836450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A027E06-14CB-43F4-A95B-0F40DDA41875}"/>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19</a:t>
            </a:fld>
            <a:endParaRPr lang="en"/>
          </a:p>
        </p:txBody>
      </p:sp>
      <p:sp>
        <p:nvSpPr>
          <p:cNvPr id="4" name="TextBox 3">
            <a:extLst>
              <a:ext uri="{FF2B5EF4-FFF2-40B4-BE49-F238E27FC236}">
                <a16:creationId xmlns:a16="http://schemas.microsoft.com/office/drawing/2014/main" id="{8BBB51DB-A2BE-4F2A-923C-034D34C9EB66}"/>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5" name="Picture 4">
            <a:extLst>
              <a:ext uri="{FF2B5EF4-FFF2-40B4-BE49-F238E27FC236}">
                <a16:creationId xmlns:a16="http://schemas.microsoft.com/office/drawing/2014/main" id="{9944A341-9AD3-4D89-A4BF-86CA24234FD8}"/>
              </a:ext>
            </a:extLst>
          </p:cNvPr>
          <p:cNvPicPr>
            <a:picLocks noChangeAspect="1"/>
          </p:cNvPicPr>
          <p:nvPr/>
        </p:nvPicPr>
        <p:blipFill>
          <a:blip r:embed="rId2"/>
          <a:stretch>
            <a:fillRect/>
          </a:stretch>
        </p:blipFill>
        <p:spPr>
          <a:xfrm>
            <a:off x="6432549" y="1485265"/>
            <a:ext cx="2897293" cy="2172970"/>
          </a:xfrm>
          <a:prstGeom prst="rect">
            <a:avLst/>
          </a:prstGeom>
        </p:spPr>
      </p:pic>
      <p:sp>
        <p:nvSpPr>
          <p:cNvPr id="6" name="TextBox 5">
            <a:extLst>
              <a:ext uri="{FF2B5EF4-FFF2-40B4-BE49-F238E27FC236}">
                <a16:creationId xmlns:a16="http://schemas.microsoft.com/office/drawing/2014/main" id="{867EADC3-7D8B-4720-BCC7-7329FFAD50F7}"/>
              </a:ext>
            </a:extLst>
          </p:cNvPr>
          <p:cNvSpPr txBox="1"/>
          <p:nvPr/>
        </p:nvSpPr>
        <p:spPr>
          <a:xfrm>
            <a:off x="6478268" y="3893750"/>
            <a:ext cx="2711451" cy="338554"/>
          </a:xfrm>
          <a:prstGeom prst="rect">
            <a:avLst/>
          </a:prstGeom>
          <a:noFill/>
        </p:spPr>
        <p:txBody>
          <a:bodyPr wrap="square">
            <a:spAutoFit/>
          </a:bodyPr>
          <a:lstStyle/>
          <a:p>
            <a:r>
              <a:rPr lang="en-US" sz="800" dirty="0"/>
              <a:t>https://nhanlucnganhluat.vn/tin-tuc/ky-nang-la-gi-co-that-su-quan-trong-khong.html</a:t>
            </a:r>
          </a:p>
        </p:txBody>
      </p:sp>
      <p:sp>
        <p:nvSpPr>
          <p:cNvPr id="8" name="TextBox 7">
            <a:extLst>
              <a:ext uri="{FF2B5EF4-FFF2-40B4-BE49-F238E27FC236}">
                <a16:creationId xmlns:a16="http://schemas.microsoft.com/office/drawing/2014/main" id="{5249CA1D-236B-4CEE-A6CE-FE919AAD17E6}"/>
              </a:ext>
            </a:extLst>
          </p:cNvPr>
          <p:cNvSpPr txBox="1"/>
          <p:nvPr/>
        </p:nvSpPr>
        <p:spPr>
          <a:xfrm>
            <a:off x="122570" y="171242"/>
            <a:ext cx="6157580" cy="4722127"/>
          </a:xfrm>
          <a:prstGeom prst="rect">
            <a:avLst/>
          </a:prstGeom>
          <a:noFill/>
        </p:spPr>
        <p:txBody>
          <a:bodyPr wrap="square">
            <a:spAutoFit/>
          </a:bodyPr>
          <a:lstStyle/>
          <a:p>
            <a:pPr indent="457200" algn="just">
              <a:lnSpc>
                <a:spcPct val="117000"/>
              </a:lnSpc>
              <a:spcAft>
                <a:spcPts val="1000"/>
              </a:spcAft>
            </a:pPr>
            <a:r>
              <a:rPr lang="en-US" sz="1800" b="1" i="1" dirty="0">
                <a:solidFill>
                  <a:schemeClr val="tx1"/>
                </a:solidFill>
                <a:effectLst/>
                <a:latin typeface="+mn-lt"/>
                <a:ea typeface="Times New Roman" panose="02020603050405020304" pitchFamily="18" charset="0"/>
                <a:cs typeface="Times New Roman" panose="02020603050405020304" pitchFamily="18" charset="0"/>
              </a:rPr>
              <a:t>3.1. </a:t>
            </a:r>
            <a:r>
              <a:rPr lang="vi-VN" sz="1800" b="1" i="1" dirty="0">
                <a:solidFill>
                  <a:schemeClr val="tx1"/>
                </a:solidFill>
                <a:effectLst/>
                <a:latin typeface="+mn-lt"/>
                <a:ea typeface="Times New Roman" panose="02020603050405020304" pitchFamily="18" charset="0"/>
                <a:cs typeface="Times New Roman" panose="02020603050405020304" pitchFamily="18" charset="0"/>
              </a:rPr>
              <a:t>Nhóm kĩ </a:t>
            </a:r>
            <a:r>
              <a:rPr lang="en-US" sz="1800" b="1" i="1" dirty="0" err="1">
                <a:solidFill>
                  <a:schemeClr val="tx1"/>
                </a:solidFill>
                <a:effectLst/>
                <a:latin typeface="+mn-lt"/>
                <a:ea typeface="Times New Roman" panose="02020603050405020304" pitchFamily="18" charset="0"/>
                <a:cs typeface="Times New Roman" panose="02020603050405020304" pitchFamily="18" charset="0"/>
              </a:rPr>
              <a:t>năng</a:t>
            </a:r>
            <a:r>
              <a:rPr lang="en-US" sz="1800" b="1" i="1" dirty="0">
                <a:solidFill>
                  <a:schemeClr val="tx1"/>
                </a:solidFill>
                <a:effectLst/>
                <a:latin typeface="+mn-lt"/>
                <a:ea typeface="Times New Roman" panose="02020603050405020304" pitchFamily="18" charset="0"/>
                <a:cs typeface="Times New Roman" panose="02020603050405020304" pitchFamily="18" charset="0"/>
              </a:rPr>
              <a:t> </a:t>
            </a:r>
            <a:r>
              <a:rPr lang="en-US" sz="1800" b="1" i="1" dirty="0" err="1">
                <a:solidFill>
                  <a:schemeClr val="tx1"/>
                </a:solidFill>
                <a:effectLst/>
                <a:latin typeface="+mn-lt"/>
                <a:ea typeface="Times New Roman" panose="02020603050405020304" pitchFamily="18" charset="0"/>
                <a:cs typeface="Times New Roman" panose="02020603050405020304" pitchFamily="18" charset="0"/>
              </a:rPr>
              <a:t>nhận</a:t>
            </a:r>
            <a:r>
              <a:rPr lang="vi-VN" sz="1800" b="1" i="1" dirty="0">
                <a:solidFill>
                  <a:schemeClr val="tx1"/>
                </a:solidFill>
                <a:effectLst/>
                <a:latin typeface="+mn-lt"/>
                <a:ea typeface="Times New Roman" panose="02020603050405020304" pitchFamily="18" charset="0"/>
                <a:cs typeface="Times New Roman" panose="02020603050405020304" pitchFamily="18" charset="0"/>
              </a:rPr>
              <a:t> thức xã hội</a:t>
            </a:r>
            <a:endParaRPr lang="en-US" sz="1800" b="1" i="1" dirty="0">
              <a:effectLst/>
              <a:latin typeface="+mn-lt"/>
              <a:ea typeface="Calibri" panose="020F0502020204030204" pitchFamily="34" charset="0"/>
            </a:endParaRPr>
          </a:p>
          <a:p>
            <a:pPr marL="0" marR="0" indent="457200" algn="just">
              <a:lnSpc>
                <a:spcPct val="117000"/>
              </a:lnSpc>
              <a:spcBef>
                <a:spcPts val="0"/>
              </a:spcBef>
              <a:spcAft>
                <a:spcPts val="1000"/>
              </a:spcAft>
            </a:pPr>
            <a:r>
              <a:rPr lang="en-US" sz="1800" b="1" i="1" dirty="0">
                <a:effectLst/>
                <a:latin typeface="+mn-lt"/>
                <a:ea typeface="Calibri" panose="020F0502020204030204" pitchFamily="34" charset="0"/>
              </a:rPr>
              <a:t>3.1.1. </a:t>
            </a:r>
            <a:r>
              <a:rPr lang="vi-VN" sz="1800" b="1" i="1" dirty="0">
                <a:effectLst/>
                <a:latin typeface="+mn-lt"/>
                <a:ea typeface="Calibri" panose="020F0502020204030204" pitchFamily="34" charset="0"/>
              </a:rPr>
              <a:t>Kĩ năng quan sát các hiện tượng xã hội</a:t>
            </a:r>
            <a:endParaRPr lang="en-US" sz="1800" dirty="0">
              <a:effectLst/>
              <a:latin typeface="+mn-lt"/>
              <a:ea typeface="Calibri" panose="020F0502020204030204" pitchFamily="34" charset="0"/>
            </a:endParaRPr>
          </a:p>
          <a:p>
            <a:pPr marL="0" marR="0" indent="457200" algn="just">
              <a:lnSpc>
                <a:spcPct val="117000"/>
              </a:lnSpc>
              <a:spcBef>
                <a:spcPts val="0"/>
              </a:spcBef>
              <a:spcAft>
                <a:spcPts val="1000"/>
              </a:spcAft>
            </a:pPr>
            <a:r>
              <a:rPr lang="vi-VN" sz="1800" dirty="0">
                <a:effectLst/>
                <a:latin typeface="+mn-lt"/>
                <a:ea typeface="Calibri" panose="020F0502020204030204" pitchFamily="34" charset="0"/>
              </a:rPr>
              <a:t>Kĩ năng này giúp </a:t>
            </a:r>
            <a:r>
              <a:rPr lang="en-US" sz="1800" dirty="0" err="1">
                <a:effectLst/>
                <a:latin typeface="+mn-lt"/>
                <a:ea typeface="Calibri" panose="020F0502020204030204" pitchFamily="34" charset="0"/>
              </a:rPr>
              <a:t>trẻ</a:t>
            </a:r>
            <a:r>
              <a:rPr lang="vi-VN" sz="1800" dirty="0">
                <a:effectLst/>
                <a:latin typeface="+mn-lt"/>
                <a:ea typeface="Calibri" panose="020F0502020204030204" pitchFamily="34" charset="0"/>
              </a:rPr>
              <a:t> nhận biết và nắm bắt được các hiện tượng xã hội khi trực tiếp chứng kiến hoặc tìm hiểu. Kĩ năng quan sát xã hội bao gồm các thao tác sau đây:</a:t>
            </a:r>
            <a:endParaRPr lang="en-US" sz="1800" dirty="0">
              <a:effectLst/>
              <a:latin typeface="+mn-lt"/>
              <a:ea typeface="Calibri" panose="020F0502020204030204" pitchFamily="34" charset="0"/>
            </a:endParaRPr>
          </a:p>
          <a:p>
            <a:pPr marL="0" marR="0" indent="457200" algn="just">
              <a:lnSpc>
                <a:spcPct val="117000"/>
              </a:lnSpc>
              <a:spcBef>
                <a:spcPts val="0"/>
              </a:spcBef>
              <a:spcAft>
                <a:spcPts val="1000"/>
              </a:spcAft>
            </a:pPr>
            <a:r>
              <a:rPr lang="en-US" sz="1800" dirty="0">
                <a:effectLst/>
                <a:latin typeface="+mn-lt"/>
                <a:ea typeface="Calibri" panose="020F0502020204030204" pitchFamily="34" charset="0"/>
              </a:rPr>
              <a:t>+</a:t>
            </a:r>
            <a:r>
              <a:rPr lang="vi-VN" sz="1800" dirty="0">
                <a:effectLst/>
                <a:latin typeface="+mn-lt"/>
                <a:ea typeface="Calibri" panose="020F0502020204030204" pitchFamily="34" charset="0"/>
              </a:rPr>
              <a:t> Xác định mục tiêu quan sát</a:t>
            </a:r>
            <a:r>
              <a:rPr lang="en-US" sz="1800" dirty="0">
                <a:effectLst/>
                <a:latin typeface="+mn-lt"/>
                <a:ea typeface="Calibri" panose="020F0502020204030204" pitchFamily="34" charset="0"/>
              </a:rPr>
              <a:t>, l</a:t>
            </a:r>
            <a:r>
              <a:rPr lang="vi-VN" sz="1800" dirty="0">
                <a:effectLst/>
                <a:latin typeface="+mn-lt"/>
                <a:ea typeface="Calibri" panose="020F0502020204030204" pitchFamily="34" charset="0"/>
              </a:rPr>
              <a:t>ựa chọn phương tiện và công cụ quan sát</a:t>
            </a:r>
            <a:r>
              <a:rPr lang="en-US" sz="1800" dirty="0">
                <a:effectLst/>
                <a:latin typeface="+mn-lt"/>
                <a:ea typeface="Calibri" panose="020F0502020204030204" pitchFamily="34" charset="0"/>
              </a:rPr>
              <a:t>;</a:t>
            </a:r>
          </a:p>
          <a:p>
            <a:pPr marL="0" marR="0" indent="457200" algn="just">
              <a:lnSpc>
                <a:spcPct val="117000"/>
              </a:lnSpc>
              <a:spcBef>
                <a:spcPts val="0"/>
              </a:spcBef>
              <a:spcAft>
                <a:spcPts val="1000"/>
              </a:spcAft>
            </a:pPr>
            <a:r>
              <a:rPr lang="en-US" sz="1800" dirty="0">
                <a:effectLst/>
                <a:latin typeface="+mn-lt"/>
                <a:ea typeface="Calibri" panose="020F0502020204030204" pitchFamily="34" charset="0"/>
              </a:rPr>
              <a:t>+ </a:t>
            </a:r>
            <a:r>
              <a:rPr lang="vi-VN" sz="1800" dirty="0">
                <a:effectLst/>
                <a:latin typeface="+mn-lt"/>
                <a:ea typeface="Calibri" panose="020F0502020204030204" pitchFamily="34" charset="0"/>
              </a:rPr>
              <a:t>Tiến hành quan sát để thu thập các sự kiện, bằng chứng; </a:t>
            </a:r>
            <a:endParaRPr lang="en-US" sz="1800" dirty="0">
              <a:effectLst/>
              <a:latin typeface="+mn-lt"/>
              <a:ea typeface="Calibri" panose="020F0502020204030204" pitchFamily="34" charset="0"/>
            </a:endParaRPr>
          </a:p>
          <a:p>
            <a:pPr marL="0" marR="0" indent="457200" algn="just">
              <a:lnSpc>
                <a:spcPct val="117000"/>
              </a:lnSpc>
              <a:spcBef>
                <a:spcPts val="0"/>
              </a:spcBef>
              <a:spcAft>
                <a:spcPts val="1000"/>
              </a:spcAft>
            </a:pPr>
            <a:r>
              <a:rPr lang="en-US" sz="1800" dirty="0">
                <a:effectLst/>
                <a:latin typeface="+mn-lt"/>
                <a:ea typeface="Calibri" panose="020F0502020204030204" pitchFamily="34" charset="0"/>
              </a:rPr>
              <a:t>+</a:t>
            </a:r>
            <a:r>
              <a:rPr lang="vi-VN" sz="1800" dirty="0">
                <a:effectLst/>
                <a:latin typeface="+mn-lt"/>
                <a:ea typeface="Calibri" panose="020F0502020204030204" pitchFamily="34" charset="0"/>
              </a:rPr>
              <a:t> Tập hợp, lưu giữ và xử lí các thông tin thu được theo ý định của cá nhân (hay giả thiết đặt ra)</a:t>
            </a:r>
            <a:r>
              <a:rPr lang="en-US" sz="1800" dirty="0">
                <a:effectLst/>
                <a:latin typeface="+mn-lt"/>
                <a:ea typeface="Calibri" panose="020F0502020204030204" pitchFamily="34" charset="0"/>
              </a:rPr>
              <a:t>;</a:t>
            </a:r>
          </a:p>
          <a:p>
            <a:pPr marL="0" marR="0" indent="457200" algn="just">
              <a:lnSpc>
                <a:spcPct val="117000"/>
              </a:lnSpc>
              <a:spcBef>
                <a:spcPts val="0"/>
              </a:spcBef>
              <a:spcAft>
                <a:spcPts val="1000"/>
              </a:spcAft>
            </a:pPr>
            <a:r>
              <a:rPr lang="en-US" sz="1800" dirty="0">
                <a:effectLst/>
                <a:latin typeface="+mn-lt"/>
                <a:ea typeface="Calibri" panose="020F0502020204030204" pitchFamily="34" charset="0"/>
              </a:rPr>
              <a:t>+ </a:t>
            </a:r>
            <a:r>
              <a:rPr lang="vi-VN" sz="1800" dirty="0">
                <a:effectLst/>
                <a:latin typeface="+mn-lt"/>
                <a:ea typeface="Calibri" panose="020F0502020204030204" pitchFamily="34" charset="0"/>
              </a:rPr>
              <a:t>Đánh giá kết quả và nhận thức rõ vấn đề. </a:t>
            </a:r>
            <a:endParaRPr lang="en-US" sz="1800" dirty="0">
              <a:effectLst/>
              <a:latin typeface="+mn-lt"/>
              <a:ea typeface="Calibri" panose="020F0502020204030204" pitchFamily="34" charset="0"/>
            </a:endParaRPr>
          </a:p>
        </p:txBody>
      </p:sp>
    </p:spTree>
    <p:extLst>
      <p:ext uri="{BB962C8B-B14F-4D97-AF65-F5344CB8AC3E}">
        <p14:creationId xmlns:p14="http://schemas.microsoft.com/office/powerpoint/2010/main" val="24176837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A027E06-14CB-43F4-A95B-0F40DDA41875}"/>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20</a:t>
            </a:fld>
            <a:endParaRPr lang="en"/>
          </a:p>
        </p:txBody>
      </p:sp>
      <p:sp>
        <p:nvSpPr>
          <p:cNvPr id="4" name="TextBox 3">
            <a:extLst>
              <a:ext uri="{FF2B5EF4-FFF2-40B4-BE49-F238E27FC236}">
                <a16:creationId xmlns:a16="http://schemas.microsoft.com/office/drawing/2014/main" id="{8BBB51DB-A2BE-4F2A-923C-034D34C9EB66}"/>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5" name="Picture 4">
            <a:extLst>
              <a:ext uri="{FF2B5EF4-FFF2-40B4-BE49-F238E27FC236}">
                <a16:creationId xmlns:a16="http://schemas.microsoft.com/office/drawing/2014/main" id="{9944A341-9AD3-4D89-A4BF-86CA24234FD8}"/>
              </a:ext>
            </a:extLst>
          </p:cNvPr>
          <p:cNvPicPr>
            <a:picLocks noChangeAspect="1"/>
          </p:cNvPicPr>
          <p:nvPr/>
        </p:nvPicPr>
        <p:blipFill>
          <a:blip r:embed="rId2"/>
          <a:stretch>
            <a:fillRect/>
          </a:stretch>
        </p:blipFill>
        <p:spPr>
          <a:xfrm>
            <a:off x="6067637" y="1130300"/>
            <a:ext cx="3076363" cy="2307272"/>
          </a:xfrm>
          <a:prstGeom prst="rect">
            <a:avLst/>
          </a:prstGeom>
        </p:spPr>
      </p:pic>
      <p:sp>
        <p:nvSpPr>
          <p:cNvPr id="6" name="TextBox 5">
            <a:extLst>
              <a:ext uri="{FF2B5EF4-FFF2-40B4-BE49-F238E27FC236}">
                <a16:creationId xmlns:a16="http://schemas.microsoft.com/office/drawing/2014/main" id="{867EADC3-7D8B-4720-BCC7-7329FFAD50F7}"/>
              </a:ext>
            </a:extLst>
          </p:cNvPr>
          <p:cNvSpPr txBox="1"/>
          <p:nvPr/>
        </p:nvSpPr>
        <p:spPr>
          <a:xfrm>
            <a:off x="6478268" y="3893750"/>
            <a:ext cx="2711451" cy="338554"/>
          </a:xfrm>
          <a:prstGeom prst="rect">
            <a:avLst/>
          </a:prstGeom>
          <a:noFill/>
        </p:spPr>
        <p:txBody>
          <a:bodyPr wrap="square">
            <a:spAutoFit/>
          </a:bodyPr>
          <a:lstStyle/>
          <a:p>
            <a:r>
              <a:rPr lang="en-US" sz="800" dirty="0"/>
              <a:t>https://nhanlucnganhluat.vn/tin-tuc/ky-nang-la-gi-co-that-su-quan-trong-khong.html</a:t>
            </a:r>
          </a:p>
        </p:txBody>
      </p:sp>
      <p:sp>
        <p:nvSpPr>
          <p:cNvPr id="8" name="TextBox 7">
            <a:extLst>
              <a:ext uri="{FF2B5EF4-FFF2-40B4-BE49-F238E27FC236}">
                <a16:creationId xmlns:a16="http://schemas.microsoft.com/office/drawing/2014/main" id="{5249CA1D-236B-4CEE-A6CE-FE919AAD17E6}"/>
              </a:ext>
            </a:extLst>
          </p:cNvPr>
          <p:cNvSpPr txBox="1"/>
          <p:nvPr/>
        </p:nvSpPr>
        <p:spPr>
          <a:xfrm>
            <a:off x="165100" y="974296"/>
            <a:ext cx="5642610" cy="2919454"/>
          </a:xfrm>
          <a:prstGeom prst="rect">
            <a:avLst/>
          </a:prstGeom>
          <a:noFill/>
        </p:spPr>
        <p:txBody>
          <a:bodyPr wrap="square">
            <a:spAutoFit/>
          </a:bodyPr>
          <a:lstStyle/>
          <a:p>
            <a:pPr indent="457200" algn="just">
              <a:lnSpc>
                <a:spcPct val="117000"/>
              </a:lnSpc>
              <a:spcAft>
                <a:spcPts val="1000"/>
              </a:spcAft>
            </a:pPr>
            <a:r>
              <a:rPr lang="en-US" sz="1800" b="1" i="1" dirty="0">
                <a:solidFill>
                  <a:schemeClr val="tx1"/>
                </a:solidFill>
                <a:effectLst/>
                <a:latin typeface="+mn-lt"/>
                <a:ea typeface="Times New Roman" panose="02020603050405020304" pitchFamily="18" charset="0"/>
                <a:cs typeface="Times New Roman" panose="02020603050405020304" pitchFamily="18" charset="0"/>
              </a:rPr>
              <a:t>3.1. </a:t>
            </a:r>
            <a:r>
              <a:rPr lang="vi-VN" sz="1800" b="1" i="1" dirty="0">
                <a:solidFill>
                  <a:schemeClr val="tx1"/>
                </a:solidFill>
                <a:effectLst/>
                <a:latin typeface="+mn-lt"/>
                <a:ea typeface="Times New Roman" panose="02020603050405020304" pitchFamily="18" charset="0"/>
                <a:cs typeface="Times New Roman" panose="02020603050405020304" pitchFamily="18" charset="0"/>
              </a:rPr>
              <a:t>Nhóm kĩ </a:t>
            </a:r>
            <a:r>
              <a:rPr lang="en-US" sz="1800" b="1" i="1" dirty="0" err="1">
                <a:solidFill>
                  <a:schemeClr val="tx1"/>
                </a:solidFill>
                <a:effectLst/>
                <a:latin typeface="+mn-lt"/>
                <a:ea typeface="Times New Roman" panose="02020603050405020304" pitchFamily="18" charset="0"/>
                <a:cs typeface="Times New Roman" panose="02020603050405020304" pitchFamily="18" charset="0"/>
              </a:rPr>
              <a:t>năng</a:t>
            </a:r>
            <a:r>
              <a:rPr lang="en-US" sz="1800" b="1" i="1" dirty="0">
                <a:solidFill>
                  <a:schemeClr val="tx1"/>
                </a:solidFill>
                <a:effectLst/>
                <a:latin typeface="+mn-lt"/>
                <a:ea typeface="Times New Roman" panose="02020603050405020304" pitchFamily="18" charset="0"/>
                <a:cs typeface="Times New Roman" panose="02020603050405020304" pitchFamily="18" charset="0"/>
              </a:rPr>
              <a:t> </a:t>
            </a:r>
            <a:r>
              <a:rPr lang="en-US" sz="1800" b="1" i="1" dirty="0" err="1">
                <a:solidFill>
                  <a:schemeClr val="tx1"/>
                </a:solidFill>
                <a:effectLst/>
                <a:latin typeface="+mn-lt"/>
                <a:ea typeface="Times New Roman" panose="02020603050405020304" pitchFamily="18" charset="0"/>
                <a:cs typeface="Times New Roman" panose="02020603050405020304" pitchFamily="18" charset="0"/>
              </a:rPr>
              <a:t>nhận</a:t>
            </a:r>
            <a:r>
              <a:rPr lang="vi-VN" sz="1800" b="1" i="1" dirty="0">
                <a:solidFill>
                  <a:schemeClr val="tx1"/>
                </a:solidFill>
                <a:effectLst/>
                <a:latin typeface="+mn-lt"/>
                <a:ea typeface="Times New Roman" panose="02020603050405020304" pitchFamily="18" charset="0"/>
                <a:cs typeface="Times New Roman" panose="02020603050405020304" pitchFamily="18" charset="0"/>
              </a:rPr>
              <a:t> thức xã hội</a:t>
            </a:r>
            <a:endParaRPr lang="en-US" sz="1800" b="1" i="1" dirty="0">
              <a:effectLst/>
              <a:latin typeface="+mn-lt"/>
              <a:ea typeface="Calibri" panose="020F0502020204030204" pitchFamily="34" charset="0"/>
            </a:endParaRPr>
          </a:p>
          <a:p>
            <a:pPr marL="0" marR="0" indent="457200" algn="just">
              <a:lnSpc>
                <a:spcPct val="117000"/>
              </a:lnSpc>
              <a:spcBef>
                <a:spcPts val="0"/>
              </a:spcBef>
              <a:spcAft>
                <a:spcPts val="1000"/>
              </a:spcAft>
            </a:pPr>
            <a:r>
              <a:rPr lang="en-US" sz="1800" b="1" i="1" dirty="0">
                <a:effectLst/>
                <a:latin typeface="+mn-lt"/>
                <a:ea typeface="Calibri" panose="020F0502020204030204" pitchFamily="34" charset="0"/>
              </a:rPr>
              <a:t>3.1.1. </a:t>
            </a:r>
            <a:r>
              <a:rPr lang="vi-VN" sz="1800" b="1" i="1" dirty="0">
                <a:effectLst/>
                <a:latin typeface="+mn-lt"/>
                <a:ea typeface="Calibri" panose="020F0502020204030204" pitchFamily="34" charset="0"/>
              </a:rPr>
              <a:t>Kĩ năng quan sát các hiện tượng xã hội</a:t>
            </a:r>
            <a:endParaRPr lang="en-US" sz="1800" dirty="0">
              <a:effectLst/>
              <a:latin typeface="+mn-lt"/>
              <a:ea typeface="Calibri" panose="020F0502020204030204" pitchFamily="34" charset="0"/>
            </a:endParaRPr>
          </a:p>
          <a:p>
            <a:pPr marL="0" marR="0" indent="457200" algn="just">
              <a:lnSpc>
                <a:spcPct val="117000"/>
              </a:lnSpc>
              <a:spcBef>
                <a:spcPts val="0"/>
              </a:spcBef>
              <a:spcAft>
                <a:spcPts val="1000"/>
              </a:spcAft>
            </a:pPr>
            <a:r>
              <a:rPr lang="en-US" sz="1800" dirty="0" err="1">
                <a:effectLst/>
                <a:latin typeface="Arial" panose="020B0604020202020204" pitchFamily="34" charset="0"/>
                <a:ea typeface="Calibri" panose="020F0502020204030204" pitchFamily="34" charset="0"/>
              </a:rPr>
              <a:t>Đây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a:t>
            </a:r>
            <a:r>
              <a:rPr lang="en-US" sz="1800" dirty="0">
                <a:effectLst/>
                <a:latin typeface="Arial" panose="020B0604020202020204" pitchFamily="34" charset="0"/>
                <a:ea typeface="Calibri" panose="020F0502020204030204" pitchFamily="34" charset="0"/>
              </a:rPr>
              <a:t> KN </a:t>
            </a:r>
            <a:r>
              <a:rPr lang="en-US" sz="1800" dirty="0" err="1">
                <a:effectLst/>
                <a:latin typeface="Arial" panose="020B0604020202020204" pitchFamily="34" charset="0"/>
                <a:ea typeface="Calibri" panose="020F0502020204030204" pitchFamily="34" charset="0"/>
              </a:rPr>
              <a:t>giúp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sử</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tượng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xung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nêu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phân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tích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dấu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bản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chất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vật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tượng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Ở </a:t>
            </a:r>
            <a:r>
              <a:rPr lang="en-US" sz="1800" dirty="0" err="1">
                <a:effectLst/>
                <a:latin typeface="Arial" panose="020B0604020202020204" pitchFamily="34" charset="0"/>
                <a:ea typeface="Calibri" panose="020F0502020204030204" pitchFamily="34" charset="0"/>
              </a:rPr>
              <a:t>mức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cao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đoán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diễn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tiếp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theo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hành</a:t>
            </a:r>
            <a:r>
              <a:rPr lang="en-US" sz="1800" dirty="0">
                <a:effectLst/>
                <a:latin typeface="Arial" panose="020B0604020202020204" pitchFamily="34" charset="0"/>
                <a:ea typeface="Calibri" panose="020F0502020204030204" pitchFamily="34" charset="0"/>
              </a:rPr>
              <a:t> vi,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kiện</a:t>
            </a:r>
            <a:r>
              <a:rPr lang="en-US" sz="180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6844236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93"/>
        <p:cNvGrpSpPr/>
        <p:nvPr/>
      </p:nvGrpSpPr>
      <p:grpSpPr>
        <a:xfrm>
          <a:off x="0" y="0"/>
          <a:ext cx="0" cy="0"/>
          <a:chOff x="0" y="0"/>
          <a:chExt cx="0" cy="0"/>
        </a:xfrm>
      </p:grpSpPr>
      <p:sp>
        <p:nvSpPr>
          <p:cNvPr id="295" name="Google Shape;295;p39"/>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21</a:t>
            </a:fld>
            <a:endParaRPr dirty="0"/>
          </a:p>
        </p:txBody>
      </p:sp>
      <p:grpSp>
        <p:nvGrpSpPr>
          <p:cNvPr id="296" name="Google Shape;296;p39"/>
          <p:cNvGrpSpPr/>
          <p:nvPr/>
        </p:nvGrpSpPr>
        <p:grpSpPr>
          <a:xfrm>
            <a:off x="5837323" y="1533509"/>
            <a:ext cx="3401927" cy="2264053"/>
            <a:chOff x="1177450" y="241631"/>
            <a:chExt cx="6173152" cy="3616776"/>
          </a:xfrm>
        </p:grpSpPr>
        <p:sp>
          <p:nvSpPr>
            <p:cNvPr id="297" name="Google Shape;297;p39"/>
            <p:cNvSpPr/>
            <p:nvPr/>
          </p:nvSpPr>
          <p:spPr>
            <a:xfrm>
              <a:off x="1682275" y="241631"/>
              <a:ext cx="5161606" cy="3454973"/>
            </a:xfrm>
            <a:custGeom>
              <a:avLst/>
              <a:gdLst/>
              <a:ahLst/>
              <a:cxnLst/>
              <a:rect l="l" t="t" r="r" b="b"/>
              <a:pathLst>
                <a:path w="5161606" h="3454973" extrusionOk="0">
                  <a:moveTo>
                    <a:pt x="4992053" y="0"/>
                  </a:moveTo>
                  <a:lnTo>
                    <a:pt x="170498" y="0"/>
                  </a:lnTo>
                  <a:cubicBezTo>
                    <a:pt x="76200" y="0"/>
                    <a:pt x="0" y="76143"/>
                    <a:pt x="0" y="170369"/>
                  </a:cubicBezTo>
                  <a:lnTo>
                    <a:pt x="0" y="3396915"/>
                  </a:lnTo>
                  <a:cubicBezTo>
                    <a:pt x="0" y="3429275"/>
                    <a:pt x="26670" y="3454973"/>
                    <a:pt x="58102" y="3454973"/>
                  </a:cubicBezTo>
                  <a:lnTo>
                    <a:pt x="5103495" y="3454973"/>
                  </a:lnTo>
                  <a:cubicBezTo>
                    <a:pt x="5135880" y="3454973"/>
                    <a:pt x="5161598" y="3428324"/>
                    <a:pt x="5161598" y="3396915"/>
                  </a:cubicBezTo>
                  <a:lnTo>
                    <a:pt x="5161598" y="170369"/>
                  </a:lnTo>
                  <a:cubicBezTo>
                    <a:pt x="5162550" y="76143"/>
                    <a:pt x="5086350" y="0"/>
                    <a:pt x="4992053" y="0"/>
                  </a:cubicBezTo>
                  <a:close/>
                  <a:moveTo>
                    <a:pt x="4981575" y="3245581"/>
                  </a:moveTo>
                  <a:lnTo>
                    <a:pt x="190500" y="3245581"/>
                  </a:lnTo>
                  <a:lnTo>
                    <a:pt x="190500" y="199874"/>
                  </a:lnTo>
                  <a:lnTo>
                    <a:pt x="4981575" y="199874"/>
                  </a:lnTo>
                  <a:lnTo>
                    <a:pt x="4981575" y="3245581"/>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98" name="Google Shape;298;p39"/>
            <p:cNvSpPr/>
            <p:nvPr/>
          </p:nvSpPr>
          <p:spPr>
            <a:xfrm>
              <a:off x="1177450" y="3763229"/>
              <a:ext cx="6173152" cy="95178"/>
            </a:xfrm>
            <a:custGeom>
              <a:avLst/>
              <a:gdLst/>
              <a:ahLst/>
              <a:cxnLst/>
              <a:rect l="l" t="t" r="r" b="b"/>
              <a:pathLst>
                <a:path w="6173152" h="95178" extrusionOk="0">
                  <a:moveTo>
                    <a:pt x="0" y="0"/>
                  </a:moveTo>
                  <a:cubicBezTo>
                    <a:pt x="0" y="0"/>
                    <a:pt x="129540" y="95178"/>
                    <a:pt x="450533" y="95178"/>
                  </a:cubicBezTo>
                  <a:lnTo>
                    <a:pt x="5817870" y="95178"/>
                  </a:lnTo>
                  <a:cubicBezTo>
                    <a:pt x="5948363" y="95178"/>
                    <a:pt x="6173153" y="0"/>
                    <a:pt x="6173153" y="0"/>
                  </a:cubicBezTo>
                  <a:lnTo>
                    <a:pt x="0" y="0"/>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99" name="Google Shape;299;p39"/>
            <p:cNvSpPr/>
            <p:nvPr/>
          </p:nvSpPr>
          <p:spPr>
            <a:xfrm>
              <a:off x="1177450" y="3687086"/>
              <a:ext cx="6172200" cy="76142"/>
            </a:xfrm>
            <a:custGeom>
              <a:avLst/>
              <a:gdLst/>
              <a:ahLst/>
              <a:cxnLst/>
              <a:rect l="l" t="t" r="r" b="b"/>
              <a:pathLst>
                <a:path w="6172200" h="76142" extrusionOk="0">
                  <a:moveTo>
                    <a:pt x="0" y="76143"/>
                  </a:moveTo>
                  <a:lnTo>
                    <a:pt x="6172200" y="76143"/>
                  </a:lnTo>
                  <a:lnTo>
                    <a:pt x="6172200" y="0"/>
                  </a:lnTo>
                  <a:lnTo>
                    <a:pt x="0" y="0"/>
                  </a:lnTo>
                  <a:close/>
                </a:path>
              </a:pathLst>
            </a:custGeom>
            <a:solidFill>
              <a:srgbClr val="0198AD">
                <a:alpha val="2615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00" name="Google Shape;300;p39"/>
            <p:cNvSpPr/>
            <p:nvPr/>
          </p:nvSpPr>
          <p:spPr>
            <a:xfrm>
              <a:off x="3806350" y="3687086"/>
              <a:ext cx="903922" cy="47589"/>
            </a:xfrm>
            <a:custGeom>
              <a:avLst/>
              <a:gdLst/>
              <a:ahLst/>
              <a:cxnLst/>
              <a:rect l="l" t="t" r="r" b="b"/>
              <a:pathLst>
                <a:path w="903922" h="47589" extrusionOk="0">
                  <a:moveTo>
                    <a:pt x="0" y="0"/>
                  </a:moveTo>
                  <a:cubicBezTo>
                    <a:pt x="0" y="0"/>
                    <a:pt x="26670" y="47589"/>
                    <a:pt x="53340" y="47589"/>
                  </a:cubicBezTo>
                  <a:lnTo>
                    <a:pt x="850582" y="47589"/>
                  </a:lnTo>
                  <a:cubicBezTo>
                    <a:pt x="877253" y="47589"/>
                    <a:pt x="903922" y="0"/>
                    <a:pt x="903922" y="0"/>
                  </a:cubicBezTo>
                  <a:lnTo>
                    <a:pt x="0" y="0"/>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pic>
        <p:nvPicPr>
          <p:cNvPr id="301" name="Google Shape;301;p39"/>
          <p:cNvPicPr preferRelativeResize="0"/>
          <p:nvPr/>
        </p:nvPicPr>
        <p:blipFill rotWithShape="1">
          <a:blip r:embed="rId4">
            <a:alphaModFix/>
          </a:blip>
          <a:srcRect b="6620"/>
          <a:stretch/>
        </p:blipFill>
        <p:spPr>
          <a:xfrm>
            <a:off x="6246810" y="1617765"/>
            <a:ext cx="2576652" cy="1907970"/>
          </a:xfrm>
          <a:prstGeom prst="rect">
            <a:avLst/>
          </a:prstGeom>
          <a:noFill/>
          <a:ln>
            <a:noFill/>
          </a:ln>
        </p:spPr>
      </p:pic>
      <p:sp>
        <p:nvSpPr>
          <p:cNvPr id="12" name="TextBox 11">
            <a:extLst>
              <a:ext uri="{FF2B5EF4-FFF2-40B4-BE49-F238E27FC236}">
                <a16:creationId xmlns:a16="http://schemas.microsoft.com/office/drawing/2014/main" id="{D80EBBEA-0F6E-450E-9619-BB98556E5636}"/>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13" name="TextBox 12">
            <a:extLst>
              <a:ext uri="{FF2B5EF4-FFF2-40B4-BE49-F238E27FC236}">
                <a16:creationId xmlns:a16="http://schemas.microsoft.com/office/drawing/2014/main" id="{03EF1AC4-4F83-4507-9A25-306B6B6D1F1D}"/>
              </a:ext>
            </a:extLst>
          </p:cNvPr>
          <p:cNvSpPr txBox="1"/>
          <p:nvPr/>
        </p:nvSpPr>
        <p:spPr>
          <a:xfrm>
            <a:off x="394350" y="157968"/>
            <a:ext cx="5318503" cy="4985532"/>
          </a:xfrm>
          <a:prstGeom prst="rect">
            <a:avLst/>
          </a:prstGeom>
          <a:noFill/>
        </p:spPr>
        <p:txBody>
          <a:bodyPr wrap="square">
            <a:spAutoFit/>
          </a:bodyPr>
          <a:lstStyle/>
          <a:p>
            <a:pPr algn="just">
              <a:lnSpc>
                <a:spcPct val="117000"/>
              </a:lnSpc>
              <a:spcAft>
                <a:spcPts val="1000"/>
              </a:spcAft>
            </a:pPr>
            <a:r>
              <a:rPr lang="en-US" sz="1800" b="1" i="1" dirty="0">
                <a:solidFill>
                  <a:schemeClr val="tx1"/>
                </a:solidFill>
                <a:effectLst/>
                <a:latin typeface="+mn-lt"/>
                <a:ea typeface="Times New Roman" panose="02020603050405020304" pitchFamily="18" charset="0"/>
                <a:cs typeface="Times New Roman" panose="02020603050405020304" pitchFamily="18" charset="0"/>
              </a:rPr>
              <a:t>3.1. </a:t>
            </a:r>
            <a:r>
              <a:rPr lang="vi-VN" sz="1800" b="1" i="1" dirty="0">
                <a:solidFill>
                  <a:schemeClr val="tx1"/>
                </a:solidFill>
                <a:effectLst/>
                <a:latin typeface="+mn-lt"/>
                <a:ea typeface="Times New Roman" panose="02020603050405020304" pitchFamily="18" charset="0"/>
                <a:cs typeface="Times New Roman" panose="02020603050405020304" pitchFamily="18" charset="0"/>
              </a:rPr>
              <a:t>Nhóm kĩ </a:t>
            </a:r>
            <a:r>
              <a:rPr lang="en-US" sz="1800" b="1" i="1" dirty="0" err="1">
                <a:solidFill>
                  <a:schemeClr val="tx1"/>
                </a:solidFill>
                <a:effectLst/>
                <a:latin typeface="+mn-lt"/>
                <a:ea typeface="Times New Roman" panose="02020603050405020304" pitchFamily="18" charset="0"/>
                <a:cs typeface="Times New Roman" panose="02020603050405020304" pitchFamily="18" charset="0"/>
              </a:rPr>
              <a:t>năng</a:t>
            </a:r>
            <a:r>
              <a:rPr lang="en-US" sz="1800" b="1" i="1" dirty="0">
                <a:solidFill>
                  <a:schemeClr val="tx1"/>
                </a:solidFill>
                <a:effectLst/>
                <a:latin typeface="+mn-lt"/>
                <a:ea typeface="Times New Roman" panose="02020603050405020304" pitchFamily="18" charset="0"/>
                <a:cs typeface="Times New Roman" panose="02020603050405020304" pitchFamily="18" charset="0"/>
              </a:rPr>
              <a:t> </a:t>
            </a:r>
            <a:r>
              <a:rPr lang="en-US" sz="1800" b="1" i="1" dirty="0" err="1">
                <a:solidFill>
                  <a:schemeClr val="tx1"/>
                </a:solidFill>
                <a:effectLst/>
                <a:latin typeface="+mn-lt"/>
                <a:ea typeface="Times New Roman" panose="02020603050405020304" pitchFamily="18" charset="0"/>
                <a:cs typeface="Times New Roman" panose="02020603050405020304" pitchFamily="18" charset="0"/>
              </a:rPr>
              <a:t>nhận</a:t>
            </a:r>
            <a:r>
              <a:rPr lang="vi-VN" sz="1800" b="1" i="1" dirty="0">
                <a:solidFill>
                  <a:schemeClr val="tx1"/>
                </a:solidFill>
                <a:effectLst/>
                <a:latin typeface="+mn-lt"/>
                <a:ea typeface="Times New Roman" panose="02020603050405020304" pitchFamily="18" charset="0"/>
                <a:cs typeface="Times New Roman" panose="02020603050405020304" pitchFamily="18" charset="0"/>
              </a:rPr>
              <a:t> thức xã hội</a:t>
            </a:r>
            <a:endParaRPr lang="en-US" sz="1800" b="1" i="1" dirty="0">
              <a:effectLst/>
              <a:latin typeface="+mn-lt"/>
              <a:ea typeface="Calibri" panose="020F0502020204030204" pitchFamily="34" charset="0"/>
            </a:endParaRPr>
          </a:p>
          <a:p>
            <a:pPr marL="0" marR="0" algn="just">
              <a:lnSpc>
                <a:spcPct val="117000"/>
              </a:lnSpc>
              <a:spcBef>
                <a:spcPts val="0"/>
              </a:spcBef>
              <a:spcAft>
                <a:spcPts val="1000"/>
              </a:spcAft>
            </a:pPr>
            <a:r>
              <a:rPr lang="en-US" sz="1800" b="1" i="1" dirty="0">
                <a:effectLst/>
                <a:latin typeface="+mn-lt"/>
                <a:ea typeface="Calibri" panose="020F0502020204030204" pitchFamily="34" charset="0"/>
              </a:rPr>
              <a:t>3.1.2. </a:t>
            </a:r>
            <a:r>
              <a:rPr lang="vi-VN" sz="1800" b="1" i="1" dirty="0">
                <a:effectLst/>
                <a:latin typeface="+mn-lt"/>
                <a:ea typeface="Calibri" panose="020F0502020204030204" pitchFamily="34" charset="0"/>
              </a:rPr>
              <a:t>Kĩ năng </a:t>
            </a:r>
            <a:r>
              <a:rPr lang="en-US" sz="1800" b="1" i="1" dirty="0" err="1">
                <a:effectLst/>
                <a:latin typeface="+mn-lt"/>
                <a:ea typeface="Calibri" panose="020F0502020204030204" pitchFamily="34" charset="0"/>
              </a:rPr>
              <a:t>nhận</a:t>
            </a:r>
            <a:r>
              <a:rPr lang="en-US" sz="1800" b="1" i="1" dirty="0">
                <a:effectLst/>
                <a:latin typeface="+mn-lt"/>
                <a:ea typeface="Calibri" panose="020F0502020204030204" pitchFamily="34" charset="0"/>
              </a:rPr>
              <a:t> </a:t>
            </a:r>
            <a:r>
              <a:rPr lang="en-US" sz="1800" b="1" i="1" dirty="0" err="1">
                <a:effectLst/>
                <a:latin typeface="+mn-lt"/>
                <a:ea typeface="Calibri" panose="020F0502020204030204" pitchFamily="34" charset="0"/>
              </a:rPr>
              <a:t>biết</a:t>
            </a:r>
            <a:r>
              <a:rPr lang="en-US" sz="1800" b="1" i="1" dirty="0">
                <a:effectLst/>
                <a:latin typeface="+mn-lt"/>
                <a:ea typeface="Calibri" panose="020F0502020204030204" pitchFamily="34" charset="0"/>
              </a:rPr>
              <a:t> </a:t>
            </a:r>
            <a:r>
              <a:rPr lang="en-US" sz="1800" b="1" i="1" dirty="0" err="1">
                <a:effectLst/>
                <a:latin typeface="+mn-lt"/>
                <a:ea typeface="Calibri" panose="020F0502020204030204" pitchFamily="34" charset="0"/>
              </a:rPr>
              <a:t>nhờ</a:t>
            </a:r>
            <a:r>
              <a:rPr lang="en-US" sz="1800" b="1" i="1" dirty="0">
                <a:effectLst/>
                <a:latin typeface="+mn-lt"/>
                <a:ea typeface="Calibri" panose="020F0502020204030204" pitchFamily="34" charset="0"/>
              </a:rPr>
              <a:t> </a:t>
            </a:r>
            <a:r>
              <a:rPr lang="en-US" sz="1800" b="1" i="1" dirty="0" err="1">
                <a:effectLst/>
                <a:latin typeface="+mn-lt"/>
                <a:ea typeface="Calibri" panose="020F0502020204030204" pitchFamily="34" charset="0"/>
              </a:rPr>
              <a:t>quan</a:t>
            </a:r>
            <a:r>
              <a:rPr lang="en-US" sz="1800" b="1" i="1" dirty="0">
                <a:effectLst/>
                <a:latin typeface="+mn-lt"/>
                <a:ea typeface="Calibri" panose="020F0502020204030204" pitchFamily="34" charset="0"/>
              </a:rPr>
              <a:t> </a:t>
            </a:r>
            <a:r>
              <a:rPr lang="en-US" sz="1800" b="1" i="1" dirty="0" err="1">
                <a:effectLst/>
                <a:latin typeface="+mn-lt"/>
                <a:ea typeface="Calibri" panose="020F0502020204030204" pitchFamily="34" charset="0"/>
              </a:rPr>
              <a:t>sát</a:t>
            </a:r>
            <a:r>
              <a:rPr lang="en-US" sz="1800" b="1" i="1" dirty="0">
                <a:effectLst/>
                <a:latin typeface="+mn-lt"/>
                <a:ea typeface="Calibri" panose="020F0502020204030204" pitchFamily="34" charset="0"/>
              </a:rPr>
              <a:t> </a:t>
            </a:r>
            <a:r>
              <a:rPr lang="en-US" sz="1800" b="1" i="1" dirty="0" err="1">
                <a:effectLst/>
                <a:latin typeface="+mn-lt"/>
                <a:ea typeface="Calibri" panose="020F0502020204030204" pitchFamily="34" charset="0"/>
              </a:rPr>
              <a:t>đời</a:t>
            </a:r>
            <a:r>
              <a:rPr lang="en-US" sz="1800" b="1" i="1" dirty="0">
                <a:effectLst/>
                <a:latin typeface="+mn-lt"/>
                <a:ea typeface="Calibri" panose="020F0502020204030204" pitchFamily="34" charset="0"/>
              </a:rPr>
              <a:t> </a:t>
            </a:r>
            <a:r>
              <a:rPr lang="en-US" sz="1800" b="1" i="1" dirty="0" err="1">
                <a:effectLst/>
                <a:latin typeface="+mn-lt"/>
                <a:ea typeface="Calibri" panose="020F0502020204030204" pitchFamily="34" charset="0"/>
              </a:rPr>
              <a:t>sống</a:t>
            </a:r>
            <a:r>
              <a:rPr lang="en-US" sz="1800" b="1" i="1" dirty="0">
                <a:effectLst/>
                <a:latin typeface="+mn-lt"/>
                <a:ea typeface="Calibri" panose="020F0502020204030204" pitchFamily="34" charset="0"/>
              </a:rPr>
              <a:t> </a:t>
            </a:r>
            <a:r>
              <a:rPr lang="en-US" sz="1800" b="1" i="1" dirty="0" err="1">
                <a:effectLst/>
                <a:latin typeface="+mn-lt"/>
                <a:ea typeface="Calibri" panose="020F0502020204030204" pitchFamily="34" charset="0"/>
              </a:rPr>
              <a:t>xã</a:t>
            </a:r>
            <a:r>
              <a:rPr lang="en-US" sz="1800" b="1" i="1" dirty="0">
                <a:effectLst/>
                <a:latin typeface="+mn-lt"/>
                <a:ea typeface="Calibri" panose="020F0502020204030204" pitchFamily="34" charset="0"/>
              </a:rPr>
              <a:t> </a:t>
            </a:r>
            <a:r>
              <a:rPr lang="en-US" sz="1800" b="1" i="1" dirty="0" err="1">
                <a:effectLst/>
                <a:latin typeface="+mn-lt"/>
                <a:ea typeface="Calibri" panose="020F0502020204030204" pitchFamily="34" charset="0"/>
              </a:rPr>
              <a:t>hội</a:t>
            </a:r>
            <a:endParaRPr lang="en-US" sz="1800" dirty="0">
              <a:effectLst/>
              <a:latin typeface="+mn-lt"/>
              <a:ea typeface="Calibri" panose="020F0502020204030204" pitchFamily="34" charset="0"/>
            </a:endParaRPr>
          </a:p>
          <a:p>
            <a:pPr marL="0" marR="0" algn="just">
              <a:lnSpc>
                <a:spcPct val="117000"/>
              </a:lnSpc>
              <a:spcBef>
                <a:spcPts val="0"/>
              </a:spcBef>
              <a:spcAft>
                <a:spcPts val="1000"/>
              </a:spcAft>
            </a:pPr>
            <a:r>
              <a:rPr lang="vi-VN" sz="1800" dirty="0">
                <a:effectLst/>
                <a:latin typeface="+mn-lt"/>
                <a:ea typeface="Calibri" panose="020F0502020204030204" pitchFamily="34" charset="0"/>
              </a:rPr>
              <a:t>Đây thực chất là kĩ năng giúp cho </a:t>
            </a:r>
            <a:r>
              <a:rPr lang="en-US" sz="1800" dirty="0" err="1">
                <a:effectLst/>
                <a:latin typeface="+mn-lt"/>
                <a:ea typeface="Calibri" panose="020F0502020204030204" pitchFamily="34" charset="0"/>
              </a:rPr>
              <a:t>trẻ</a:t>
            </a:r>
            <a:r>
              <a:rPr lang="vi-VN" sz="1800" dirty="0">
                <a:effectLst/>
                <a:latin typeface="+mn-lt"/>
                <a:ea typeface="Calibri" panose="020F0502020204030204" pitchFamily="34" charset="0"/>
              </a:rPr>
              <a:t> sau khi xử lí, sàng lọc thông tin thu nhận được qua quan sát, sẽ rút ra bài học kinh nghiệm cho bản thân và điều chỉnh hành vi xã hội của mình. </a:t>
            </a:r>
            <a:r>
              <a:rPr lang="en-US" sz="1800" dirty="0" err="1">
                <a:effectLst/>
                <a:latin typeface="+mn-lt"/>
                <a:ea typeface="Calibri" panose="020F0502020204030204" pitchFamily="34" charset="0"/>
              </a:rPr>
              <a:t>Trẻ</a:t>
            </a:r>
            <a:r>
              <a:rPr lang="vi-VN" sz="1800" dirty="0">
                <a:effectLst/>
                <a:latin typeface="+mn-lt"/>
                <a:ea typeface="Calibri" panose="020F0502020204030204" pitchFamily="34" charset="0"/>
              </a:rPr>
              <a:t> tìm ra bài học cho mình nhờ tích lũy tri thức về các sự kiện, quá trình, tình huống và quan hệ xã hội thực tế đã trực tiếp trải nghiệm để áp dụng chúng vào đời sống bản thân hiệu quả hơn (nhận thức xã hội tốt hơn, cải thiện hành vi ứng xử, giao tiếp và hành động xã hội cho hiệu quả hơn). </a:t>
            </a:r>
            <a:endParaRPr lang="en-US" sz="1800" dirty="0">
              <a:effectLst/>
              <a:latin typeface="+mn-lt"/>
              <a:ea typeface="Calibri" panose="020F0502020204030204" pitchFamily="34" charset="0"/>
            </a:endParaRPr>
          </a:p>
          <a:p>
            <a:pPr marL="0" marR="0" indent="457200" algn="just">
              <a:lnSpc>
                <a:spcPct val="117000"/>
              </a:lnSpc>
              <a:spcBef>
                <a:spcPts val="0"/>
              </a:spcBef>
              <a:spcAft>
                <a:spcPts val="1000"/>
              </a:spcAft>
            </a:pPr>
            <a:r>
              <a:rPr lang="vi-VN" sz="1800" dirty="0">
                <a:effectLst/>
                <a:latin typeface="+mn-lt"/>
                <a:ea typeface="Calibri" panose="020F0502020204030204" pitchFamily="34" charset="0"/>
              </a:rPr>
              <a:t>.</a:t>
            </a:r>
            <a:endParaRPr lang="en-US" sz="1800" dirty="0">
              <a:effectLst/>
              <a:latin typeface="+mn-lt"/>
              <a:ea typeface="Calibri" panose="020F0502020204030204" pitchFamily="34"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A027E06-14CB-43F4-A95B-0F40DDA41875}"/>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22</a:t>
            </a:fld>
            <a:endParaRPr lang="en"/>
          </a:p>
        </p:txBody>
      </p:sp>
      <p:sp>
        <p:nvSpPr>
          <p:cNvPr id="4" name="TextBox 3">
            <a:extLst>
              <a:ext uri="{FF2B5EF4-FFF2-40B4-BE49-F238E27FC236}">
                <a16:creationId xmlns:a16="http://schemas.microsoft.com/office/drawing/2014/main" id="{8BBB51DB-A2BE-4F2A-923C-034D34C9EB66}"/>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6" name="TextBox 5">
            <a:extLst>
              <a:ext uri="{FF2B5EF4-FFF2-40B4-BE49-F238E27FC236}">
                <a16:creationId xmlns:a16="http://schemas.microsoft.com/office/drawing/2014/main" id="{867EADC3-7D8B-4720-BCC7-7329FFAD50F7}"/>
              </a:ext>
            </a:extLst>
          </p:cNvPr>
          <p:cNvSpPr txBox="1"/>
          <p:nvPr/>
        </p:nvSpPr>
        <p:spPr>
          <a:xfrm>
            <a:off x="154782" y="4844175"/>
            <a:ext cx="2711451" cy="338554"/>
          </a:xfrm>
          <a:prstGeom prst="rect">
            <a:avLst/>
          </a:prstGeom>
          <a:noFill/>
        </p:spPr>
        <p:txBody>
          <a:bodyPr wrap="square">
            <a:spAutoFit/>
          </a:bodyPr>
          <a:lstStyle/>
          <a:p>
            <a:r>
              <a:rPr lang="en-US" sz="800" dirty="0"/>
              <a:t>https://nhanlucnganhluat.vn/tin-tuc/ky-nang-la-gi-co-that-su-quan-trong-khong.html</a:t>
            </a:r>
          </a:p>
        </p:txBody>
      </p:sp>
      <p:sp>
        <p:nvSpPr>
          <p:cNvPr id="8" name="TextBox 7">
            <a:extLst>
              <a:ext uri="{FF2B5EF4-FFF2-40B4-BE49-F238E27FC236}">
                <a16:creationId xmlns:a16="http://schemas.microsoft.com/office/drawing/2014/main" id="{FFC7CB42-2351-43C5-8F65-E09E1893C18B}"/>
              </a:ext>
            </a:extLst>
          </p:cNvPr>
          <p:cNvSpPr txBox="1"/>
          <p:nvPr/>
        </p:nvSpPr>
        <p:spPr>
          <a:xfrm>
            <a:off x="351631" y="1125171"/>
            <a:ext cx="8440737" cy="1200329"/>
          </a:xfrm>
          <a:prstGeom prst="rect">
            <a:avLst/>
          </a:prstGeom>
          <a:noFill/>
        </p:spPr>
        <p:txBody>
          <a:bodyPr wrap="square">
            <a:spAutoFit/>
          </a:bodyPr>
          <a:lstStyle/>
          <a:p>
            <a:pPr algn="just"/>
            <a:r>
              <a:rPr lang="vi-VN" sz="1800" dirty="0">
                <a:effectLst/>
                <a:latin typeface="+mn-lt"/>
                <a:ea typeface="Calibri" panose="020F0502020204030204" pitchFamily="34" charset="0"/>
              </a:rPr>
              <a:t>Phương thức tốt nhất để hình thành kĩ năng này cho </a:t>
            </a:r>
            <a:r>
              <a:rPr lang="en-US" sz="1800" dirty="0" err="1">
                <a:effectLst/>
                <a:latin typeface="+mn-lt"/>
                <a:ea typeface="Calibri" panose="020F0502020204030204" pitchFamily="34" charset="0"/>
              </a:rPr>
              <a:t>trẻ</a:t>
            </a:r>
            <a:r>
              <a:rPr lang="vi-VN" sz="1800" dirty="0">
                <a:effectLst/>
                <a:latin typeface="+mn-lt"/>
                <a:ea typeface="Calibri" panose="020F0502020204030204" pitchFamily="34" charset="0"/>
              </a:rPr>
              <a:t> chính là việc tổ chức cho các em phân tích các mẫu hành vi hay tình huống, bối cảnh thực tế từ hoạt động dự án đã trải nghiệm, từ đó rút ra bài học về cách ứng xử, cách giao tiếp, thậm chí cả cách nghĩ, lối tư duy cho mỗi cá nhân</a:t>
            </a:r>
            <a:endParaRPr lang="en-US" sz="1800" dirty="0"/>
          </a:p>
        </p:txBody>
      </p:sp>
      <p:sp>
        <p:nvSpPr>
          <p:cNvPr id="10" name="TextBox 9">
            <a:extLst>
              <a:ext uri="{FF2B5EF4-FFF2-40B4-BE49-F238E27FC236}">
                <a16:creationId xmlns:a16="http://schemas.microsoft.com/office/drawing/2014/main" id="{35A17A6E-DE78-4B02-BF94-67C2A8CC4308}"/>
              </a:ext>
            </a:extLst>
          </p:cNvPr>
          <p:cNvSpPr txBox="1"/>
          <p:nvPr/>
        </p:nvSpPr>
        <p:spPr>
          <a:xfrm>
            <a:off x="294194" y="2402870"/>
            <a:ext cx="8440737" cy="1947264"/>
          </a:xfrm>
          <a:prstGeom prst="rect">
            <a:avLst/>
          </a:prstGeom>
          <a:noFill/>
        </p:spPr>
        <p:txBody>
          <a:bodyPr wrap="square">
            <a:spAutoFit/>
          </a:bodyPr>
          <a:lstStyle/>
          <a:p>
            <a:pPr marL="0" marR="0" indent="457200" algn="just">
              <a:lnSpc>
                <a:spcPct val="117000"/>
              </a:lnSpc>
              <a:spcBef>
                <a:spcPts val="0"/>
              </a:spcBef>
              <a:spcAft>
                <a:spcPts val="1000"/>
              </a:spcAft>
            </a:pPr>
            <a:r>
              <a:rPr lang="vi-VN" sz="1800" spc="-30" dirty="0">
                <a:effectLst/>
                <a:latin typeface="Arial" panose="020B0604020202020204" pitchFamily="34" charset="0"/>
                <a:ea typeface="Calibri" panose="020F0502020204030204" pitchFamily="34" charset="0"/>
              </a:rPr>
              <a:t>Kĩ năng nhận biết nhờ quan sát đời sống xã hội bao gồm các thao tác sau đây:</a:t>
            </a:r>
            <a:endParaRPr lang="en-US" sz="1800" dirty="0">
              <a:effectLst/>
              <a:latin typeface="Calibri" panose="020F0502020204030204" pitchFamily="34" charset="0"/>
              <a:ea typeface="Calibri" panose="020F0502020204030204" pitchFamily="34" charset="0"/>
            </a:endParaRPr>
          </a:p>
          <a:p>
            <a:pPr marL="0" marR="0" indent="457200" algn="just">
              <a:lnSpc>
                <a:spcPct val="117000"/>
              </a:lnSpc>
              <a:spcBef>
                <a:spcPts val="0"/>
              </a:spcBef>
              <a:spcAft>
                <a:spcPts val="1000"/>
              </a:spcAft>
            </a:pPr>
            <a:r>
              <a:rPr lang="en-US" sz="1800" dirty="0">
                <a:effectLst/>
                <a:latin typeface="Arial" panose="020B0604020202020204" pitchFamily="34" charset="0"/>
                <a:ea typeface="Calibri" panose="020F0502020204030204" pitchFamily="34" charset="0"/>
              </a:rPr>
              <a:t>+ </a:t>
            </a:r>
            <a:r>
              <a:rPr lang="vi-VN" sz="1800" dirty="0">
                <a:effectLst/>
                <a:latin typeface="Arial" panose="020B0604020202020204" pitchFamily="34" charset="0"/>
                <a:ea typeface="Calibri" panose="020F0502020204030204" pitchFamily="34" charset="0"/>
              </a:rPr>
              <a:t>Vận dụng tri thức về các sự việc, sự kiện hoặc hiện tượng đã nghe, đã thấy hoặc đã chứng kiến trong một bối cảnh xã hội tương tự.</a:t>
            </a:r>
            <a:endParaRPr lang="en-US" sz="1800" dirty="0">
              <a:effectLst/>
              <a:latin typeface="Calibri" panose="020F0502020204030204" pitchFamily="34" charset="0"/>
              <a:ea typeface="Calibri" panose="020F0502020204030204" pitchFamily="34" charset="0"/>
            </a:endParaRPr>
          </a:p>
          <a:p>
            <a:pPr marL="0" marR="0" indent="457200" algn="just">
              <a:lnSpc>
                <a:spcPct val="117000"/>
              </a:lnSpc>
              <a:spcBef>
                <a:spcPts val="0"/>
              </a:spcBef>
              <a:spcAft>
                <a:spcPts val="1000"/>
              </a:spcAft>
            </a:pPr>
            <a:r>
              <a:rPr lang="en-US" sz="1800" dirty="0">
                <a:effectLst/>
                <a:latin typeface="Arial" panose="020B0604020202020204" pitchFamily="34" charset="0"/>
                <a:ea typeface="Calibri" panose="020F0502020204030204" pitchFamily="34" charset="0"/>
              </a:rPr>
              <a:t>+ </a:t>
            </a:r>
            <a:r>
              <a:rPr lang="vi-VN" sz="1800" dirty="0">
                <a:effectLst/>
                <a:latin typeface="Arial" panose="020B0604020202020204" pitchFamily="34" charset="0"/>
                <a:ea typeface="Calibri" panose="020F0502020204030204" pitchFamily="34" charset="0"/>
              </a:rPr>
              <a:t>Vận dụng và chuyển giao tri thức về các hiện tượng xã hội đã có xung quanh cuộc sống vào các hoàn cảnh xã hội khác nhau.</a:t>
            </a:r>
            <a:endParaRPr lang="en-US" sz="1800" dirty="0">
              <a:effectLst/>
              <a:latin typeface="Calibri" panose="020F0502020204030204" pitchFamily="34" charset="0"/>
              <a:ea typeface="Calibri" panose="020F0502020204030204" pitchFamily="34" charset="0"/>
            </a:endParaRPr>
          </a:p>
        </p:txBody>
      </p:sp>
      <p:sp>
        <p:nvSpPr>
          <p:cNvPr id="13" name="TextBox 12">
            <a:extLst>
              <a:ext uri="{FF2B5EF4-FFF2-40B4-BE49-F238E27FC236}">
                <a16:creationId xmlns:a16="http://schemas.microsoft.com/office/drawing/2014/main" id="{F6E11773-5571-40BB-A6C5-9E7743CEEB5F}"/>
              </a:ext>
            </a:extLst>
          </p:cNvPr>
          <p:cNvSpPr txBox="1"/>
          <p:nvPr/>
        </p:nvSpPr>
        <p:spPr>
          <a:xfrm>
            <a:off x="329428" y="127082"/>
            <a:ext cx="6884987" cy="840295"/>
          </a:xfrm>
          <a:prstGeom prst="rect">
            <a:avLst/>
          </a:prstGeom>
          <a:noFill/>
        </p:spPr>
        <p:txBody>
          <a:bodyPr wrap="square">
            <a:spAutoFit/>
          </a:bodyPr>
          <a:lstStyle/>
          <a:p>
            <a:pPr algn="just">
              <a:lnSpc>
                <a:spcPct val="117000"/>
              </a:lnSpc>
              <a:spcAft>
                <a:spcPts val="1000"/>
              </a:spcAft>
            </a:pPr>
            <a:r>
              <a:rPr lang="en-US" sz="1800" b="1" i="1" dirty="0">
                <a:solidFill>
                  <a:schemeClr val="tx1"/>
                </a:solidFill>
                <a:effectLst/>
                <a:latin typeface="+mn-lt"/>
                <a:ea typeface="Times New Roman" panose="02020603050405020304" pitchFamily="18" charset="0"/>
                <a:cs typeface="Times New Roman" panose="02020603050405020304" pitchFamily="18" charset="0"/>
              </a:rPr>
              <a:t>3.1. </a:t>
            </a:r>
            <a:r>
              <a:rPr lang="vi-VN" sz="1800" b="1" i="1" dirty="0">
                <a:solidFill>
                  <a:schemeClr val="tx1"/>
                </a:solidFill>
                <a:effectLst/>
                <a:latin typeface="+mn-lt"/>
                <a:ea typeface="Times New Roman" panose="02020603050405020304" pitchFamily="18" charset="0"/>
                <a:cs typeface="Times New Roman" panose="02020603050405020304" pitchFamily="18" charset="0"/>
              </a:rPr>
              <a:t>Nhóm kĩ </a:t>
            </a:r>
            <a:r>
              <a:rPr lang="en-US" sz="1800" b="1" i="1" dirty="0" err="1">
                <a:solidFill>
                  <a:schemeClr val="tx1"/>
                </a:solidFill>
                <a:effectLst/>
                <a:latin typeface="+mn-lt"/>
                <a:ea typeface="Times New Roman" panose="02020603050405020304" pitchFamily="18" charset="0"/>
                <a:cs typeface="Times New Roman" panose="02020603050405020304" pitchFamily="18" charset="0"/>
              </a:rPr>
              <a:t>năng</a:t>
            </a:r>
            <a:r>
              <a:rPr lang="en-US" sz="1800" b="1" i="1" dirty="0">
                <a:solidFill>
                  <a:schemeClr val="tx1"/>
                </a:solidFill>
                <a:effectLst/>
                <a:latin typeface="+mn-lt"/>
                <a:ea typeface="Times New Roman" panose="02020603050405020304" pitchFamily="18" charset="0"/>
                <a:cs typeface="Times New Roman" panose="02020603050405020304" pitchFamily="18" charset="0"/>
              </a:rPr>
              <a:t> </a:t>
            </a:r>
            <a:r>
              <a:rPr lang="en-US" sz="1800" b="1" i="1" dirty="0" err="1">
                <a:solidFill>
                  <a:schemeClr val="tx1"/>
                </a:solidFill>
                <a:effectLst/>
                <a:latin typeface="+mn-lt"/>
                <a:ea typeface="Times New Roman" panose="02020603050405020304" pitchFamily="18" charset="0"/>
                <a:cs typeface="Times New Roman" panose="02020603050405020304" pitchFamily="18" charset="0"/>
              </a:rPr>
              <a:t>nhận</a:t>
            </a:r>
            <a:r>
              <a:rPr lang="vi-VN" sz="1800" b="1" i="1" dirty="0">
                <a:solidFill>
                  <a:schemeClr val="tx1"/>
                </a:solidFill>
                <a:effectLst/>
                <a:latin typeface="+mn-lt"/>
                <a:ea typeface="Times New Roman" panose="02020603050405020304" pitchFamily="18" charset="0"/>
                <a:cs typeface="Times New Roman" panose="02020603050405020304" pitchFamily="18" charset="0"/>
              </a:rPr>
              <a:t> thức xã hội</a:t>
            </a:r>
            <a:endParaRPr lang="en-US" sz="1800" b="1" i="1" dirty="0">
              <a:effectLst/>
              <a:latin typeface="+mn-lt"/>
              <a:ea typeface="Calibri" panose="020F0502020204030204" pitchFamily="34" charset="0"/>
            </a:endParaRPr>
          </a:p>
          <a:p>
            <a:pPr marL="0" marR="0" algn="just">
              <a:lnSpc>
                <a:spcPct val="117000"/>
              </a:lnSpc>
              <a:spcBef>
                <a:spcPts val="0"/>
              </a:spcBef>
              <a:spcAft>
                <a:spcPts val="1000"/>
              </a:spcAft>
            </a:pPr>
            <a:r>
              <a:rPr lang="en-US" sz="1800" b="1" i="1" dirty="0">
                <a:effectLst/>
                <a:latin typeface="+mn-lt"/>
                <a:ea typeface="Calibri" panose="020F0502020204030204" pitchFamily="34" charset="0"/>
              </a:rPr>
              <a:t>3.1.2. </a:t>
            </a:r>
            <a:r>
              <a:rPr lang="vi-VN" sz="1800" b="1" i="1" dirty="0">
                <a:effectLst/>
                <a:latin typeface="+mn-lt"/>
                <a:ea typeface="Calibri" panose="020F0502020204030204" pitchFamily="34" charset="0"/>
              </a:rPr>
              <a:t>Kĩ năng </a:t>
            </a:r>
            <a:r>
              <a:rPr lang="en-US" sz="1800" b="1" i="1" dirty="0" err="1">
                <a:effectLst/>
                <a:latin typeface="+mn-lt"/>
                <a:ea typeface="Calibri" panose="020F0502020204030204" pitchFamily="34" charset="0"/>
              </a:rPr>
              <a:t>nhận</a:t>
            </a:r>
            <a:r>
              <a:rPr lang="en-US" sz="1800" b="1" i="1" dirty="0">
                <a:effectLst/>
                <a:latin typeface="+mn-lt"/>
                <a:ea typeface="Calibri" panose="020F0502020204030204" pitchFamily="34" charset="0"/>
              </a:rPr>
              <a:t> </a:t>
            </a:r>
            <a:r>
              <a:rPr lang="en-US" sz="1800" b="1" i="1" dirty="0" err="1">
                <a:effectLst/>
                <a:latin typeface="+mn-lt"/>
                <a:ea typeface="Calibri" panose="020F0502020204030204" pitchFamily="34" charset="0"/>
              </a:rPr>
              <a:t>biết</a:t>
            </a:r>
            <a:r>
              <a:rPr lang="en-US" sz="1800" b="1" i="1" dirty="0">
                <a:effectLst/>
                <a:latin typeface="+mn-lt"/>
                <a:ea typeface="Calibri" panose="020F0502020204030204" pitchFamily="34" charset="0"/>
              </a:rPr>
              <a:t> </a:t>
            </a:r>
            <a:r>
              <a:rPr lang="en-US" sz="1800" b="1" i="1" dirty="0" err="1">
                <a:effectLst/>
                <a:latin typeface="+mn-lt"/>
                <a:ea typeface="Calibri" panose="020F0502020204030204" pitchFamily="34" charset="0"/>
              </a:rPr>
              <a:t>nhờ</a:t>
            </a:r>
            <a:r>
              <a:rPr lang="en-US" sz="1800" b="1" i="1" dirty="0">
                <a:effectLst/>
                <a:latin typeface="+mn-lt"/>
                <a:ea typeface="Calibri" panose="020F0502020204030204" pitchFamily="34" charset="0"/>
              </a:rPr>
              <a:t> </a:t>
            </a:r>
            <a:r>
              <a:rPr lang="en-US" sz="1800" b="1" i="1" dirty="0" err="1">
                <a:effectLst/>
                <a:latin typeface="+mn-lt"/>
                <a:ea typeface="Calibri" panose="020F0502020204030204" pitchFamily="34" charset="0"/>
              </a:rPr>
              <a:t>quan</a:t>
            </a:r>
            <a:r>
              <a:rPr lang="en-US" sz="1800" b="1" i="1" dirty="0">
                <a:effectLst/>
                <a:latin typeface="+mn-lt"/>
                <a:ea typeface="Calibri" panose="020F0502020204030204" pitchFamily="34" charset="0"/>
              </a:rPr>
              <a:t> </a:t>
            </a:r>
            <a:r>
              <a:rPr lang="en-US" sz="1800" b="1" i="1" dirty="0" err="1">
                <a:effectLst/>
                <a:latin typeface="+mn-lt"/>
                <a:ea typeface="Calibri" panose="020F0502020204030204" pitchFamily="34" charset="0"/>
              </a:rPr>
              <a:t>sát</a:t>
            </a:r>
            <a:r>
              <a:rPr lang="en-US" sz="1800" b="1" i="1" dirty="0">
                <a:effectLst/>
                <a:latin typeface="+mn-lt"/>
                <a:ea typeface="Calibri" panose="020F0502020204030204" pitchFamily="34" charset="0"/>
              </a:rPr>
              <a:t> </a:t>
            </a:r>
            <a:r>
              <a:rPr lang="en-US" sz="1800" b="1" i="1" dirty="0" err="1">
                <a:effectLst/>
                <a:latin typeface="+mn-lt"/>
                <a:ea typeface="Calibri" panose="020F0502020204030204" pitchFamily="34" charset="0"/>
              </a:rPr>
              <a:t>đời</a:t>
            </a:r>
            <a:r>
              <a:rPr lang="en-US" sz="1800" b="1" i="1" dirty="0">
                <a:effectLst/>
                <a:latin typeface="+mn-lt"/>
                <a:ea typeface="Calibri" panose="020F0502020204030204" pitchFamily="34" charset="0"/>
              </a:rPr>
              <a:t> </a:t>
            </a:r>
            <a:r>
              <a:rPr lang="en-US" sz="1800" b="1" i="1" dirty="0" err="1">
                <a:effectLst/>
                <a:latin typeface="+mn-lt"/>
                <a:ea typeface="Calibri" panose="020F0502020204030204" pitchFamily="34" charset="0"/>
              </a:rPr>
              <a:t>sống</a:t>
            </a:r>
            <a:r>
              <a:rPr lang="en-US" sz="1800" b="1" i="1" dirty="0">
                <a:effectLst/>
                <a:latin typeface="+mn-lt"/>
                <a:ea typeface="Calibri" panose="020F0502020204030204" pitchFamily="34" charset="0"/>
              </a:rPr>
              <a:t> </a:t>
            </a:r>
            <a:r>
              <a:rPr lang="en-US" sz="1800" b="1" i="1" dirty="0" err="1">
                <a:effectLst/>
                <a:latin typeface="+mn-lt"/>
                <a:ea typeface="Calibri" panose="020F0502020204030204" pitchFamily="34" charset="0"/>
              </a:rPr>
              <a:t>xã</a:t>
            </a:r>
            <a:r>
              <a:rPr lang="en-US" sz="1800" b="1" i="1" dirty="0">
                <a:effectLst/>
                <a:latin typeface="+mn-lt"/>
                <a:ea typeface="Calibri" panose="020F0502020204030204" pitchFamily="34" charset="0"/>
              </a:rPr>
              <a:t> </a:t>
            </a:r>
            <a:r>
              <a:rPr lang="en-US" sz="1800" b="1" i="1" dirty="0" err="1">
                <a:effectLst/>
                <a:latin typeface="+mn-lt"/>
                <a:ea typeface="Calibri" panose="020F0502020204030204" pitchFamily="34" charset="0"/>
              </a:rPr>
              <a:t>hội</a:t>
            </a:r>
            <a:endParaRPr lang="en-US" sz="1800" dirty="0">
              <a:effectLst/>
              <a:latin typeface="+mn-lt"/>
              <a:ea typeface="Calibri" panose="020F0502020204030204" pitchFamily="34" charset="0"/>
            </a:endParaRPr>
          </a:p>
        </p:txBody>
      </p:sp>
    </p:spTree>
    <p:extLst>
      <p:ext uri="{BB962C8B-B14F-4D97-AF65-F5344CB8AC3E}">
        <p14:creationId xmlns:p14="http://schemas.microsoft.com/office/powerpoint/2010/main" val="32261220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69"/>
        <p:cNvGrpSpPr/>
        <p:nvPr/>
      </p:nvGrpSpPr>
      <p:grpSpPr>
        <a:xfrm>
          <a:off x="0" y="0"/>
          <a:ext cx="0" cy="0"/>
          <a:chOff x="0" y="0"/>
          <a:chExt cx="0" cy="0"/>
        </a:xfrm>
      </p:grpSpPr>
      <p:sp>
        <p:nvSpPr>
          <p:cNvPr id="270" name="Google Shape;270;p37"/>
          <p:cNvSpPr txBox="1">
            <a:spLocks noGrp="1"/>
          </p:cNvSpPr>
          <p:nvPr>
            <p:ph type="body" idx="4294967295"/>
          </p:nvPr>
        </p:nvSpPr>
        <p:spPr>
          <a:xfrm>
            <a:off x="222951" y="-440457"/>
            <a:ext cx="4745036" cy="3356100"/>
          </a:xfrm>
          <a:prstGeom prst="rect">
            <a:avLst/>
          </a:prstGeom>
        </p:spPr>
        <p:txBody>
          <a:bodyPr spcFirstLastPara="1" wrap="square" lIns="91425" tIns="91425" rIns="91425" bIns="91425" anchor="ctr" anchorCtr="0">
            <a:noAutofit/>
          </a:bodyPr>
          <a:lstStyle/>
          <a:p>
            <a:pPr algn="just">
              <a:lnSpc>
                <a:spcPct val="117000"/>
              </a:lnSpc>
              <a:spcAft>
                <a:spcPts val="1000"/>
              </a:spcAft>
            </a:pPr>
            <a:r>
              <a:rPr lang="en-US" sz="1800" b="1" i="1" dirty="0">
                <a:solidFill>
                  <a:schemeClr val="tx1"/>
                </a:solidFill>
                <a:effectLst/>
                <a:latin typeface="+mn-lt"/>
                <a:ea typeface="Times New Roman" panose="02020603050405020304" pitchFamily="18" charset="0"/>
                <a:cs typeface="Times New Roman" panose="02020603050405020304" pitchFamily="18" charset="0"/>
              </a:rPr>
              <a:t>3.1. </a:t>
            </a:r>
            <a:r>
              <a:rPr lang="vi-VN" sz="1800" b="1" i="1" dirty="0">
                <a:solidFill>
                  <a:schemeClr val="tx1"/>
                </a:solidFill>
                <a:effectLst/>
                <a:latin typeface="+mn-lt"/>
                <a:ea typeface="Times New Roman" panose="02020603050405020304" pitchFamily="18" charset="0"/>
                <a:cs typeface="Times New Roman" panose="02020603050405020304" pitchFamily="18" charset="0"/>
              </a:rPr>
              <a:t>Nhóm kĩ </a:t>
            </a:r>
            <a:r>
              <a:rPr lang="en-US" sz="1800" b="1" i="1" dirty="0" err="1">
                <a:solidFill>
                  <a:schemeClr val="tx1"/>
                </a:solidFill>
                <a:effectLst/>
                <a:latin typeface="+mn-lt"/>
                <a:ea typeface="Times New Roman" panose="02020603050405020304" pitchFamily="18" charset="0"/>
                <a:cs typeface="Times New Roman" panose="02020603050405020304" pitchFamily="18" charset="0"/>
              </a:rPr>
              <a:t>năng</a:t>
            </a:r>
            <a:r>
              <a:rPr lang="en-US" sz="1800" b="1" i="1" dirty="0">
                <a:solidFill>
                  <a:schemeClr val="tx1"/>
                </a:solidFill>
                <a:effectLst/>
                <a:latin typeface="+mn-lt"/>
                <a:ea typeface="Times New Roman" panose="02020603050405020304" pitchFamily="18" charset="0"/>
                <a:cs typeface="Times New Roman" panose="02020603050405020304" pitchFamily="18" charset="0"/>
              </a:rPr>
              <a:t> </a:t>
            </a:r>
            <a:r>
              <a:rPr lang="en-US" sz="1800" b="1" i="1" dirty="0" err="1">
                <a:solidFill>
                  <a:schemeClr val="tx1"/>
                </a:solidFill>
                <a:effectLst/>
                <a:latin typeface="+mn-lt"/>
                <a:ea typeface="Times New Roman" panose="02020603050405020304" pitchFamily="18" charset="0"/>
                <a:cs typeface="Times New Roman" panose="02020603050405020304" pitchFamily="18" charset="0"/>
              </a:rPr>
              <a:t>nhận</a:t>
            </a:r>
            <a:r>
              <a:rPr lang="vi-VN" sz="1800" b="1" i="1" dirty="0">
                <a:solidFill>
                  <a:schemeClr val="tx1"/>
                </a:solidFill>
                <a:effectLst/>
                <a:latin typeface="+mn-lt"/>
                <a:ea typeface="Times New Roman" panose="02020603050405020304" pitchFamily="18" charset="0"/>
                <a:cs typeface="Times New Roman" panose="02020603050405020304" pitchFamily="18" charset="0"/>
              </a:rPr>
              <a:t> thức xã hội</a:t>
            </a:r>
            <a:endParaRPr lang="en-US" sz="1800" b="1" i="1" dirty="0">
              <a:effectLst/>
              <a:latin typeface="+mn-lt"/>
              <a:ea typeface="Calibri" panose="020F0502020204030204" pitchFamily="34" charset="0"/>
            </a:endParaRPr>
          </a:p>
          <a:p>
            <a:pPr marL="0" marR="0" algn="just">
              <a:lnSpc>
                <a:spcPct val="117000"/>
              </a:lnSpc>
              <a:spcBef>
                <a:spcPts val="0"/>
              </a:spcBef>
              <a:spcAft>
                <a:spcPts val="1000"/>
              </a:spcAft>
            </a:pPr>
            <a:r>
              <a:rPr lang="en-US" sz="1800" b="1" i="1" dirty="0">
                <a:effectLst/>
                <a:latin typeface="+mn-lt"/>
                <a:ea typeface="Calibri" panose="020F0502020204030204" pitchFamily="34" charset="0"/>
              </a:rPr>
              <a:t>3.1.2. </a:t>
            </a:r>
            <a:r>
              <a:rPr lang="vi-VN" sz="1800" b="1" i="1" dirty="0">
                <a:effectLst/>
                <a:latin typeface="+mn-lt"/>
                <a:ea typeface="Calibri" panose="020F0502020204030204" pitchFamily="34" charset="0"/>
              </a:rPr>
              <a:t>Kĩ năng </a:t>
            </a:r>
            <a:r>
              <a:rPr lang="en-US" sz="1800" b="1" i="1" dirty="0" err="1">
                <a:effectLst/>
                <a:latin typeface="+mn-lt"/>
                <a:ea typeface="Calibri" panose="020F0502020204030204" pitchFamily="34" charset="0"/>
              </a:rPr>
              <a:t>nhận</a:t>
            </a:r>
            <a:r>
              <a:rPr lang="en-US" sz="1800" b="1" i="1" dirty="0">
                <a:effectLst/>
                <a:latin typeface="+mn-lt"/>
                <a:ea typeface="Calibri" panose="020F0502020204030204" pitchFamily="34" charset="0"/>
              </a:rPr>
              <a:t> </a:t>
            </a:r>
            <a:r>
              <a:rPr lang="en-US" sz="1800" b="1" i="1" dirty="0" err="1">
                <a:effectLst/>
                <a:latin typeface="+mn-lt"/>
                <a:ea typeface="Calibri" panose="020F0502020204030204" pitchFamily="34" charset="0"/>
              </a:rPr>
              <a:t>biết</a:t>
            </a:r>
            <a:r>
              <a:rPr lang="en-US" sz="1800" b="1" i="1" dirty="0">
                <a:effectLst/>
                <a:latin typeface="+mn-lt"/>
                <a:ea typeface="Calibri" panose="020F0502020204030204" pitchFamily="34" charset="0"/>
              </a:rPr>
              <a:t> </a:t>
            </a:r>
            <a:r>
              <a:rPr lang="en-US" sz="1800" b="1" i="1" dirty="0" err="1">
                <a:effectLst/>
                <a:latin typeface="+mn-lt"/>
                <a:ea typeface="Calibri" panose="020F0502020204030204" pitchFamily="34" charset="0"/>
              </a:rPr>
              <a:t>nhờ</a:t>
            </a:r>
            <a:r>
              <a:rPr lang="en-US" sz="1800" b="1" i="1" dirty="0">
                <a:effectLst/>
                <a:latin typeface="+mn-lt"/>
                <a:ea typeface="Calibri" panose="020F0502020204030204" pitchFamily="34" charset="0"/>
              </a:rPr>
              <a:t> </a:t>
            </a:r>
            <a:r>
              <a:rPr lang="en-US" sz="1800" b="1" i="1" dirty="0" err="1">
                <a:effectLst/>
                <a:latin typeface="+mn-lt"/>
                <a:ea typeface="Calibri" panose="020F0502020204030204" pitchFamily="34" charset="0"/>
              </a:rPr>
              <a:t>quan</a:t>
            </a:r>
            <a:r>
              <a:rPr lang="en-US" sz="1800" b="1" i="1" dirty="0">
                <a:effectLst/>
                <a:latin typeface="+mn-lt"/>
                <a:ea typeface="Calibri" panose="020F0502020204030204" pitchFamily="34" charset="0"/>
              </a:rPr>
              <a:t> </a:t>
            </a:r>
            <a:r>
              <a:rPr lang="en-US" sz="1800" b="1" i="1" dirty="0" err="1">
                <a:effectLst/>
                <a:latin typeface="+mn-lt"/>
                <a:ea typeface="Calibri" panose="020F0502020204030204" pitchFamily="34" charset="0"/>
              </a:rPr>
              <a:t>sát</a:t>
            </a:r>
            <a:r>
              <a:rPr lang="en-US" sz="1800" b="1" i="1" dirty="0">
                <a:effectLst/>
                <a:latin typeface="+mn-lt"/>
                <a:ea typeface="Calibri" panose="020F0502020204030204" pitchFamily="34" charset="0"/>
              </a:rPr>
              <a:t> </a:t>
            </a:r>
            <a:r>
              <a:rPr lang="en-US" sz="1800" b="1" i="1" dirty="0" err="1">
                <a:effectLst/>
                <a:latin typeface="+mn-lt"/>
                <a:ea typeface="Calibri" panose="020F0502020204030204" pitchFamily="34" charset="0"/>
              </a:rPr>
              <a:t>đời</a:t>
            </a:r>
            <a:r>
              <a:rPr lang="en-US" sz="1800" b="1" i="1" dirty="0">
                <a:effectLst/>
                <a:latin typeface="+mn-lt"/>
                <a:ea typeface="Calibri" panose="020F0502020204030204" pitchFamily="34" charset="0"/>
              </a:rPr>
              <a:t> </a:t>
            </a:r>
            <a:r>
              <a:rPr lang="en-US" sz="1800" b="1" i="1" dirty="0" err="1">
                <a:effectLst/>
                <a:latin typeface="+mn-lt"/>
                <a:ea typeface="Calibri" panose="020F0502020204030204" pitchFamily="34" charset="0"/>
              </a:rPr>
              <a:t>sống</a:t>
            </a:r>
            <a:r>
              <a:rPr lang="en-US" sz="1800" b="1" i="1" dirty="0">
                <a:effectLst/>
                <a:latin typeface="+mn-lt"/>
                <a:ea typeface="Calibri" panose="020F0502020204030204" pitchFamily="34" charset="0"/>
              </a:rPr>
              <a:t> </a:t>
            </a:r>
            <a:r>
              <a:rPr lang="en-US" sz="1800" b="1" i="1" dirty="0" err="1">
                <a:effectLst/>
                <a:latin typeface="+mn-lt"/>
                <a:ea typeface="Calibri" panose="020F0502020204030204" pitchFamily="34" charset="0"/>
              </a:rPr>
              <a:t>xã</a:t>
            </a:r>
            <a:r>
              <a:rPr lang="en-US" sz="1800" b="1" i="1" dirty="0">
                <a:effectLst/>
                <a:latin typeface="+mn-lt"/>
                <a:ea typeface="Calibri" panose="020F0502020204030204" pitchFamily="34" charset="0"/>
              </a:rPr>
              <a:t> </a:t>
            </a:r>
            <a:r>
              <a:rPr lang="en-US" sz="1800" b="1" i="1" dirty="0" err="1">
                <a:effectLst/>
                <a:latin typeface="+mn-lt"/>
                <a:ea typeface="Calibri" panose="020F0502020204030204" pitchFamily="34" charset="0"/>
              </a:rPr>
              <a:t>hội</a:t>
            </a:r>
            <a:endParaRPr lang="en-US" sz="1800" dirty="0">
              <a:effectLst/>
              <a:latin typeface="Calibri" panose="020F0502020204030204" pitchFamily="34" charset="0"/>
              <a:ea typeface="Calibri" panose="020F0502020204030204" pitchFamily="34" charset="0"/>
            </a:endParaRPr>
          </a:p>
        </p:txBody>
      </p:sp>
      <p:sp>
        <p:nvSpPr>
          <p:cNvPr id="271" name="Google Shape;271;p37"/>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23</a:t>
            </a:fld>
            <a:endParaRPr/>
          </a:p>
        </p:txBody>
      </p:sp>
      <p:grpSp>
        <p:nvGrpSpPr>
          <p:cNvPr id="272" name="Google Shape;272;p37"/>
          <p:cNvGrpSpPr/>
          <p:nvPr/>
        </p:nvGrpSpPr>
        <p:grpSpPr>
          <a:xfrm>
            <a:off x="5353200" y="373572"/>
            <a:ext cx="2119546" cy="4396359"/>
            <a:chOff x="2547150" y="238125"/>
            <a:chExt cx="2525675" cy="5238750"/>
          </a:xfrm>
        </p:grpSpPr>
        <p:sp>
          <p:nvSpPr>
            <p:cNvPr id="273" name="Google Shape;273;p37"/>
            <p:cNvSpPr/>
            <p:nvPr/>
          </p:nvSpPr>
          <p:spPr>
            <a:xfrm>
              <a:off x="2547150" y="238125"/>
              <a:ext cx="2525675" cy="5238750"/>
            </a:xfrm>
            <a:custGeom>
              <a:avLst/>
              <a:gdLst/>
              <a:ahLst/>
              <a:cxnLst/>
              <a:rect l="l" t="t" r="r" b="b"/>
              <a:pathLst>
                <a:path w="101027" h="209550" extrusionOk="0">
                  <a:moveTo>
                    <a:pt x="98629" y="18886"/>
                  </a:moveTo>
                  <a:lnTo>
                    <a:pt x="98629" y="190364"/>
                  </a:lnTo>
                  <a:lnTo>
                    <a:pt x="2398" y="190364"/>
                  </a:lnTo>
                  <a:lnTo>
                    <a:pt x="2398" y="18886"/>
                  </a:lnTo>
                  <a:close/>
                  <a:moveTo>
                    <a:pt x="10343" y="0"/>
                  </a:moveTo>
                  <a:lnTo>
                    <a:pt x="9293" y="75"/>
                  </a:lnTo>
                  <a:lnTo>
                    <a:pt x="8244" y="225"/>
                  </a:lnTo>
                  <a:lnTo>
                    <a:pt x="7270" y="450"/>
                  </a:lnTo>
                  <a:lnTo>
                    <a:pt x="6295" y="824"/>
                  </a:lnTo>
                  <a:lnTo>
                    <a:pt x="5396" y="1274"/>
                  </a:lnTo>
                  <a:lnTo>
                    <a:pt x="4572" y="1799"/>
                  </a:lnTo>
                  <a:lnTo>
                    <a:pt x="3747" y="2398"/>
                  </a:lnTo>
                  <a:lnTo>
                    <a:pt x="2998" y="3073"/>
                  </a:lnTo>
                  <a:lnTo>
                    <a:pt x="2323" y="3747"/>
                  </a:lnTo>
                  <a:lnTo>
                    <a:pt x="1724" y="4572"/>
                  </a:lnTo>
                  <a:lnTo>
                    <a:pt x="1199" y="5396"/>
                  </a:lnTo>
                  <a:lnTo>
                    <a:pt x="824" y="6370"/>
                  </a:lnTo>
                  <a:lnTo>
                    <a:pt x="450" y="7270"/>
                  </a:lnTo>
                  <a:lnTo>
                    <a:pt x="225" y="8319"/>
                  </a:lnTo>
                  <a:lnTo>
                    <a:pt x="0" y="9293"/>
                  </a:lnTo>
                  <a:lnTo>
                    <a:pt x="0" y="10343"/>
                  </a:lnTo>
                  <a:lnTo>
                    <a:pt x="0" y="199207"/>
                  </a:lnTo>
                  <a:lnTo>
                    <a:pt x="0" y="200257"/>
                  </a:lnTo>
                  <a:lnTo>
                    <a:pt x="225" y="201231"/>
                  </a:lnTo>
                  <a:lnTo>
                    <a:pt x="450" y="202280"/>
                  </a:lnTo>
                  <a:lnTo>
                    <a:pt x="824" y="203180"/>
                  </a:lnTo>
                  <a:lnTo>
                    <a:pt x="1199" y="204154"/>
                  </a:lnTo>
                  <a:lnTo>
                    <a:pt x="1724" y="204978"/>
                  </a:lnTo>
                  <a:lnTo>
                    <a:pt x="2323" y="205803"/>
                  </a:lnTo>
                  <a:lnTo>
                    <a:pt x="2998" y="206477"/>
                  </a:lnTo>
                  <a:lnTo>
                    <a:pt x="3747" y="207152"/>
                  </a:lnTo>
                  <a:lnTo>
                    <a:pt x="4572" y="207751"/>
                  </a:lnTo>
                  <a:lnTo>
                    <a:pt x="5396" y="208276"/>
                  </a:lnTo>
                  <a:lnTo>
                    <a:pt x="6295" y="208726"/>
                  </a:lnTo>
                  <a:lnTo>
                    <a:pt x="7270" y="209100"/>
                  </a:lnTo>
                  <a:lnTo>
                    <a:pt x="8244" y="209325"/>
                  </a:lnTo>
                  <a:lnTo>
                    <a:pt x="9293" y="209475"/>
                  </a:lnTo>
                  <a:lnTo>
                    <a:pt x="10343" y="209550"/>
                  </a:lnTo>
                  <a:lnTo>
                    <a:pt x="90610" y="209550"/>
                  </a:lnTo>
                  <a:lnTo>
                    <a:pt x="91659" y="209475"/>
                  </a:lnTo>
                  <a:lnTo>
                    <a:pt x="92708" y="209325"/>
                  </a:lnTo>
                  <a:lnTo>
                    <a:pt x="93682" y="209100"/>
                  </a:lnTo>
                  <a:lnTo>
                    <a:pt x="94657" y="208726"/>
                  </a:lnTo>
                  <a:lnTo>
                    <a:pt x="95556" y="208276"/>
                  </a:lnTo>
                  <a:lnTo>
                    <a:pt x="96455" y="207751"/>
                  </a:lnTo>
                  <a:lnTo>
                    <a:pt x="97205" y="207152"/>
                  </a:lnTo>
                  <a:lnTo>
                    <a:pt x="97954" y="206477"/>
                  </a:lnTo>
                  <a:lnTo>
                    <a:pt x="98629" y="205803"/>
                  </a:lnTo>
                  <a:lnTo>
                    <a:pt x="99228" y="204978"/>
                  </a:lnTo>
                  <a:lnTo>
                    <a:pt x="99753" y="204154"/>
                  </a:lnTo>
                  <a:lnTo>
                    <a:pt x="100203" y="203180"/>
                  </a:lnTo>
                  <a:lnTo>
                    <a:pt x="100577" y="202280"/>
                  </a:lnTo>
                  <a:lnTo>
                    <a:pt x="100802" y="201231"/>
                  </a:lnTo>
                  <a:lnTo>
                    <a:pt x="100952" y="200257"/>
                  </a:lnTo>
                  <a:lnTo>
                    <a:pt x="101027" y="199207"/>
                  </a:lnTo>
                  <a:lnTo>
                    <a:pt x="101027" y="10343"/>
                  </a:lnTo>
                  <a:lnTo>
                    <a:pt x="100952" y="9293"/>
                  </a:lnTo>
                  <a:lnTo>
                    <a:pt x="100802" y="8319"/>
                  </a:lnTo>
                  <a:lnTo>
                    <a:pt x="100577" y="7270"/>
                  </a:lnTo>
                  <a:lnTo>
                    <a:pt x="100203" y="6370"/>
                  </a:lnTo>
                  <a:lnTo>
                    <a:pt x="99753" y="5396"/>
                  </a:lnTo>
                  <a:lnTo>
                    <a:pt x="99228" y="4572"/>
                  </a:lnTo>
                  <a:lnTo>
                    <a:pt x="98629" y="3747"/>
                  </a:lnTo>
                  <a:lnTo>
                    <a:pt x="97954" y="3073"/>
                  </a:lnTo>
                  <a:lnTo>
                    <a:pt x="97205" y="2398"/>
                  </a:lnTo>
                  <a:lnTo>
                    <a:pt x="96455" y="1799"/>
                  </a:lnTo>
                  <a:lnTo>
                    <a:pt x="95556" y="1274"/>
                  </a:lnTo>
                  <a:lnTo>
                    <a:pt x="94657" y="824"/>
                  </a:lnTo>
                  <a:lnTo>
                    <a:pt x="93682" y="450"/>
                  </a:lnTo>
                  <a:lnTo>
                    <a:pt x="92708" y="225"/>
                  </a:lnTo>
                  <a:lnTo>
                    <a:pt x="91659" y="75"/>
                  </a:lnTo>
                  <a:lnTo>
                    <a:pt x="9061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74" name="Google Shape;274;p37"/>
            <p:cNvSpPr/>
            <p:nvPr/>
          </p:nvSpPr>
          <p:spPr>
            <a:xfrm>
              <a:off x="3557025" y="5147100"/>
              <a:ext cx="504050" cy="179900"/>
            </a:xfrm>
            <a:custGeom>
              <a:avLst/>
              <a:gdLst/>
              <a:ahLst/>
              <a:cxnLst/>
              <a:rect l="l" t="t" r="r" b="b"/>
              <a:pathLst>
                <a:path w="20162" h="7196" extrusionOk="0">
                  <a:moveTo>
                    <a:pt x="3598" y="0"/>
                  </a:moveTo>
                  <a:lnTo>
                    <a:pt x="2849" y="75"/>
                  </a:lnTo>
                  <a:lnTo>
                    <a:pt x="2174" y="300"/>
                  </a:lnTo>
                  <a:lnTo>
                    <a:pt x="1575" y="600"/>
                  </a:lnTo>
                  <a:lnTo>
                    <a:pt x="1050" y="1050"/>
                  </a:lnTo>
                  <a:lnTo>
                    <a:pt x="600" y="1574"/>
                  </a:lnTo>
                  <a:lnTo>
                    <a:pt x="301" y="2174"/>
                  </a:lnTo>
                  <a:lnTo>
                    <a:pt x="76" y="2848"/>
                  </a:lnTo>
                  <a:lnTo>
                    <a:pt x="1" y="3598"/>
                  </a:lnTo>
                  <a:lnTo>
                    <a:pt x="76" y="4347"/>
                  </a:lnTo>
                  <a:lnTo>
                    <a:pt x="301" y="5022"/>
                  </a:lnTo>
                  <a:lnTo>
                    <a:pt x="600" y="5621"/>
                  </a:lnTo>
                  <a:lnTo>
                    <a:pt x="1050" y="6146"/>
                  </a:lnTo>
                  <a:lnTo>
                    <a:pt x="1575" y="6596"/>
                  </a:lnTo>
                  <a:lnTo>
                    <a:pt x="2174" y="6896"/>
                  </a:lnTo>
                  <a:lnTo>
                    <a:pt x="2849" y="7120"/>
                  </a:lnTo>
                  <a:lnTo>
                    <a:pt x="3598" y="7195"/>
                  </a:lnTo>
                  <a:lnTo>
                    <a:pt x="16639" y="7195"/>
                  </a:lnTo>
                  <a:lnTo>
                    <a:pt x="17313" y="7120"/>
                  </a:lnTo>
                  <a:lnTo>
                    <a:pt x="17988" y="6896"/>
                  </a:lnTo>
                  <a:lnTo>
                    <a:pt x="18587" y="6596"/>
                  </a:lnTo>
                  <a:lnTo>
                    <a:pt x="19112" y="6146"/>
                  </a:lnTo>
                  <a:lnTo>
                    <a:pt x="19562" y="5621"/>
                  </a:lnTo>
                  <a:lnTo>
                    <a:pt x="19861" y="5022"/>
                  </a:lnTo>
                  <a:lnTo>
                    <a:pt x="20086" y="4347"/>
                  </a:lnTo>
                  <a:lnTo>
                    <a:pt x="20161" y="3598"/>
                  </a:lnTo>
                  <a:lnTo>
                    <a:pt x="20086" y="2848"/>
                  </a:lnTo>
                  <a:lnTo>
                    <a:pt x="19861" y="2174"/>
                  </a:lnTo>
                  <a:lnTo>
                    <a:pt x="19562" y="1574"/>
                  </a:lnTo>
                  <a:lnTo>
                    <a:pt x="19112" y="1050"/>
                  </a:lnTo>
                  <a:lnTo>
                    <a:pt x="18587" y="600"/>
                  </a:lnTo>
                  <a:lnTo>
                    <a:pt x="17988" y="300"/>
                  </a:lnTo>
                  <a:lnTo>
                    <a:pt x="17313" y="75"/>
                  </a:lnTo>
                  <a:lnTo>
                    <a:pt x="16639"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 name="Google Shape;275;p37"/>
            <p:cNvSpPr/>
            <p:nvPr/>
          </p:nvSpPr>
          <p:spPr>
            <a:xfrm>
              <a:off x="3008050" y="423600"/>
              <a:ext cx="99325" cy="99325"/>
            </a:xfrm>
            <a:custGeom>
              <a:avLst/>
              <a:gdLst/>
              <a:ahLst/>
              <a:cxnLst/>
              <a:rect l="l" t="t" r="r" b="b"/>
              <a:pathLst>
                <a:path w="3973" h="3973" extrusionOk="0">
                  <a:moveTo>
                    <a:pt x="2024" y="1"/>
                  </a:moveTo>
                  <a:lnTo>
                    <a:pt x="1575" y="76"/>
                  </a:lnTo>
                  <a:lnTo>
                    <a:pt x="1200" y="151"/>
                  </a:lnTo>
                  <a:lnTo>
                    <a:pt x="900" y="375"/>
                  </a:lnTo>
                  <a:lnTo>
                    <a:pt x="600" y="600"/>
                  </a:lnTo>
                  <a:lnTo>
                    <a:pt x="375" y="900"/>
                  </a:lnTo>
                  <a:lnTo>
                    <a:pt x="151" y="1200"/>
                  </a:lnTo>
                  <a:lnTo>
                    <a:pt x="76" y="1575"/>
                  </a:lnTo>
                  <a:lnTo>
                    <a:pt x="1" y="2024"/>
                  </a:lnTo>
                  <a:lnTo>
                    <a:pt x="76" y="2399"/>
                  </a:lnTo>
                  <a:lnTo>
                    <a:pt x="151" y="2774"/>
                  </a:lnTo>
                  <a:lnTo>
                    <a:pt x="375" y="3073"/>
                  </a:lnTo>
                  <a:lnTo>
                    <a:pt x="600" y="3373"/>
                  </a:lnTo>
                  <a:lnTo>
                    <a:pt x="900" y="3673"/>
                  </a:lnTo>
                  <a:lnTo>
                    <a:pt x="1200" y="3823"/>
                  </a:lnTo>
                  <a:lnTo>
                    <a:pt x="1575" y="3973"/>
                  </a:lnTo>
                  <a:lnTo>
                    <a:pt x="2399" y="3973"/>
                  </a:lnTo>
                  <a:lnTo>
                    <a:pt x="2774" y="3823"/>
                  </a:lnTo>
                  <a:lnTo>
                    <a:pt x="3073" y="3673"/>
                  </a:lnTo>
                  <a:lnTo>
                    <a:pt x="3373" y="3373"/>
                  </a:lnTo>
                  <a:lnTo>
                    <a:pt x="3598" y="3073"/>
                  </a:lnTo>
                  <a:lnTo>
                    <a:pt x="3823" y="2774"/>
                  </a:lnTo>
                  <a:lnTo>
                    <a:pt x="3898" y="2399"/>
                  </a:lnTo>
                  <a:lnTo>
                    <a:pt x="3973" y="2024"/>
                  </a:lnTo>
                  <a:lnTo>
                    <a:pt x="3898" y="1575"/>
                  </a:lnTo>
                  <a:lnTo>
                    <a:pt x="3823" y="1200"/>
                  </a:lnTo>
                  <a:lnTo>
                    <a:pt x="3598" y="900"/>
                  </a:lnTo>
                  <a:lnTo>
                    <a:pt x="3373" y="600"/>
                  </a:lnTo>
                  <a:lnTo>
                    <a:pt x="3073" y="375"/>
                  </a:lnTo>
                  <a:lnTo>
                    <a:pt x="2774" y="151"/>
                  </a:lnTo>
                  <a:lnTo>
                    <a:pt x="2399" y="76"/>
                  </a:lnTo>
                  <a:lnTo>
                    <a:pt x="202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 name="Google Shape;276;p37"/>
            <p:cNvSpPr/>
            <p:nvPr/>
          </p:nvSpPr>
          <p:spPr>
            <a:xfrm>
              <a:off x="3566400" y="434850"/>
              <a:ext cx="487175" cy="76850"/>
            </a:xfrm>
            <a:custGeom>
              <a:avLst/>
              <a:gdLst/>
              <a:ahLst/>
              <a:cxnLst/>
              <a:rect l="l" t="t" r="r" b="b"/>
              <a:pathLst>
                <a:path w="19487" h="3074" extrusionOk="0">
                  <a:moveTo>
                    <a:pt x="1275" y="0"/>
                  </a:moveTo>
                  <a:lnTo>
                    <a:pt x="1050" y="75"/>
                  </a:lnTo>
                  <a:lnTo>
                    <a:pt x="750" y="150"/>
                  </a:lnTo>
                  <a:lnTo>
                    <a:pt x="525" y="300"/>
                  </a:lnTo>
                  <a:lnTo>
                    <a:pt x="375" y="450"/>
                  </a:lnTo>
                  <a:lnTo>
                    <a:pt x="225" y="675"/>
                  </a:lnTo>
                  <a:lnTo>
                    <a:pt x="75" y="975"/>
                  </a:lnTo>
                  <a:lnTo>
                    <a:pt x="1" y="1274"/>
                  </a:lnTo>
                  <a:lnTo>
                    <a:pt x="1" y="1574"/>
                  </a:lnTo>
                  <a:lnTo>
                    <a:pt x="1" y="1874"/>
                  </a:lnTo>
                  <a:lnTo>
                    <a:pt x="75" y="2174"/>
                  </a:lnTo>
                  <a:lnTo>
                    <a:pt x="225" y="2399"/>
                  </a:lnTo>
                  <a:lnTo>
                    <a:pt x="375" y="2623"/>
                  </a:lnTo>
                  <a:lnTo>
                    <a:pt x="525" y="2773"/>
                  </a:lnTo>
                  <a:lnTo>
                    <a:pt x="750" y="2923"/>
                  </a:lnTo>
                  <a:lnTo>
                    <a:pt x="1050" y="2998"/>
                  </a:lnTo>
                  <a:lnTo>
                    <a:pt x="1275" y="3073"/>
                  </a:lnTo>
                  <a:lnTo>
                    <a:pt x="18137" y="3073"/>
                  </a:lnTo>
                  <a:lnTo>
                    <a:pt x="18437" y="2998"/>
                  </a:lnTo>
                  <a:lnTo>
                    <a:pt x="18662" y="2923"/>
                  </a:lnTo>
                  <a:lnTo>
                    <a:pt x="18887" y="2773"/>
                  </a:lnTo>
                  <a:lnTo>
                    <a:pt x="19112" y="2623"/>
                  </a:lnTo>
                  <a:lnTo>
                    <a:pt x="19262" y="2399"/>
                  </a:lnTo>
                  <a:lnTo>
                    <a:pt x="19337" y="2174"/>
                  </a:lnTo>
                  <a:lnTo>
                    <a:pt x="19412" y="1874"/>
                  </a:lnTo>
                  <a:lnTo>
                    <a:pt x="19486" y="1574"/>
                  </a:lnTo>
                  <a:lnTo>
                    <a:pt x="19412" y="1274"/>
                  </a:lnTo>
                  <a:lnTo>
                    <a:pt x="19337" y="975"/>
                  </a:lnTo>
                  <a:lnTo>
                    <a:pt x="19262" y="675"/>
                  </a:lnTo>
                  <a:lnTo>
                    <a:pt x="19112" y="450"/>
                  </a:lnTo>
                  <a:lnTo>
                    <a:pt x="18887" y="300"/>
                  </a:lnTo>
                  <a:lnTo>
                    <a:pt x="18662" y="150"/>
                  </a:lnTo>
                  <a:lnTo>
                    <a:pt x="18437" y="75"/>
                  </a:lnTo>
                  <a:lnTo>
                    <a:pt x="1813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10" name="Picture 9">
            <a:extLst>
              <a:ext uri="{FF2B5EF4-FFF2-40B4-BE49-F238E27FC236}">
                <a16:creationId xmlns:a16="http://schemas.microsoft.com/office/drawing/2014/main" id="{34FD303F-C147-4CF9-9333-DFE2E63A1730}"/>
              </a:ext>
            </a:extLst>
          </p:cNvPr>
          <p:cNvPicPr>
            <a:picLocks noChangeAspect="1"/>
          </p:cNvPicPr>
          <p:nvPr/>
        </p:nvPicPr>
        <p:blipFill>
          <a:blip r:embed="rId4"/>
          <a:stretch>
            <a:fillRect/>
          </a:stretch>
        </p:blipFill>
        <p:spPr>
          <a:xfrm>
            <a:off x="5437435" y="1846070"/>
            <a:ext cx="1935147" cy="1451360"/>
          </a:xfrm>
          <a:prstGeom prst="rect">
            <a:avLst/>
          </a:prstGeom>
        </p:spPr>
      </p:pic>
      <p:sp>
        <p:nvSpPr>
          <p:cNvPr id="18" name="TextBox 17">
            <a:extLst>
              <a:ext uri="{FF2B5EF4-FFF2-40B4-BE49-F238E27FC236}">
                <a16:creationId xmlns:a16="http://schemas.microsoft.com/office/drawing/2014/main" id="{FAE6393F-DFA3-45E9-A68C-EAF058BC4828}"/>
              </a:ext>
            </a:extLst>
          </p:cNvPr>
          <p:cNvSpPr txBox="1"/>
          <p:nvPr/>
        </p:nvSpPr>
        <p:spPr>
          <a:xfrm>
            <a:off x="2717800" y="4859852"/>
            <a:ext cx="4084911" cy="215444"/>
          </a:xfrm>
          <a:prstGeom prst="rect">
            <a:avLst/>
          </a:prstGeom>
          <a:noFill/>
        </p:spPr>
        <p:txBody>
          <a:bodyPr wrap="square">
            <a:spAutoFit/>
          </a:bodyPr>
          <a:lstStyle/>
          <a:p>
            <a:r>
              <a:rPr lang="en-US" sz="800" dirty="0"/>
              <a:t>https://nhanlucnganhluat.vn/tin-tuc/ky-nang-la-gi-co-that-su-quan-trong-khong.html</a:t>
            </a:r>
          </a:p>
        </p:txBody>
      </p:sp>
      <p:sp>
        <p:nvSpPr>
          <p:cNvPr id="19" name="TextBox 18">
            <a:extLst>
              <a:ext uri="{FF2B5EF4-FFF2-40B4-BE49-F238E27FC236}">
                <a16:creationId xmlns:a16="http://schemas.microsoft.com/office/drawing/2014/main" id="{D4B61D68-C6F5-4F6D-9092-81F45A7B2043}"/>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12" name="TextBox 11">
            <a:extLst>
              <a:ext uri="{FF2B5EF4-FFF2-40B4-BE49-F238E27FC236}">
                <a16:creationId xmlns:a16="http://schemas.microsoft.com/office/drawing/2014/main" id="{023FC257-F9EA-481E-BE64-9639333AAE65}"/>
              </a:ext>
            </a:extLst>
          </p:cNvPr>
          <p:cNvSpPr txBox="1"/>
          <p:nvPr/>
        </p:nvSpPr>
        <p:spPr>
          <a:xfrm>
            <a:off x="293942" y="1767904"/>
            <a:ext cx="4548187" cy="2031325"/>
          </a:xfrm>
          <a:prstGeom prst="rect">
            <a:avLst/>
          </a:prstGeom>
          <a:noFill/>
        </p:spPr>
        <p:txBody>
          <a:bodyPr wrap="square">
            <a:spAutoFit/>
          </a:bodyPr>
          <a:lstStyle/>
          <a:p>
            <a:pPr algn="just"/>
            <a:r>
              <a:rPr lang="vi-VN" sz="1800" dirty="0">
                <a:effectLst/>
                <a:latin typeface="+mn-lt"/>
                <a:ea typeface="Calibri" panose="020F0502020204030204" pitchFamily="34" charset="0"/>
              </a:rPr>
              <a:t>Phương thức tốt nhất để hình thành kĩ năng này cho </a:t>
            </a:r>
            <a:r>
              <a:rPr lang="en-US" sz="1800" dirty="0" err="1">
                <a:effectLst/>
                <a:latin typeface="+mn-lt"/>
                <a:ea typeface="Calibri" panose="020F0502020204030204" pitchFamily="34" charset="0"/>
              </a:rPr>
              <a:t>trẻ</a:t>
            </a:r>
            <a:r>
              <a:rPr lang="vi-VN" sz="1800" dirty="0">
                <a:effectLst/>
                <a:latin typeface="+mn-lt"/>
                <a:ea typeface="Calibri" panose="020F0502020204030204" pitchFamily="34" charset="0"/>
              </a:rPr>
              <a:t> chính là việc tổ chức cho các em phân tích các mẫu hành vi hay tình huống, bối cảnh thực tế từ hoạt động dự án đã trải nghiệm, từ đó rút ra bài học về cách ứng xử, cách giao tiếp, thậm chí cả cách nghĩ, lối tư duy cho mỗi cá nhân</a:t>
            </a:r>
            <a:endParaRPr lang="en-US" sz="18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24</a:t>
            </a:fld>
            <a:endParaRPr/>
          </a:p>
        </p:txBody>
      </p:sp>
      <p:sp>
        <p:nvSpPr>
          <p:cNvPr id="9" name="TextBox 8">
            <a:extLst>
              <a:ext uri="{FF2B5EF4-FFF2-40B4-BE49-F238E27FC236}">
                <a16:creationId xmlns:a16="http://schemas.microsoft.com/office/drawing/2014/main" id="{B8F1ADD3-245B-4DD9-9C67-01FC9D343D77}"/>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10" name="TextBox 9">
            <a:extLst>
              <a:ext uri="{FF2B5EF4-FFF2-40B4-BE49-F238E27FC236}">
                <a16:creationId xmlns:a16="http://schemas.microsoft.com/office/drawing/2014/main" id="{91177005-6118-49F3-8C64-F3C2EEC2D99F}"/>
              </a:ext>
            </a:extLst>
          </p:cNvPr>
          <p:cNvSpPr txBox="1"/>
          <p:nvPr/>
        </p:nvSpPr>
        <p:spPr>
          <a:xfrm>
            <a:off x="97631" y="428663"/>
            <a:ext cx="8643938" cy="2595390"/>
          </a:xfrm>
          <a:prstGeom prst="rect">
            <a:avLst/>
          </a:prstGeom>
          <a:noFill/>
        </p:spPr>
        <p:txBody>
          <a:bodyPr wrap="square">
            <a:spAutoFit/>
          </a:bodyPr>
          <a:lstStyle/>
          <a:p>
            <a:pPr algn="just">
              <a:lnSpc>
                <a:spcPct val="117000"/>
              </a:lnSpc>
              <a:spcAft>
                <a:spcPts val="1000"/>
              </a:spcAft>
            </a:pPr>
            <a:r>
              <a:rPr lang="en-US" sz="1800" b="1" i="1" dirty="0">
                <a:solidFill>
                  <a:schemeClr val="tx1"/>
                </a:solidFill>
                <a:effectLst/>
                <a:latin typeface="+mn-lt"/>
                <a:ea typeface="Times New Roman" panose="02020603050405020304" pitchFamily="18" charset="0"/>
                <a:cs typeface="Times New Roman" panose="02020603050405020304" pitchFamily="18" charset="0"/>
              </a:rPr>
              <a:t>3.1. </a:t>
            </a:r>
            <a:r>
              <a:rPr lang="vi-VN" sz="1800" b="1" i="1" dirty="0">
                <a:solidFill>
                  <a:schemeClr val="tx1"/>
                </a:solidFill>
                <a:effectLst/>
                <a:latin typeface="+mn-lt"/>
                <a:ea typeface="Times New Roman" panose="02020603050405020304" pitchFamily="18" charset="0"/>
                <a:cs typeface="Times New Roman" panose="02020603050405020304" pitchFamily="18" charset="0"/>
              </a:rPr>
              <a:t>Nhóm kĩ </a:t>
            </a:r>
            <a:r>
              <a:rPr lang="en-US" sz="1800" b="1" i="1" dirty="0" err="1">
                <a:solidFill>
                  <a:schemeClr val="tx1"/>
                </a:solidFill>
                <a:effectLst/>
                <a:latin typeface="+mn-lt"/>
                <a:ea typeface="Times New Roman" panose="02020603050405020304" pitchFamily="18" charset="0"/>
                <a:cs typeface="Times New Roman" panose="02020603050405020304" pitchFamily="18" charset="0"/>
              </a:rPr>
              <a:t>năng</a:t>
            </a:r>
            <a:r>
              <a:rPr lang="en-US" sz="1800" b="1" i="1" dirty="0">
                <a:solidFill>
                  <a:schemeClr val="tx1"/>
                </a:solidFill>
                <a:effectLst/>
                <a:latin typeface="+mn-lt"/>
                <a:ea typeface="Times New Roman" panose="02020603050405020304" pitchFamily="18" charset="0"/>
                <a:cs typeface="Times New Roman" panose="02020603050405020304" pitchFamily="18" charset="0"/>
              </a:rPr>
              <a:t> </a:t>
            </a:r>
            <a:r>
              <a:rPr lang="en-US" sz="1800" b="1" i="1" dirty="0" err="1">
                <a:solidFill>
                  <a:schemeClr val="tx1"/>
                </a:solidFill>
                <a:effectLst/>
                <a:latin typeface="+mn-lt"/>
                <a:ea typeface="Times New Roman" panose="02020603050405020304" pitchFamily="18" charset="0"/>
                <a:cs typeface="Times New Roman" panose="02020603050405020304" pitchFamily="18" charset="0"/>
              </a:rPr>
              <a:t>nhận</a:t>
            </a:r>
            <a:r>
              <a:rPr lang="vi-VN" sz="1800" b="1" i="1" dirty="0">
                <a:solidFill>
                  <a:schemeClr val="tx1"/>
                </a:solidFill>
                <a:effectLst/>
                <a:latin typeface="+mn-lt"/>
                <a:ea typeface="Times New Roman" panose="02020603050405020304" pitchFamily="18" charset="0"/>
                <a:cs typeface="Times New Roman" panose="02020603050405020304" pitchFamily="18" charset="0"/>
              </a:rPr>
              <a:t> thức xã hội</a:t>
            </a:r>
            <a:endParaRPr lang="en-US" sz="1800" b="1" i="1" dirty="0">
              <a:effectLst/>
              <a:latin typeface="Arial" panose="020B0604020202020204" pitchFamily="34" charset="0"/>
              <a:ea typeface="Calibri" panose="020F0502020204030204" pitchFamily="34" charset="0"/>
            </a:endParaRPr>
          </a:p>
          <a:p>
            <a:pPr marL="0" marR="0" algn="just">
              <a:lnSpc>
                <a:spcPct val="117000"/>
              </a:lnSpc>
              <a:spcBef>
                <a:spcPts val="0"/>
              </a:spcBef>
              <a:spcAft>
                <a:spcPts val="1000"/>
              </a:spcAft>
            </a:pPr>
            <a:r>
              <a:rPr lang="en-US" sz="1800" b="1" i="1" dirty="0">
                <a:effectLst/>
                <a:latin typeface="Arial" panose="020B0604020202020204" pitchFamily="34" charset="0"/>
                <a:ea typeface="Calibri" panose="020F0502020204030204" pitchFamily="34" charset="0"/>
              </a:rPr>
              <a:t>3.1.3. </a:t>
            </a:r>
            <a:r>
              <a:rPr lang="vi-VN" sz="1800" b="1" i="1" dirty="0">
                <a:effectLst/>
                <a:latin typeface="Arial" panose="020B0604020202020204" pitchFamily="34" charset="0"/>
                <a:ea typeface="Calibri" panose="020F0502020204030204" pitchFamily="34" charset="0"/>
              </a:rPr>
              <a:t>Kĩ năng đánh giá các hiện tượng xã hội</a:t>
            </a:r>
            <a:endParaRPr lang="en-US" sz="1800" dirty="0">
              <a:effectLst/>
              <a:latin typeface="Calibri" panose="020F0502020204030204" pitchFamily="34" charset="0"/>
              <a:ea typeface="Calibri" panose="020F0502020204030204" pitchFamily="34" charset="0"/>
            </a:endParaRPr>
          </a:p>
          <a:p>
            <a:pPr marL="0" marR="0" indent="457200" algn="just">
              <a:lnSpc>
                <a:spcPct val="117000"/>
              </a:lnSpc>
              <a:spcBef>
                <a:spcPts val="0"/>
              </a:spcBef>
              <a:spcAft>
                <a:spcPts val="1000"/>
              </a:spcAft>
            </a:pPr>
            <a:r>
              <a:rPr lang="vi-VN" sz="1800" dirty="0">
                <a:effectLst/>
                <a:latin typeface="Arial" panose="020B0604020202020204" pitchFamily="34" charset="0"/>
                <a:ea typeface="Calibri" panose="020F0502020204030204" pitchFamily="34" charset="0"/>
              </a:rPr>
              <a:t>Đánh giá là hành động đưa ra nhận định hay phán xét về giá trị của sự vật hay người dựa trên việc sử dụng những sự kiện, bằng chứng khách quan và lập luận chủ quan của mình về đối tượng được đánh giá. Nếu sự kiện, bằng chứng không chính xác hoặc lập luận thiếu thuyết phục, sai lầm thì đánh giá cũng sẽ không đảm bảo độ tin cậy. </a:t>
            </a:r>
            <a:endParaRPr lang="en-US" sz="1800" dirty="0">
              <a:effectLst/>
              <a:latin typeface="Calibri" panose="020F0502020204030204" pitchFamily="34" charset="0"/>
              <a:ea typeface="Calibri" panose="020F0502020204030204" pitchFamily="34" charset="0"/>
            </a:endParaRPr>
          </a:p>
        </p:txBody>
      </p:sp>
      <p:pic>
        <p:nvPicPr>
          <p:cNvPr id="12" name="Picture 11">
            <a:extLst>
              <a:ext uri="{FF2B5EF4-FFF2-40B4-BE49-F238E27FC236}">
                <a16:creationId xmlns:a16="http://schemas.microsoft.com/office/drawing/2014/main" id="{DB3110FC-A501-49E6-9D11-39043A9D988D}"/>
              </a:ext>
            </a:extLst>
          </p:cNvPr>
          <p:cNvPicPr>
            <a:picLocks noChangeAspect="1"/>
          </p:cNvPicPr>
          <p:nvPr/>
        </p:nvPicPr>
        <p:blipFill>
          <a:blip r:embed="rId3"/>
          <a:stretch>
            <a:fillRect/>
          </a:stretch>
        </p:blipFill>
        <p:spPr>
          <a:xfrm>
            <a:off x="1111250" y="3016603"/>
            <a:ext cx="7169150" cy="1734040"/>
          </a:xfrm>
          <a:prstGeom prst="rect">
            <a:avLst/>
          </a:prstGeom>
        </p:spPr>
      </p:pic>
    </p:spTree>
    <p:extLst>
      <p:ext uri="{BB962C8B-B14F-4D97-AF65-F5344CB8AC3E}">
        <p14:creationId xmlns:p14="http://schemas.microsoft.com/office/powerpoint/2010/main" val="2658141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25</a:t>
            </a:fld>
            <a:endParaRPr/>
          </a:p>
        </p:txBody>
      </p:sp>
      <p:sp>
        <p:nvSpPr>
          <p:cNvPr id="8" name="TextBox 7">
            <a:extLst>
              <a:ext uri="{FF2B5EF4-FFF2-40B4-BE49-F238E27FC236}">
                <a16:creationId xmlns:a16="http://schemas.microsoft.com/office/drawing/2014/main" id="{B7E1567C-C640-44B9-8A09-D7E6907BFC62}"/>
              </a:ext>
            </a:extLst>
          </p:cNvPr>
          <p:cNvSpPr txBox="1"/>
          <p:nvPr/>
        </p:nvSpPr>
        <p:spPr>
          <a:xfrm>
            <a:off x="311150" y="1371159"/>
            <a:ext cx="8636000" cy="2962927"/>
          </a:xfrm>
          <a:prstGeom prst="rect">
            <a:avLst/>
          </a:prstGeom>
          <a:noFill/>
        </p:spPr>
        <p:txBody>
          <a:bodyPr wrap="square">
            <a:spAutoFit/>
          </a:bodyPr>
          <a:lstStyle/>
          <a:p>
            <a:pPr marL="0" marR="0" indent="457200" algn="just">
              <a:lnSpc>
                <a:spcPct val="116000"/>
              </a:lnSpc>
              <a:spcBef>
                <a:spcPts val="0"/>
              </a:spcBef>
              <a:spcAft>
                <a:spcPts val="1000"/>
              </a:spcAft>
            </a:pPr>
            <a:r>
              <a:rPr lang="vi-VN" sz="1800" dirty="0">
                <a:effectLst/>
                <a:latin typeface="Arial" panose="020B0604020202020204" pitchFamily="34" charset="0"/>
                <a:ea typeface="Calibri" panose="020F0502020204030204" pitchFamily="34" charset="0"/>
              </a:rPr>
              <a:t>Các sự kiện, bằng chứng được thu thập và tập hợp nhờ quan sát, trải nghiệm, tư duy và thậm chí phải trải qua kiểm tra, điều tra, nghiên cứu, thực nghiệm. Chính vì thế, thành phần đầu tiên trong kĩ năng đánh giá xã hội chính là những yếu tố kiểm kê hay lượng giá, giúp cho chủ thể thu thập và tổ chức được các sự kiện và bằng chứng tạo nguồn cơ sở dữ liệu để đánh giá. Hợp phần còn lại của kĩ năng đánh giá xã hội là xác định giá trị của sự vật, hiện tượng, tức là đưa ra phán xét sự kiện, tình huống, hành vi xã hội đó là tích cực hay tiêu cực, là hợp lí hay phi lí, là đúng hay sai, là tốt hay xấu… Khi đánh giá cần có sự dung hợp giữa chuẩn mực xã hội và hệ giá trị cá nhân của người đánh giá</a:t>
            </a: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p:txBody>
      </p:sp>
      <p:sp>
        <p:nvSpPr>
          <p:cNvPr id="9" name="TextBox 8">
            <a:extLst>
              <a:ext uri="{FF2B5EF4-FFF2-40B4-BE49-F238E27FC236}">
                <a16:creationId xmlns:a16="http://schemas.microsoft.com/office/drawing/2014/main" id="{B8F1ADD3-245B-4DD9-9C67-01FC9D343D77}"/>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6" name="TextBox 5">
            <a:extLst>
              <a:ext uri="{FF2B5EF4-FFF2-40B4-BE49-F238E27FC236}">
                <a16:creationId xmlns:a16="http://schemas.microsoft.com/office/drawing/2014/main" id="{78BB70AF-1143-4B09-9F43-AEB19036BF86}"/>
              </a:ext>
            </a:extLst>
          </p:cNvPr>
          <p:cNvSpPr txBox="1"/>
          <p:nvPr/>
        </p:nvSpPr>
        <p:spPr>
          <a:xfrm>
            <a:off x="728662" y="489169"/>
            <a:ext cx="5449887" cy="846835"/>
          </a:xfrm>
          <a:prstGeom prst="rect">
            <a:avLst/>
          </a:prstGeom>
          <a:noFill/>
        </p:spPr>
        <p:txBody>
          <a:bodyPr wrap="square">
            <a:spAutoFit/>
          </a:bodyPr>
          <a:lstStyle/>
          <a:p>
            <a:pPr algn="just">
              <a:lnSpc>
                <a:spcPct val="117000"/>
              </a:lnSpc>
              <a:spcAft>
                <a:spcPts val="1000"/>
              </a:spcAft>
            </a:pPr>
            <a:r>
              <a:rPr lang="en-US" sz="1800" b="1" i="1" dirty="0">
                <a:solidFill>
                  <a:schemeClr val="tx1"/>
                </a:solidFill>
                <a:effectLst/>
                <a:latin typeface="+mn-lt"/>
                <a:ea typeface="Times New Roman" panose="02020603050405020304" pitchFamily="18" charset="0"/>
                <a:cs typeface="Times New Roman" panose="02020603050405020304" pitchFamily="18" charset="0"/>
              </a:rPr>
              <a:t>3.1. </a:t>
            </a:r>
            <a:r>
              <a:rPr lang="vi-VN" sz="1800" b="1" i="1" dirty="0">
                <a:solidFill>
                  <a:schemeClr val="tx1"/>
                </a:solidFill>
                <a:effectLst/>
                <a:latin typeface="+mn-lt"/>
                <a:ea typeface="Times New Roman" panose="02020603050405020304" pitchFamily="18" charset="0"/>
                <a:cs typeface="Times New Roman" panose="02020603050405020304" pitchFamily="18" charset="0"/>
              </a:rPr>
              <a:t>Nhóm kĩ </a:t>
            </a:r>
            <a:r>
              <a:rPr lang="en-US" sz="1800" b="1" i="1" dirty="0" err="1">
                <a:solidFill>
                  <a:schemeClr val="tx1"/>
                </a:solidFill>
                <a:effectLst/>
                <a:latin typeface="+mn-lt"/>
                <a:ea typeface="Times New Roman" panose="02020603050405020304" pitchFamily="18" charset="0"/>
                <a:cs typeface="Times New Roman" panose="02020603050405020304" pitchFamily="18" charset="0"/>
              </a:rPr>
              <a:t>năng</a:t>
            </a:r>
            <a:r>
              <a:rPr lang="en-US" sz="1800" b="1" i="1" dirty="0">
                <a:solidFill>
                  <a:schemeClr val="tx1"/>
                </a:solidFill>
                <a:effectLst/>
                <a:latin typeface="+mn-lt"/>
                <a:ea typeface="Times New Roman" panose="02020603050405020304" pitchFamily="18" charset="0"/>
                <a:cs typeface="Times New Roman" panose="02020603050405020304" pitchFamily="18" charset="0"/>
              </a:rPr>
              <a:t> </a:t>
            </a:r>
            <a:r>
              <a:rPr lang="en-US" sz="1800" b="1" i="1" dirty="0" err="1">
                <a:solidFill>
                  <a:schemeClr val="tx1"/>
                </a:solidFill>
                <a:effectLst/>
                <a:latin typeface="+mn-lt"/>
                <a:ea typeface="Times New Roman" panose="02020603050405020304" pitchFamily="18" charset="0"/>
                <a:cs typeface="Times New Roman" panose="02020603050405020304" pitchFamily="18" charset="0"/>
              </a:rPr>
              <a:t>nhận</a:t>
            </a:r>
            <a:r>
              <a:rPr lang="vi-VN" sz="1800" b="1" i="1" dirty="0">
                <a:solidFill>
                  <a:schemeClr val="tx1"/>
                </a:solidFill>
                <a:effectLst/>
                <a:latin typeface="+mn-lt"/>
                <a:ea typeface="Times New Roman" panose="02020603050405020304" pitchFamily="18" charset="0"/>
                <a:cs typeface="Times New Roman" panose="02020603050405020304" pitchFamily="18" charset="0"/>
              </a:rPr>
              <a:t> thức xã hội</a:t>
            </a:r>
            <a:endParaRPr lang="en-US" sz="1800" b="1" i="1" dirty="0">
              <a:effectLst/>
              <a:latin typeface="Arial" panose="020B0604020202020204" pitchFamily="34" charset="0"/>
              <a:ea typeface="Calibri" panose="020F0502020204030204" pitchFamily="34" charset="0"/>
            </a:endParaRPr>
          </a:p>
          <a:p>
            <a:pPr marL="0" marR="0" algn="just">
              <a:lnSpc>
                <a:spcPct val="117000"/>
              </a:lnSpc>
              <a:spcBef>
                <a:spcPts val="0"/>
              </a:spcBef>
              <a:spcAft>
                <a:spcPts val="1000"/>
              </a:spcAft>
            </a:pPr>
            <a:r>
              <a:rPr lang="en-US" sz="1800" b="1" i="1" dirty="0">
                <a:effectLst/>
                <a:latin typeface="Arial" panose="020B0604020202020204" pitchFamily="34" charset="0"/>
                <a:ea typeface="Calibri" panose="020F0502020204030204" pitchFamily="34" charset="0"/>
              </a:rPr>
              <a:t>3.1.3. </a:t>
            </a:r>
            <a:r>
              <a:rPr lang="vi-VN" sz="1800" b="1" i="1" dirty="0">
                <a:effectLst/>
                <a:latin typeface="Arial" panose="020B0604020202020204" pitchFamily="34" charset="0"/>
                <a:ea typeface="Calibri" panose="020F0502020204030204" pitchFamily="34" charset="0"/>
              </a:rPr>
              <a:t>Kĩ năng đánh giá các hiện tượng xã hội</a:t>
            </a:r>
            <a:endParaRPr lang="en-US"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9853075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26</a:t>
            </a:fld>
            <a:endParaRPr/>
          </a:p>
        </p:txBody>
      </p:sp>
      <p:sp>
        <p:nvSpPr>
          <p:cNvPr id="9" name="TextBox 8">
            <a:extLst>
              <a:ext uri="{FF2B5EF4-FFF2-40B4-BE49-F238E27FC236}">
                <a16:creationId xmlns:a16="http://schemas.microsoft.com/office/drawing/2014/main" id="{B8F1ADD3-245B-4DD9-9C67-01FC9D343D77}"/>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6" name="TextBox 5">
            <a:extLst>
              <a:ext uri="{FF2B5EF4-FFF2-40B4-BE49-F238E27FC236}">
                <a16:creationId xmlns:a16="http://schemas.microsoft.com/office/drawing/2014/main" id="{78BB70AF-1143-4B09-9F43-AEB19036BF86}"/>
              </a:ext>
            </a:extLst>
          </p:cNvPr>
          <p:cNvSpPr txBox="1"/>
          <p:nvPr/>
        </p:nvSpPr>
        <p:spPr>
          <a:xfrm>
            <a:off x="423862" y="56329"/>
            <a:ext cx="5449887" cy="846835"/>
          </a:xfrm>
          <a:prstGeom prst="rect">
            <a:avLst/>
          </a:prstGeom>
          <a:noFill/>
        </p:spPr>
        <p:txBody>
          <a:bodyPr wrap="square">
            <a:spAutoFit/>
          </a:bodyPr>
          <a:lstStyle/>
          <a:p>
            <a:pPr algn="just">
              <a:lnSpc>
                <a:spcPct val="117000"/>
              </a:lnSpc>
              <a:spcAft>
                <a:spcPts val="1000"/>
              </a:spcAft>
            </a:pPr>
            <a:r>
              <a:rPr lang="en-US" sz="1800" b="1" i="1" dirty="0">
                <a:solidFill>
                  <a:schemeClr val="tx1"/>
                </a:solidFill>
                <a:effectLst/>
                <a:latin typeface="+mn-lt"/>
                <a:ea typeface="Times New Roman" panose="02020603050405020304" pitchFamily="18" charset="0"/>
                <a:cs typeface="Times New Roman" panose="02020603050405020304" pitchFamily="18" charset="0"/>
              </a:rPr>
              <a:t>3.1. </a:t>
            </a:r>
            <a:r>
              <a:rPr lang="vi-VN" sz="1800" b="1" i="1" dirty="0">
                <a:solidFill>
                  <a:schemeClr val="tx1"/>
                </a:solidFill>
                <a:effectLst/>
                <a:latin typeface="+mn-lt"/>
                <a:ea typeface="Times New Roman" panose="02020603050405020304" pitchFamily="18" charset="0"/>
                <a:cs typeface="Times New Roman" panose="02020603050405020304" pitchFamily="18" charset="0"/>
              </a:rPr>
              <a:t>Nhóm kĩ </a:t>
            </a:r>
            <a:r>
              <a:rPr lang="en-US" sz="1800" b="1" i="1" dirty="0" err="1">
                <a:solidFill>
                  <a:schemeClr val="tx1"/>
                </a:solidFill>
                <a:effectLst/>
                <a:latin typeface="+mn-lt"/>
                <a:ea typeface="Times New Roman" panose="02020603050405020304" pitchFamily="18" charset="0"/>
                <a:cs typeface="Times New Roman" panose="02020603050405020304" pitchFamily="18" charset="0"/>
              </a:rPr>
              <a:t>năng</a:t>
            </a:r>
            <a:r>
              <a:rPr lang="en-US" sz="1800" b="1" i="1" dirty="0">
                <a:solidFill>
                  <a:schemeClr val="tx1"/>
                </a:solidFill>
                <a:effectLst/>
                <a:latin typeface="+mn-lt"/>
                <a:ea typeface="Times New Roman" panose="02020603050405020304" pitchFamily="18" charset="0"/>
                <a:cs typeface="Times New Roman" panose="02020603050405020304" pitchFamily="18" charset="0"/>
              </a:rPr>
              <a:t> </a:t>
            </a:r>
            <a:r>
              <a:rPr lang="en-US" sz="1800" b="1" i="1" dirty="0" err="1">
                <a:solidFill>
                  <a:schemeClr val="tx1"/>
                </a:solidFill>
                <a:effectLst/>
                <a:latin typeface="+mn-lt"/>
                <a:ea typeface="Times New Roman" panose="02020603050405020304" pitchFamily="18" charset="0"/>
                <a:cs typeface="Times New Roman" panose="02020603050405020304" pitchFamily="18" charset="0"/>
              </a:rPr>
              <a:t>nhận</a:t>
            </a:r>
            <a:r>
              <a:rPr lang="vi-VN" sz="1800" b="1" i="1" dirty="0">
                <a:solidFill>
                  <a:schemeClr val="tx1"/>
                </a:solidFill>
                <a:effectLst/>
                <a:latin typeface="+mn-lt"/>
                <a:ea typeface="Times New Roman" panose="02020603050405020304" pitchFamily="18" charset="0"/>
                <a:cs typeface="Times New Roman" panose="02020603050405020304" pitchFamily="18" charset="0"/>
              </a:rPr>
              <a:t> thức xã hội</a:t>
            </a:r>
            <a:endParaRPr lang="en-US" sz="1800" b="1" i="1" dirty="0">
              <a:effectLst/>
              <a:latin typeface="Arial" panose="020B0604020202020204" pitchFamily="34" charset="0"/>
              <a:ea typeface="Calibri" panose="020F0502020204030204" pitchFamily="34" charset="0"/>
            </a:endParaRPr>
          </a:p>
          <a:p>
            <a:pPr marL="0" marR="0" algn="just">
              <a:lnSpc>
                <a:spcPct val="117000"/>
              </a:lnSpc>
              <a:spcBef>
                <a:spcPts val="0"/>
              </a:spcBef>
              <a:spcAft>
                <a:spcPts val="1000"/>
              </a:spcAft>
            </a:pPr>
            <a:r>
              <a:rPr lang="en-US" sz="1800" b="1" i="1" dirty="0">
                <a:effectLst/>
                <a:latin typeface="Arial" panose="020B0604020202020204" pitchFamily="34" charset="0"/>
                <a:ea typeface="Calibri" panose="020F0502020204030204" pitchFamily="34" charset="0"/>
              </a:rPr>
              <a:t>3.1.3. </a:t>
            </a:r>
            <a:r>
              <a:rPr lang="vi-VN" sz="1800" b="1" i="1" dirty="0">
                <a:effectLst/>
                <a:latin typeface="Arial" panose="020B0604020202020204" pitchFamily="34" charset="0"/>
                <a:ea typeface="Calibri" panose="020F0502020204030204" pitchFamily="34" charset="0"/>
              </a:rPr>
              <a:t>Kĩ năng đánh giá các hiện tượng xã hội</a:t>
            </a:r>
            <a:endParaRPr lang="en-US" sz="1800" dirty="0">
              <a:effectLst/>
              <a:latin typeface="Calibri" panose="020F0502020204030204" pitchFamily="34" charset="0"/>
              <a:ea typeface="Calibri" panose="020F0502020204030204" pitchFamily="34" charset="0"/>
            </a:endParaRPr>
          </a:p>
        </p:txBody>
      </p:sp>
      <p:sp>
        <p:nvSpPr>
          <p:cNvPr id="11" name="TextBox 10">
            <a:extLst>
              <a:ext uri="{FF2B5EF4-FFF2-40B4-BE49-F238E27FC236}">
                <a16:creationId xmlns:a16="http://schemas.microsoft.com/office/drawing/2014/main" id="{BF17B37F-B75C-42E2-99DF-5036C69952B5}"/>
              </a:ext>
            </a:extLst>
          </p:cNvPr>
          <p:cNvSpPr txBox="1"/>
          <p:nvPr/>
        </p:nvSpPr>
        <p:spPr>
          <a:xfrm>
            <a:off x="146050" y="969478"/>
            <a:ext cx="8997950" cy="3824060"/>
          </a:xfrm>
          <a:prstGeom prst="rect">
            <a:avLst/>
          </a:prstGeom>
          <a:noFill/>
        </p:spPr>
        <p:txBody>
          <a:bodyPr wrap="square">
            <a:spAutoFit/>
          </a:bodyPr>
          <a:lstStyle/>
          <a:p>
            <a:pPr marL="0" marR="0" indent="457200" algn="just">
              <a:lnSpc>
                <a:spcPct val="117000"/>
              </a:lnSpc>
              <a:spcBef>
                <a:spcPts val="0"/>
              </a:spcBef>
              <a:spcAft>
                <a:spcPts val="1000"/>
              </a:spcAft>
            </a:pPr>
            <a:r>
              <a:rPr lang="en-US" sz="1800" spc="-30" dirty="0" err="1">
                <a:effectLst/>
                <a:latin typeface="Arial" panose="020B0604020202020204" pitchFamily="34" charset="0"/>
                <a:ea typeface="Calibri" panose="020F0502020204030204" pitchFamily="34" charset="0"/>
              </a:rPr>
              <a:t>Đối</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với</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trẻ</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mẫu</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giáo</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việc</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đánh</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giá</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các</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hiện</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tượng</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xã</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hội</a:t>
            </a:r>
            <a:r>
              <a:rPr lang="en-US" sz="1800" spc="-30" dirty="0">
                <a:effectLst/>
                <a:latin typeface="Arial" panose="020B0604020202020204" pitchFamily="34" charset="0"/>
                <a:ea typeface="Calibri" panose="020F0502020204030204" pitchFamily="34" charset="0"/>
              </a:rPr>
              <a:t> bao </a:t>
            </a:r>
            <a:r>
              <a:rPr lang="en-US" sz="1800" spc="-30" dirty="0" err="1">
                <a:effectLst/>
                <a:latin typeface="Arial" panose="020B0604020202020204" pitchFamily="34" charset="0"/>
                <a:ea typeface="Calibri" panose="020F0502020204030204" pitchFamily="34" charset="0"/>
              </a:rPr>
              <a:t>gồm</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các</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thao</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tác</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sau</a:t>
            </a:r>
            <a:r>
              <a:rPr lang="en-US" sz="1800" spc="-3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pPr marL="0" marR="0" indent="457200" algn="just">
              <a:lnSpc>
                <a:spcPct val="117000"/>
              </a:lnSpc>
              <a:spcBef>
                <a:spcPts val="0"/>
              </a:spcBef>
              <a:spcAft>
                <a:spcPts val="1000"/>
              </a:spcAft>
            </a:pPr>
            <a:r>
              <a:rPr lang="en-US" sz="1800" dirty="0">
                <a:effectLst/>
                <a:latin typeface="Arial" panose="020B0604020202020204" pitchFamily="34" charset="0"/>
                <a:ea typeface="Calibri" panose="020F0502020204030204" pitchFamily="34" charset="0"/>
              </a:rPr>
              <a:t>+ T</a:t>
            </a:r>
            <a:r>
              <a:rPr lang="vi-VN" sz="1800" dirty="0">
                <a:effectLst/>
                <a:latin typeface="Arial" panose="020B0604020202020204" pitchFamily="34" charset="0"/>
                <a:ea typeface="Calibri" panose="020F0502020204030204" pitchFamily="34" charset="0"/>
              </a:rPr>
              <a:t>hu thập, tập hợp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vi-VN" sz="1800" dirty="0">
                <a:effectLst/>
                <a:latin typeface="Arial" panose="020B0604020202020204" pitchFamily="34" charset="0"/>
                <a:ea typeface="Calibri" panose="020F0502020204030204" pitchFamily="34" charset="0"/>
              </a:rPr>
              <a:t> sự kiện, bằng chứng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tượng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endParaRPr lang="en-US" sz="1800" dirty="0">
              <a:effectLst/>
              <a:latin typeface="Calibri" panose="020F0502020204030204" pitchFamily="34" charset="0"/>
              <a:ea typeface="Calibri" panose="020F0502020204030204" pitchFamily="34" charset="0"/>
            </a:endParaRPr>
          </a:p>
          <a:p>
            <a:pPr marL="0" marR="0" indent="457200" algn="just">
              <a:lnSpc>
                <a:spcPct val="117000"/>
              </a:lnSpc>
              <a:spcBef>
                <a:spcPts val="0"/>
              </a:spcBef>
              <a:spcAft>
                <a:spcPts val="1000"/>
              </a:spcAft>
            </a:pP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xét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luận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đánh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bản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chất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tượng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cụ</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pPr marL="0" marR="0" indent="457200" algn="just">
              <a:lnSpc>
                <a:spcPct val="117000"/>
              </a:lnSpc>
              <a:spcBef>
                <a:spcPts val="0"/>
              </a:spcBef>
              <a:spcAft>
                <a:spcPts val="1000"/>
              </a:spcAft>
            </a:pP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nêu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nguyên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nhân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hậu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việc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đó</a:t>
            </a:r>
            <a:r>
              <a:rPr lang="en-US" sz="180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pPr marL="0" marR="0" indent="457200" algn="just">
              <a:lnSpc>
                <a:spcPct val="117000"/>
              </a:lnSpc>
              <a:spcBef>
                <a:spcPts val="0"/>
              </a:spcBef>
              <a:spcAft>
                <a:spcPts val="1000"/>
              </a:spcAft>
            </a:pPr>
            <a:r>
              <a:rPr lang="vi-VN" sz="1800" dirty="0">
                <a:effectLst/>
                <a:latin typeface="Arial" panose="020B0604020202020204" pitchFamily="34" charset="0"/>
                <a:ea typeface="Calibri" panose="020F0502020204030204" pitchFamily="34" charset="0"/>
              </a:rPr>
              <a:t>Vì thế, để hình thành kĩ năng đánh giá xã hội cho </a:t>
            </a:r>
            <a:r>
              <a:rPr lang="en-US" sz="1800" dirty="0" err="1">
                <a:effectLst/>
                <a:latin typeface="Arial" panose="020B0604020202020204" pitchFamily="34" charset="0"/>
                <a:ea typeface="Calibri" panose="020F0502020204030204" pitchFamily="34" charset="0"/>
              </a:rPr>
              <a:t>trẻ</a:t>
            </a:r>
            <a:r>
              <a:rPr lang="vi-VN" sz="1800" dirty="0">
                <a:effectLst/>
                <a:latin typeface="Arial" panose="020B0604020202020204" pitchFamily="34" charset="0"/>
                <a:ea typeface="Calibri" panose="020F0502020204030204" pitchFamily="34" charset="0"/>
              </a:rPr>
              <a:t>, thì những việc cần làm không chỉ bó gọn trong khuôn khổ của loại kĩ năng này, tức là h</a:t>
            </a:r>
            <a:r>
              <a:rPr lang="en-US" sz="1800" dirty="0" err="1">
                <a:effectLst/>
                <a:latin typeface="Arial" panose="020B0604020202020204" pitchFamily="34" charset="0"/>
                <a:ea typeface="Calibri" panose="020F0502020204030204" pitchFamily="34" charset="0"/>
              </a:rPr>
              <a:t>ướng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dẫn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vi-VN" sz="1800" dirty="0">
                <a:effectLst/>
                <a:latin typeface="Arial" panose="020B0604020202020204" pitchFamily="34" charset="0"/>
                <a:ea typeface="Calibri" panose="020F0502020204030204" pitchFamily="34" charset="0"/>
              </a:rPr>
              <a:t> thu thập, tập hợp, tổ chức sự kiện, bằng chứng; định giá sự kiện, bằng chứng dựa vào việc đối sánh chúng với chuẩn mực xã hội… mà thêm nữa là phải hình thành, bồi dưỡng cả hệ giá trị cá nhân của </a:t>
            </a:r>
            <a:r>
              <a:rPr lang="en-US" sz="1800" dirty="0" err="1">
                <a:effectLst/>
                <a:latin typeface="Arial" panose="020B0604020202020204" pitchFamily="34" charset="0"/>
                <a:ea typeface="Calibri" panose="020F0502020204030204" pitchFamily="34" charset="0"/>
              </a:rPr>
              <a:t>trẻ</a:t>
            </a:r>
            <a:r>
              <a:rPr lang="vi-VN"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5418493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27</a:t>
            </a:fld>
            <a:endParaRPr/>
          </a:p>
        </p:txBody>
      </p:sp>
      <p:sp>
        <p:nvSpPr>
          <p:cNvPr id="7" name="TextBox 6">
            <a:extLst>
              <a:ext uri="{FF2B5EF4-FFF2-40B4-BE49-F238E27FC236}">
                <a16:creationId xmlns:a16="http://schemas.microsoft.com/office/drawing/2014/main" id="{783EE664-10F6-40CE-87E0-4C7A1A6A52F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6" name="TextBox 5">
            <a:extLst>
              <a:ext uri="{FF2B5EF4-FFF2-40B4-BE49-F238E27FC236}">
                <a16:creationId xmlns:a16="http://schemas.microsoft.com/office/drawing/2014/main" id="{8E848CD9-C4F5-4F41-BADE-2526034D154B}"/>
              </a:ext>
            </a:extLst>
          </p:cNvPr>
          <p:cNvSpPr txBox="1"/>
          <p:nvPr/>
        </p:nvSpPr>
        <p:spPr>
          <a:xfrm>
            <a:off x="-50800" y="4534550"/>
            <a:ext cx="8286750" cy="298287"/>
          </a:xfrm>
          <a:prstGeom prst="rect">
            <a:avLst/>
          </a:prstGeom>
          <a:noFill/>
        </p:spPr>
        <p:txBody>
          <a:bodyPr wrap="square">
            <a:spAutoFit/>
          </a:bodyPr>
          <a:lstStyle/>
          <a:p>
            <a:pPr marL="0" marR="0" algn="just">
              <a:lnSpc>
                <a:spcPct val="150000"/>
              </a:lnSpc>
              <a:spcBef>
                <a:spcPts val="0"/>
              </a:spcBef>
              <a:spcAft>
                <a:spcPts val="0"/>
              </a:spcAft>
            </a:pPr>
            <a:r>
              <a:rPr lang="pt-BR" sz="1000" dirty="0">
                <a:latin typeface="Arial" panose="020B0604020202020204" pitchFamily="34" charset="0"/>
                <a:ea typeface="Calibri" panose="020F0502020204030204" pitchFamily="34" charset="0"/>
              </a:rPr>
              <a:t>[5] </a:t>
            </a:r>
            <a:r>
              <a:rPr lang="pt-BR" sz="1000" dirty="0">
                <a:effectLst/>
                <a:latin typeface="Arial" panose="020B0604020202020204" pitchFamily="34" charset="0"/>
                <a:ea typeface="Calibri" panose="020F0502020204030204" pitchFamily="34" charset="0"/>
              </a:rPr>
              <a:t>Đặng Thành Hưng, Trần Tố Oanh (2013), </a:t>
            </a:r>
            <a:r>
              <a:rPr lang="pt-BR" sz="1000" i="1" dirty="0">
                <a:effectLst/>
                <a:latin typeface="Arial" panose="020B0604020202020204" pitchFamily="34" charset="0"/>
                <a:ea typeface="Calibri" panose="020F0502020204030204" pitchFamily="34" charset="0"/>
              </a:rPr>
              <a:t>Bản chất và đặc điểm của kĩ năng xã hội</a:t>
            </a:r>
            <a:r>
              <a:rPr lang="pt-BR" sz="1000" dirty="0">
                <a:effectLst/>
                <a:latin typeface="Arial" panose="020B0604020202020204" pitchFamily="34" charset="0"/>
                <a:ea typeface="Calibri" panose="020F0502020204030204" pitchFamily="34" charset="0"/>
              </a:rPr>
              <a:t>, Tạp chí Khoa học Giáo dục số 99, tháng 12/2013</a:t>
            </a:r>
            <a:endParaRPr lang="en-US" sz="1000" dirty="0">
              <a:effectLst/>
              <a:latin typeface="Calibri" panose="020F0502020204030204" pitchFamily="34" charset="0"/>
              <a:ea typeface="Calibri" panose="020F0502020204030204" pitchFamily="34" charset="0"/>
            </a:endParaRPr>
          </a:p>
        </p:txBody>
      </p:sp>
      <p:sp>
        <p:nvSpPr>
          <p:cNvPr id="8" name="TextBox 7">
            <a:extLst>
              <a:ext uri="{FF2B5EF4-FFF2-40B4-BE49-F238E27FC236}">
                <a16:creationId xmlns:a16="http://schemas.microsoft.com/office/drawing/2014/main" id="{A64BCD7B-C921-444A-B6FE-E0539AA12DE8}"/>
              </a:ext>
            </a:extLst>
          </p:cNvPr>
          <p:cNvSpPr txBox="1"/>
          <p:nvPr/>
        </p:nvSpPr>
        <p:spPr>
          <a:xfrm>
            <a:off x="190500" y="554749"/>
            <a:ext cx="8763000" cy="3243517"/>
          </a:xfrm>
          <a:prstGeom prst="rect">
            <a:avLst/>
          </a:prstGeom>
          <a:noFill/>
        </p:spPr>
        <p:txBody>
          <a:bodyPr wrap="square">
            <a:spAutoFit/>
          </a:bodyPr>
          <a:lstStyle/>
          <a:p>
            <a:pPr marL="0" marR="0" algn="just">
              <a:lnSpc>
                <a:spcPct val="117000"/>
              </a:lnSpc>
              <a:spcBef>
                <a:spcPts val="200"/>
              </a:spcBef>
              <a:spcAft>
                <a:spcPts val="0"/>
              </a:spcAft>
            </a:pP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3.2.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Nhóm</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kĩ</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năng</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ứng</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xử</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và</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giao</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tiếp</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xã</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hội</a:t>
            </a:r>
            <a:endParaRPr lang="en-US" sz="1800" b="1" i="1" dirty="0">
              <a:solidFill>
                <a:schemeClr val="tx1"/>
              </a:solidFill>
              <a:effectLst/>
              <a:latin typeface="Calibri Light" panose="020F0302020204030204" pitchFamily="34" charset="0"/>
              <a:ea typeface="Times New Roman" panose="02020603050405020304" pitchFamily="18" charset="0"/>
              <a:cs typeface="Times New Roman" panose="02020603050405020304" pitchFamily="18" charset="0"/>
            </a:endParaRPr>
          </a:p>
          <a:p>
            <a:pPr marL="0" marR="0" indent="457200" algn="just">
              <a:lnSpc>
                <a:spcPct val="117000"/>
              </a:lnSpc>
              <a:spcBef>
                <a:spcPts val="0"/>
              </a:spcBef>
              <a:spcAft>
                <a:spcPts val="1000"/>
              </a:spcAft>
            </a:pPr>
            <a:r>
              <a:rPr lang="vi-VN" sz="1800" dirty="0">
                <a:solidFill>
                  <a:schemeClr val="tx1"/>
                </a:solidFill>
                <a:effectLst/>
                <a:latin typeface="Arial" panose="020B0604020202020204" pitchFamily="34" charset="0"/>
                <a:ea typeface="Calibri" panose="020F0502020204030204" pitchFamily="34" charset="0"/>
              </a:rPr>
              <a:t>Đối tượng của loại kĩ năng này là con người và hoàn cảnh xã hội hay tình huống xã hội mà cá nhân có liên quan, phải đương đầu hoặc tham gia. Những kĩ năng thuộc lĩnh vực ứng xử và giao tiếp xã hội căn bản phải thích ứng với mọi khác biệt đó trên nguyên tắc chung là an toàn (không xâm hại nhau), thành công (được việc) và hiệu quả (để lại kết quả tốt và ấn tượng đẹp cho các bên). Bao gồm: </a:t>
            </a:r>
            <a:endParaRPr lang="en-US" sz="1800" dirty="0">
              <a:solidFill>
                <a:schemeClr val="tx1"/>
              </a:solidFill>
              <a:effectLst/>
              <a:latin typeface="Calibri" panose="020F0502020204030204" pitchFamily="34" charset="0"/>
              <a:ea typeface="Calibri" panose="020F0502020204030204" pitchFamily="34" charset="0"/>
            </a:endParaRPr>
          </a:p>
          <a:p>
            <a:pPr marL="342900" marR="0" lvl="0" indent="-342900" algn="just">
              <a:lnSpc>
                <a:spcPct val="117000"/>
              </a:lnSpc>
              <a:spcBef>
                <a:spcPts val="0"/>
              </a:spcBef>
              <a:spcAft>
                <a:spcPts val="0"/>
              </a:spcAft>
              <a:buFont typeface="+mj-lt"/>
              <a:buAutoNum type="arabicPeriod"/>
            </a:pPr>
            <a:r>
              <a:rPr lang="vi-VN" sz="1800" dirty="0">
                <a:solidFill>
                  <a:schemeClr val="tx1"/>
                </a:solidFill>
                <a:effectLst/>
                <a:latin typeface="Arial" panose="020B0604020202020204" pitchFamily="34" charset="0"/>
                <a:ea typeface="Calibri" panose="020F0502020204030204" pitchFamily="34" charset="0"/>
              </a:rPr>
              <a:t>Kĩ năng bày tỏ ý kiến, quan điểm với người khác; </a:t>
            </a:r>
            <a:endParaRPr lang="en-US" sz="1800" dirty="0">
              <a:solidFill>
                <a:schemeClr val="tx1"/>
              </a:solidFill>
              <a:effectLst/>
              <a:latin typeface="Calibri" panose="020F0502020204030204" pitchFamily="34" charset="0"/>
              <a:ea typeface="Calibri" panose="020F0502020204030204" pitchFamily="34" charset="0"/>
            </a:endParaRPr>
          </a:p>
          <a:p>
            <a:pPr marL="342900" marR="0" lvl="0" indent="-342900" algn="just">
              <a:lnSpc>
                <a:spcPct val="117000"/>
              </a:lnSpc>
              <a:spcBef>
                <a:spcPts val="0"/>
              </a:spcBef>
              <a:spcAft>
                <a:spcPts val="1000"/>
              </a:spcAft>
              <a:buFont typeface="+mj-lt"/>
              <a:buAutoNum type="arabicPeriod"/>
            </a:pPr>
            <a:r>
              <a:rPr lang="vi-VN" sz="1800" dirty="0">
                <a:solidFill>
                  <a:schemeClr val="tx1"/>
                </a:solidFill>
                <a:effectLst/>
                <a:latin typeface="Arial" panose="020B0604020202020204" pitchFamily="34" charset="0"/>
                <a:ea typeface="Calibri" panose="020F0502020204030204" pitchFamily="34" charset="0"/>
              </a:rPr>
              <a:t>Kĩ năng bày tỏ xúc cảm; </a:t>
            </a:r>
            <a:endParaRPr lang="en-US" sz="1800" dirty="0">
              <a:solidFill>
                <a:schemeClr val="tx1"/>
              </a:solidFill>
              <a:latin typeface="Calibri" panose="020F0502020204030204" pitchFamily="34" charset="0"/>
              <a:ea typeface="Calibri" panose="020F0502020204030204" pitchFamily="34" charset="0"/>
            </a:endParaRPr>
          </a:p>
          <a:p>
            <a:pPr marL="342900" marR="0" lvl="0" indent="-342900" algn="just">
              <a:lnSpc>
                <a:spcPct val="117000"/>
              </a:lnSpc>
              <a:spcBef>
                <a:spcPts val="0"/>
              </a:spcBef>
              <a:spcAft>
                <a:spcPts val="1000"/>
              </a:spcAft>
              <a:buFont typeface="+mj-lt"/>
              <a:buAutoNum type="arabicPeriod"/>
            </a:pPr>
            <a:r>
              <a:rPr lang="vi-VN" sz="1800" dirty="0">
                <a:solidFill>
                  <a:schemeClr val="tx1"/>
                </a:solidFill>
                <a:effectLst/>
                <a:latin typeface="Arial" panose="020B0604020202020204" pitchFamily="34" charset="0"/>
                <a:ea typeface="Calibri" panose="020F0502020204030204" pitchFamily="34" charset="0"/>
              </a:rPr>
              <a:t>Kĩ năng định hướng hành vi giao tiếp trong hoàn cảnh xã hội cụ thể khác nhau; </a:t>
            </a:r>
            <a:endParaRPr lang="en-US" sz="1800" dirty="0">
              <a:solidFill>
                <a:schemeClr val="tx1"/>
              </a:solidFill>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7610938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96"/>
        <p:cNvGrpSpPr/>
        <p:nvPr/>
      </p:nvGrpSpPr>
      <p:grpSpPr>
        <a:xfrm>
          <a:off x="0" y="0"/>
          <a:ext cx="0" cy="0"/>
          <a:chOff x="0" y="0"/>
          <a:chExt cx="0" cy="0"/>
        </a:xfrm>
      </p:grpSpPr>
      <p:sp>
        <p:nvSpPr>
          <p:cNvPr id="98" name="Google Shape;98;p21"/>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28</a:t>
            </a:fld>
            <a:endParaRPr/>
          </a:p>
        </p:txBody>
      </p:sp>
      <p:sp>
        <p:nvSpPr>
          <p:cNvPr id="8" name="TextBox 7">
            <a:extLst>
              <a:ext uri="{FF2B5EF4-FFF2-40B4-BE49-F238E27FC236}">
                <a16:creationId xmlns:a16="http://schemas.microsoft.com/office/drawing/2014/main" id="{7701142D-CA32-48D8-93C0-4279FE1011F5}"/>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9" name="TextBox 8">
            <a:extLst>
              <a:ext uri="{FF2B5EF4-FFF2-40B4-BE49-F238E27FC236}">
                <a16:creationId xmlns:a16="http://schemas.microsoft.com/office/drawing/2014/main" id="{BA27FDED-168C-4493-B78F-A5616FAB8272}"/>
              </a:ext>
            </a:extLst>
          </p:cNvPr>
          <p:cNvSpPr txBox="1"/>
          <p:nvPr/>
        </p:nvSpPr>
        <p:spPr>
          <a:xfrm>
            <a:off x="103187" y="760766"/>
            <a:ext cx="8759825" cy="2723631"/>
          </a:xfrm>
          <a:prstGeom prst="rect">
            <a:avLst/>
          </a:prstGeom>
          <a:noFill/>
        </p:spPr>
        <p:txBody>
          <a:bodyPr wrap="square">
            <a:spAutoFit/>
          </a:bodyPr>
          <a:lstStyle/>
          <a:p>
            <a:pPr algn="just">
              <a:lnSpc>
                <a:spcPct val="117000"/>
              </a:lnSpc>
              <a:spcAft>
                <a:spcPts val="1000"/>
              </a:spcAft>
            </a:pP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3.2.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Nhóm</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kĩ</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năng</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ứng</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xử</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và</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giao</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tiếp</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xã</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hội</a:t>
            </a:r>
            <a:endParaRPr lang="en-US" sz="1800" b="1" i="1" dirty="0">
              <a:solidFill>
                <a:schemeClr val="tx1"/>
              </a:solidFill>
              <a:effectLst/>
              <a:latin typeface="Calibri Light" panose="020F0302020204030204" pitchFamily="34" charset="0"/>
              <a:ea typeface="Times New Roman" panose="02020603050405020304" pitchFamily="18" charset="0"/>
              <a:cs typeface="Times New Roman" panose="02020603050405020304" pitchFamily="18" charset="0"/>
            </a:endParaRPr>
          </a:p>
          <a:p>
            <a:pPr marL="0" marR="0" algn="just">
              <a:lnSpc>
                <a:spcPct val="117000"/>
              </a:lnSpc>
              <a:spcBef>
                <a:spcPts val="0"/>
              </a:spcBef>
              <a:spcAft>
                <a:spcPts val="1000"/>
              </a:spcAft>
            </a:pPr>
            <a:r>
              <a:rPr lang="en-US" sz="1800" b="1" i="1" dirty="0">
                <a:effectLst/>
                <a:latin typeface="Arial" panose="020B0604020202020204" pitchFamily="34" charset="0"/>
                <a:ea typeface="Calibri" panose="020F0502020204030204" pitchFamily="34" charset="0"/>
              </a:rPr>
              <a:t>3.2.1. </a:t>
            </a:r>
            <a:r>
              <a:rPr lang="en-US" sz="1800" b="1" i="1" dirty="0" err="1">
                <a:effectLst/>
                <a:latin typeface="Arial" panose="020B0604020202020204" pitchFamily="34" charset="0"/>
                <a:ea typeface="Calibri" panose="020F0502020204030204" pitchFamily="34" charset="0"/>
              </a:rPr>
              <a:t>Kĩ</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năng</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định</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hướng</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hành</a:t>
            </a:r>
            <a:r>
              <a:rPr lang="en-US" sz="1800" b="1" i="1" dirty="0">
                <a:effectLst/>
                <a:latin typeface="Arial" panose="020B0604020202020204" pitchFamily="34" charset="0"/>
                <a:ea typeface="Calibri" panose="020F0502020204030204" pitchFamily="34" charset="0"/>
              </a:rPr>
              <a:t> vi </a:t>
            </a:r>
            <a:r>
              <a:rPr lang="en-US" sz="1800" b="1" i="1" dirty="0" err="1">
                <a:effectLst/>
                <a:latin typeface="Arial" panose="020B0604020202020204" pitchFamily="34" charset="0"/>
                <a:ea typeface="Calibri" panose="020F0502020204030204" pitchFamily="34" charset="0"/>
              </a:rPr>
              <a:t>giao</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tiếp</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trong</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hoàn</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cảnh</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xã</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hội</a:t>
            </a:r>
            <a:r>
              <a:rPr lang="en-US" sz="1800" b="1" i="1" dirty="0">
                <a:effectLst/>
                <a:latin typeface="Arial" panose="020B0604020202020204" pitchFamily="34" charset="0"/>
                <a:ea typeface="Calibri" panose="020F0502020204030204" pitchFamily="34" charset="0"/>
              </a:rPr>
              <a:t> </a:t>
            </a:r>
          </a:p>
          <a:p>
            <a:pPr marL="0" marR="0" algn="just">
              <a:lnSpc>
                <a:spcPct val="117000"/>
              </a:lnSpc>
              <a:spcBef>
                <a:spcPts val="0"/>
              </a:spcBef>
              <a:spcAft>
                <a:spcPts val="1000"/>
              </a:spcAft>
            </a:pPr>
            <a:endParaRPr lang="en-US" sz="1800" dirty="0">
              <a:effectLst/>
              <a:latin typeface="Calibri" panose="020F0502020204030204" pitchFamily="34" charset="0"/>
              <a:ea typeface="Calibri" panose="020F0502020204030204" pitchFamily="34" charset="0"/>
            </a:endParaRPr>
          </a:p>
          <a:p>
            <a:pPr marL="0" marR="0" indent="457200" algn="just">
              <a:lnSpc>
                <a:spcPct val="117000"/>
              </a:lnSpc>
              <a:spcBef>
                <a:spcPts val="0"/>
              </a:spcBef>
              <a:spcAft>
                <a:spcPts val="1000"/>
              </a:spcAft>
            </a:pPr>
            <a:r>
              <a:rPr lang="vi-VN" sz="1800" dirty="0">
                <a:effectLst/>
                <a:latin typeface="Arial" panose="020B0604020202020204" pitchFamily="34" charset="0"/>
                <a:ea typeface="Calibri" panose="020F0502020204030204" pitchFamily="34" charset="0"/>
              </a:rPr>
              <a:t>Khi đứng trước một tình huống giao tiếp cụ thể, mỗi cá nhân cần xác định vị thế của bản thân, đối tượng giao tiếp, mục đích giao tiếp. Từ việc nhận biết này, cá nhân sẽ xác lập được các phương thức giao tiếp hợp lí, đem lại hiệu quả mong muốn, đạt được mục đích giao tiếp đề ra. </a:t>
            </a:r>
            <a:endParaRPr lang="en-US" sz="1800" dirty="0">
              <a:effectLst/>
              <a:latin typeface="Calibri" panose="020F0502020204030204" pitchFamily="34" charset="0"/>
              <a:ea typeface="Calibri" panose="020F0502020204030204" pitchFamily="34" charset="0"/>
            </a:endParaRPr>
          </a:p>
        </p:txBody>
      </p:sp>
      <p:pic>
        <p:nvPicPr>
          <p:cNvPr id="11" name="Picture 10">
            <a:extLst>
              <a:ext uri="{FF2B5EF4-FFF2-40B4-BE49-F238E27FC236}">
                <a16:creationId xmlns:a16="http://schemas.microsoft.com/office/drawing/2014/main" id="{78881A6F-F19D-4934-AFC8-6222D38F95FB}"/>
              </a:ext>
            </a:extLst>
          </p:cNvPr>
          <p:cNvPicPr>
            <a:picLocks noChangeAspect="1"/>
          </p:cNvPicPr>
          <p:nvPr/>
        </p:nvPicPr>
        <p:blipFill>
          <a:blip r:embed="rId4"/>
          <a:stretch>
            <a:fillRect/>
          </a:stretch>
        </p:blipFill>
        <p:spPr>
          <a:xfrm>
            <a:off x="2921000" y="3570962"/>
            <a:ext cx="3543300" cy="1518365"/>
          </a:xfrm>
          <a:prstGeom prst="rect">
            <a:avLst/>
          </a:prstGeom>
        </p:spPr>
      </p:pic>
      <p:sp>
        <p:nvSpPr>
          <p:cNvPr id="12" name="TextBox 11">
            <a:extLst>
              <a:ext uri="{FF2B5EF4-FFF2-40B4-BE49-F238E27FC236}">
                <a16:creationId xmlns:a16="http://schemas.microsoft.com/office/drawing/2014/main" id="{640A6E19-B7E6-446E-891B-817051F7E038}"/>
              </a:ext>
            </a:extLst>
          </p:cNvPr>
          <p:cNvSpPr txBox="1"/>
          <p:nvPr/>
        </p:nvSpPr>
        <p:spPr>
          <a:xfrm>
            <a:off x="224156" y="4827716"/>
            <a:ext cx="4797424" cy="215444"/>
          </a:xfrm>
          <a:prstGeom prst="rect">
            <a:avLst/>
          </a:prstGeom>
          <a:noFill/>
        </p:spPr>
        <p:txBody>
          <a:bodyPr wrap="square">
            <a:spAutoFit/>
          </a:bodyPr>
          <a:lstStyle/>
          <a:p>
            <a:r>
              <a:rPr lang="en-US" sz="800" dirty="0"/>
              <a:t>https://timviec365.vn/blog/ky-nang-la-gi-new7043.html</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29</a:t>
            </a:fld>
            <a:endParaRPr/>
          </a:p>
        </p:txBody>
      </p:sp>
      <p:sp>
        <p:nvSpPr>
          <p:cNvPr id="7" name="TextBox 6">
            <a:extLst>
              <a:ext uri="{FF2B5EF4-FFF2-40B4-BE49-F238E27FC236}">
                <a16:creationId xmlns:a16="http://schemas.microsoft.com/office/drawing/2014/main" id="{783EE664-10F6-40CE-87E0-4C7A1A6A52F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13" name="TextBox 12">
            <a:extLst>
              <a:ext uri="{FF2B5EF4-FFF2-40B4-BE49-F238E27FC236}">
                <a16:creationId xmlns:a16="http://schemas.microsoft.com/office/drawing/2014/main" id="{797EF95E-E56B-4B65-BA90-35BE81A8ADE9}"/>
              </a:ext>
            </a:extLst>
          </p:cNvPr>
          <p:cNvSpPr txBox="1"/>
          <p:nvPr/>
        </p:nvSpPr>
        <p:spPr>
          <a:xfrm>
            <a:off x="180865" y="1043090"/>
            <a:ext cx="8881269" cy="2791213"/>
          </a:xfrm>
          <a:prstGeom prst="rect">
            <a:avLst/>
          </a:prstGeom>
          <a:noFill/>
        </p:spPr>
        <p:txBody>
          <a:bodyPr wrap="square">
            <a:spAutoFit/>
          </a:bodyPr>
          <a:lstStyle/>
          <a:p>
            <a:pPr marL="0" marR="0" indent="457200" algn="just">
              <a:lnSpc>
                <a:spcPct val="117000"/>
              </a:lnSpc>
              <a:spcBef>
                <a:spcPts val="0"/>
              </a:spcBef>
              <a:spcAft>
                <a:spcPts val="1000"/>
              </a:spcAft>
            </a:pPr>
            <a:r>
              <a:rPr lang="vi-VN" sz="1800" dirty="0">
                <a:effectLst/>
                <a:latin typeface="Arial" panose="020B0604020202020204" pitchFamily="34" charset="0"/>
                <a:ea typeface="Calibri" panose="020F0502020204030204" pitchFamily="34" charset="0"/>
              </a:rPr>
              <a:t>Kĩ năng định hướng hành vi giao tiếp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vi-VN" sz="1800" dirty="0">
                <a:effectLst/>
                <a:latin typeface="Arial" panose="020B0604020202020204" pitchFamily="34" charset="0"/>
                <a:ea typeface="Calibri" panose="020F0502020204030204" pitchFamily="34" charset="0"/>
              </a:rPr>
              <a:t> chủ yếu dựa vào kết quả quan sát, hiểu và đánh giá đối tượng giao tiếp </a:t>
            </a:r>
            <a:r>
              <a:rPr lang="en-US" sz="1800" dirty="0" err="1">
                <a:effectLst/>
                <a:latin typeface="Arial" panose="020B0604020202020204" pitchFamily="34" charset="0"/>
                <a:ea typeface="Calibri" panose="020F0502020204030204" pitchFamily="34" charset="0"/>
              </a:rPr>
              <a:t>xung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quanh</a:t>
            </a:r>
            <a:r>
              <a:rPr lang="en-US" sz="1800" dirty="0">
                <a:effectLst/>
                <a:latin typeface="Arial" panose="020B0604020202020204" pitchFamily="34" charset="0"/>
                <a:ea typeface="Calibri" panose="020F0502020204030204" pitchFamily="34" charset="0"/>
              </a:rPr>
              <a:t> </a:t>
            </a:r>
            <a:r>
              <a:rPr lang="vi-VN" sz="1800" dirty="0">
                <a:effectLst/>
                <a:latin typeface="Arial" panose="020B0604020202020204" pitchFamily="34" charset="0"/>
                <a:ea typeface="Calibri" panose="020F0502020204030204" pitchFamily="34" charset="0"/>
              </a:rPr>
              <a:t>(trạng thái cảm xúc, thái độ, nhu cầu, hứng thú, học vấn…), nhận thức bối cảnh giao tiếp, nhận thức về bản thân, phân tích và quyết định lựa chọn kiểu giao tiếp phù hợp (hành vi giao tiếp, thái độ, các kiểu lời nói, thời gian giao tiếp…). </a:t>
            </a:r>
            <a:endParaRPr lang="en-US" sz="1800" dirty="0">
              <a:effectLst/>
              <a:latin typeface="Arial" panose="020B0604020202020204" pitchFamily="34" charset="0"/>
              <a:ea typeface="Calibri" panose="020F0502020204030204" pitchFamily="34" charset="0"/>
            </a:endParaRPr>
          </a:p>
          <a:p>
            <a:pPr marL="0" marR="0" indent="457200" algn="just">
              <a:lnSpc>
                <a:spcPct val="117000"/>
              </a:lnSpc>
              <a:spcBef>
                <a:spcPts val="0"/>
              </a:spcBef>
              <a:spcAft>
                <a:spcPts val="1000"/>
              </a:spcAft>
            </a:pPr>
            <a:r>
              <a:rPr lang="vi-VN" sz="1800" dirty="0">
                <a:effectLst/>
                <a:latin typeface="Arial" panose="020B0604020202020204" pitchFamily="34" charset="0"/>
                <a:ea typeface="Calibri" panose="020F0502020204030204" pitchFamily="34" charset="0"/>
              </a:rPr>
              <a:t>Kĩ năng định hướng giao tiếp trong mọi hoàn cảnh luôn vươn tới những giá trị nhân văn như cởi mở, tự nhiên, khoan hòa, tự trọng và tôn trọng người khác, tôn trọng sự khác biệt. </a:t>
            </a:r>
            <a:endParaRPr lang="en-US" sz="1800" dirty="0">
              <a:effectLst/>
              <a:latin typeface="Calibri" panose="020F0502020204030204" pitchFamily="34" charset="0"/>
              <a:ea typeface="Calibri" panose="020F0502020204030204" pitchFamily="34" charset="0"/>
            </a:endParaRPr>
          </a:p>
        </p:txBody>
      </p:sp>
      <p:sp>
        <p:nvSpPr>
          <p:cNvPr id="17" name="TextBox 16">
            <a:extLst>
              <a:ext uri="{FF2B5EF4-FFF2-40B4-BE49-F238E27FC236}">
                <a16:creationId xmlns:a16="http://schemas.microsoft.com/office/drawing/2014/main" id="{58E4B76D-B3B0-4833-B5BE-F85F357781DB}"/>
              </a:ext>
            </a:extLst>
          </p:cNvPr>
          <p:cNvSpPr txBox="1"/>
          <p:nvPr/>
        </p:nvSpPr>
        <p:spPr>
          <a:xfrm>
            <a:off x="607505" y="95843"/>
            <a:ext cx="8027987" cy="840295"/>
          </a:xfrm>
          <a:prstGeom prst="rect">
            <a:avLst/>
          </a:prstGeom>
          <a:noFill/>
        </p:spPr>
        <p:txBody>
          <a:bodyPr wrap="square">
            <a:spAutoFit/>
          </a:bodyPr>
          <a:lstStyle/>
          <a:p>
            <a:pPr algn="just">
              <a:lnSpc>
                <a:spcPct val="117000"/>
              </a:lnSpc>
              <a:spcAft>
                <a:spcPts val="1000"/>
              </a:spcAft>
            </a:pP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3.2.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Nhóm</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kĩ</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năng</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ứng</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xử</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và</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giao</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tiếp</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xã</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hội</a:t>
            </a:r>
            <a:endParaRPr lang="en-US" sz="1800" b="1" i="1" dirty="0">
              <a:solidFill>
                <a:schemeClr val="tx1"/>
              </a:solidFill>
              <a:effectLst/>
              <a:latin typeface="Calibri Light" panose="020F0302020204030204" pitchFamily="34" charset="0"/>
              <a:ea typeface="Times New Roman" panose="02020603050405020304" pitchFamily="18" charset="0"/>
              <a:cs typeface="Times New Roman" panose="02020603050405020304" pitchFamily="18" charset="0"/>
            </a:endParaRPr>
          </a:p>
          <a:p>
            <a:pPr marL="0" marR="0" algn="just">
              <a:lnSpc>
                <a:spcPct val="117000"/>
              </a:lnSpc>
              <a:spcBef>
                <a:spcPts val="0"/>
              </a:spcBef>
              <a:spcAft>
                <a:spcPts val="1000"/>
              </a:spcAft>
            </a:pPr>
            <a:r>
              <a:rPr lang="en-US" sz="1800" b="1" i="1" dirty="0">
                <a:effectLst/>
                <a:latin typeface="Arial" panose="020B0604020202020204" pitchFamily="34" charset="0"/>
                <a:ea typeface="Calibri" panose="020F0502020204030204" pitchFamily="34" charset="0"/>
              </a:rPr>
              <a:t>3.2.1. </a:t>
            </a:r>
            <a:r>
              <a:rPr lang="en-US" sz="1800" b="1" i="1" dirty="0" err="1">
                <a:effectLst/>
                <a:latin typeface="Arial" panose="020B0604020202020204" pitchFamily="34" charset="0"/>
                <a:ea typeface="Calibri" panose="020F0502020204030204" pitchFamily="34" charset="0"/>
              </a:rPr>
              <a:t>Kĩ</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năng</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định</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hướng</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hành</a:t>
            </a:r>
            <a:r>
              <a:rPr lang="en-US" sz="1800" b="1" i="1" dirty="0">
                <a:effectLst/>
                <a:latin typeface="Arial" panose="020B0604020202020204" pitchFamily="34" charset="0"/>
                <a:ea typeface="Calibri" panose="020F0502020204030204" pitchFamily="34" charset="0"/>
              </a:rPr>
              <a:t> vi </a:t>
            </a:r>
            <a:r>
              <a:rPr lang="en-US" sz="1800" b="1" i="1" dirty="0" err="1">
                <a:effectLst/>
                <a:latin typeface="Arial" panose="020B0604020202020204" pitchFamily="34" charset="0"/>
                <a:ea typeface="Calibri" panose="020F0502020204030204" pitchFamily="34" charset="0"/>
              </a:rPr>
              <a:t>giao</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tiếp</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trong</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hoàn</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cảnh</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xã</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hội</a:t>
            </a:r>
            <a:r>
              <a:rPr lang="en-US" sz="1800" b="1" i="1" dirty="0">
                <a:effectLst/>
                <a:latin typeface="Arial" panose="020B0604020202020204" pitchFamily="34" charset="0"/>
                <a:ea typeface="Calibri" panose="020F0502020204030204" pitchFamily="34" charset="0"/>
              </a:rPr>
              <a:t> </a:t>
            </a:r>
          </a:p>
        </p:txBody>
      </p:sp>
    </p:spTree>
    <p:extLst>
      <p:ext uri="{BB962C8B-B14F-4D97-AF65-F5344CB8AC3E}">
        <p14:creationId xmlns:p14="http://schemas.microsoft.com/office/powerpoint/2010/main" val="276152488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8D7259F7-F0BB-4B85-8148-91A5A1792F4F}"/>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30</a:t>
            </a:fld>
            <a:endParaRPr lang="en"/>
          </a:p>
        </p:txBody>
      </p:sp>
      <p:sp>
        <p:nvSpPr>
          <p:cNvPr id="9" name="TextBox 8">
            <a:extLst>
              <a:ext uri="{FF2B5EF4-FFF2-40B4-BE49-F238E27FC236}">
                <a16:creationId xmlns:a16="http://schemas.microsoft.com/office/drawing/2014/main" id="{FDBCB96E-F3E2-489A-9FD1-A316C627EA73}"/>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10" name="TextBox 9">
            <a:extLst>
              <a:ext uri="{FF2B5EF4-FFF2-40B4-BE49-F238E27FC236}">
                <a16:creationId xmlns:a16="http://schemas.microsoft.com/office/drawing/2014/main" id="{0ADCE56D-3F56-4C66-A4F5-554BDE543CE1}"/>
              </a:ext>
            </a:extLst>
          </p:cNvPr>
          <p:cNvSpPr txBox="1"/>
          <p:nvPr/>
        </p:nvSpPr>
        <p:spPr>
          <a:xfrm>
            <a:off x="209550" y="181123"/>
            <a:ext cx="8763000" cy="1366721"/>
          </a:xfrm>
          <a:prstGeom prst="rect">
            <a:avLst/>
          </a:prstGeom>
          <a:noFill/>
        </p:spPr>
        <p:txBody>
          <a:bodyPr wrap="square">
            <a:spAutoFit/>
          </a:bodyPr>
          <a:lstStyle/>
          <a:p>
            <a:pPr marL="0" marR="0" indent="457200" algn="just">
              <a:lnSpc>
                <a:spcPct val="117000"/>
              </a:lnSpc>
              <a:spcBef>
                <a:spcPts val="0"/>
              </a:spcBef>
              <a:spcAft>
                <a:spcPts val="1000"/>
              </a:spcAft>
            </a:pPr>
            <a:r>
              <a:rPr lang="vi-VN" sz="1800" dirty="0">
                <a:effectLst/>
                <a:latin typeface="Arial" panose="020B0604020202020204" pitchFamily="34" charset="0"/>
                <a:ea typeface="Calibri" panose="020F0502020204030204" pitchFamily="34" charset="0"/>
              </a:rPr>
              <a:t>Kĩ năng này giúp cho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vi-VN" sz="1800" dirty="0">
                <a:effectLst/>
                <a:latin typeface="Arial" panose="020B0604020202020204" pitchFamily="34" charset="0"/>
                <a:ea typeface="Calibri" panose="020F0502020204030204" pitchFamily="34" charset="0"/>
              </a:rPr>
              <a:t>nhập cuộc tốt với các hoàn cảnh giao tiếp cụ thể. </a:t>
            </a:r>
            <a:r>
              <a:rPr lang="en-US" sz="1800" dirty="0">
                <a:effectLst/>
                <a:latin typeface="Arial" panose="020B0604020202020204" pitchFamily="34" charset="0"/>
                <a:ea typeface="Calibri" panose="020F0502020204030204" pitchFamily="34" charset="0"/>
              </a:rPr>
              <a:t>Đ</a:t>
            </a:r>
            <a:r>
              <a:rPr lang="vi-VN" sz="1800" dirty="0">
                <a:effectLst/>
                <a:latin typeface="Arial" panose="020B0604020202020204" pitchFamily="34" charset="0"/>
                <a:ea typeface="Calibri" panose="020F0502020204030204" pitchFamily="34" charset="0"/>
              </a:rPr>
              <a:t>iều quan trọng đảm bảo cho sự thành công của </a:t>
            </a:r>
            <a:r>
              <a:rPr lang="en-US" sz="1800" dirty="0" err="1">
                <a:effectLst/>
                <a:latin typeface="Arial" panose="020B0604020202020204" pitchFamily="34" charset="0"/>
                <a:ea typeface="Calibri" panose="020F0502020204030204" pitchFamily="34" charset="0"/>
              </a:rPr>
              <a:t>trẻ</a:t>
            </a:r>
            <a:r>
              <a:rPr lang="vi-VN" sz="1800" dirty="0">
                <a:effectLst/>
                <a:latin typeface="Arial" panose="020B0604020202020204" pitchFamily="34" charset="0"/>
                <a:ea typeface="Calibri" panose="020F0502020204030204" pitchFamily="34" charset="0"/>
              </a:rPr>
              <a:t> khi tham gia tương tác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mọi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xung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quanh</a:t>
            </a:r>
            <a:r>
              <a:rPr lang="vi-VN" sz="1800" dirty="0">
                <a:effectLst/>
                <a:latin typeface="Arial" panose="020B0604020202020204" pitchFamily="34" charset="0"/>
                <a:ea typeface="Calibri" panose="020F0502020204030204" pitchFamily="34" charset="0"/>
              </a:rPr>
              <a:t> chủ yếu vẫn là nền tảng hiểu biết, là hệ giá trị cá nhân, là sự trải nghiệm thực tế, là sự tinh tế trong nắm bắt xúc cảm đối phương.</a:t>
            </a:r>
            <a:endParaRPr lang="en-US" sz="1800" dirty="0">
              <a:effectLst/>
              <a:latin typeface="Calibri" panose="020F0502020204030204" pitchFamily="34" charset="0"/>
              <a:ea typeface="Calibri" panose="020F0502020204030204" pitchFamily="34" charset="0"/>
            </a:endParaRPr>
          </a:p>
        </p:txBody>
      </p:sp>
      <p:sp>
        <p:nvSpPr>
          <p:cNvPr id="11" name="TextBox 10">
            <a:extLst>
              <a:ext uri="{FF2B5EF4-FFF2-40B4-BE49-F238E27FC236}">
                <a16:creationId xmlns:a16="http://schemas.microsoft.com/office/drawing/2014/main" id="{F813DEC7-09E7-4CB5-8178-C2BBABE84CF6}"/>
              </a:ext>
            </a:extLst>
          </p:cNvPr>
          <p:cNvSpPr txBox="1"/>
          <p:nvPr/>
        </p:nvSpPr>
        <p:spPr>
          <a:xfrm>
            <a:off x="171450" y="1537579"/>
            <a:ext cx="8567737" cy="3175934"/>
          </a:xfrm>
          <a:prstGeom prst="rect">
            <a:avLst/>
          </a:prstGeom>
          <a:noFill/>
        </p:spPr>
        <p:txBody>
          <a:bodyPr wrap="square">
            <a:spAutoFit/>
          </a:bodyPr>
          <a:lstStyle/>
          <a:p>
            <a:pPr marL="0" marR="0" indent="450215" algn="just">
              <a:lnSpc>
                <a:spcPct val="117000"/>
              </a:lnSpc>
              <a:spcBef>
                <a:spcPts val="0"/>
              </a:spcBef>
              <a:spcAft>
                <a:spcPts val="1000"/>
              </a:spcAft>
            </a:pPr>
            <a:r>
              <a:rPr lang="en-US" sz="1800" dirty="0" err="1">
                <a:effectLst/>
                <a:latin typeface="Arial" panose="020B0604020202020204" pitchFamily="34" charset="0"/>
                <a:ea typeface="Calibri" panose="020F0502020204030204" pitchFamily="34" charset="0"/>
              </a:rPr>
              <a:t>Đối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mẫu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nêu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vấn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khởi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đầu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cuộc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thoại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cụ</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định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rõ</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mục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tiêu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giao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tiếp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tìm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chuyển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trạng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thái</a:t>
            </a:r>
            <a:r>
              <a:rPr lang="en-US" sz="1800" dirty="0">
                <a:effectLst/>
                <a:latin typeface="Arial" panose="020B0604020202020204" pitchFamily="34" charset="0"/>
                <a:ea typeface="Calibri" panose="020F0502020204030204" pitchFamily="34" charset="0"/>
              </a:rPr>
              <a:t>/</a:t>
            </a:r>
            <a:r>
              <a:rPr lang="en-US" sz="1800" dirty="0" err="1">
                <a:effectLst/>
                <a:latin typeface="Arial" panose="020B0604020202020204" pitchFamily="34" charset="0"/>
                <a:ea typeface="Calibri" panose="020F0502020204030204" pitchFamily="34" charset="0"/>
              </a:rPr>
              <a:t>chuyển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chủ</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theo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mục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tiêu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định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hoàn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giao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tiếp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cụ</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a:p>
            <a:pPr marL="0" marR="0" indent="450215" algn="just">
              <a:lnSpc>
                <a:spcPct val="117000"/>
              </a:lnSpc>
              <a:spcBef>
                <a:spcPts val="0"/>
              </a:spcBef>
              <a:spcAft>
                <a:spcPts val="1000"/>
              </a:spcAft>
            </a:pPr>
            <a:r>
              <a:rPr lang="en-US" sz="1800" dirty="0" err="1">
                <a:effectLst/>
                <a:latin typeface="Arial" panose="020B0604020202020204" pitchFamily="34" charset="0"/>
                <a:ea typeface="Calibri" panose="020F0502020204030204" pitchFamily="34" charset="0"/>
              </a:rPr>
              <a:t>Kĩ</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này</a:t>
            </a:r>
            <a:r>
              <a:rPr lang="en-US" sz="1800" dirty="0">
                <a:effectLst/>
                <a:latin typeface="Arial" panose="020B0604020202020204" pitchFamily="34" charset="0"/>
                <a:ea typeface="Calibri" panose="020F0502020204030204" pitchFamily="34" charset="0"/>
              </a:rPr>
              <a:t> ở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mẫu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bao </a:t>
            </a:r>
            <a:r>
              <a:rPr lang="en-US" sz="1800" dirty="0" err="1">
                <a:effectLst/>
                <a:latin typeface="Arial" panose="020B0604020202020204" pitchFamily="34" charset="0"/>
                <a:ea typeface="Calibri" panose="020F0502020204030204" pitchFamily="34" charset="0"/>
              </a:rPr>
              <a:t>gồm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thao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sau</a:t>
            </a:r>
            <a:r>
              <a:rPr lang="en-US" sz="180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pPr marL="0" marR="0" indent="450215" algn="just">
              <a:lnSpc>
                <a:spcPct val="117000"/>
              </a:lnSpc>
              <a:spcBef>
                <a:spcPts val="0"/>
              </a:spcBef>
              <a:spcAft>
                <a:spcPts val="1000"/>
              </a:spcAft>
            </a:pPr>
            <a:r>
              <a:rPr lang="en-US" sz="1800" dirty="0">
                <a:effectLst/>
                <a:latin typeface="Arial" panose="020B0604020202020204" pitchFamily="34" charset="0"/>
                <a:ea typeface="Calibri" panose="020F0502020204030204" pitchFamily="34" charset="0"/>
              </a:rPr>
              <a:t>+ N</a:t>
            </a:r>
            <a:r>
              <a:rPr lang="vi-VN" sz="1800" dirty="0">
                <a:effectLst/>
                <a:latin typeface="Arial" panose="020B0604020202020204" pitchFamily="34" charset="0"/>
                <a:ea typeface="Calibri" panose="020F0502020204030204" pitchFamily="34" charset="0"/>
              </a:rPr>
              <a:t>hận thức bối cảnh giao tiếp</a:t>
            </a:r>
            <a:endParaRPr lang="en-US" sz="1800" dirty="0">
              <a:effectLst/>
              <a:latin typeface="Calibri" panose="020F0502020204030204" pitchFamily="34" charset="0"/>
              <a:ea typeface="Calibri" panose="020F0502020204030204" pitchFamily="34" charset="0"/>
            </a:endParaRPr>
          </a:p>
          <a:p>
            <a:pPr marL="0" marR="0" indent="450215" algn="just">
              <a:lnSpc>
                <a:spcPct val="117000"/>
              </a:lnSpc>
              <a:spcBef>
                <a:spcPts val="0"/>
              </a:spcBef>
              <a:spcAft>
                <a:spcPts val="1000"/>
              </a:spcAft>
            </a:pPr>
            <a:r>
              <a:rPr lang="en-US" sz="1800" dirty="0">
                <a:effectLst/>
                <a:latin typeface="Arial" panose="020B0604020202020204" pitchFamily="34" charset="0"/>
                <a:ea typeface="Calibri" panose="020F0502020204030204" pitchFamily="34" charset="0"/>
              </a:rPr>
              <a:t>+ N</a:t>
            </a:r>
            <a:r>
              <a:rPr lang="vi-VN" sz="1800" dirty="0">
                <a:effectLst/>
                <a:latin typeface="Arial" panose="020B0604020202020204" pitchFamily="34" charset="0"/>
                <a:ea typeface="Calibri" panose="020F0502020204030204" pitchFamily="34" charset="0"/>
              </a:rPr>
              <a:t>hận thức về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giao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tiếp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vi-VN" sz="1800" dirty="0">
                <a:effectLst/>
                <a:latin typeface="Arial" panose="020B0604020202020204" pitchFamily="34" charset="0"/>
                <a:ea typeface="Calibri" panose="020F0502020204030204" pitchFamily="34" charset="0"/>
              </a:rPr>
              <a:t> bản thân</a:t>
            </a:r>
            <a:endParaRPr lang="en-US" sz="1800" dirty="0">
              <a:effectLst/>
              <a:latin typeface="Calibri" panose="020F0502020204030204" pitchFamily="34" charset="0"/>
              <a:ea typeface="Calibri" panose="020F0502020204030204" pitchFamily="34" charset="0"/>
            </a:endParaRPr>
          </a:p>
          <a:p>
            <a:pPr marL="0" marR="0" indent="450215" algn="just">
              <a:lnSpc>
                <a:spcPct val="117000"/>
              </a:lnSpc>
              <a:spcBef>
                <a:spcPts val="0"/>
              </a:spcBef>
              <a:spcAft>
                <a:spcPts val="1000"/>
              </a:spcAft>
            </a:pPr>
            <a:r>
              <a:rPr lang="en-US" sz="1800" dirty="0">
                <a:effectLst/>
                <a:latin typeface="Arial" panose="020B0604020202020204" pitchFamily="34" charset="0"/>
                <a:ea typeface="Calibri" panose="020F0502020204030204" pitchFamily="34" charset="0"/>
              </a:rPr>
              <a:t>+ P</a:t>
            </a:r>
            <a:r>
              <a:rPr lang="vi-VN" sz="1800" dirty="0">
                <a:effectLst/>
                <a:latin typeface="Arial" panose="020B0604020202020204" pitchFamily="34" charset="0"/>
                <a:ea typeface="Calibri" panose="020F0502020204030204" pitchFamily="34" charset="0"/>
              </a:rPr>
              <a:t>hân tích và quyết định lựa chọn kiểu giao tiếp phù hợp (hành vi giao tiếp, thái độ, các kiểu lời nói, thời gian giao tiếp…)</a:t>
            </a:r>
            <a:endParaRPr lang="en-US"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4544812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31</a:t>
            </a:fld>
            <a:endParaRPr/>
          </a:p>
        </p:txBody>
      </p:sp>
      <p:sp>
        <p:nvSpPr>
          <p:cNvPr id="8" name="TextBox 7">
            <a:extLst>
              <a:ext uri="{FF2B5EF4-FFF2-40B4-BE49-F238E27FC236}">
                <a16:creationId xmlns:a16="http://schemas.microsoft.com/office/drawing/2014/main" id="{B7E1567C-C640-44B9-8A09-D7E6907BFC62}"/>
              </a:ext>
            </a:extLst>
          </p:cNvPr>
          <p:cNvSpPr txBox="1"/>
          <p:nvPr/>
        </p:nvSpPr>
        <p:spPr>
          <a:xfrm>
            <a:off x="196850" y="727366"/>
            <a:ext cx="8636000" cy="3688767"/>
          </a:xfrm>
          <a:prstGeom prst="rect">
            <a:avLst/>
          </a:prstGeom>
          <a:noFill/>
        </p:spPr>
        <p:txBody>
          <a:bodyPr wrap="square">
            <a:spAutoFit/>
          </a:bodyPr>
          <a:lstStyle/>
          <a:p>
            <a:pPr algn="just">
              <a:lnSpc>
                <a:spcPct val="117000"/>
              </a:lnSpc>
              <a:spcAft>
                <a:spcPts val="1000"/>
              </a:spcAft>
            </a:pP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3.2.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Nhóm</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kĩ</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năng</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ứng</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xử</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và</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giao</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tiếp</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xã</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hội</a:t>
            </a:r>
            <a:endParaRPr lang="en-US" sz="1800" b="1" i="1" dirty="0">
              <a:effectLst/>
              <a:latin typeface="Arial" panose="020B0604020202020204" pitchFamily="34" charset="0"/>
              <a:ea typeface="Calibri" panose="020F0502020204030204" pitchFamily="34" charset="0"/>
            </a:endParaRPr>
          </a:p>
          <a:p>
            <a:pPr marL="0" marR="0" algn="just">
              <a:lnSpc>
                <a:spcPct val="117000"/>
              </a:lnSpc>
              <a:spcBef>
                <a:spcPts val="0"/>
              </a:spcBef>
              <a:spcAft>
                <a:spcPts val="1000"/>
              </a:spcAft>
            </a:pPr>
            <a:r>
              <a:rPr lang="en-US" sz="1800" b="1" i="1" dirty="0">
                <a:effectLst/>
                <a:latin typeface="Arial" panose="020B0604020202020204" pitchFamily="34" charset="0"/>
                <a:ea typeface="Calibri" panose="020F0502020204030204" pitchFamily="34" charset="0"/>
              </a:rPr>
              <a:t>3.2.2. </a:t>
            </a:r>
            <a:r>
              <a:rPr lang="vi-VN" sz="1800" b="1" i="1" dirty="0">
                <a:effectLst/>
                <a:latin typeface="Arial" panose="020B0604020202020204" pitchFamily="34" charset="0"/>
                <a:ea typeface="Calibri" panose="020F0502020204030204" pitchFamily="34" charset="0"/>
              </a:rPr>
              <a:t>Kĩ năng bày tỏ ý kiến, quan điểm với người khác </a:t>
            </a:r>
            <a:endParaRPr lang="en-US" sz="1800" dirty="0">
              <a:effectLst/>
              <a:latin typeface="Calibri" panose="020F0502020204030204" pitchFamily="34" charset="0"/>
              <a:ea typeface="Calibri" panose="020F0502020204030204" pitchFamily="34" charset="0"/>
            </a:endParaRPr>
          </a:p>
          <a:p>
            <a:pPr marL="0" marR="0" indent="457200" algn="just">
              <a:lnSpc>
                <a:spcPct val="117000"/>
              </a:lnSpc>
              <a:spcBef>
                <a:spcPts val="0"/>
              </a:spcBef>
              <a:spcAft>
                <a:spcPts val="1000"/>
              </a:spcAft>
            </a:pPr>
            <a:r>
              <a:rPr lang="vi-VN" sz="1800" dirty="0">
                <a:effectLst/>
                <a:latin typeface="Arial" panose="020B0604020202020204" pitchFamily="34" charset="0"/>
                <a:ea typeface="Calibri" panose="020F0502020204030204" pitchFamily="34" charset="0"/>
              </a:rPr>
              <a:t>Hình thành cho </a:t>
            </a:r>
            <a:r>
              <a:rPr lang="en-US" sz="1800" dirty="0" err="1">
                <a:effectLst/>
                <a:latin typeface="Arial" panose="020B0604020202020204" pitchFamily="34" charset="0"/>
                <a:ea typeface="Calibri" panose="020F0502020204030204" pitchFamily="34" charset="0"/>
              </a:rPr>
              <a:t>trẻ</a:t>
            </a:r>
            <a:r>
              <a:rPr lang="vi-VN" sz="1800" dirty="0">
                <a:effectLst/>
                <a:latin typeface="Arial" panose="020B0604020202020204" pitchFamily="34" charset="0"/>
                <a:ea typeface="Calibri" panose="020F0502020204030204" pitchFamily="34" charset="0"/>
              </a:rPr>
              <a:t> kĩ năng này chính là giúp cho cho </a:t>
            </a:r>
            <a:r>
              <a:rPr lang="en-US" sz="1800" dirty="0" err="1">
                <a:effectLst/>
                <a:latin typeface="Arial" panose="020B0604020202020204" pitchFamily="34" charset="0"/>
                <a:ea typeface="Calibri" panose="020F0502020204030204" pitchFamily="34" charset="0"/>
              </a:rPr>
              <a:t>trẻ</a:t>
            </a:r>
            <a:r>
              <a:rPr lang="vi-VN" sz="1800" dirty="0">
                <a:effectLst/>
                <a:latin typeface="Arial" panose="020B0604020202020204" pitchFamily="34" charset="0"/>
                <a:ea typeface="Calibri" panose="020F0502020204030204" pitchFamily="34" charset="0"/>
              </a:rPr>
              <a:t> biết cách nói năng lễ độ và có sức thuyết phục cho dù quan điểm cá nhân có thống nhất hay bất đồng với người đối thoại mà không gây ra căng thẳng, tức là biết cách sử dụng ngôn ngữ lời nói và các yếu tố phi ngôn ngữ để làm cho người nghe cảm thấy hài lòng, dễ chịu khi giao tiếp. Như vậy</a:t>
            </a:r>
            <a:r>
              <a:rPr lang="en-US" sz="1800" dirty="0">
                <a:effectLst/>
                <a:latin typeface="Arial" panose="020B0604020202020204" pitchFamily="34" charset="0"/>
                <a:ea typeface="Calibri" panose="020F0502020204030204" pitchFamily="34" charset="0"/>
              </a:rPr>
              <a:t>,</a:t>
            </a:r>
            <a:r>
              <a:rPr lang="vi-VN" sz="1800" dirty="0">
                <a:effectLst/>
                <a:latin typeface="Arial" panose="020B0604020202020204" pitchFamily="34" charset="0"/>
                <a:ea typeface="Calibri" panose="020F0502020204030204" pitchFamily="34" charset="0"/>
              </a:rPr>
              <a:t> các yếu tố làm nên kĩ năng này không chỉ là vấn đề sử dụng ngôn ngữ để thực hiện đúng nghi thức lời nói, mà kèm theo đó còn phải thể hiện được cử chỉ nghiêm túc, thái độ thiện chí, chân thành.</a:t>
            </a:r>
            <a:endParaRPr lang="en-US" sz="1800" dirty="0">
              <a:effectLst/>
              <a:latin typeface="Calibri" panose="020F0502020204030204" pitchFamily="34" charset="0"/>
              <a:ea typeface="Calibri" panose="020F0502020204030204" pitchFamily="34" charset="0"/>
            </a:endParaRPr>
          </a:p>
          <a:p>
            <a:pPr marL="0" marR="0" indent="381635" algn="just">
              <a:lnSpc>
                <a:spcPct val="116000"/>
              </a:lnSpc>
              <a:spcBef>
                <a:spcPts val="0"/>
              </a:spcBef>
              <a:spcAft>
                <a:spcPts val="0"/>
              </a:spcAft>
            </a:pPr>
            <a:endParaRPr lang="en-US" sz="1800" dirty="0">
              <a:effectLst/>
              <a:latin typeface="Times New Roman" panose="02020603050405020304" pitchFamily="18" charset="0"/>
              <a:ea typeface="Calibri" panose="020F0502020204030204" pitchFamily="34" charset="0"/>
            </a:endParaRPr>
          </a:p>
        </p:txBody>
      </p:sp>
      <p:sp>
        <p:nvSpPr>
          <p:cNvPr id="9" name="TextBox 8">
            <a:extLst>
              <a:ext uri="{FF2B5EF4-FFF2-40B4-BE49-F238E27FC236}">
                <a16:creationId xmlns:a16="http://schemas.microsoft.com/office/drawing/2014/main" id="{B8F1ADD3-245B-4DD9-9C67-01FC9D343D77}"/>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extLst>
      <p:ext uri="{BB962C8B-B14F-4D97-AF65-F5344CB8AC3E}">
        <p14:creationId xmlns:p14="http://schemas.microsoft.com/office/powerpoint/2010/main" val="34589856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32</a:t>
            </a:fld>
            <a:endParaRPr/>
          </a:p>
        </p:txBody>
      </p:sp>
      <p:sp>
        <p:nvSpPr>
          <p:cNvPr id="8" name="TextBox 7">
            <a:extLst>
              <a:ext uri="{FF2B5EF4-FFF2-40B4-BE49-F238E27FC236}">
                <a16:creationId xmlns:a16="http://schemas.microsoft.com/office/drawing/2014/main" id="{B7E1567C-C640-44B9-8A09-D7E6907BFC62}"/>
              </a:ext>
            </a:extLst>
          </p:cNvPr>
          <p:cNvSpPr txBox="1"/>
          <p:nvPr/>
        </p:nvSpPr>
        <p:spPr>
          <a:xfrm>
            <a:off x="209550" y="2956123"/>
            <a:ext cx="8636000" cy="1366721"/>
          </a:xfrm>
          <a:prstGeom prst="rect">
            <a:avLst/>
          </a:prstGeom>
          <a:noFill/>
        </p:spPr>
        <p:txBody>
          <a:bodyPr wrap="square">
            <a:spAutoFit/>
          </a:bodyPr>
          <a:lstStyle/>
          <a:p>
            <a:pPr marL="0" marR="0" indent="457200" algn="just">
              <a:lnSpc>
                <a:spcPct val="117000"/>
              </a:lnSpc>
              <a:spcBef>
                <a:spcPts val="0"/>
              </a:spcBef>
              <a:spcAft>
                <a:spcPts val="1000"/>
              </a:spcAft>
            </a:pPr>
            <a:r>
              <a:rPr lang="en-US" sz="1800" dirty="0" err="1">
                <a:effectLst/>
                <a:latin typeface="Arial" panose="020B0604020202020204" pitchFamily="34" charset="0"/>
                <a:ea typeface="Calibri" panose="020F0502020204030204" pitchFamily="34" charset="0"/>
              </a:rPr>
              <a:t>Kĩ</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này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giúp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vi-VN" sz="1800" dirty="0">
                <a:effectLst/>
                <a:latin typeface="Arial" panose="020B0604020202020204" pitchFamily="34" charset="0"/>
                <a:ea typeface="Calibri" panose="020F0502020204030204" pitchFamily="34" charset="0"/>
              </a:rPr>
              <a:t> hòa nhập tốt với cộng đồng xã hội</a:t>
            </a:r>
            <a:r>
              <a:rPr lang="en-US" sz="1800" dirty="0">
                <a:effectLst/>
                <a:latin typeface="Arial" panose="020B0604020202020204" pitchFamily="34" charset="0"/>
                <a:ea typeface="Calibri" panose="020F0502020204030204" pitchFamily="34" charset="0"/>
              </a:rPr>
              <a:t>,</a:t>
            </a:r>
            <a:r>
              <a:rPr lang="vi-VN" sz="1800" dirty="0">
                <a:effectLst/>
                <a:latin typeface="Arial" panose="020B0604020202020204" pitchFamily="34" charset="0"/>
                <a:ea typeface="Calibri" panose="020F0502020204030204" pitchFamily="34" charset="0"/>
              </a:rPr>
              <a:t> khẳng định mình và thừa nhận người khác, hoặc ngược lại tôn trọng người khác nhưng không đánh mất mình khi phải va chạm về nhận thức trong giao tiếp xã 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sở</a:t>
            </a:r>
            <a:r>
              <a:rPr lang="en-US" sz="1800" dirty="0">
                <a:effectLst/>
                <a:latin typeface="Arial" panose="020B0604020202020204" pitchFamily="34" charset="0"/>
                <a:ea typeface="Calibri" panose="020F0502020204030204" pitchFamily="34" charset="0"/>
              </a:rPr>
              <a:t> </a:t>
            </a:r>
            <a:r>
              <a:rPr lang="vi-VN" sz="1800" dirty="0">
                <a:effectLst/>
                <a:latin typeface="Arial" panose="020B0604020202020204" pitchFamily="34" charset="0"/>
                <a:ea typeface="Calibri" panose="020F0502020204030204" pitchFamily="34" charset="0"/>
              </a:rPr>
              <a:t>tôn trọng sự khác biệt và tự trọng trong giao tiếp xã hội. </a:t>
            </a:r>
            <a:endParaRPr lang="en-US" sz="1800" dirty="0">
              <a:effectLst/>
              <a:latin typeface="Calibri" panose="020F0502020204030204" pitchFamily="34" charset="0"/>
              <a:ea typeface="Calibri" panose="020F0502020204030204" pitchFamily="34" charset="0"/>
            </a:endParaRPr>
          </a:p>
        </p:txBody>
      </p:sp>
      <p:sp>
        <p:nvSpPr>
          <p:cNvPr id="9" name="TextBox 8">
            <a:extLst>
              <a:ext uri="{FF2B5EF4-FFF2-40B4-BE49-F238E27FC236}">
                <a16:creationId xmlns:a16="http://schemas.microsoft.com/office/drawing/2014/main" id="{B8F1ADD3-245B-4DD9-9C67-01FC9D343D77}"/>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10" name="Picture 9">
            <a:extLst>
              <a:ext uri="{FF2B5EF4-FFF2-40B4-BE49-F238E27FC236}">
                <a16:creationId xmlns:a16="http://schemas.microsoft.com/office/drawing/2014/main" id="{95AAD1E1-DA2B-4E7D-9A36-1F1C824FF0EA}"/>
              </a:ext>
            </a:extLst>
          </p:cNvPr>
          <p:cNvPicPr>
            <a:picLocks noChangeAspect="1"/>
          </p:cNvPicPr>
          <p:nvPr/>
        </p:nvPicPr>
        <p:blipFill>
          <a:blip r:embed="rId3"/>
          <a:stretch>
            <a:fillRect/>
          </a:stretch>
        </p:blipFill>
        <p:spPr>
          <a:xfrm>
            <a:off x="2526000" y="917950"/>
            <a:ext cx="4103400" cy="1758377"/>
          </a:xfrm>
          <a:prstGeom prst="rect">
            <a:avLst/>
          </a:prstGeom>
        </p:spPr>
      </p:pic>
      <p:sp>
        <p:nvSpPr>
          <p:cNvPr id="11" name="TextBox 10">
            <a:extLst>
              <a:ext uri="{FF2B5EF4-FFF2-40B4-BE49-F238E27FC236}">
                <a16:creationId xmlns:a16="http://schemas.microsoft.com/office/drawing/2014/main" id="{4E721977-0754-48E7-AF08-492B66782973}"/>
              </a:ext>
            </a:extLst>
          </p:cNvPr>
          <p:cNvSpPr txBox="1"/>
          <p:nvPr/>
        </p:nvSpPr>
        <p:spPr>
          <a:xfrm>
            <a:off x="3292476" y="2676327"/>
            <a:ext cx="4797424" cy="215444"/>
          </a:xfrm>
          <a:prstGeom prst="rect">
            <a:avLst/>
          </a:prstGeom>
          <a:noFill/>
        </p:spPr>
        <p:txBody>
          <a:bodyPr wrap="square">
            <a:spAutoFit/>
          </a:bodyPr>
          <a:lstStyle/>
          <a:p>
            <a:r>
              <a:rPr lang="en-US" sz="800" dirty="0"/>
              <a:t>https://timviec365.vn/blog/ky-nang-la-gi-new7043.html</a:t>
            </a:r>
          </a:p>
        </p:txBody>
      </p:sp>
    </p:spTree>
    <p:extLst>
      <p:ext uri="{BB962C8B-B14F-4D97-AF65-F5344CB8AC3E}">
        <p14:creationId xmlns:p14="http://schemas.microsoft.com/office/powerpoint/2010/main" val="38191728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33</a:t>
            </a:fld>
            <a:endParaRPr/>
          </a:p>
        </p:txBody>
      </p:sp>
      <p:sp>
        <p:nvSpPr>
          <p:cNvPr id="9" name="TextBox 8">
            <a:extLst>
              <a:ext uri="{FF2B5EF4-FFF2-40B4-BE49-F238E27FC236}">
                <a16:creationId xmlns:a16="http://schemas.microsoft.com/office/drawing/2014/main" id="{B8F1ADD3-245B-4DD9-9C67-01FC9D343D77}"/>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6" name="TextBox 5">
            <a:extLst>
              <a:ext uri="{FF2B5EF4-FFF2-40B4-BE49-F238E27FC236}">
                <a16:creationId xmlns:a16="http://schemas.microsoft.com/office/drawing/2014/main" id="{1624EDB0-8348-4F5A-A9F5-D5CC2A10CDF6}"/>
              </a:ext>
            </a:extLst>
          </p:cNvPr>
          <p:cNvSpPr txBox="1"/>
          <p:nvPr/>
        </p:nvSpPr>
        <p:spPr>
          <a:xfrm>
            <a:off x="252412" y="109505"/>
            <a:ext cx="8529637" cy="4924490"/>
          </a:xfrm>
          <a:prstGeom prst="rect">
            <a:avLst/>
          </a:prstGeom>
          <a:noFill/>
        </p:spPr>
        <p:txBody>
          <a:bodyPr wrap="square">
            <a:spAutoFit/>
          </a:bodyPr>
          <a:lstStyle/>
          <a:p>
            <a:pPr marL="0" marR="0" indent="457200" algn="just">
              <a:lnSpc>
                <a:spcPct val="117000"/>
              </a:lnSpc>
              <a:spcBef>
                <a:spcPts val="0"/>
              </a:spcBef>
              <a:spcAft>
                <a:spcPts val="1000"/>
              </a:spcAft>
            </a:pPr>
            <a:r>
              <a:rPr lang="en-US" sz="1800" dirty="0" err="1">
                <a:effectLst/>
                <a:latin typeface="Arial" panose="020B0604020202020204" pitchFamily="34" charset="0"/>
                <a:ea typeface="Calibri" panose="020F0502020204030204" pitchFamily="34" charset="0"/>
              </a:rPr>
              <a:t>Kĩ</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này</a:t>
            </a:r>
            <a:r>
              <a:rPr lang="en-US" sz="1800" dirty="0">
                <a:effectLst/>
                <a:latin typeface="Arial" panose="020B0604020202020204" pitchFamily="34" charset="0"/>
                <a:ea typeface="Calibri" panose="020F0502020204030204" pitchFamily="34" charset="0"/>
              </a:rPr>
              <a:t> bao </a:t>
            </a:r>
            <a:r>
              <a:rPr lang="en-US" sz="1800" dirty="0" err="1">
                <a:effectLst/>
                <a:latin typeface="Arial" panose="020B0604020202020204" pitchFamily="34" charset="0"/>
                <a:ea typeface="Calibri" panose="020F0502020204030204" pitchFamily="34" charset="0"/>
              </a:rPr>
              <a:t>gồm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thao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sau</a:t>
            </a:r>
            <a:r>
              <a:rPr lang="en-US" sz="180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pPr marL="0" marR="0" indent="457200" algn="just">
              <a:lnSpc>
                <a:spcPct val="117000"/>
              </a:lnSpc>
              <a:spcBef>
                <a:spcPts val="0"/>
              </a:spcBef>
              <a:spcAft>
                <a:spcPts val="1000"/>
              </a:spcAft>
            </a:pP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nghe</a:t>
            </a:r>
            <a:r>
              <a:rPr lang="en-US" sz="1800" dirty="0">
                <a:effectLst/>
                <a:latin typeface="Arial" panose="020B0604020202020204" pitchFamily="34" charset="0"/>
                <a:ea typeface="Calibri" panose="020F0502020204030204" pitchFamily="34" charset="0"/>
              </a:rPr>
              <a:t> ý </a:t>
            </a:r>
            <a:r>
              <a:rPr lang="en-US" sz="1800" dirty="0" err="1">
                <a:effectLst/>
                <a:latin typeface="Arial" panose="020B0604020202020204" pitchFamily="34" charset="0"/>
                <a:ea typeface="Calibri" panose="020F0502020204030204" pitchFamily="34" charset="0"/>
              </a:rPr>
              <a:t>kiến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mọi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xung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quanh</a:t>
            </a: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a:p>
            <a:pPr marL="0" marR="0" indent="457200" algn="just">
              <a:lnSpc>
                <a:spcPct val="117000"/>
              </a:lnSpc>
              <a:spcBef>
                <a:spcPts val="0"/>
              </a:spcBef>
              <a:spcAft>
                <a:spcPts val="1000"/>
              </a:spcAft>
            </a:pPr>
            <a:r>
              <a:rPr lang="en-US" sz="1800" dirty="0">
                <a:effectLst/>
                <a:latin typeface="Arial" panose="020B0604020202020204" pitchFamily="34" charset="0"/>
                <a:ea typeface="Calibri" panose="020F0502020204030204" pitchFamily="34" charset="0"/>
              </a:rPr>
              <a:t>+ </a:t>
            </a:r>
            <a:r>
              <a:rPr lang="vi-VN" sz="1800" dirty="0">
                <a:effectLst/>
                <a:latin typeface="Arial" panose="020B0604020202020204" pitchFamily="34" charset="0"/>
                <a:ea typeface="Calibri" panose="020F0502020204030204" pitchFamily="34" charset="0"/>
              </a:rPr>
              <a:t>Bàn luận, trao đổi với bạn bè cùng lớp, đồng trang lứa về các vấn đề liên quan tới học tập, </a:t>
            </a:r>
            <a:r>
              <a:rPr lang="en-US" sz="1800" dirty="0" err="1">
                <a:effectLst/>
                <a:latin typeface="Arial" panose="020B0604020202020204" pitchFamily="34" charset="0"/>
                <a:ea typeface="Calibri" panose="020F0502020204030204" pitchFamily="34" charset="0"/>
              </a:rPr>
              <a:t>chơi</a:t>
            </a:r>
            <a:r>
              <a:rPr lang="en-US" sz="1800" dirty="0">
                <a:effectLst/>
                <a:latin typeface="Arial" panose="020B0604020202020204" pitchFamily="34" charset="0"/>
                <a:ea typeface="Calibri" panose="020F0502020204030204" pitchFamily="34" charset="0"/>
              </a:rPr>
              <a:t> </a:t>
            </a:r>
            <a:r>
              <a:rPr lang="vi-VN" sz="1800" dirty="0">
                <a:effectLst/>
                <a:latin typeface="Arial" panose="020B0604020202020204" pitchFamily="34" charset="0"/>
                <a:ea typeface="Calibri" panose="020F0502020204030204" pitchFamily="34" charset="0"/>
              </a:rPr>
              <a:t>hay các vấn đề xã hội khác. Lúc này sự thể hiện quan điểm, ý kiến cá nhân cần mang tính hợp tác, vô tư và tự nguyện. </a:t>
            </a:r>
            <a:endParaRPr lang="en-US" sz="1800" dirty="0">
              <a:effectLst/>
              <a:latin typeface="Calibri" panose="020F0502020204030204" pitchFamily="34" charset="0"/>
              <a:ea typeface="Calibri" panose="020F0502020204030204" pitchFamily="34" charset="0"/>
            </a:endParaRPr>
          </a:p>
          <a:p>
            <a:pPr marL="0" marR="0" indent="457200" algn="just">
              <a:lnSpc>
                <a:spcPct val="117000"/>
              </a:lnSpc>
              <a:spcBef>
                <a:spcPts val="0"/>
              </a:spcBef>
              <a:spcAft>
                <a:spcPts val="1000"/>
              </a:spcAft>
            </a:pP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Đối</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với</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cô</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giáo</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và</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người</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lớn</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trẻ</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nói</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năng</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lễ</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độ</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lịch</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sự</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nhưng</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không</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rụt</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rè</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sợ</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hãi</a:t>
            </a:r>
            <a:r>
              <a:rPr lang="en-US" sz="1800" spc="-3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a:p>
            <a:pPr marL="0" marR="0" indent="457200" algn="just">
              <a:lnSpc>
                <a:spcPct val="117000"/>
              </a:lnSpc>
              <a:spcBef>
                <a:spcPts val="0"/>
              </a:spcBef>
              <a:spcAft>
                <a:spcPts val="1000"/>
              </a:spcAft>
            </a:pPr>
            <a:r>
              <a:rPr lang="en-US" sz="1800" dirty="0">
                <a:effectLst/>
                <a:latin typeface="Arial" panose="020B0604020202020204" pitchFamily="34" charset="0"/>
                <a:ea typeface="Calibri" panose="020F0502020204030204" pitchFamily="34" charset="0"/>
              </a:rPr>
              <a:t>+ </a:t>
            </a:r>
            <a:r>
              <a:rPr lang="vi-VN" sz="1800" dirty="0">
                <a:effectLst/>
                <a:latin typeface="Arial" panose="020B0604020202020204" pitchFamily="34" charset="0"/>
                <a:ea typeface="Calibri" panose="020F0502020204030204" pitchFamily="34" charset="0"/>
              </a:rPr>
              <a:t>Khi thể hiện quan điểm riêng luôn phải tránh tính chất áp đặt ngay cả khi bản thân thực sự muốn áp đặt. Tuy nhiên, một số hoàn cảnh cụ thể có thể chấp nhận sự áp đặt nếu các bên đã hiểu rõ, chấp nhận nhau, trao đổi, thảo luận sáng tỏ vấn đề.</a:t>
            </a:r>
            <a:endParaRPr lang="en-US" sz="1800" dirty="0">
              <a:effectLst/>
              <a:latin typeface="Calibri" panose="020F0502020204030204" pitchFamily="34" charset="0"/>
              <a:ea typeface="Calibri" panose="020F0502020204030204" pitchFamily="34" charset="0"/>
            </a:endParaRPr>
          </a:p>
          <a:p>
            <a:pPr marL="0" marR="0" indent="457200" algn="just">
              <a:lnSpc>
                <a:spcPct val="117000"/>
              </a:lnSpc>
              <a:spcBef>
                <a:spcPts val="0"/>
              </a:spcBef>
              <a:spcAft>
                <a:spcPts val="1000"/>
              </a:spcAft>
            </a:pPr>
            <a:r>
              <a:rPr lang="en-US" sz="1800" spc="-30" dirty="0">
                <a:effectLst/>
                <a:latin typeface="Arial" panose="020B0604020202020204" pitchFamily="34" charset="0"/>
                <a:ea typeface="Calibri" panose="020F0502020204030204" pitchFamily="34" charset="0"/>
              </a:rPr>
              <a:t>+ </a:t>
            </a:r>
            <a:r>
              <a:rPr lang="vi-VN" sz="1800" spc="-30" dirty="0">
                <a:effectLst/>
                <a:latin typeface="Arial" panose="020B0604020202020204" pitchFamily="34" charset="0"/>
                <a:ea typeface="Calibri" panose="020F0502020204030204" pitchFamily="34" charset="0"/>
              </a:rPr>
              <a:t>Không tỏ thái độ và thực hiện hành vi giao tiếp theo kiểu chen ngang, chọc ghẹo…</a:t>
            </a:r>
            <a:endParaRPr lang="en-US"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5581499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8D7259F7-F0BB-4B85-8148-91A5A1792F4F}"/>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34</a:t>
            </a:fld>
            <a:endParaRPr lang="en"/>
          </a:p>
        </p:txBody>
      </p:sp>
      <p:sp>
        <p:nvSpPr>
          <p:cNvPr id="8" name="TextBox 7">
            <a:extLst>
              <a:ext uri="{FF2B5EF4-FFF2-40B4-BE49-F238E27FC236}">
                <a16:creationId xmlns:a16="http://schemas.microsoft.com/office/drawing/2014/main" id="{61BF77AE-1C18-484F-850F-C1AF0CE4FE39}"/>
              </a:ext>
            </a:extLst>
          </p:cNvPr>
          <p:cNvSpPr txBox="1"/>
          <p:nvPr/>
        </p:nvSpPr>
        <p:spPr>
          <a:xfrm>
            <a:off x="225425" y="703182"/>
            <a:ext cx="8693150" cy="3489930"/>
          </a:xfrm>
          <a:prstGeom prst="rect">
            <a:avLst/>
          </a:prstGeom>
          <a:noFill/>
        </p:spPr>
        <p:txBody>
          <a:bodyPr wrap="square">
            <a:spAutoFit/>
          </a:bodyPr>
          <a:lstStyle/>
          <a:p>
            <a:pPr algn="just">
              <a:lnSpc>
                <a:spcPct val="117000"/>
              </a:lnSpc>
              <a:spcAft>
                <a:spcPts val="1000"/>
              </a:spcAft>
            </a:pP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3.2.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Nhóm</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kĩ</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năng</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ứng</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xử</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và</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giao</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tiếp</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xã</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hội</a:t>
            </a:r>
            <a:endParaRPr lang="en-US" sz="1800" b="1" i="1" dirty="0">
              <a:effectLst/>
              <a:latin typeface="Arial" panose="020B0604020202020204" pitchFamily="34" charset="0"/>
              <a:ea typeface="Calibri" panose="020F0502020204030204" pitchFamily="34" charset="0"/>
            </a:endParaRPr>
          </a:p>
          <a:p>
            <a:pPr marL="0" marR="0" algn="just">
              <a:lnSpc>
                <a:spcPct val="117000"/>
              </a:lnSpc>
              <a:spcBef>
                <a:spcPts val="0"/>
              </a:spcBef>
              <a:spcAft>
                <a:spcPts val="1000"/>
              </a:spcAft>
            </a:pPr>
            <a:r>
              <a:rPr lang="en-US" sz="1800" b="1" i="1" dirty="0">
                <a:effectLst/>
                <a:latin typeface="Arial" panose="020B0604020202020204" pitchFamily="34" charset="0"/>
                <a:ea typeface="Calibri" panose="020F0502020204030204" pitchFamily="34" charset="0"/>
              </a:rPr>
              <a:t>3.2.3. </a:t>
            </a:r>
            <a:r>
              <a:rPr lang="vi-VN" sz="1800" b="1" i="1" dirty="0">
                <a:effectLst/>
                <a:latin typeface="Arial" panose="020B0604020202020204" pitchFamily="34" charset="0"/>
                <a:ea typeface="Calibri" panose="020F0502020204030204" pitchFamily="34" charset="0"/>
              </a:rPr>
              <a:t>Kĩ năng bày tỏ xúc cảm</a:t>
            </a:r>
            <a:endParaRPr lang="en-US" sz="1800" dirty="0">
              <a:effectLst/>
              <a:latin typeface="Calibri" panose="020F0502020204030204" pitchFamily="34" charset="0"/>
              <a:ea typeface="Calibri" panose="020F0502020204030204" pitchFamily="34" charset="0"/>
            </a:endParaRPr>
          </a:p>
          <a:p>
            <a:pPr algn="just"/>
            <a:r>
              <a:rPr lang="vi-VN" sz="1800" dirty="0">
                <a:effectLst/>
                <a:latin typeface="Arial" panose="020B0604020202020204" pitchFamily="34" charset="0"/>
                <a:ea typeface="Calibri" panose="020F0502020204030204" pitchFamily="34" charset="0"/>
              </a:rPr>
              <a:t>Thái độ, xúc cảm của </a:t>
            </a:r>
            <a:r>
              <a:rPr lang="en-US" sz="1800" dirty="0" err="1">
                <a:effectLst/>
                <a:latin typeface="Arial" panose="020B0604020202020204" pitchFamily="34" charset="0"/>
                <a:ea typeface="Calibri" panose="020F0502020204030204" pitchFamily="34" charset="0"/>
              </a:rPr>
              <a:t>trẻ</a:t>
            </a:r>
            <a:r>
              <a:rPr lang="vi-VN" sz="1800" dirty="0">
                <a:effectLst/>
                <a:latin typeface="Arial" panose="020B0604020202020204" pitchFamily="34" charset="0"/>
                <a:ea typeface="Calibri" panose="020F0502020204030204" pitchFamily="34" charset="0"/>
              </a:rPr>
              <a:t> trước từng hiện tượng xã hội hoặc những hành vi của bạn bè luôn liên quan đến nhận thức xã hội, các giá trị sống và đánh giá của từng cá nhân con người. Các hình thức bày tỏ xúc cảm như một sự tán thành - phản đối, khen - chê, có thể gây tác động tích cực hay tiêu cực, thu hút người khác đến gần mình hoặc đẩy họ ra xa, tạo sự thân thiện hoặc sự ghét bỏ. Kĩ năng bày tỏ xúc cảm được bộc lộ qua ngôn ngữ, đặc biệt là ngôn ngữ không lời như ánh mặt lạnh lùng hay đồng cảm, cười thiện chí hay mỉa mai … Chính vì thế, kĩ năng bày tỏ xúc cảm đúng lúc, đúng chỗ, đúng người, đúng việc có ý nghĩa vô cùng quan trọng trong giao tiếp xã hội. </a:t>
            </a:r>
            <a:endParaRPr lang="en-US" sz="1800" dirty="0">
              <a:effectLst/>
              <a:latin typeface="Calibri" panose="020F0502020204030204" pitchFamily="34" charset="0"/>
              <a:ea typeface="Calibri" panose="020F0502020204030204" pitchFamily="34" charset="0"/>
            </a:endParaRPr>
          </a:p>
        </p:txBody>
      </p:sp>
      <p:sp>
        <p:nvSpPr>
          <p:cNvPr id="9" name="TextBox 8">
            <a:extLst>
              <a:ext uri="{FF2B5EF4-FFF2-40B4-BE49-F238E27FC236}">
                <a16:creationId xmlns:a16="http://schemas.microsoft.com/office/drawing/2014/main" id="{FDBCB96E-F3E2-489A-9FD1-A316C627EA73}"/>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extLst>
      <p:ext uri="{BB962C8B-B14F-4D97-AF65-F5344CB8AC3E}">
        <p14:creationId xmlns:p14="http://schemas.microsoft.com/office/powerpoint/2010/main" val="32076653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8D7259F7-F0BB-4B85-8148-91A5A1792F4F}"/>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35</a:t>
            </a:fld>
            <a:endParaRPr lang="en"/>
          </a:p>
        </p:txBody>
      </p:sp>
      <p:sp>
        <p:nvSpPr>
          <p:cNvPr id="8" name="TextBox 7">
            <a:extLst>
              <a:ext uri="{FF2B5EF4-FFF2-40B4-BE49-F238E27FC236}">
                <a16:creationId xmlns:a16="http://schemas.microsoft.com/office/drawing/2014/main" id="{61BF77AE-1C18-484F-850F-C1AF0CE4FE39}"/>
              </a:ext>
            </a:extLst>
          </p:cNvPr>
          <p:cNvSpPr txBox="1"/>
          <p:nvPr/>
        </p:nvSpPr>
        <p:spPr>
          <a:xfrm>
            <a:off x="127000" y="155027"/>
            <a:ext cx="8870950" cy="2791213"/>
          </a:xfrm>
          <a:prstGeom prst="rect">
            <a:avLst/>
          </a:prstGeom>
          <a:noFill/>
        </p:spPr>
        <p:txBody>
          <a:bodyPr wrap="square">
            <a:spAutoFit/>
          </a:bodyPr>
          <a:lstStyle/>
          <a:p>
            <a:pPr marL="0" marR="0" indent="457200" algn="just">
              <a:lnSpc>
                <a:spcPct val="117000"/>
              </a:lnSpc>
              <a:spcBef>
                <a:spcPts val="0"/>
              </a:spcBef>
              <a:spcAft>
                <a:spcPts val="1000"/>
              </a:spcAft>
            </a:pPr>
            <a:r>
              <a:rPr lang="vi-VN" sz="1800" dirty="0">
                <a:effectLst/>
                <a:latin typeface="Arial" panose="020B0604020202020204" pitchFamily="34" charset="0"/>
                <a:ea typeface="Calibri" panose="020F0502020204030204" pitchFamily="34" charset="0"/>
              </a:rPr>
              <a:t>Khi thực hiện chúng cần chú ý một số yêu cầu: </a:t>
            </a:r>
            <a:endParaRPr lang="en-US" sz="1800" dirty="0">
              <a:effectLst/>
              <a:latin typeface="Calibri" panose="020F0502020204030204" pitchFamily="34" charset="0"/>
              <a:ea typeface="Calibri" panose="020F0502020204030204" pitchFamily="34" charset="0"/>
            </a:endParaRPr>
          </a:p>
          <a:p>
            <a:pPr marL="0" marR="0" indent="457200" algn="just">
              <a:lnSpc>
                <a:spcPct val="117000"/>
              </a:lnSpc>
              <a:spcBef>
                <a:spcPts val="0"/>
              </a:spcBef>
              <a:spcAft>
                <a:spcPts val="1000"/>
              </a:spcAft>
            </a:pPr>
            <a:r>
              <a:rPr lang="en-US" sz="1800" dirty="0">
                <a:effectLst/>
                <a:latin typeface="Arial" panose="020B0604020202020204" pitchFamily="34" charset="0"/>
                <a:ea typeface="Calibri" panose="020F0502020204030204" pitchFamily="34" charset="0"/>
              </a:rPr>
              <a:t>+ </a:t>
            </a:r>
            <a:r>
              <a:rPr lang="vi-VN" sz="1800" dirty="0">
                <a:effectLst/>
                <a:latin typeface="Arial" panose="020B0604020202020204" pitchFamily="34" charset="0"/>
                <a:ea typeface="Calibri" panose="020F0502020204030204" pitchFamily="34" charset="0"/>
              </a:rPr>
              <a:t>Trong các quan hệ học tập như thảo luận, trao đổi hay hợp tác để hoàn thành nhiệm vụ được giao thì cần phân biệt nó với các quan hệ cá nhân, không thể hiện, không mang những xúc cảm riêng tư làm ảnh hưởng tới các quan hệ có tính </a:t>
            </a:r>
            <a:r>
              <a:rPr lang="en-US" sz="1800" dirty="0" err="1">
                <a:effectLst/>
                <a:latin typeface="Arial" panose="020B0604020202020204" pitchFamily="34" charset="0"/>
                <a:ea typeface="Calibri" panose="020F0502020204030204" pitchFamily="34" charset="0"/>
              </a:rPr>
              <a:t>công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việc</a:t>
            </a:r>
            <a:r>
              <a:rPr lang="en-US" sz="1800" dirty="0">
                <a:effectLst/>
                <a:latin typeface="Arial" panose="020B0604020202020204" pitchFamily="34" charset="0"/>
                <a:ea typeface="Calibri" panose="020F0502020204030204" pitchFamily="34" charset="0"/>
              </a:rPr>
              <a:t>,</a:t>
            </a:r>
            <a:r>
              <a:rPr lang="vi-VN" sz="1800" dirty="0">
                <a:effectLst/>
                <a:latin typeface="Arial" panose="020B0604020202020204" pitchFamily="34" charset="0"/>
                <a:ea typeface="Calibri" panose="020F0502020204030204" pitchFamily="34" charset="0"/>
              </a:rPr>
              <a:t> vì mục đích chung này. Ngược lại, không lợi dụng quan hệ có tính công vụ để giải quyết các quan hệ cá nhân. Mặc dù ở </a:t>
            </a:r>
            <a:r>
              <a:rPr lang="en-US" sz="1800" dirty="0" err="1">
                <a:effectLst/>
                <a:latin typeface="Arial" panose="020B0604020202020204" pitchFamily="34" charset="0"/>
                <a:ea typeface="Calibri" panose="020F0502020204030204" pitchFamily="34" charset="0"/>
              </a:rPr>
              <a:t>trẻ</a:t>
            </a:r>
            <a:r>
              <a:rPr lang="vi-VN" sz="1800" dirty="0">
                <a:effectLst/>
                <a:latin typeface="Arial" panose="020B0604020202020204" pitchFamily="34" charset="0"/>
                <a:ea typeface="Calibri" panose="020F0502020204030204" pitchFamily="34" charset="0"/>
              </a:rPr>
              <a:t> mối quan hệ này ít bộc lộ hay nói đúng hơn là ít có điều kiện để thể hiện, song không phải hoàn toàn không có. Chẳng hạn, việc lạm dụng quyền của </a:t>
            </a:r>
            <a:r>
              <a:rPr lang="en-US" sz="1800" dirty="0" err="1">
                <a:effectLst/>
                <a:latin typeface="Arial" panose="020B0604020202020204" pitchFamily="34" charset="0"/>
                <a:ea typeface="Calibri" panose="020F0502020204030204" pitchFamily="34" charset="0"/>
              </a:rPr>
              <a:t>trực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nhật</a:t>
            </a:r>
            <a:r>
              <a:rPr lang="vi-VN" sz="1800" dirty="0">
                <a:effectLst/>
                <a:latin typeface="Arial" panose="020B0604020202020204" pitchFamily="34" charset="0"/>
                <a:ea typeface="Calibri" panose="020F0502020204030204" pitchFamily="34" charset="0"/>
              </a:rPr>
              <a:t>, nhóm trưởng để áp đặt các quan hệ cá nhân…</a:t>
            </a:r>
            <a:endParaRPr lang="en-US" sz="1800" dirty="0">
              <a:effectLst/>
              <a:latin typeface="Calibri" panose="020F0502020204030204" pitchFamily="34" charset="0"/>
              <a:ea typeface="Calibri" panose="020F0502020204030204" pitchFamily="34" charset="0"/>
            </a:endParaRPr>
          </a:p>
        </p:txBody>
      </p:sp>
      <p:sp>
        <p:nvSpPr>
          <p:cNvPr id="9" name="TextBox 8">
            <a:extLst>
              <a:ext uri="{FF2B5EF4-FFF2-40B4-BE49-F238E27FC236}">
                <a16:creationId xmlns:a16="http://schemas.microsoft.com/office/drawing/2014/main" id="{FDBCB96E-F3E2-489A-9FD1-A316C627EA73}"/>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11" name="TextBox 10">
            <a:extLst>
              <a:ext uri="{FF2B5EF4-FFF2-40B4-BE49-F238E27FC236}">
                <a16:creationId xmlns:a16="http://schemas.microsoft.com/office/drawing/2014/main" id="{8C04D6CE-5546-4364-BE79-F81CBDC77E64}"/>
              </a:ext>
            </a:extLst>
          </p:cNvPr>
          <p:cNvSpPr txBox="1"/>
          <p:nvPr/>
        </p:nvSpPr>
        <p:spPr>
          <a:xfrm>
            <a:off x="0" y="3026026"/>
            <a:ext cx="8820150" cy="1494961"/>
          </a:xfrm>
          <a:prstGeom prst="rect">
            <a:avLst/>
          </a:prstGeom>
          <a:noFill/>
        </p:spPr>
        <p:txBody>
          <a:bodyPr wrap="square">
            <a:spAutoFit/>
          </a:bodyPr>
          <a:lstStyle/>
          <a:p>
            <a:pPr marL="0" marR="0" indent="457200" algn="just">
              <a:lnSpc>
                <a:spcPct val="117000"/>
              </a:lnSpc>
              <a:spcBef>
                <a:spcPts val="0"/>
              </a:spcBef>
              <a:spcAft>
                <a:spcPts val="1000"/>
              </a:spcAft>
            </a:pPr>
            <a:r>
              <a:rPr lang="en-US" sz="1800" dirty="0">
                <a:effectLst/>
                <a:latin typeface="Arial" panose="020B0604020202020204" pitchFamily="34" charset="0"/>
                <a:ea typeface="Calibri" panose="020F0502020204030204" pitchFamily="34" charset="0"/>
              </a:rPr>
              <a:t>+ </a:t>
            </a:r>
            <a:r>
              <a:rPr lang="vi-VN" sz="1800" dirty="0">
                <a:effectLst/>
                <a:latin typeface="Arial" panose="020B0604020202020204" pitchFamily="34" charset="0"/>
                <a:ea typeface="Calibri" panose="020F0502020204030204" pitchFamily="34" charset="0"/>
              </a:rPr>
              <a:t>Sự khéo léo khi tỏ thái độ thiện cảm hay ác cảm là cần thiết nhưng không vi phạm các chuẩn mực đạo đức, thẩm mĩ, văn hóa.</a:t>
            </a:r>
            <a:endParaRPr lang="en-US" sz="1800" dirty="0">
              <a:effectLst/>
              <a:latin typeface="Calibri" panose="020F0502020204030204" pitchFamily="34" charset="0"/>
              <a:ea typeface="Calibri" panose="020F0502020204030204" pitchFamily="34" charset="0"/>
            </a:endParaRPr>
          </a:p>
          <a:p>
            <a:pPr marL="0" marR="0" indent="457200" algn="just">
              <a:lnSpc>
                <a:spcPct val="117000"/>
              </a:lnSpc>
              <a:spcBef>
                <a:spcPts val="0"/>
              </a:spcBef>
              <a:spcAft>
                <a:spcPts val="1000"/>
              </a:spcAft>
            </a:pPr>
            <a:r>
              <a:rPr lang="en-US" sz="1800" dirty="0" err="1">
                <a:effectLst/>
                <a:latin typeface="Arial" panose="020B0604020202020204" pitchFamily="34" charset="0"/>
                <a:ea typeface="Calibri" panose="020F0502020204030204" pitchFamily="34" charset="0"/>
              </a:rPr>
              <a:t>Đối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mẫu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đồng</a:t>
            </a:r>
            <a:r>
              <a:rPr lang="en-US" sz="1800" dirty="0">
                <a:effectLst/>
                <a:latin typeface="Arial" panose="020B0604020202020204" pitchFamily="34" charset="0"/>
                <a:ea typeface="Calibri" panose="020F0502020204030204" pitchFamily="34" charset="0"/>
              </a:rPr>
              <a:t> ý/</a:t>
            </a:r>
            <a:r>
              <a:rPr lang="en-US" sz="1800" dirty="0" err="1">
                <a:effectLst/>
                <a:latin typeface="Arial" panose="020B0604020202020204" pitchFamily="34" charset="0"/>
                <a:ea typeface="Calibri" panose="020F0502020204030204" pitchFamily="34" charset="0"/>
              </a:rPr>
              <a:t>không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đồng</a:t>
            </a:r>
            <a:r>
              <a:rPr lang="en-US" sz="1800" dirty="0">
                <a:effectLst/>
                <a:latin typeface="Arial" panose="020B0604020202020204" pitchFamily="34" charset="0"/>
                <a:ea typeface="Calibri" panose="020F0502020204030204" pitchFamily="34" charset="0"/>
              </a:rPr>
              <a:t> ý, </a:t>
            </a:r>
            <a:r>
              <a:rPr lang="en-US" sz="1800" dirty="0" err="1">
                <a:effectLst/>
                <a:latin typeface="Arial" panose="020B0604020202020204" pitchFamily="34" charset="0"/>
                <a:ea typeface="Calibri" panose="020F0502020204030204" pitchFamily="34" charset="0"/>
              </a:rPr>
              <a:t>đồng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tình</a:t>
            </a:r>
            <a:r>
              <a:rPr lang="en-US" sz="1800" dirty="0">
                <a:effectLst/>
                <a:latin typeface="Arial" panose="020B0604020202020204" pitchFamily="34" charset="0"/>
                <a:ea typeface="Calibri" panose="020F0502020204030204" pitchFamily="34" charset="0"/>
              </a:rPr>
              <a:t>/</a:t>
            </a:r>
            <a:r>
              <a:rPr lang="en-US" sz="1800" dirty="0" err="1">
                <a:effectLst/>
                <a:latin typeface="Arial" panose="020B0604020202020204" pitchFamily="34" charset="0"/>
                <a:ea typeface="Calibri" panose="020F0502020204030204" pitchFamily="34" charset="0"/>
              </a:rPr>
              <a:t>không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đồng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yêu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quý</a:t>
            </a:r>
            <a:r>
              <a:rPr lang="en-US" sz="1800" dirty="0">
                <a:effectLst/>
                <a:latin typeface="Arial" panose="020B0604020202020204" pitchFamily="34" charset="0"/>
                <a:ea typeface="Calibri" panose="020F0502020204030204" pitchFamily="34" charset="0"/>
              </a:rPr>
              <a:t>/</a:t>
            </a:r>
            <a:r>
              <a:rPr lang="en-US" sz="1800" dirty="0" err="1">
                <a:effectLst/>
                <a:latin typeface="Arial" panose="020B0604020202020204" pitchFamily="34" charset="0"/>
                <a:ea typeface="Calibri" panose="020F0502020204030204" pitchFamily="34" charset="0"/>
              </a:rPr>
              <a:t>ghét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bỏ</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huống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hoàn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cảnh</a:t>
            </a:r>
            <a:r>
              <a:rPr lang="en-US" sz="180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7710573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8D7259F7-F0BB-4B85-8148-91A5A1792F4F}"/>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36</a:t>
            </a:fld>
            <a:endParaRPr lang="en"/>
          </a:p>
        </p:txBody>
      </p:sp>
      <p:sp>
        <p:nvSpPr>
          <p:cNvPr id="9" name="TextBox 8">
            <a:extLst>
              <a:ext uri="{FF2B5EF4-FFF2-40B4-BE49-F238E27FC236}">
                <a16:creationId xmlns:a16="http://schemas.microsoft.com/office/drawing/2014/main" id="{FDBCB96E-F3E2-489A-9FD1-A316C627EA73}"/>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10" name="TextBox 9">
            <a:extLst>
              <a:ext uri="{FF2B5EF4-FFF2-40B4-BE49-F238E27FC236}">
                <a16:creationId xmlns:a16="http://schemas.microsoft.com/office/drawing/2014/main" id="{DF9B22C1-7CB6-420D-A785-59CE7245E0C2}"/>
              </a:ext>
            </a:extLst>
          </p:cNvPr>
          <p:cNvSpPr txBox="1"/>
          <p:nvPr/>
        </p:nvSpPr>
        <p:spPr>
          <a:xfrm>
            <a:off x="0" y="1899876"/>
            <a:ext cx="7881937" cy="1751442"/>
          </a:xfrm>
          <a:prstGeom prst="rect">
            <a:avLst/>
          </a:prstGeom>
          <a:noFill/>
        </p:spPr>
        <p:txBody>
          <a:bodyPr wrap="square">
            <a:spAutoFit/>
          </a:bodyPr>
          <a:lstStyle/>
          <a:p>
            <a:pPr marL="0" marR="0" indent="457200" algn="just">
              <a:lnSpc>
                <a:spcPct val="117000"/>
              </a:lnSpc>
              <a:spcBef>
                <a:spcPts val="0"/>
              </a:spcBef>
              <a:spcAft>
                <a:spcPts val="1000"/>
              </a:spcAft>
            </a:pPr>
            <a:r>
              <a:rPr lang="en-US" sz="1800" dirty="0" err="1">
                <a:effectLst/>
                <a:latin typeface="Arial" panose="020B0604020202020204" pitchFamily="34" charset="0"/>
                <a:ea typeface="Calibri" panose="020F0502020204030204" pitchFamily="34" charset="0"/>
              </a:rPr>
              <a:t>Kĩ</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bày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tỏ</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xúc</a:t>
            </a:r>
            <a:r>
              <a:rPr lang="en-US" sz="1800" dirty="0">
                <a:effectLst/>
                <a:latin typeface="Arial" panose="020B0604020202020204" pitchFamily="34" charset="0"/>
                <a:ea typeface="Calibri" panose="020F0502020204030204" pitchFamily="34" charset="0"/>
              </a:rPr>
              <a:t> bao </a:t>
            </a:r>
            <a:r>
              <a:rPr lang="en-US" sz="1800" dirty="0" err="1">
                <a:effectLst/>
                <a:latin typeface="Arial" panose="020B0604020202020204" pitchFamily="34" charset="0"/>
                <a:ea typeface="Calibri" panose="020F0502020204030204" pitchFamily="34" charset="0"/>
              </a:rPr>
              <a:t>gồm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thao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sau</a:t>
            </a:r>
            <a:r>
              <a:rPr lang="en-US" sz="180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pPr marL="0" marR="0" indent="457200" algn="just">
              <a:lnSpc>
                <a:spcPct val="117000"/>
              </a:lnSpc>
              <a:spcBef>
                <a:spcPts val="0"/>
              </a:spcBef>
              <a:spcAft>
                <a:spcPts val="1000"/>
              </a:spcAft>
            </a:pP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xúc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bản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thân</a:t>
            </a: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a:p>
            <a:pPr marL="0" marR="0" indent="457200" algn="just">
              <a:lnSpc>
                <a:spcPct val="117000"/>
              </a:lnSpc>
              <a:spcBef>
                <a:spcPts val="0"/>
              </a:spcBef>
              <a:spcAft>
                <a:spcPts val="1000"/>
              </a:spcAft>
            </a:pP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xúc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khác</a:t>
            </a:r>
            <a:r>
              <a:rPr lang="en-US" sz="1800" dirty="0">
                <a:effectLst/>
                <a:latin typeface="Arial" panose="020B0604020202020204" pitchFamily="34" charset="0"/>
                <a:ea typeface="Calibri" panose="020F0502020204030204" pitchFamily="34" charset="0"/>
              </a:rPr>
              <a:t> qua </a:t>
            </a:r>
            <a:r>
              <a:rPr lang="en-US" sz="1800" dirty="0" err="1">
                <a:effectLst/>
                <a:latin typeface="Arial" panose="020B0604020202020204" pitchFamily="34" charset="0"/>
                <a:ea typeface="Calibri" panose="020F0502020204030204" pitchFamily="34" charset="0"/>
              </a:rPr>
              <a:t>cử</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chỉ</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nét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mặt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nói</a:t>
            </a: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a:p>
            <a:pPr marL="0" marR="0" indent="457200" algn="just">
              <a:lnSpc>
                <a:spcPct val="117000"/>
              </a:lnSpc>
              <a:spcBef>
                <a:spcPts val="0"/>
              </a:spcBef>
              <a:spcAft>
                <a:spcPts val="1000"/>
              </a:spcAft>
            </a:pP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phản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ứng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xúc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bản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thân</a:t>
            </a: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p:txBody>
      </p:sp>
      <p:sp>
        <p:nvSpPr>
          <p:cNvPr id="11" name="TextBox 10">
            <a:extLst>
              <a:ext uri="{FF2B5EF4-FFF2-40B4-BE49-F238E27FC236}">
                <a16:creationId xmlns:a16="http://schemas.microsoft.com/office/drawing/2014/main" id="{3D9FB11B-EB9A-40C9-9F1E-CB5DC795920C}"/>
              </a:ext>
            </a:extLst>
          </p:cNvPr>
          <p:cNvSpPr txBox="1"/>
          <p:nvPr/>
        </p:nvSpPr>
        <p:spPr>
          <a:xfrm>
            <a:off x="404812" y="831782"/>
            <a:ext cx="6904037" cy="846835"/>
          </a:xfrm>
          <a:prstGeom prst="rect">
            <a:avLst/>
          </a:prstGeom>
          <a:noFill/>
        </p:spPr>
        <p:txBody>
          <a:bodyPr wrap="square">
            <a:spAutoFit/>
          </a:bodyPr>
          <a:lstStyle/>
          <a:p>
            <a:pPr algn="just">
              <a:lnSpc>
                <a:spcPct val="117000"/>
              </a:lnSpc>
              <a:spcAft>
                <a:spcPts val="1000"/>
              </a:spcAft>
            </a:pP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3.2.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Nhóm</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kĩ</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năng</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ứng</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xử</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và</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giao</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tiếp</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xã</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hội</a:t>
            </a:r>
            <a:endParaRPr lang="en-US" sz="1800" b="1" i="1" dirty="0">
              <a:effectLst/>
              <a:latin typeface="Arial" panose="020B0604020202020204" pitchFamily="34" charset="0"/>
              <a:ea typeface="Calibri" panose="020F0502020204030204" pitchFamily="34" charset="0"/>
            </a:endParaRPr>
          </a:p>
          <a:p>
            <a:pPr marL="0" marR="0" algn="just">
              <a:lnSpc>
                <a:spcPct val="117000"/>
              </a:lnSpc>
              <a:spcBef>
                <a:spcPts val="0"/>
              </a:spcBef>
              <a:spcAft>
                <a:spcPts val="1000"/>
              </a:spcAft>
            </a:pPr>
            <a:r>
              <a:rPr lang="en-US" sz="1800" b="1" i="1" dirty="0">
                <a:effectLst/>
                <a:latin typeface="Arial" panose="020B0604020202020204" pitchFamily="34" charset="0"/>
                <a:ea typeface="Calibri" panose="020F0502020204030204" pitchFamily="34" charset="0"/>
              </a:rPr>
              <a:t>3.2.3. </a:t>
            </a:r>
            <a:r>
              <a:rPr lang="vi-VN" sz="1800" b="1" i="1" dirty="0">
                <a:effectLst/>
                <a:latin typeface="Arial" panose="020B0604020202020204" pitchFamily="34" charset="0"/>
                <a:ea typeface="Calibri" panose="020F0502020204030204" pitchFamily="34" charset="0"/>
              </a:rPr>
              <a:t>Kĩ năng bày tỏ xúc cảm</a:t>
            </a:r>
            <a:endParaRPr lang="en-US"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07271518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8D7259F7-F0BB-4B85-8148-91A5A1792F4F}"/>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37</a:t>
            </a:fld>
            <a:endParaRPr lang="en"/>
          </a:p>
        </p:txBody>
      </p:sp>
      <p:sp>
        <p:nvSpPr>
          <p:cNvPr id="8" name="TextBox 7">
            <a:extLst>
              <a:ext uri="{FF2B5EF4-FFF2-40B4-BE49-F238E27FC236}">
                <a16:creationId xmlns:a16="http://schemas.microsoft.com/office/drawing/2014/main" id="{61BF77AE-1C18-484F-850F-C1AF0CE4FE39}"/>
              </a:ext>
            </a:extLst>
          </p:cNvPr>
          <p:cNvSpPr txBox="1"/>
          <p:nvPr/>
        </p:nvSpPr>
        <p:spPr>
          <a:xfrm>
            <a:off x="133350" y="104053"/>
            <a:ext cx="8464550" cy="3439339"/>
          </a:xfrm>
          <a:prstGeom prst="rect">
            <a:avLst/>
          </a:prstGeom>
          <a:noFill/>
        </p:spPr>
        <p:txBody>
          <a:bodyPr wrap="square">
            <a:spAutoFit/>
          </a:bodyPr>
          <a:lstStyle/>
          <a:p>
            <a:pPr marL="0" marR="0" algn="just">
              <a:lnSpc>
                <a:spcPct val="117000"/>
              </a:lnSpc>
              <a:spcBef>
                <a:spcPts val="200"/>
              </a:spcBef>
              <a:spcAft>
                <a:spcPts val="0"/>
              </a:spcAft>
            </a:pP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3.3.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Nhóm</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kĩ</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năng</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thích</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ứng</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xã</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hội</a:t>
            </a:r>
            <a:endParaRPr lang="en-US" sz="1800" b="1" i="1" dirty="0">
              <a:solidFill>
                <a:schemeClr val="tx1"/>
              </a:solidFill>
              <a:effectLst/>
              <a:latin typeface="Calibri Light" panose="020F0302020204030204" pitchFamily="34" charset="0"/>
              <a:ea typeface="Times New Roman" panose="02020603050405020304" pitchFamily="18" charset="0"/>
              <a:cs typeface="Times New Roman" panose="02020603050405020304" pitchFamily="18" charset="0"/>
            </a:endParaRPr>
          </a:p>
          <a:p>
            <a:pPr marL="0" marR="0" indent="457200" algn="just">
              <a:lnSpc>
                <a:spcPct val="117000"/>
              </a:lnSpc>
              <a:spcBef>
                <a:spcPts val="0"/>
              </a:spcBef>
              <a:spcAft>
                <a:spcPts val="1000"/>
              </a:spcAft>
            </a:pPr>
            <a:r>
              <a:rPr lang="en-US" sz="1800" dirty="0">
                <a:effectLst/>
                <a:latin typeface="Arial" panose="020B0604020202020204" pitchFamily="34" charset="0"/>
                <a:ea typeface="Calibri" panose="020F0502020204030204" pitchFamily="34" charset="0"/>
              </a:rPr>
              <a:t>S</a:t>
            </a:r>
            <a:r>
              <a:rPr lang="vi-VN" sz="1800" dirty="0">
                <a:effectLst/>
                <a:latin typeface="Arial" panose="020B0604020202020204" pitchFamily="34" charset="0"/>
                <a:ea typeface="Calibri" panose="020F0502020204030204" pitchFamily="34" charset="0"/>
              </a:rPr>
              <a:t>ự thích ứng với môi trường xã hội trở thành phương thức chủ đạo giúp cho cả xã hội nói chung và từng cá thể trong xã hội ấy phát triển. Sự thích ứng xã hội của con người là sự điều chỉnh, thay đổi bản thân từ quan niệm, nếp nghĩ, đến hành vi, hành động để hòa nhập tốt với những thay đổi của môi trường xã hội. Đối với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MG</a:t>
            </a:r>
            <a:r>
              <a:rPr lang="vi-VN" sz="1800" dirty="0">
                <a:effectLst/>
                <a:latin typeface="Arial" panose="020B0604020202020204" pitchFamily="34" charset="0"/>
                <a:ea typeface="Calibri" panose="020F0502020204030204" pitchFamily="34" charset="0"/>
              </a:rPr>
              <a:t>, kĩ năng thích ứng xã hội bao gồm các kĩ năng cụ thể sau:</a:t>
            </a:r>
            <a:endParaRPr lang="en-US" sz="1800" dirty="0">
              <a:effectLst/>
              <a:latin typeface="Calibri" panose="020F0502020204030204" pitchFamily="34" charset="0"/>
              <a:ea typeface="Calibri" panose="020F0502020204030204" pitchFamily="34" charset="0"/>
            </a:endParaRPr>
          </a:p>
          <a:p>
            <a:pPr marL="0" marR="0" indent="457200" algn="just">
              <a:lnSpc>
                <a:spcPct val="117000"/>
              </a:lnSpc>
              <a:spcBef>
                <a:spcPts val="0"/>
              </a:spcBef>
              <a:spcAft>
                <a:spcPts val="1000"/>
              </a:spcAft>
            </a:pPr>
            <a:r>
              <a:rPr lang="vi-VN" sz="1800" dirty="0">
                <a:effectLst/>
                <a:latin typeface="Arial" panose="020B0604020202020204" pitchFamily="34" charset="0"/>
                <a:ea typeface="Calibri" panose="020F0502020204030204" pitchFamily="34" charset="0"/>
              </a:rPr>
              <a:t>Đây là loại KNXH được xem là quan trọng nhất đối với mỗi con người hiện đại, bởi xã hội hiện đại luôn vận động và phát triển không ngừng. Mỗi con người cần biết, cần có kĩ năng hòa nhập và thích ứng tốt với sự thay đổi ấy để tồn tại và phát triển</a:t>
            </a:r>
            <a:endParaRPr lang="en-US" sz="1800" dirty="0">
              <a:effectLst/>
              <a:latin typeface="Calibri" panose="020F0502020204030204" pitchFamily="34" charset="0"/>
              <a:ea typeface="Calibri" panose="020F0502020204030204" pitchFamily="34" charset="0"/>
            </a:endParaRPr>
          </a:p>
        </p:txBody>
      </p:sp>
      <p:sp>
        <p:nvSpPr>
          <p:cNvPr id="9" name="TextBox 8">
            <a:extLst>
              <a:ext uri="{FF2B5EF4-FFF2-40B4-BE49-F238E27FC236}">
                <a16:creationId xmlns:a16="http://schemas.microsoft.com/office/drawing/2014/main" id="{FDBCB96E-F3E2-489A-9FD1-A316C627EA73}"/>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11" name="Picture 10">
            <a:extLst>
              <a:ext uri="{FF2B5EF4-FFF2-40B4-BE49-F238E27FC236}">
                <a16:creationId xmlns:a16="http://schemas.microsoft.com/office/drawing/2014/main" id="{B69A904B-9732-4954-B657-F3BC4ABBCB09}"/>
              </a:ext>
            </a:extLst>
          </p:cNvPr>
          <p:cNvPicPr>
            <a:picLocks noChangeAspect="1"/>
          </p:cNvPicPr>
          <p:nvPr/>
        </p:nvPicPr>
        <p:blipFill>
          <a:blip r:embed="rId2"/>
          <a:stretch>
            <a:fillRect/>
          </a:stretch>
        </p:blipFill>
        <p:spPr>
          <a:xfrm>
            <a:off x="44450" y="3543392"/>
            <a:ext cx="6032500" cy="1608033"/>
          </a:xfrm>
          <a:prstGeom prst="rect">
            <a:avLst/>
          </a:prstGeom>
        </p:spPr>
      </p:pic>
    </p:spTree>
    <p:extLst>
      <p:ext uri="{BB962C8B-B14F-4D97-AF65-F5344CB8AC3E}">
        <p14:creationId xmlns:p14="http://schemas.microsoft.com/office/powerpoint/2010/main" val="282293533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8D7259F7-F0BB-4B85-8148-91A5A1792F4F}"/>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38</a:t>
            </a:fld>
            <a:endParaRPr lang="en"/>
          </a:p>
        </p:txBody>
      </p:sp>
      <p:sp>
        <p:nvSpPr>
          <p:cNvPr id="8" name="TextBox 7">
            <a:extLst>
              <a:ext uri="{FF2B5EF4-FFF2-40B4-BE49-F238E27FC236}">
                <a16:creationId xmlns:a16="http://schemas.microsoft.com/office/drawing/2014/main" id="{61BF77AE-1C18-484F-850F-C1AF0CE4FE39}"/>
              </a:ext>
            </a:extLst>
          </p:cNvPr>
          <p:cNvSpPr txBox="1"/>
          <p:nvPr/>
        </p:nvSpPr>
        <p:spPr>
          <a:xfrm>
            <a:off x="457200" y="1069728"/>
            <a:ext cx="8464550" cy="1356397"/>
          </a:xfrm>
          <a:prstGeom prst="rect">
            <a:avLst/>
          </a:prstGeom>
          <a:noFill/>
        </p:spPr>
        <p:txBody>
          <a:bodyPr wrap="square">
            <a:spAutoFit/>
          </a:bodyPr>
          <a:lstStyle/>
          <a:p>
            <a:pPr indent="457200" algn="just">
              <a:lnSpc>
                <a:spcPct val="116000"/>
              </a:lnSpc>
              <a:spcAft>
                <a:spcPts val="1000"/>
              </a:spcAft>
            </a:pPr>
            <a:r>
              <a:rPr lang="vi-VN" sz="1800" dirty="0">
                <a:effectLst/>
                <a:latin typeface="Arial" panose="020B0604020202020204" pitchFamily="34" charset="0"/>
                <a:ea typeface="Calibri" panose="020F0502020204030204" pitchFamily="34" charset="0"/>
              </a:rPr>
              <a:t>Những kĩ năng này bao gồm: 1</a:t>
            </a:r>
            <a:r>
              <a:rPr lang="vi-VN" sz="1800" spc="-20" dirty="0">
                <a:effectLst/>
                <a:latin typeface="Arial" panose="020B0604020202020204" pitchFamily="34" charset="0"/>
                <a:ea typeface="Calibri" panose="020F0502020204030204" pitchFamily="34" charset="0"/>
              </a:rPr>
              <a:t>- Kĩ năng thu xếp ổn định khi di chuyển nơi sinh hoạt; 2- Kĩ năng điều chỉnh cuộc sống</a:t>
            </a:r>
            <a:r>
              <a:rPr lang="en-US" sz="1800" spc="-20" dirty="0">
                <a:effectLst/>
                <a:latin typeface="Arial" panose="020B0604020202020204" pitchFamily="34" charset="0"/>
                <a:ea typeface="Calibri" panose="020F0502020204030204" pitchFamily="34" charset="0"/>
              </a:rPr>
              <a:t> </a:t>
            </a:r>
            <a:r>
              <a:rPr lang="en-US" sz="1800" spc="-20" dirty="0" err="1">
                <a:effectLst/>
                <a:latin typeface="Arial" panose="020B0604020202020204" pitchFamily="34" charset="0"/>
                <a:ea typeface="Calibri" panose="020F0502020204030204" pitchFamily="34" charset="0"/>
              </a:rPr>
              <a:t>cá</a:t>
            </a:r>
            <a:r>
              <a:rPr lang="en-US" sz="1800" spc="-20" dirty="0">
                <a:effectLst/>
                <a:latin typeface="Arial" panose="020B0604020202020204" pitchFamily="34" charset="0"/>
                <a:ea typeface="Calibri" panose="020F0502020204030204" pitchFamily="34" charset="0"/>
              </a:rPr>
              <a:t> </a:t>
            </a:r>
            <a:r>
              <a:rPr lang="en-US" sz="1800" spc="-20" dirty="0" err="1">
                <a:effectLst/>
                <a:latin typeface="Arial" panose="020B0604020202020204" pitchFamily="34" charset="0"/>
                <a:ea typeface="Calibri" panose="020F0502020204030204" pitchFamily="34" charset="0"/>
              </a:rPr>
              <a:t>nhân</a:t>
            </a:r>
            <a:r>
              <a:rPr lang="en-US" sz="1800" spc="-20" dirty="0">
                <a:effectLst/>
                <a:latin typeface="Arial" panose="020B0604020202020204" pitchFamily="34" charset="0"/>
                <a:ea typeface="Calibri" panose="020F0502020204030204" pitchFamily="34" charset="0"/>
              </a:rPr>
              <a:t> </a:t>
            </a:r>
            <a:r>
              <a:rPr lang="en-US" sz="1800" spc="-20" dirty="0" err="1">
                <a:effectLst/>
                <a:latin typeface="Arial" panose="020B0604020202020204" pitchFamily="34" charset="0"/>
                <a:ea typeface="Calibri" panose="020F0502020204030204" pitchFamily="34" charset="0"/>
              </a:rPr>
              <a:t>phù</a:t>
            </a:r>
            <a:r>
              <a:rPr lang="en-US" sz="1800" spc="-20" dirty="0">
                <a:effectLst/>
                <a:latin typeface="Arial" panose="020B0604020202020204" pitchFamily="34" charset="0"/>
                <a:ea typeface="Calibri" panose="020F0502020204030204" pitchFamily="34" charset="0"/>
              </a:rPr>
              <a:t> </a:t>
            </a:r>
            <a:r>
              <a:rPr lang="en-US" sz="1800" spc="-20" dirty="0" err="1">
                <a:effectLst/>
                <a:latin typeface="Arial" panose="020B0604020202020204" pitchFamily="34" charset="0"/>
                <a:ea typeface="Calibri" panose="020F0502020204030204" pitchFamily="34" charset="0"/>
              </a:rPr>
              <a:t>hợp</a:t>
            </a:r>
            <a:r>
              <a:rPr lang="en-US" sz="1800" spc="-20" dirty="0">
                <a:effectLst/>
                <a:latin typeface="Arial" panose="020B0604020202020204" pitchFamily="34" charset="0"/>
                <a:ea typeface="Calibri" panose="020F0502020204030204" pitchFamily="34" charset="0"/>
              </a:rPr>
              <a:t> </a:t>
            </a:r>
            <a:r>
              <a:rPr lang="en-US" sz="1800" spc="-20" dirty="0" err="1">
                <a:effectLst/>
                <a:latin typeface="Arial" panose="020B0604020202020204" pitchFamily="34" charset="0"/>
                <a:ea typeface="Calibri" panose="020F0502020204030204" pitchFamily="34" charset="0"/>
              </a:rPr>
              <a:t>với</a:t>
            </a:r>
            <a:r>
              <a:rPr lang="en-US" sz="1800" spc="-20" dirty="0">
                <a:effectLst/>
                <a:latin typeface="Arial" panose="020B0604020202020204" pitchFamily="34" charset="0"/>
                <a:ea typeface="Calibri" panose="020F0502020204030204" pitchFamily="34" charset="0"/>
              </a:rPr>
              <a:t> </a:t>
            </a:r>
            <a:r>
              <a:rPr lang="vi-VN" sz="1800" spc="-20" dirty="0">
                <a:effectLst/>
                <a:latin typeface="Arial" panose="020B0604020202020204" pitchFamily="34" charset="0"/>
                <a:ea typeface="Calibri" panose="020F0502020204030204" pitchFamily="34" charset="0"/>
              </a:rPr>
              <a:t>hoàn cảnh xã hội thay đổi; 3- Kĩ</a:t>
            </a:r>
            <a:r>
              <a:rPr lang="vi-VN" sz="1800" dirty="0">
                <a:effectLst/>
                <a:latin typeface="Arial" panose="020B0604020202020204" pitchFamily="34" charset="0"/>
                <a:ea typeface="Calibri" panose="020F0502020204030204" pitchFamily="34" charset="0"/>
              </a:rPr>
              <a:t> năng tổ chức và tham gia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vi-VN" sz="1800" dirty="0">
                <a:effectLst/>
                <a:latin typeface="Arial" panose="020B0604020202020204" pitchFamily="34" charset="0"/>
                <a:ea typeface="Calibri" panose="020F0502020204030204" pitchFamily="34" charset="0"/>
              </a:rPr>
              <a:t>; 4- Kĩ năng giải quyết vấn đề trong quá trình thích ứng xã hội.</a:t>
            </a:r>
            <a:endParaRPr lang="en-US" sz="1800" dirty="0">
              <a:effectLst/>
              <a:latin typeface="Calibri" panose="020F0502020204030204" pitchFamily="34" charset="0"/>
              <a:ea typeface="Calibri" panose="020F0502020204030204" pitchFamily="34" charset="0"/>
            </a:endParaRPr>
          </a:p>
        </p:txBody>
      </p:sp>
      <p:sp>
        <p:nvSpPr>
          <p:cNvPr id="9" name="TextBox 8">
            <a:extLst>
              <a:ext uri="{FF2B5EF4-FFF2-40B4-BE49-F238E27FC236}">
                <a16:creationId xmlns:a16="http://schemas.microsoft.com/office/drawing/2014/main" id="{FDBCB96E-F3E2-489A-9FD1-A316C627EA73}"/>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11" name="Picture 10">
            <a:extLst>
              <a:ext uri="{FF2B5EF4-FFF2-40B4-BE49-F238E27FC236}">
                <a16:creationId xmlns:a16="http://schemas.microsoft.com/office/drawing/2014/main" id="{B69A904B-9732-4954-B657-F3BC4ABBCB09}"/>
              </a:ext>
            </a:extLst>
          </p:cNvPr>
          <p:cNvPicPr>
            <a:picLocks noChangeAspect="1"/>
          </p:cNvPicPr>
          <p:nvPr/>
        </p:nvPicPr>
        <p:blipFill>
          <a:blip r:embed="rId2"/>
          <a:stretch>
            <a:fillRect/>
          </a:stretch>
        </p:blipFill>
        <p:spPr>
          <a:xfrm>
            <a:off x="1238250" y="2660650"/>
            <a:ext cx="6775450" cy="1704515"/>
          </a:xfrm>
          <a:prstGeom prst="rect">
            <a:avLst/>
          </a:prstGeom>
        </p:spPr>
      </p:pic>
      <p:sp>
        <p:nvSpPr>
          <p:cNvPr id="10" name="TextBox 9">
            <a:extLst>
              <a:ext uri="{FF2B5EF4-FFF2-40B4-BE49-F238E27FC236}">
                <a16:creationId xmlns:a16="http://schemas.microsoft.com/office/drawing/2014/main" id="{6AC2221E-8846-4C98-ABD6-1C6A4FAC94CE}"/>
              </a:ext>
            </a:extLst>
          </p:cNvPr>
          <p:cNvSpPr txBox="1"/>
          <p:nvPr/>
        </p:nvSpPr>
        <p:spPr>
          <a:xfrm>
            <a:off x="862013" y="599991"/>
            <a:ext cx="4797424" cy="394532"/>
          </a:xfrm>
          <a:prstGeom prst="rect">
            <a:avLst/>
          </a:prstGeom>
          <a:noFill/>
        </p:spPr>
        <p:txBody>
          <a:bodyPr wrap="square">
            <a:spAutoFit/>
          </a:bodyPr>
          <a:lstStyle/>
          <a:p>
            <a:pPr marL="0" marR="0" algn="just">
              <a:lnSpc>
                <a:spcPct val="117000"/>
              </a:lnSpc>
              <a:spcBef>
                <a:spcPts val="200"/>
              </a:spcBef>
              <a:spcAft>
                <a:spcPts val="0"/>
              </a:spcAft>
            </a:pP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3.3.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Nhóm</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kĩ</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năng</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thích</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ứng</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xã</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hội</a:t>
            </a:r>
            <a:endParaRPr lang="en-US" sz="1800" b="1" i="1" dirty="0">
              <a:solidFill>
                <a:schemeClr val="tx1"/>
              </a:solidFill>
              <a:effectLst/>
              <a:latin typeface="Calibri Light" panose="020F03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1730542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solidFill>
                  <a:schemeClr val="tx1"/>
                </a:solidFill>
              </a:rPr>
              <a:t>39</a:t>
            </a:fld>
            <a:endParaRPr>
              <a:solidFill>
                <a:schemeClr val="tx1"/>
              </a:solidFill>
            </a:endParaRPr>
          </a:p>
        </p:txBody>
      </p:sp>
      <p:sp>
        <p:nvSpPr>
          <p:cNvPr id="8" name="TextBox 7">
            <a:extLst>
              <a:ext uri="{FF2B5EF4-FFF2-40B4-BE49-F238E27FC236}">
                <a16:creationId xmlns:a16="http://schemas.microsoft.com/office/drawing/2014/main" id="{B7E1567C-C640-44B9-8A09-D7E6907BFC62}"/>
              </a:ext>
            </a:extLst>
          </p:cNvPr>
          <p:cNvSpPr txBox="1"/>
          <p:nvPr/>
        </p:nvSpPr>
        <p:spPr>
          <a:xfrm>
            <a:off x="254000" y="760696"/>
            <a:ext cx="8636000" cy="4207114"/>
          </a:xfrm>
          <a:prstGeom prst="rect">
            <a:avLst/>
          </a:prstGeom>
          <a:noFill/>
        </p:spPr>
        <p:txBody>
          <a:bodyPr wrap="square">
            <a:spAutoFit/>
          </a:bodyPr>
          <a:lstStyle/>
          <a:p>
            <a:pPr marL="0" marR="0" algn="just">
              <a:lnSpc>
                <a:spcPct val="117000"/>
              </a:lnSpc>
              <a:spcBef>
                <a:spcPts val="0"/>
              </a:spcBef>
              <a:spcAft>
                <a:spcPts val="1000"/>
              </a:spcAft>
            </a:pPr>
            <a:r>
              <a:rPr lang="en-US" sz="1800" b="1" i="1" dirty="0">
                <a:solidFill>
                  <a:schemeClr val="tx1"/>
                </a:solidFill>
                <a:effectLst/>
                <a:latin typeface="Arial" panose="020B0604020202020204" pitchFamily="34" charset="0"/>
                <a:ea typeface="Calibri" panose="020F0502020204030204" pitchFamily="34" charset="0"/>
              </a:rPr>
              <a:t>3.3.1. </a:t>
            </a:r>
            <a:r>
              <a:rPr lang="vi-VN" sz="1800" b="1" i="1" dirty="0">
                <a:solidFill>
                  <a:schemeClr val="tx1"/>
                </a:solidFill>
                <a:effectLst/>
                <a:latin typeface="Arial" panose="020B0604020202020204" pitchFamily="34" charset="0"/>
                <a:ea typeface="Calibri" panose="020F0502020204030204" pitchFamily="34" charset="0"/>
              </a:rPr>
              <a:t>Kĩ năng thu xếp ổn định khi </a:t>
            </a:r>
            <a:r>
              <a:rPr lang="en-US" sz="1800" b="1" i="1" dirty="0">
                <a:solidFill>
                  <a:schemeClr val="tx1"/>
                </a:solidFill>
                <a:effectLst/>
                <a:latin typeface="Arial" panose="020B0604020202020204" pitchFamily="34" charset="0"/>
                <a:ea typeface="Calibri" panose="020F0502020204030204" pitchFamily="34" charset="0"/>
              </a:rPr>
              <a:t>di </a:t>
            </a:r>
            <a:r>
              <a:rPr lang="en-US" sz="1800" b="1" i="1" dirty="0" err="1">
                <a:solidFill>
                  <a:schemeClr val="tx1"/>
                </a:solidFill>
                <a:effectLst/>
                <a:latin typeface="Arial" panose="020B0604020202020204" pitchFamily="34" charset="0"/>
                <a:ea typeface="Calibri" panose="020F0502020204030204" pitchFamily="34" charset="0"/>
              </a:rPr>
              <a:t>chuyển</a:t>
            </a:r>
            <a:r>
              <a:rPr lang="en-US" sz="1800" b="1" i="1" dirty="0">
                <a:solidFill>
                  <a:schemeClr val="tx1"/>
                </a:solidFill>
                <a:effectLst/>
                <a:latin typeface="Arial" panose="020B0604020202020204" pitchFamily="34" charset="0"/>
                <a:ea typeface="Calibri" panose="020F0502020204030204" pitchFamily="34" charset="0"/>
              </a:rPr>
              <a:t> </a:t>
            </a:r>
            <a:r>
              <a:rPr lang="en-US" sz="1800" b="1" i="1" dirty="0" err="1">
                <a:solidFill>
                  <a:schemeClr val="tx1"/>
                </a:solidFill>
                <a:effectLst/>
                <a:latin typeface="Arial" panose="020B0604020202020204" pitchFamily="34" charset="0"/>
                <a:ea typeface="Calibri" panose="020F0502020204030204" pitchFamily="34" charset="0"/>
              </a:rPr>
              <a:t>nơi</a:t>
            </a:r>
            <a:r>
              <a:rPr lang="en-US" sz="1800" b="1" i="1" dirty="0">
                <a:solidFill>
                  <a:schemeClr val="tx1"/>
                </a:solidFill>
                <a:effectLst/>
                <a:latin typeface="Arial" panose="020B0604020202020204" pitchFamily="34" charset="0"/>
                <a:ea typeface="Calibri" panose="020F0502020204030204" pitchFamily="34" charset="0"/>
              </a:rPr>
              <a:t> </a:t>
            </a:r>
            <a:r>
              <a:rPr lang="en-US" sz="1800" b="1" i="1" dirty="0" err="1">
                <a:solidFill>
                  <a:schemeClr val="tx1"/>
                </a:solidFill>
                <a:effectLst/>
                <a:latin typeface="Arial" panose="020B0604020202020204" pitchFamily="34" charset="0"/>
                <a:ea typeface="Calibri" panose="020F0502020204030204" pitchFamily="34" charset="0"/>
              </a:rPr>
              <a:t>sinh</a:t>
            </a:r>
            <a:r>
              <a:rPr lang="en-US" sz="1800" b="1" i="1" dirty="0">
                <a:solidFill>
                  <a:schemeClr val="tx1"/>
                </a:solidFill>
                <a:effectLst/>
                <a:latin typeface="Arial" panose="020B0604020202020204" pitchFamily="34" charset="0"/>
                <a:ea typeface="Calibri" panose="020F0502020204030204" pitchFamily="34" charset="0"/>
              </a:rPr>
              <a:t> </a:t>
            </a:r>
            <a:r>
              <a:rPr lang="en-US" sz="1800" b="1" i="1" dirty="0" err="1">
                <a:solidFill>
                  <a:schemeClr val="tx1"/>
                </a:solidFill>
                <a:effectLst/>
                <a:latin typeface="Arial" panose="020B0604020202020204" pitchFamily="34" charset="0"/>
                <a:ea typeface="Calibri" panose="020F0502020204030204" pitchFamily="34" charset="0"/>
              </a:rPr>
              <a:t>hoạt</a:t>
            </a:r>
            <a:endParaRPr lang="en-US" sz="1800" dirty="0">
              <a:solidFill>
                <a:schemeClr val="tx1"/>
              </a:solidFill>
              <a:effectLst/>
              <a:latin typeface="Calibri" panose="020F0502020204030204" pitchFamily="34" charset="0"/>
              <a:ea typeface="Calibri" panose="020F0502020204030204" pitchFamily="34" charset="0"/>
            </a:endParaRPr>
          </a:p>
          <a:p>
            <a:pPr marL="0" marR="0" indent="457200" algn="just">
              <a:lnSpc>
                <a:spcPct val="117000"/>
              </a:lnSpc>
              <a:spcBef>
                <a:spcPts val="0"/>
              </a:spcBef>
              <a:spcAft>
                <a:spcPts val="1000"/>
              </a:spcAft>
            </a:pPr>
            <a:r>
              <a:rPr lang="vi-VN" sz="1800" dirty="0">
                <a:solidFill>
                  <a:schemeClr val="tx1"/>
                </a:solidFill>
                <a:effectLst/>
                <a:latin typeface="Arial" panose="020B0604020202020204" pitchFamily="34" charset="0"/>
                <a:ea typeface="Calibri" panose="020F0502020204030204" pitchFamily="34" charset="0"/>
              </a:rPr>
              <a:t>Những thay đổi về môi trường học tập của </a:t>
            </a:r>
            <a:r>
              <a:rPr lang="en-US" sz="1800" dirty="0" err="1">
                <a:solidFill>
                  <a:schemeClr val="tx1"/>
                </a:solidFill>
                <a:effectLst/>
                <a:latin typeface="Arial" panose="020B0604020202020204" pitchFamily="34" charset="0"/>
                <a:ea typeface="Calibri" panose="020F0502020204030204" pitchFamily="34" charset="0"/>
              </a:rPr>
              <a:t>trẻ</a:t>
            </a:r>
            <a:r>
              <a:rPr lang="en-US" sz="1800" dirty="0">
                <a:solidFill>
                  <a:schemeClr val="tx1"/>
                </a:solidFill>
                <a:effectLst/>
                <a:latin typeface="Arial" panose="020B0604020202020204" pitchFamily="34" charset="0"/>
                <a:ea typeface="Calibri" panose="020F0502020204030204" pitchFamily="34" charset="0"/>
              </a:rPr>
              <a:t> MG</a:t>
            </a:r>
            <a:r>
              <a:rPr lang="vi-VN" sz="1800" dirty="0">
                <a:solidFill>
                  <a:schemeClr val="tx1"/>
                </a:solidFill>
                <a:effectLst/>
                <a:latin typeface="Arial" panose="020B0604020202020204" pitchFamily="34" charset="0"/>
                <a:ea typeface="Calibri" panose="020F0502020204030204" pitchFamily="34" charset="0"/>
              </a:rPr>
              <a:t>, chẳng hạn như chuyển từ mầm non lên tiểu học; chuyển lớp, lên lớp, chuyển từ </a:t>
            </a:r>
            <a:r>
              <a:rPr lang="en-US" sz="1800" dirty="0" err="1">
                <a:solidFill>
                  <a:schemeClr val="tx1"/>
                </a:solidFill>
                <a:effectLst/>
                <a:latin typeface="Arial" panose="020B0604020202020204" pitchFamily="34" charset="0"/>
                <a:ea typeface="Calibri" panose="020F0502020204030204" pitchFamily="34" charset="0"/>
              </a:rPr>
              <a:t>trường</a:t>
            </a:r>
            <a:r>
              <a:rPr lang="en-US" sz="1800" dirty="0">
                <a:solidFill>
                  <a:schemeClr val="tx1"/>
                </a:solidFill>
                <a:effectLst/>
                <a:latin typeface="Arial" panose="020B0604020202020204" pitchFamily="34" charset="0"/>
                <a:ea typeface="Calibri" panose="020F0502020204030204" pitchFamily="34" charset="0"/>
              </a:rPr>
              <a:t> </a:t>
            </a:r>
            <a:r>
              <a:rPr lang="en-US" sz="1800" dirty="0" err="1">
                <a:solidFill>
                  <a:schemeClr val="tx1"/>
                </a:solidFill>
                <a:effectLst/>
                <a:latin typeface="Arial" panose="020B0604020202020204" pitchFamily="34" charset="0"/>
                <a:ea typeface="Calibri" panose="020F0502020204030204" pitchFamily="34" charset="0"/>
              </a:rPr>
              <a:t>này</a:t>
            </a:r>
            <a:r>
              <a:rPr lang="en-US" sz="1800" dirty="0">
                <a:solidFill>
                  <a:schemeClr val="tx1"/>
                </a:solidFill>
                <a:effectLst/>
                <a:latin typeface="Arial" panose="020B0604020202020204" pitchFamily="34" charset="0"/>
                <a:ea typeface="Calibri" panose="020F0502020204030204" pitchFamily="34" charset="0"/>
              </a:rPr>
              <a:t> sang </a:t>
            </a:r>
            <a:r>
              <a:rPr lang="en-US" sz="1800" dirty="0" err="1">
                <a:solidFill>
                  <a:schemeClr val="tx1"/>
                </a:solidFill>
                <a:effectLst/>
                <a:latin typeface="Arial" panose="020B0604020202020204" pitchFamily="34" charset="0"/>
                <a:ea typeface="Calibri" panose="020F0502020204030204" pitchFamily="34" charset="0"/>
              </a:rPr>
              <a:t>trường</a:t>
            </a:r>
            <a:r>
              <a:rPr lang="en-US" sz="1800" dirty="0">
                <a:solidFill>
                  <a:schemeClr val="tx1"/>
                </a:solidFill>
                <a:effectLst/>
                <a:latin typeface="Arial" panose="020B0604020202020204" pitchFamily="34" charset="0"/>
                <a:ea typeface="Calibri" panose="020F0502020204030204" pitchFamily="34" charset="0"/>
              </a:rPr>
              <a:t> </a:t>
            </a:r>
            <a:r>
              <a:rPr lang="en-US" sz="1800" dirty="0" err="1">
                <a:solidFill>
                  <a:schemeClr val="tx1"/>
                </a:solidFill>
                <a:effectLst/>
                <a:latin typeface="Arial" panose="020B0604020202020204" pitchFamily="34" charset="0"/>
                <a:ea typeface="Calibri" panose="020F0502020204030204" pitchFamily="34" charset="0"/>
              </a:rPr>
              <a:t>khác</a:t>
            </a:r>
            <a:r>
              <a:rPr lang="en-US" sz="1800" dirty="0">
                <a:solidFill>
                  <a:schemeClr val="tx1"/>
                </a:solidFill>
                <a:effectLst/>
                <a:latin typeface="Arial" panose="020B0604020202020204" pitchFamily="34" charset="0"/>
                <a:ea typeface="Calibri" panose="020F0502020204030204" pitchFamily="34" charset="0"/>
              </a:rPr>
              <a:t> </a:t>
            </a:r>
            <a:r>
              <a:rPr lang="en-US" sz="1800" dirty="0" err="1">
                <a:solidFill>
                  <a:schemeClr val="tx1"/>
                </a:solidFill>
                <a:effectLst/>
                <a:latin typeface="Arial" panose="020B0604020202020204" pitchFamily="34" charset="0"/>
                <a:ea typeface="Calibri" panose="020F0502020204030204" pitchFamily="34" charset="0"/>
              </a:rPr>
              <a:t>khi</a:t>
            </a:r>
            <a:r>
              <a:rPr lang="en-US" sz="1800" dirty="0">
                <a:solidFill>
                  <a:schemeClr val="tx1"/>
                </a:solidFill>
                <a:effectLst/>
                <a:latin typeface="Arial" panose="020B0604020202020204" pitchFamily="34" charset="0"/>
                <a:ea typeface="Calibri" panose="020F0502020204030204" pitchFamily="34" charset="0"/>
              </a:rPr>
              <a:t> </a:t>
            </a:r>
            <a:r>
              <a:rPr lang="en-US" sz="1800" dirty="0" err="1">
                <a:solidFill>
                  <a:schemeClr val="tx1"/>
                </a:solidFill>
                <a:effectLst/>
                <a:latin typeface="Arial" panose="020B0604020202020204" pitchFamily="34" charset="0"/>
                <a:ea typeface="Calibri" panose="020F0502020204030204" pitchFamily="34" charset="0"/>
              </a:rPr>
              <a:t>chuyển</a:t>
            </a:r>
            <a:r>
              <a:rPr lang="en-US" sz="1800" dirty="0">
                <a:solidFill>
                  <a:schemeClr val="tx1"/>
                </a:solidFill>
                <a:effectLst/>
                <a:latin typeface="Arial" panose="020B0604020202020204" pitchFamily="34" charset="0"/>
                <a:ea typeface="Calibri" panose="020F0502020204030204" pitchFamily="34" charset="0"/>
              </a:rPr>
              <a:t> </a:t>
            </a:r>
            <a:r>
              <a:rPr lang="en-US" sz="1800" dirty="0" err="1">
                <a:solidFill>
                  <a:schemeClr val="tx1"/>
                </a:solidFill>
                <a:effectLst/>
                <a:latin typeface="Arial" panose="020B0604020202020204" pitchFamily="34" charset="0"/>
                <a:ea typeface="Calibri" panose="020F0502020204030204" pitchFamily="34" charset="0"/>
              </a:rPr>
              <a:t>nơi</a:t>
            </a:r>
            <a:r>
              <a:rPr lang="en-US" sz="1800" dirty="0">
                <a:solidFill>
                  <a:schemeClr val="tx1"/>
                </a:solidFill>
                <a:effectLst/>
                <a:latin typeface="Arial" panose="020B0604020202020204" pitchFamily="34" charset="0"/>
                <a:ea typeface="Calibri" panose="020F0502020204030204" pitchFamily="34" charset="0"/>
              </a:rPr>
              <a:t> ở </a:t>
            </a:r>
            <a:r>
              <a:rPr lang="en-US" sz="1800" dirty="0" err="1">
                <a:solidFill>
                  <a:schemeClr val="tx1"/>
                </a:solidFill>
                <a:effectLst/>
                <a:latin typeface="Arial" panose="020B0604020202020204" pitchFamily="34" charset="0"/>
                <a:ea typeface="Calibri" panose="020F0502020204030204" pitchFamily="34" charset="0"/>
              </a:rPr>
              <a:t>cùng</a:t>
            </a:r>
            <a:r>
              <a:rPr lang="en-US" sz="1800" dirty="0">
                <a:solidFill>
                  <a:schemeClr val="tx1"/>
                </a:solidFill>
                <a:effectLst/>
                <a:latin typeface="Arial" panose="020B0604020202020204" pitchFamily="34" charset="0"/>
                <a:ea typeface="Calibri" panose="020F0502020204030204" pitchFamily="34" charset="0"/>
              </a:rPr>
              <a:t> </a:t>
            </a:r>
            <a:r>
              <a:rPr lang="en-US" sz="1800" dirty="0" err="1">
                <a:solidFill>
                  <a:schemeClr val="tx1"/>
                </a:solidFill>
                <a:effectLst/>
                <a:latin typeface="Arial" panose="020B0604020202020204" pitchFamily="34" charset="0"/>
                <a:ea typeface="Calibri" panose="020F0502020204030204" pitchFamily="34" charset="0"/>
              </a:rPr>
              <a:t>bố</a:t>
            </a:r>
            <a:r>
              <a:rPr lang="en-US" sz="1800" dirty="0">
                <a:solidFill>
                  <a:schemeClr val="tx1"/>
                </a:solidFill>
                <a:effectLst/>
                <a:latin typeface="Arial" panose="020B0604020202020204" pitchFamily="34" charset="0"/>
                <a:ea typeface="Calibri" panose="020F0502020204030204" pitchFamily="34" charset="0"/>
              </a:rPr>
              <a:t> </a:t>
            </a:r>
            <a:r>
              <a:rPr lang="en-US" sz="1800" dirty="0" err="1">
                <a:solidFill>
                  <a:schemeClr val="tx1"/>
                </a:solidFill>
                <a:effectLst/>
                <a:latin typeface="Arial" panose="020B0604020202020204" pitchFamily="34" charset="0"/>
                <a:ea typeface="Calibri" panose="020F0502020204030204" pitchFamily="34" charset="0"/>
              </a:rPr>
              <a:t>mẹ</a:t>
            </a:r>
            <a:r>
              <a:rPr lang="en-US" sz="1800" dirty="0">
                <a:solidFill>
                  <a:schemeClr val="tx1"/>
                </a:solidFill>
                <a:effectLst/>
                <a:latin typeface="Arial" panose="020B0604020202020204" pitchFamily="34" charset="0"/>
                <a:ea typeface="Calibri" panose="020F0502020204030204" pitchFamily="34" charset="0"/>
              </a:rPr>
              <a:t>, </a:t>
            </a:r>
            <a:r>
              <a:rPr lang="en-US" sz="1800" dirty="0" err="1">
                <a:solidFill>
                  <a:schemeClr val="tx1"/>
                </a:solidFill>
                <a:effectLst/>
                <a:latin typeface="Arial" panose="020B0604020202020204" pitchFamily="34" charset="0"/>
                <a:ea typeface="Calibri" panose="020F0502020204030204" pitchFamily="34" charset="0"/>
              </a:rPr>
              <a:t>chuyển</a:t>
            </a:r>
            <a:r>
              <a:rPr lang="en-US" sz="1800" dirty="0">
                <a:solidFill>
                  <a:schemeClr val="tx1"/>
                </a:solidFill>
                <a:effectLst/>
                <a:latin typeface="Arial" panose="020B0604020202020204" pitchFamily="34" charset="0"/>
                <a:ea typeface="Calibri" panose="020F0502020204030204" pitchFamily="34" charset="0"/>
              </a:rPr>
              <a:t> </a:t>
            </a:r>
            <a:r>
              <a:rPr lang="en-US" sz="1800" dirty="0" err="1">
                <a:solidFill>
                  <a:schemeClr val="tx1"/>
                </a:solidFill>
                <a:effectLst/>
                <a:latin typeface="Arial" panose="020B0604020202020204" pitchFamily="34" charset="0"/>
                <a:ea typeface="Calibri" panose="020F0502020204030204" pitchFamily="34" charset="0"/>
              </a:rPr>
              <a:t>địa</a:t>
            </a:r>
            <a:r>
              <a:rPr lang="en-US" sz="1800" dirty="0">
                <a:solidFill>
                  <a:schemeClr val="tx1"/>
                </a:solidFill>
                <a:effectLst/>
                <a:latin typeface="Arial" panose="020B0604020202020204" pitchFamily="34" charset="0"/>
                <a:ea typeface="Calibri" panose="020F0502020204030204" pitchFamily="34" charset="0"/>
              </a:rPr>
              <a:t> </a:t>
            </a:r>
            <a:r>
              <a:rPr lang="en-US" sz="1800" dirty="0" err="1">
                <a:solidFill>
                  <a:schemeClr val="tx1"/>
                </a:solidFill>
                <a:effectLst/>
                <a:latin typeface="Arial" panose="020B0604020202020204" pitchFamily="34" charset="0"/>
                <a:ea typeface="Calibri" panose="020F0502020204030204" pitchFamily="34" charset="0"/>
              </a:rPr>
              <a:t>điểm</a:t>
            </a:r>
            <a:r>
              <a:rPr lang="en-US" sz="1800" dirty="0">
                <a:solidFill>
                  <a:schemeClr val="tx1"/>
                </a:solidFill>
                <a:effectLst/>
                <a:latin typeface="Arial" panose="020B0604020202020204" pitchFamily="34" charset="0"/>
                <a:ea typeface="Calibri" panose="020F0502020204030204" pitchFamily="34" charset="0"/>
              </a:rPr>
              <a:t> </a:t>
            </a:r>
            <a:r>
              <a:rPr lang="en-US" sz="1800" dirty="0" err="1">
                <a:solidFill>
                  <a:schemeClr val="tx1"/>
                </a:solidFill>
                <a:effectLst/>
                <a:latin typeface="Arial" panose="020B0604020202020204" pitchFamily="34" charset="0"/>
                <a:ea typeface="Calibri" panose="020F0502020204030204" pitchFamily="34" charset="0"/>
              </a:rPr>
              <a:t>hoạt</a:t>
            </a:r>
            <a:r>
              <a:rPr lang="en-US" sz="1800" dirty="0">
                <a:solidFill>
                  <a:schemeClr val="tx1"/>
                </a:solidFill>
                <a:effectLst/>
                <a:latin typeface="Arial" panose="020B0604020202020204" pitchFamily="34" charset="0"/>
                <a:ea typeface="Calibri" panose="020F0502020204030204" pitchFamily="34" charset="0"/>
              </a:rPr>
              <a:t> </a:t>
            </a:r>
            <a:r>
              <a:rPr lang="en-US" sz="1800" dirty="0" err="1">
                <a:solidFill>
                  <a:schemeClr val="tx1"/>
                </a:solidFill>
                <a:effectLst/>
                <a:latin typeface="Arial" panose="020B0604020202020204" pitchFamily="34" charset="0"/>
                <a:ea typeface="Calibri" panose="020F0502020204030204" pitchFamily="34" charset="0"/>
              </a:rPr>
              <a:t>động</a:t>
            </a:r>
            <a:r>
              <a:rPr lang="vi-VN" sz="1800" dirty="0">
                <a:solidFill>
                  <a:schemeClr val="tx1"/>
                </a:solidFill>
                <a:effectLst/>
                <a:latin typeface="Arial" panose="020B0604020202020204" pitchFamily="34" charset="0"/>
                <a:ea typeface="Calibri" panose="020F0502020204030204" pitchFamily="34" charset="0"/>
              </a:rPr>
              <a:t>…hay tham gia những nhóm, đội mới là những thay đổi rất lớn đối với mỗi </a:t>
            </a:r>
            <a:r>
              <a:rPr lang="en-US" sz="1800" dirty="0" err="1">
                <a:solidFill>
                  <a:schemeClr val="tx1"/>
                </a:solidFill>
                <a:effectLst/>
                <a:latin typeface="Arial" panose="020B0604020202020204" pitchFamily="34" charset="0"/>
                <a:ea typeface="Calibri" panose="020F0502020204030204" pitchFamily="34" charset="0"/>
              </a:rPr>
              <a:t>trẻ</a:t>
            </a:r>
            <a:r>
              <a:rPr lang="vi-VN" sz="1800" dirty="0">
                <a:solidFill>
                  <a:schemeClr val="tx1"/>
                </a:solidFill>
                <a:effectLst/>
                <a:latin typeface="Arial" panose="020B0604020202020204" pitchFamily="34" charset="0"/>
                <a:ea typeface="Calibri" panose="020F0502020204030204" pitchFamily="34" charset="0"/>
              </a:rPr>
              <a:t>. Đôi khi sự thay đổi này là cú hích để cá nhân có những tiến bộ vượt bậc, tạo đà cho những thay đổi lớn trong đời sống cá nhân. Đôi khi, nó lại có những tác dụng không mong muốn, giống như một cú sốc tâm lí, làm ảnh hưởng tiêu cực tới đời sống cá nhân của các em. Do vậy kĩ năng này giúp cho mỗi </a:t>
            </a:r>
            <a:r>
              <a:rPr lang="en-US" sz="1800" dirty="0" err="1">
                <a:solidFill>
                  <a:schemeClr val="tx1"/>
                </a:solidFill>
                <a:effectLst/>
                <a:latin typeface="Arial" panose="020B0604020202020204" pitchFamily="34" charset="0"/>
                <a:ea typeface="Calibri" panose="020F0502020204030204" pitchFamily="34" charset="0"/>
              </a:rPr>
              <a:t>trẻ</a:t>
            </a:r>
            <a:r>
              <a:rPr lang="vi-VN" sz="1800" dirty="0">
                <a:solidFill>
                  <a:schemeClr val="tx1"/>
                </a:solidFill>
                <a:effectLst/>
                <a:latin typeface="Arial" panose="020B0604020202020204" pitchFamily="34" charset="0"/>
                <a:ea typeface="Calibri" panose="020F0502020204030204" pitchFamily="34" charset="0"/>
              </a:rPr>
              <a:t> chuẩn bị và điều chỉnh bản thân để hòa nhập tốt nhất với những thay đổi trong đời sống, nhanh chóng thích nghi và sống hài hòa với </a:t>
            </a:r>
            <a:r>
              <a:rPr lang="en-US" sz="1800" dirty="0" err="1">
                <a:solidFill>
                  <a:schemeClr val="tx1"/>
                </a:solidFill>
                <a:effectLst/>
                <a:latin typeface="Arial" panose="020B0604020202020204" pitchFamily="34" charset="0"/>
                <a:ea typeface="Calibri" panose="020F0502020204030204" pitchFamily="34" charset="0"/>
              </a:rPr>
              <a:t>môi</a:t>
            </a:r>
            <a:r>
              <a:rPr lang="en-US" sz="1800" dirty="0">
                <a:solidFill>
                  <a:schemeClr val="tx1"/>
                </a:solidFill>
                <a:effectLst/>
                <a:latin typeface="Arial" panose="020B0604020202020204" pitchFamily="34" charset="0"/>
                <a:ea typeface="Calibri" panose="020F0502020204030204" pitchFamily="34" charset="0"/>
              </a:rPr>
              <a:t> </a:t>
            </a:r>
            <a:r>
              <a:rPr lang="en-US" sz="1800" dirty="0" err="1">
                <a:solidFill>
                  <a:schemeClr val="tx1"/>
                </a:solidFill>
                <a:effectLst/>
                <a:latin typeface="Arial" panose="020B0604020202020204" pitchFamily="34" charset="0"/>
                <a:ea typeface="Calibri" panose="020F0502020204030204" pitchFamily="34" charset="0"/>
              </a:rPr>
              <a:t>trường</a:t>
            </a:r>
            <a:r>
              <a:rPr lang="vi-VN" sz="1800" dirty="0">
                <a:solidFill>
                  <a:schemeClr val="tx1"/>
                </a:solidFill>
                <a:effectLst/>
                <a:latin typeface="Arial" panose="020B0604020202020204" pitchFamily="34" charset="0"/>
                <a:ea typeface="Calibri" panose="020F0502020204030204" pitchFamily="34" charset="0"/>
              </a:rPr>
              <a:t> mới.</a:t>
            </a:r>
            <a:endParaRPr lang="en-US" sz="1800" dirty="0">
              <a:solidFill>
                <a:schemeClr val="tx1"/>
              </a:solidFill>
              <a:effectLst/>
              <a:latin typeface="Calibri" panose="020F0502020204030204" pitchFamily="34" charset="0"/>
              <a:ea typeface="Calibri" panose="020F0502020204030204" pitchFamily="34" charset="0"/>
            </a:endParaRPr>
          </a:p>
          <a:p>
            <a:pPr marL="0" marR="0" indent="381635" algn="just">
              <a:lnSpc>
                <a:spcPct val="116000"/>
              </a:lnSpc>
              <a:spcBef>
                <a:spcPts val="0"/>
              </a:spcBef>
              <a:spcAft>
                <a:spcPts val="0"/>
              </a:spcAft>
            </a:pPr>
            <a:endParaRPr lang="en-US" sz="1800" dirty="0">
              <a:solidFill>
                <a:schemeClr val="tx1"/>
              </a:solidFill>
              <a:effectLst/>
              <a:latin typeface="Arial" panose="020B0604020202020204" pitchFamily="34" charset="0"/>
              <a:ea typeface="Calibri" panose="020F0502020204030204" pitchFamily="34" charset="0"/>
            </a:endParaRPr>
          </a:p>
        </p:txBody>
      </p:sp>
      <p:sp>
        <p:nvSpPr>
          <p:cNvPr id="9" name="TextBox 8">
            <a:extLst>
              <a:ext uri="{FF2B5EF4-FFF2-40B4-BE49-F238E27FC236}">
                <a16:creationId xmlns:a16="http://schemas.microsoft.com/office/drawing/2014/main" id="{B8F1ADD3-245B-4DD9-9C67-01FC9D343D77}"/>
              </a:ext>
            </a:extLst>
          </p:cNvPr>
          <p:cNvSpPr txBox="1"/>
          <p:nvPr/>
        </p:nvSpPr>
        <p:spPr>
          <a:xfrm>
            <a:off x="6584950" y="4781550"/>
            <a:ext cx="3009900" cy="307777"/>
          </a:xfrm>
          <a:prstGeom prst="rect">
            <a:avLst/>
          </a:prstGeom>
          <a:noFill/>
        </p:spPr>
        <p:txBody>
          <a:bodyPr wrap="square" rtlCol="0">
            <a:spAutoFit/>
          </a:bodyPr>
          <a:lstStyle/>
          <a:p>
            <a:r>
              <a:rPr lang="en-US" i="1" dirty="0">
                <a:solidFill>
                  <a:schemeClr val="tx1"/>
                </a:solidFill>
              </a:rPr>
              <a:t>GV: </a:t>
            </a:r>
            <a:r>
              <a:rPr lang="en-US" i="1" dirty="0" err="1">
                <a:solidFill>
                  <a:schemeClr val="tx1"/>
                </a:solidFill>
              </a:rPr>
              <a:t>Nguyễn</a:t>
            </a:r>
            <a:r>
              <a:rPr lang="en-US" i="1" dirty="0">
                <a:solidFill>
                  <a:schemeClr val="tx1"/>
                </a:solidFill>
              </a:rPr>
              <a:t> </a:t>
            </a:r>
            <a:r>
              <a:rPr lang="en-US" i="1" dirty="0" err="1">
                <a:solidFill>
                  <a:schemeClr val="tx1"/>
                </a:solidFill>
              </a:rPr>
              <a:t>Thiều</a:t>
            </a:r>
            <a:r>
              <a:rPr lang="en-US" i="1" dirty="0">
                <a:solidFill>
                  <a:schemeClr val="tx1"/>
                </a:solidFill>
              </a:rPr>
              <a:t> </a:t>
            </a:r>
            <a:r>
              <a:rPr lang="en-US" i="1" dirty="0" err="1">
                <a:solidFill>
                  <a:schemeClr val="tx1"/>
                </a:solidFill>
              </a:rPr>
              <a:t>Dạ</a:t>
            </a:r>
            <a:r>
              <a:rPr lang="en-US" i="1" dirty="0">
                <a:solidFill>
                  <a:schemeClr val="tx1"/>
                </a:solidFill>
              </a:rPr>
              <a:t> </a:t>
            </a:r>
            <a:r>
              <a:rPr lang="en-US" i="1" dirty="0" err="1">
                <a:solidFill>
                  <a:schemeClr val="tx1"/>
                </a:solidFill>
              </a:rPr>
              <a:t>Hương</a:t>
            </a:r>
            <a:endParaRPr lang="en-US" i="1" dirty="0">
              <a:solidFill>
                <a:schemeClr val="tx1"/>
              </a:solidFill>
            </a:endParaRPr>
          </a:p>
        </p:txBody>
      </p:sp>
      <p:sp>
        <p:nvSpPr>
          <p:cNvPr id="10" name="TextBox 9">
            <a:extLst>
              <a:ext uri="{FF2B5EF4-FFF2-40B4-BE49-F238E27FC236}">
                <a16:creationId xmlns:a16="http://schemas.microsoft.com/office/drawing/2014/main" id="{2916D94C-C859-4235-A2F4-5B0F349D26E7}"/>
              </a:ext>
            </a:extLst>
          </p:cNvPr>
          <p:cNvSpPr txBox="1"/>
          <p:nvPr/>
        </p:nvSpPr>
        <p:spPr>
          <a:xfrm>
            <a:off x="254000" y="366164"/>
            <a:ext cx="4797424" cy="394532"/>
          </a:xfrm>
          <a:prstGeom prst="rect">
            <a:avLst/>
          </a:prstGeom>
          <a:noFill/>
        </p:spPr>
        <p:txBody>
          <a:bodyPr wrap="square">
            <a:spAutoFit/>
          </a:bodyPr>
          <a:lstStyle/>
          <a:p>
            <a:pPr marL="0" marR="0" algn="just">
              <a:lnSpc>
                <a:spcPct val="117000"/>
              </a:lnSpc>
              <a:spcBef>
                <a:spcPts val="200"/>
              </a:spcBef>
              <a:spcAft>
                <a:spcPts val="0"/>
              </a:spcAft>
            </a:pP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3.3.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Nhóm</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kĩ</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năng</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thích</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ứng</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xã</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hội</a:t>
            </a:r>
            <a:endParaRPr lang="en-US" sz="1800" b="1" i="1" dirty="0">
              <a:solidFill>
                <a:schemeClr val="tx1"/>
              </a:solidFill>
              <a:effectLst/>
              <a:latin typeface="Calibri Light" panose="020F03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89844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40</a:t>
            </a:fld>
            <a:endParaRPr/>
          </a:p>
        </p:txBody>
      </p:sp>
      <p:sp>
        <p:nvSpPr>
          <p:cNvPr id="9" name="TextBox 8">
            <a:extLst>
              <a:ext uri="{FF2B5EF4-FFF2-40B4-BE49-F238E27FC236}">
                <a16:creationId xmlns:a16="http://schemas.microsoft.com/office/drawing/2014/main" id="{B8F1ADD3-245B-4DD9-9C67-01FC9D343D77}"/>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6" name="TextBox 5">
            <a:extLst>
              <a:ext uri="{FF2B5EF4-FFF2-40B4-BE49-F238E27FC236}">
                <a16:creationId xmlns:a16="http://schemas.microsoft.com/office/drawing/2014/main" id="{E920E06F-C1FF-4598-8EF5-CC84532E7AD9}"/>
              </a:ext>
            </a:extLst>
          </p:cNvPr>
          <p:cNvSpPr txBox="1"/>
          <p:nvPr/>
        </p:nvSpPr>
        <p:spPr>
          <a:xfrm>
            <a:off x="215900" y="1209934"/>
            <a:ext cx="8464550" cy="2723631"/>
          </a:xfrm>
          <a:prstGeom prst="rect">
            <a:avLst/>
          </a:prstGeom>
          <a:noFill/>
        </p:spPr>
        <p:txBody>
          <a:bodyPr wrap="square">
            <a:spAutoFit/>
          </a:bodyPr>
          <a:lstStyle/>
          <a:p>
            <a:pPr marL="0" marR="0" indent="457200" algn="just">
              <a:lnSpc>
                <a:spcPct val="117000"/>
              </a:lnSpc>
              <a:spcBef>
                <a:spcPts val="0"/>
              </a:spcBef>
              <a:spcAft>
                <a:spcPts val="1000"/>
              </a:spcAft>
            </a:pPr>
            <a:r>
              <a:rPr lang="vi-VN" sz="1800" dirty="0">
                <a:effectLst/>
                <a:latin typeface="Arial" panose="020B0604020202020204" pitchFamily="34" charset="0"/>
                <a:ea typeface="Calibri" panose="020F0502020204030204" pitchFamily="34" charset="0"/>
              </a:rPr>
              <a:t>Loại kĩ năng này bao gồm những thao tác cụ thể sau đây: </a:t>
            </a:r>
            <a:endParaRPr lang="en-US" sz="1800" dirty="0">
              <a:effectLst/>
              <a:latin typeface="Calibri" panose="020F0502020204030204" pitchFamily="34" charset="0"/>
              <a:ea typeface="Calibri" panose="020F0502020204030204" pitchFamily="34" charset="0"/>
            </a:endParaRPr>
          </a:p>
          <a:p>
            <a:pPr marL="0" marR="0" indent="457200" algn="just">
              <a:lnSpc>
                <a:spcPct val="117000"/>
              </a:lnSpc>
              <a:spcBef>
                <a:spcPts val="0"/>
              </a:spcBef>
              <a:spcAft>
                <a:spcPts val="1000"/>
              </a:spcAft>
            </a:pPr>
            <a:r>
              <a:rPr lang="en-US" sz="1800" dirty="0">
                <a:effectLst/>
                <a:latin typeface="Arial" panose="020B0604020202020204" pitchFamily="34" charset="0"/>
                <a:ea typeface="Calibri" panose="020F0502020204030204" pitchFamily="34" charset="0"/>
              </a:rPr>
              <a:t>+ </a:t>
            </a:r>
            <a:r>
              <a:rPr lang="vi-VN" sz="1800" dirty="0">
                <a:effectLst/>
                <a:latin typeface="Arial" panose="020B0604020202020204" pitchFamily="34" charset="0"/>
                <a:ea typeface="Calibri" panose="020F0502020204030204" pitchFamily="34" charset="0"/>
              </a:rPr>
              <a:t>Thiết lập các mối quan hệ mới: làm quen, kết bạn, tạo nhóm</a:t>
            </a: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a:p>
            <a:pPr marL="0" marR="0" indent="457200" algn="just">
              <a:lnSpc>
                <a:spcPct val="117000"/>
              </a:lnSpc>
              <a:spcBef>
                <a:spcPts val="0"/>
              </a:spcBef>
              <a:spcAft>
                <a:spcPts val="1000"/>
              </a:spcAft>
            </a:pPr>
            <a:r>
              <a:rPr lang="en-US" sz="1800" dirty="0">
                <a:effectLst/>
                <a:latin typeface="Arial" panose="020B0604020202020204" pitchFamily="34" charset="0"/>
                <a:ea typeface="Calibri" panose="020F0502020204030204" pitchFamily="34" charset="0"/>
              </a:rPr>
              <a:t>+ </a:t>
            </a:r>
            <a:r>
              <a:rPr lang="vi-VN" sz="1800" dirty="0">
                <a:effectLst/>
                <a:latin typeface="Arial" panose="020B0604020202020204" pitchFamily="34" charset="0"/>
                <a:ea typeface="Calibri" panose="020F0502020204030204" pitchFamily="34" charset="0"/>
              </a:rPr>
              <a:t>Tìm kiếm sự hỗ trợ, giúp đỡ từ bạn bè, từ giáo viên, từ những thành viên khác trong cộng đồng.</a:t>
            </a:r>
            <a:endParaRPr lang="en-US" sz="1800" dirty="0">
              <a:effectLst/>
              <a:latin typeface="Calibri" panose="020F0502020204030204" pitchFamily="34" charset="0"/>
              <a:ea typeface="Calibri" panose="020F0502020204030204" pitchFamily="34" charset="0"/>
            </a:endParaRPr>
          </a:p>
          <a:p>
            <a:pPr marL="0" marR="0" indent="457200" algn="just">
              <a:lnSpc>
                <a:spcPct val="117000"/>
              </a:lnSpc>
              <a:spcBef>
                <a:spcPts val="0"/>
              </a:spcBef>
              <a:spcAft>
                <a:spcPts val="1000"/>
              </a:spcAft>
            </a:pPr>
            <a:r>
              <a:rPr lang="en-US" sz="1800" dirty="0">
                <a:effectLst/>
                <a:latin typeface="Arial" panose="020B0604020202020204" pitchFamily="34" charset="0"/>
                <a:ea typeface="Calibri" panose="020F0502020204030204" pitchFamily="34" charset="0"/>
              </a:rPr>
              <a:t>+ </a:t>
            </a:r>
            <a:r>
              <a:rPr lang="vi-VN" sz="1800" dirty="0">
                <a:effectLst/>
                <a:latin typeface="Arial" panose="020B0604020202020204" pitchFamily="34" charset="0"/>
                <a:ea typeface="Calibri" panose="020F0502020204030204" pitchFamily="34" charset="0"/>
              </a:rPr>
              <a:t>Điều chỉnh hoạt động của bản thân: đón nhận những mối quan hệ mới, tìm hiểu môi trường mới, tự giác tham gia thảo luận, tranh luận; chủ động trao đổi có tính xây dựng với các bạn bè, người lớn trong môi trường mới.</a:t>
            </a:r>
            <a:endParaRPr lang="en-US"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79006626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8D7259F7-F0BB-4B85-8148-91A5A1792F4F}"/>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41</a:t>
            </a:fld>
            <a:endParaRPr lang="en"/>
          </a:p>
        </p:txBody>
      </p:sp>
      <p:sp>
        <p:nvSpPr>
          <p:cNvPr id="8" name="TextBox 7">
            <a:extLst>
              <a:ext uri="{FF2B5EF4-FFF2-40B4-BE49-F238E27FC236}">
                <a16:creationId xmlns:a16="http://schemas.microsoft.com/office/drawing/2014/main" id="{61BF77AE-1C18-484F-850F-C1AF0CE4FE39}"/>
              </a:ext>
            </a:extLst>
          </p:cNvPr>
          <p:cNvSpPr txBox="1"/>
          <p:nvPr/>
        </p:nvSpPr>
        <p:spPr>
          <a:xfrm>
            <a:off x="0" y="0"/>
            <a:ext cx="9067800" cy="5317931"/>
          </a:xfrm>
          <a:prstGeom prst="rect">
            <a:avLst/>
          </a:prstGeom>
          <a:noFill/>
        </p:spPr>
        <p:txBody>
          <a:bodyPr wrap="square">
            <a:spAutoFit/>
          </a:bodyPr>
          <a:lstStyle/>
          <a:p>
            <a:pPr marL="0" marR="0" algn="just">
              <a:lnSpc>
                <a:spcPct val="117000"/>
              </a:lnSpc>
              <a:spcBef>
                <a:spcPts val="0"/>
              </a:spcBef>
              <a:spcAft>
                <a:spcPts val="1000"/>
              </a:spcAft>
            </a:pPr>
            <a:r>
              <a:rPr lang="en-US" sz="1800" b="1" i="1" dirty="0">
                <a:effectLst/>
                <a:latin typeface="Arial" panose="020B0604020202020204" pitchFamily="34" charset="0"/>
                <a:ea typeface="Calibri" panose="020F0502020204030204" pitchFamily="34" charset="0"/>
              </a:rPr>
              <a:t>3.3.2.</a:t>
            </a:r>
            <a:r>
              <a:rPr lang="vi-VN" sz="1800" b="1" i="1" dirty="0">
                <a:effectLst/>
                <a:latin typeface="Arial" panose="020B0604020202020204" pitchFamily="34" charset="0"/>
                <a:ea typeface="Calibri" panose="020F0502020204030204" pitchFamily="34" charset="0"/>
              </a:rPr>
              <a:t> Kĩ năng điều chỉnh cuộc sống cá nhân phù hợp với hoàn cảnh xã hội thay đổi</a:t>
            </a:r>
            <a:endParaRPr lang="en-US" sz="1800" dirty="0">
              <a:effectLst/>
              <a:latin typeface="Calibri" panose="020F0502020204030204" pitchFamily="34" charset="0"/>
              <a:ea typeface="Calibri" panose="020F0502020204030204" pitchFamily="34" charset="0"/>
            </a:endParaRPr>
          </a:p>
          <a:p>
            <a:pPr marL="0" marR="0" indent="457200" algn="just">
              <a:lnSpc>
                <a:spcPct val="117000"/>
              </a:lnSpc>
              <a:spcBef>
                <a:spcPts val="0"/>
              </a:spcBef>
              <a:spcAft>
                <a:spcPts val="1000"/>
              </a:spcAft>
            </a:pPr>
            <a:r>
              <a:rPr lang="vi-VN" sz="1800" dirty="0">
                <a:effectLst/>
                <a:latin typeface="Arial" panose="020B0604020202020204" pitchFamily="34" charset="0"/>
                <a:ea typeface="Calibri" panose="020F0502020204030204" pitchFamily="34" charset="0"/>
              </a:rPr>
              <a:t>Nếu chỉ xét một giai đoạn trong cuộc đời một con người thì cũng đã có vô vàn những thay đổi. Có những thay đổi trong quan hệ xã hội có tác động không nhỏ tới đời sống cá nhân, nhất là về mặt tâm lí con người. Khi ấy, sự điều chỉnh diễn ra nhiều hoặc ít tùy theo sự khác biệt về văn hóa, về lối sống…</a:t>
            </a:r>
            <a:r>
              <a:rPr lang="en-US" sz="1800" dirty="0">
                <a:effectLst/>
                <a:latin typeface="Arial" panose="020B0604020202020204" pitchFamily="34" charset="0"/>
                <a:ea typeface="Calibri" panose="020F0502020204030204" pitchFamily="34" charset="0"/>
              </a:rPr>
              <a:t> </a:t>
            </a:r>
            <a:r>
              <a:rPr lang="vi-VN" sz="1800" dirty="0">
                <a:effectLst/>
                <a:latin typeface="Arial" panose="020B0604020202020204" pitchFamily="34" charset="0"/>
                <a:ea typeface="Calibri" panose="020F0502020204030204" pitchFamily="34" charset="0"/>
              </a:rPr>
              <a:t>Tuy nhiên, sự điều chỉnh này trước tiên và phần lớn thường xảy ra trong lĩnh vực hành vi, chứ không phải giá trị hay thái độ và tất nhiên, sự thay đổi hành vi dần sẽ đem đến sự thay đổi giá trị bên trong. </a:t>
            </a:r>
            <a:endParaRPr lang="en-US" sz="1800" dirty="0">
              <a:effectLst/>
              <a:latin typeface="Arial" panose="020B0604020202020204" pitchFamily="34" charset="0"/>
              <a:ea typeface="Calibri" panose="020F0502020204030204" pitchFamily="34" charset="0"/>
            </a:endParaRPr>
          </a:p>
          <a:p>
            <a:pPr indent="457200" algn="just">
              <a:lnSpc>
                <a:spcPct val="117000"/>
              </a:lnSpc>
              <a:spcAft>
                <a:spcPts val="1000"/>
              </a:spcAft>
            </a:pPr>
            <a:r>
              <a:rPr lang="en-US" sz="1800" dirty="0" err="1">
                <a:effectLst/>
                <a:latin typeface="Arial" panose="020B0604020202020204" pitchFamily="34" charset="0"/>
                <a:ea typeface="Calibri" panose="020F0502020204030204" pitchFamily="34" charset="0"/>
              </a:rPr>
              <a:t>Đối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mẫu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vi-VN" sz="1800" dirty="0">
                <a:effectLst/>
                <a:latin typeface="Arial" panose="020B0604020202020204" pitchFamily="34" charset="0"/>
                <a:ea typeface="Calibri" panose="020F0502020204030204" pitchFamily="34" charset="0"/>
              </a:rPr>
              <a:t>khi </a:t>
            </a:r>
            <a:r>
              <a:rPr lang="en-US" sz="1800" dirty="0" err="1">
                <a:effectLst/>
                <a:latin typeface="Arial" panose="020B0604020202020204" pitchFamily="34" charset="0"/>
                <a:ea typeface="Calibri" panose="020F0502020204030204" pitchFamily="34" charset="0"/>
              </a:rPr>
              <a:t>trẻ</a:t>
            </a:r>
            <a:r>
              <a:rPr lang="vi-VN" sz="1800" dirty="0">
                <a:effectLst/>
                <a:latin typeface="Arial" panose="020B0604020202020204" pitchFamily="34" charset="0"/>
                <a:ea typeface="Calibri" panose="020F0502020204030204" pitchFamily="34" charset="0"/>
              </a:rPr>
              <a:t> được hình thành kĩ năng điều chỉnh cuộc sống cá nhân thì khả năng thích ứng với môi trường mới sẽ càng cao. Do đó việc tổ chức cho </a:t>
            </a:r>
            <a:r>
              <a:rPr lang="en-US" sz="1800" dirty="0" err="1">
                <a:effectLst/>
                <a:latin typeface="Arial" panose="020B0604020202020204" pitchFamily="34" charset="0"/>
                <a:ea typeface="Calibri" panose="020F0502020204030204" pitchFamily="34" charset="0"/>
              </a:rPr>
              <a:t>trẻ</a:t>
            </a:r>
            <a:r>
              <a:rPr lang="vi-VN" sz="1800" dirty="0">
                <a:effectLst/>
                <a:latin typeface="Arial" panose="020B0604020202020204" pitchFamily="34" charset="0"/>
                <a:ea typeface="Calibri" panose="020F0502020204030204" pitchFamily="34" charset="0"/>
              </a:rPr>
              <a:t> các hoạt động ngoại khóa, tham quan, dã ngoại, du lịch, các hoạt động xã hội…hay thực hiện các dự án có tính xã hội là biện pháp hữu hiệu giúp các em rèn luyện cách nhận diện những thay đổi trong môi trường sống và rèn luyện kĩ năng điều chỉnh cuộc sống cá nhân một cách nhanh chóng và tích cực.</a:t>
            </a:r>
            <a:endParaRPr lang="en-US" sz="1800" dirty="0">
              <a:effectLst/>
              <a:latin typeface="Calibri" panose="020F0502020204030204" pitchFamily="34" charset="0"/>
              <a:ea typeface="Calibri" panose="020F0502020204030204" pitchFamily="34" charset="0"/>
            </a:endParaRPr>
          </a:p>
          <a:p>
            <a:pPr marL="0" marR="0" indent="457200" algn="just">
              <a:lnSpc>
                <a:spcPct val="117000"/>
              </a:lnSpc>
              <a:spcBef>
                <a:spcPts val="0"/>
              </a:spcBef>
              <a:spcAft>
                <a:spcPts val="1000"/>
              </a:spcAft>
            </a:pPr>
            <a:endParaRPr lang="en-US"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23057717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8D7259F7-F0BB-4B85-8148-91A5A1792F4F}"/>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42</a:t>
            </a:fld>
            <a:endParaRPr lang="en"/>
          </a:p>
        </p:txBody>
      </p:sp>
      <p:sp>
        <p:nvSpPr>
          <p:cNvPr id="8" name="TextBox 7">
            <a:extLst>
              <a:ext uri="{FF2B5EF4-FFF2-40B4-BE49-F238E27FC236}">
                <a16:creationId xmlns:a16="http://schemas.microsoft.com/office/drawing/2014/main" id="{61BF77AE-1C18-484F-850F-C1AF0CE4FE39}"/>
              </a:ext>
            </a:extLst>
          </p:cNvPr>
          <p:cNvSpPr txBox="1"/>
          <p:nvPr/>
        </p:nvSpPr>
        <p:spPr>
          <a:xfrm>
            <a:off x="208280" y="1248289"/>
            <a:ext cx="8846820" cy="3753463"/>
          </a:xfrm>
          <a:prstGeom prst="rect">
            <a:avLst/>
          </a:prstGeom>
          <a:noFill/>
        </p:spPr>
        <p:txBody>
          <a:bodyPr wrap="square">
            <a:spAutoFit/>
          </a:bodyPr>
          <a:lstStyle/>
          <a:p>
            <a:pPr marL="0" marR="0" indent="457200" algn="just">
              <a:lnSpc>
                <a:spcPct val="117000"/>
              </a:lnSpc>
              <a:spcBef>
                <a:spcPts val="0"/>
              </a:spcBef>
              <a:spcAft>
                <a:spcPts val="1000"/>
              </a:spcAft>
            </a:pPr>
            <a:r>
              <a:rPr lang="vi-VN" sz="1800" dirty="0">
                <a:effectLst/>
                <a:latin typeface="Arial" panose="020B0604020202020204" pitchFamily="34" charset="0"/>
                <a:ea typeface="Calibri" panose="020F0502020204030204" pitchFamily="34" charset="0"/>
              </a:rPr>
              <a:t>Kĩ năng điều chỉnh cuộc sống này bao gồm những thao tác thành phần như</a:t>
            </a:r>
            <a:r>
              <a:rPr lang="en-US" sz="180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pPr marL="0" marR="0" indent="457200" algn="just">
              <a:lnSpc>
                <a:spcPct val="117000"/>
              </a:lnSpc>
              <a:spcBef>
                <a:spcPts val="0"/>
              </a:spcBef>
              <a:spcAft>
                <a:spcPts val="1000"/>
              </a:spcAft>
            </a:pPr>
            <a:r>
              <a:rPr lang="en-US" sz="1800" dirty="0">
                <a:effectLst/>
                <a:latin typeface="Arial" panose="020B0604020202020204" pitchFamily="34" charset="0"/>
                <a:ea typeface="Calibri" panose="020F0502020204030204" pitchFamily="34" charset="0"/>
              </a:rPr>
              <a:t>+ Q</a:t>
            </a:r>
            <a:r>
              <a:rPr lang="vi-VN" sz="1800" dirty="0">
                <a:effectLst/>
                <a:latin typeface="Arial" panose="020B0604020202020204" pitchFamily="34" charset="0"/>
                <a:ea typeface="Calibri" panose="020F0502020204030204" pitchFamily="34" charset="0"/>
              </a:rPr>
              <a:t>uan sát và nhận thức sự khác biệt trong hoàn cảnh xã hội, đánh giá mức độ điều chỉnh hiệu quả </a:t>
            </a:r>
            <a:endParaRPr lang="en-US" sz="1800" dirty="0">
              <a:effectLst/>
              <a:latin typeface="Calibri" panose="020F0502020204030204" pitchFamily="34" charset="0"/>
              <a:ea typeface="Calibri" panose="020F0502020204030204" pitchFamily="34" charset="0"/>
            </a:endParaRPr>
          </a:p>
          <a:p>
            <a:pPr marL="0" marR="0" indent="457200" algn="just">
              <a:lnSpc>
                <a:spcPct val="117000"/>
              </a:lnSpc>
              <a:spcBef>
                <a:spcPts val="0"/>
              </a:spcBef>
              <a:spcAft>
                <a:spcPts val="1000"/>
              </a:spcAft>
            </a:pPr>
            <a:r>
              <a:rPr lang="en-US" sz="1800" dirty="0">
                <a:effectLst/>
                <a:latin typeface="Arial" panose="020B0604020202020204" pitchFamily="34" charset="0"/>
                <a:ea typeface="Calibri" panose="020F0502020204030204" pitchFamily="34" charset="0"/>
              </a:rPr>
              <a:t>+ T</a:t>
            </a:r>
            <a:r>
              <a:rPr lang="vi-VN" sz="1800" dirty="0">
                <a:effectLst/>
                <a:latin typeface="Arial" panose="020B0604020202020204" pitchFamily="34" charset="0"/>
                <a:ea typeface="Calibri" panose="020F0502020204030204" pitchFamily="34" charset="0"/>
              </a:rPr>
              <a:t>hiết lập các quan hệ xã hội mới phù hợp với sự thay đổi của hoàn cảnh</a:t>
            </a:r>
            <a:endParaRPr lang="en-US" sz="1800" dirty="0">
              <a:effectLst/>
              <a:latin typeface="Calibri" panose="020F0502020204030204" pitchFamily="34" charset="0"/>
              <a:ea typeface="Calibri" panose="020F0502020204030204" pitchFamily="34" charset="0"/>
            </a:endParaRPr>
          </a:p>
          <a:p>
            <a:pPr marL="0" marR="0" indent="457200" algn="just">
              <a:lnSpc>
                <a:spcPct val="117000"/>
              </a:lnSpc>
              <a:spcBef>
                <a:spcPts val="0"/>
              </a:spcBef>
              <a:spcAft>
                <a:spcPts val="1000"/>
              </a:spcAft>
            </a:pPr>
            <a:r>
              <a:rPr lang="en-US" sz="1800" dirty="0">
                <a:effectLst/>
                <a:latin typeface="Arial" panose="020B0604020202020204" pitchFamily="34" charset="0"/>
                <a:ea typeface="Calibri" panose="020F0502020204030204" pitchFamily="34" charset="0"/>
              </a:rPr>
              <a:t>+ T</a:t>
            </a:r>
            <a:r>
              <a:rPr lang="vi-VN" sz="1800" dirty="0">
                <a:effectLst/>
                <a:latin typeface="Arial" panose="020B0604020202020204" pitchFamily="34" charset="0"/>
                <a:ea typeface="Calibri" panose="020F0502020204030204" pitchFamily="34" charset="0"/>
              </a:rPr>
              <a:t>hay đổi các hành vi ứng xử nơi công cộng (hành vi đi học đi bộ khi ở miền núi rất khác với hành vi </a:t>
            </a:r>
            <a:r>
              <a:rPr lang="en-US" sz="1800" dirty="0" err="1">
                <a:effectLst/>
                <a:latin typeface="Arial" panose="020B0604020202020204" pitchFamily="34" charset="0"/>
                <a:ea typeface="Calibri" panose="020F0502020204030204" pitchFamily="34" charset="0"/>
              </a:rPr>
              <a:t>ngồi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xe</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máy</a:t>
            </a:r>
            <a:r>
              <a:rPr lang="vi-VN" sz="1800" dirty="0">
                <a:effectLst/>
                <a:latin typeface="Arial" panose="020B0604020202020204" pitchFamily="34" charset="0"/>
                <a:ea typeface="Calibri" panose="020F0502020204030204" pitchFamily="34" charset="0"/>
              </a:rPr>
              <a:t> khi ở các thành phố lớn…), </a:t>
            </a:r>
            <a:endParaRPr lang="en-US" sz="1800" dirty="0">
              <a:effectLst/>
              <a:latin typeface="Calibri" panose="020F0502020204030204" pitchFamily="34" charset="0"/>
              <a:ea typeface="Calibri" panose="020F0502020204030204" pitchFamily="34" charset="0"/>
            </a:endParaRPr>
          </a:p>
          <a:p>
            <a:pPr marL="0" marR="0" indent="457200" algn="just">
              <a:lnSpc>
                <a:spcPct val="117000"/>
              </a:lnSpc>
              <a:spcBef>
                <a:spcPts val="0"/>
              </a:spcBef>
              <a:spcAft>
                <a:spcPts val="1000"/>
              </a:spcAft>
            </a:pP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Ứng</a:t>
            </a:r>
            <a:r>
              <a:rPr lang="en-US" sz="1800" dirty="0">
                <a:effectLst/>
                <a:latin typeface="Arial" panose="020B0604020202020204" pitchFamily="34" charset="0"/>
                <a:ea typeface="Calibri" panose="020F0502020204030204" pitchFamily="34" charset="0"/>
              </a:rPr>
              <a:t> </a:t>
            </a:r>
            <a:r>
              <a:rPr lang="vi-VN" sz="1800" dirty="0">
                <a:effectLst/>
                <a:latin typeface="Arial" panose="020B0604020202020204" pitchFamily="34" charset="0"/>
                <a:ea typeface="Calibri" panose="020F0502020204030204" pitchFamily="34" charset="0"/>
              </a:rPr>
              <a:t>phó với căng thẳng trong quá trình điều chỉnh cuộc sống công cộng…</a:t>
            </a:r>
            <a:endParaRPr lang="en-US" sz="1800" dirty="0">
              <a:effectLst/>
              <a:latin typeface="Calibri" panose="020F0502020204030204" pitchFamily="34" charset="0"/>
              <a:ea typeface="Calibri" panose="020F0502020204030204" pitchFamily="34" charset="0"/>
            </a:endParaRPr>
          </a:p>
          <a:p>
            <a:pPr marL="0" marR="0" indent="457200" algn="just">
              <a:lnSpc>
                <a:spcPct val="116000"/>
              </a:lnSpc>
              <a:spcBef>
                <a:spcPts val="0"/>
              </a:spcBef>
              <a:spcAft>
                <a:spcPts val="1000"/>
              </a:spcAft>
            </a:pPr>
            <a:endParaRPr lang="en-US" sz="1800" dirty="0">
              <a:effectLst/>
              <a:latin typeface="Calibri" panose="020F0502020204030204" pitchFamily="34" charset="0"/>
              <a:ea typeface="Calibri" panose="020F0502020204030204" pitchFamily="34" charset="0"/>
            </a:endParaRPr>
          </a:p>
          <a:p>
            <a:pPr marL="0" marR="0" indent="457200" algn="just">
              <a:lnSpc>
                <a:spcPct val="116000"/>
              </a:lnSpc>
              <a:spcBef>
                <a:spcPts val="0"/>
              </a:spcBef>
              <a:spcAft>
                <a:spcPts val="1000"/>
              </a:spcAft>
            </a:pPr>
            <a:endParaRPr lang="en-US" sz="1800" dirty="0">
              <a:effectLst/>
              <a:latin typeface="Calibri" panose="020F0502020204030204" pitchFamily="34" charset="0"/>
              <a:ea typeface="Calibri" panose="020F0502020204030204" pitchFamily="34" charset="0"/>
            </a:endParaRPr>
          </a:p>
        </p:txBody>
      </p:sp>
      <p:sp>
        <p:nvSpPr>
          <p:cNvPr id="9" name="TextBox 8">
            <a:extLst>
              <a:ext uri="{FF2B5EF4-FFF2-40B4-BE49-F238E27FC236}">
                <a16:creationId xmlns:a16="http://schemas.microsoft.com/office/drawing/2014/main" id="{37791358-305C-48E2-8533-8EB36E8775CC}"/>
              </a:ext>
            </a:extLst>
          </p:cNvPr>
          <p:cNvSpPr txBox="1"/>
          <p:nvPr/>
        </p:nvSpPr>
        <p:spPr>
          <a:xfrm>
            <a:off x="307340" y="227798"/>
            <a:ext cx="8648700" cy="718595"/>
          </a:xfrm>
          <a:prstGeom prst="rect">
            <a:avLst/>
          </a:prstGeom>
          <a:noFill/>
        </p:spPr>
        <p:txBody>
          <a:bodyPr wrap="square">
            <a:spAutoFit/>
          </a:bodyPr>
          <a:lstStyle/>
          <a:p>
            <a:pPr marL="0" marR="0" algn="just">
              <a:lnSpc>
                <a:spcPct val="117000"/>
              </a:lnSpc>
              <a:spcBef>
                <a:spcPts val="0"/>
              </a:spcBef>
              <a:spcAft>
                <a:spcPts val="1000"/>
              </a:spcAft>
            </a:pPr>
            <a:r>
              <a:rPr lang="en-US" sz="1800" b="1" i="1" dirty="0">
                <a:effectLst/>
                <a:latin typeface="Arial" panose="020B0604020202020204" pitchFamily="34" charset="0"/>
                <a:ea typeface="Calibri" panose="020F0502020204030204" pitchFamily="34" charset="0"/>
              </a:rPr>
              <a:t>3.3.2.</a:t>
            </a:r>
            <a:r>
              <a:rPr lang="vi-VN" sz="1800" b="1" i="1" dirty="0">
                <a:effectLst/>
                <a:latin typeface="Arial" panose="020B0604020202020204" pitchFamily="34" charset="0"/>
                <a:ea typeface="Calibri" panose="020F0502020204030204" pitchFamily="34" charset="0"/>
              </a:rPr>
              <a:t> Kĩ năng điều chỉnh cuộc sống cá nhân phù hợp với hoàn cảnh xã hội thay đổi</a:t>
            </a:r>
            <a:endParaRPr lang="en-US"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88312108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8D7259F7-F0BB-4B85-8148-91A5A1792F4F}"/>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43</a:t>
            </a:fld>
            <a:endParaRPr lang="en"/>
          </a:p>
        </p:txBody>
      </p:sp>
      <p:sp>
        <p:nvSpPr>
          <p:cNvPr id="8" name="TextBox 7">
            <a:extLst>
              <a:ext uri="{FF2B5EF4-FFF2-40B4-BE49-F238E27FC236}">
                <a16:creationId xmlns:a16="http://schemas.microsoft.com/office/drawing/2014/main" id="{61BF77AE-1C18-484F-850F-C1AF0CE4FE39}"/>
              </a:ext>
            </a:extLst>
          </p:cNvPr>
          <p:cNvSpPr txBox="1"/>
          <p:nvPr/>
        </p:nvSpPr>
        <p:spPr>
          <a:xfrm>
            <a:off x="152400" y="419891"/>
            <a:ext cx="8839200" cy="4339906"/>
          </a:xfrm>
          <a:prstGeom prst="rect">
            <a:avLst/>
          </a:prstGeom>
          <a:noFill/>
        </p:spPr>
        <p:txBody>
          <a:bodyPr wrap="square">
            <a:spAutoFit/>
          </a:bodyPr>
          <a:lstStyle/>
          <a:p>
            <a:pPr marL="0" marR="0" algn="just">
              <a:lnSpc>
                <a:spcPct val="117000"/>
              </a:lnSpc>
              <a:spcBef>
                <a:spcPts val="0"/>
              </a:spcBef>
              <a:spcAft>
                <a:spcPts val="1000"/>
              </a:spcAft>
            </a:pPr>
            <a:r>
              <a:rPr lang="en-US" sz="1800" b="1" i="1" dirty="0">
                <a:effectLst/>
                <a:latin typeface="Arial" panose="020B0604020202020204" pitchFamily="34" charset="0"/>
                <a:ea typeface="Calibri" panose="020F0502020204030204" pitchFamily="34" charset="0"/>
              </a:rPr>
              <a:t>3.3.3.  </a:t>
            </a:r>
            <a:r>
              <a:rPr lang="vi-VN" sz="1800" b="1" i="1" dirty="0">
                <a:effectLst/>
                <a:latin typeface="Arial" panose="020B0604020202020204" pitchFamily="34" charset="0"/>
                <a:ea typeface="Calibri" panose="020F0502020204030204" pitchFamily="34" charset="0"/>
              </a:rPr>
              <a:t>Kĩ năng tổ chức và tham gia hoạt động xã hội</a:t>
            </a:r>
            <a:endParaRPr lang="en-US" sz="1800" dirty="0">
              <a:effectLst/>
              <a:latin typeface="Calibri" panose="020F0502020204030204" pitchFamily="34" charset="0"/>
              <a:ea typeface="Calibri" panose="020F0502020204030204" pitchFamily="34" charset="0"/>
            </a:endParaRPr>
          </a:p>
          <a:p>
            <a:r>
              <a:rPr lang="vi-VN" sz="1800" dirty="0">
                <a:effectLst/>
                <a:latin typeface="Arial" panose="020B0604020202020204" pitchFamily="34" charset="0"/>
                <a:ea typeface="Calibri" panose="020F0502020204030204" pitchFamily="34" charset="0"/>
              </a:rPr>
              <a:t>Hoạt động của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k</a:t>
            </a:r>
            <a:r>
              <a:rPr lang="vi-VN" sz="1800" dirty="0">
                <a:effectLst/>
                <a:latin typeface="Arial" panose="020B0604020202020204" pitchFamily="34" charset="0"/>
                <a:ea typeface="Calibri" panose="020F0502020204030204" pitchFamily="34" charset="0"/>
              </a:rPr>
              <a:t>hông chỉ gói gọn trong môi trường lớp học mà còn bao gồm các hoạt động xã hội trong cộng đồng, như hoạt động vệ sinh đường phố ở khu dân cư, đội mũ bảo hiểm khi ngồi trên xe máy. Trong các hoạt động xã hội này, </a:t>
            </a:r>
            <a:r>
              <a:rPr lang="en-US" sz="1800" dirty="0" err="1">
                <a:effectLst/>
                <a:latin typeface="Arial" panose="020B0604020202020204" pitchFamily="34" charset="0"/>
                <a:ea typeface="Calibri" panose="020F0502020204030204" pitchFamily="34" charset="0"/>
              </a:rPr>
              <a:t>trẻ</a:t>
            </a:r>
            <a:r>
              <a:rPr lang="vi-VN" sz="1800" dirty="0">
                <a:effectLst/>
                <a:latin typeface="Arial" panose="020B0604020202020204" pitchFamily="34" charset="0"/>
                <a:ea typeface="Calibri" panose="020F0502020204030204" pitchFamily="34" charset="0"/>
              </a:rPr>
              <a:t> không chỉ xuất hiện với tư cách là thành viên, mà trong nhiều tình huống, các em còn tham gia tổ chức một cách chủ động, tích cực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tổ</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trò</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lớp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mẫu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bé</a:t>
            </a:r>
            <a:r>
              <a:rPr lang="en-US" sz="1800" dirty="0">
                <a:effectLst/>
                <a:latin typeface="Arial" panose="020B0604020202020204" pitchFamily="34" charset="0"/>
                <a:ea typeface="Calibri" panose="020F0502020204030204" pitchFamily="34" charset="0"/>
              </a:rPr>
              <a:t>..)</a:t>
            </a:r>
            <a:r>
              <a:rPr lang="vi-VN" sz="1800" dirty="0">
                <a:effectLst/>
                <a:latin typeface="Arial" panose="020B0604020202020204" pitchFamily="34" charset="0"/>
                <a:ea typeface="Calibri" panose="020F0502020204030204" pitchFamily="34" charset="0"/>
              </a:rPr>
              <a:t>. </a:t>
            </a:r>
            <a:endParaRPr lang="en-US" sz="1800" dirty="0">
              <a:effectLst/>
              <a:latin typeface="Arial" panose="020B0604020202020204" pitchFamily="34" charset="0"/>
              <a:ea typeface="Calibri" panose="020F0502020204030204" pitchFamily="34" charset="0"/>
            </a:endParaRPr>
          </a:p>
          <a:p>
            <a:pPr marL="0" marR="0" indent="457200" algn="just">
              <a:lnSpc>
                <a:spcPct val="117000"/>
              </a:lnSpc>
              <a:spcBef>
                <a:spcPts val="0"/>
              </a:spcBef>
              <a:spcAft>
                <a:spcPts val="1000"/>
              </a:spcAft>
            </a:pPr>
            <a:r>
              <a:rPr lang="vi-VN" sz="1800" dirty="0">
                <a:effectLst/>
                <a:latin typeface="Arial" panose="020B0604020202020204" pitchFamily="34" charset="0"/>
                <a:ea typeface="Calibri" panose="020F0502020204030204" pitchFamily="34" charset="0"/>
              </a:rPr>
              <a:t>Kĩ năng này bao gồm những </a:t>
            </a:r>
            <a:r>
              <a:rPr lang="en-US" sz="1800" dirty="0" err="1">
                <a:effectLst/>
                <a:latin typeface="Arial" panose="020B0604020202020204" pitchFamily="34" charset="0"/>
                <a:ea typeface="Calibri" panose="020F0502020204030204" pitchFamily="34" charset="0"/>
              </a:rPr>
              <a:t>thao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tác</a:t>
            </a:r>
            <a:r>
              <a:rPr lang="vi-VN" sz="1800" dirty="0">
                <a:effectLst/>
                <a:latin typeface="Arial" panose="020B0604020202020204" pitchFamily="34" charset="0"/>
                <a:ea typeface="Calibri" panose="020F0502020204030204" pitchFamily="34" charset="0"/>
              </a:rPr>
              <a:t> cụ thể như:</a:t>
            </a:r>
            <a:endParaRPr lang="en-US" sz="1800" dirty="0">
              <a:effectLst/>
              <a:latin typeface="Calibri" panose="020F0502020204030204" pitchFamily="34" charset="0"/>
              <a:ea typeface="Calibri" panose="020F0502020204030204" pitchFamily="34" charset="0"/>
            </a:endParaRPr>
          </a:p>
          <a:p>
            <a:pPr marL="0" marR="0" indent="457200" algn="just">
              <a:lnSpc>
                <a:spcPct val="117000"/>
              </a:lnSpc>
              <a:spcBef>
                <a:spcPts val="0"/>
              </a:spcBef>
              <a:spcAft>
                <a:spcPts val="1000"/>
              </a:spcAft>
            </a:pPr>
            <a:r>
              <a:rPr lang="en-US" sz="1800" dirty="0">
                <a:effectLst/>
                <a:latin typeface="Arial" panose="020B0604020202020204" pitchFamily="34" charset="0"/>
                <a:ea typeface="Calibri" panose="020F0502020204030204" pitchFamily="34" charset="0"/>
              </a:rPr>
              <a:t>+ X</a:t>
            </a:r>
            <a:r>
              <a:rPr lang="vi-VN" sz="1800" dirty="0">
                <a:effectLst/>
                <a:latin typeface="Arial" panose="020B0604020202020204" pitchFamily="34" charset="0"/>
                <a:ea typeface="Calibri" panose="020F0502020204030204" pitchFamily="34" charset="0"/>
              </a:rPr>
              <a:t>ác định mục tiêu hoạt động; </a:t>
            </a:r>
            <a:endParaRPr lang="en-US" sz="1800" dirty="0">
              <a:effectLst/>
              <a:latin typeface="Calibri" panose="020F0502020204030204" pitchFamily="34" charset="0"/>
              <a:ea typeface="Calibri" panose="020F0502020204030204" pitchFamily="34" charset="0"/>
            </a:endParaRPr>
          </a:p>
          <a:p>
            <a:pPr marL="0" marR="0" indent="457200" algn="just">
              <a:lnSpc>
                <a:spcPct val="117000"/>
              </a:lnSpc>
              <a:spcBef>
                <a:spcPts val="0"/>
              </a:spcBef>
              <a:spcAft>
                <a:spcPts val="1000"/>
              </a:spcAft>
            </a:pPr>
            <a:r>
              <a:rPr lang="en-US" sz="1800" dirty="0">
                <a:effectLst/>
                <a:latin typeface="Arial" panose="020B0604020202020204" pitchFamily="34" charset="0"/>
                <a:ea typeface="Calibri" panose="020F0502020204030204" pitchFamily="34" charset="0"/>
              </a:rPr>
              <a:t>+ L</a:t>
            </a:r>
            <a:r>
              <a:rPr lang="vi-VN" sz="1800" dirty="0">
                <a:effectLst/>
                <a:latin typeface="Arial" panose="020B0604020202020204" pitchFamily="34" charset="0"/>
                <a:ea typeface="Calibri" panose="020F0502020204030204" pitchFamily="34" charset="0"/>
              </a:rPr>
              <a:t>ập kế hoạch hoạt động, đánh giá nguồn lực, thiết lập các quan hệ xã hội cần thiết cho hoạt động, dự kiến sản phẩm, đánh giá hoạt động;</a:t>
            </a:r>
            <a:endParaRPr lang="en-US" sz="1800" dirty="0">
              <a:effectLst/>
              <a:latin typeface="Calibri" panose="020F0502020204030204" pitchFamily="34" charset="0"/>
              <a:ea typeface="Calibri" panose="020F0502020204030204" pitchFamily="34" charset="0"/>
            </a:endParaRPr>
          </a:p>
          <a:p>
            <a:pPr marL="0" marR="0" indent="457200" algn="just">
              <a:lnSpc>
                <a:spcPct val="117000"/>
              </a:lnSpc>
              <a:spcBef>
                <a:spcPts val="0"/>
              </a:spcBef>
              <a:spcAft>
                <a:spcPts val="1000"/>
              </a:spcAft>
            </a:pPr>
            <a:r>
              <a:rPr lang="en-US" sz="1800" dirty="0">
                <a:effectLst/>
                <a:latin typeface="Arial" panose="020B0604020202020204" pitchFamily="34" charset="0"/>
                <a:ea typeface="Calibri" panose="020F0502020204030204" pitchFamily="34" charset="0"/>
              </a:rPr>
              <a:t>+ T</a:t>
            </a:r>
            <a:r>
              <a:rPr lang="vi-VN" sz="1800" dirty="0">
                <a:effectLst/>
                <a:latin typeface="Arial" panose="020B0604020202020204" pitchFamily="34" charset="0"/>
                <a:ea typeface="Calibri" panose="020F0502020204030204" pitchFamily="34" charset="0"/>
              </a:rPr>
              <a:t>ham gia</a:t>
            </a:r>
            <a:r>
              <a:rPr lang="en-US" sz="1800" dirty="0">
                <a:effectLst/>
                <a:latin typeface="Arial" panose="020B0604020202020204" pitchFamily="34" charset="0"/>
                <a:ea typeface="Calibri" panose="020F0502020204030204" pitchFamily="34" charset="0"/>
              </a:rPr>
              <a:t>, p</a:t>
            </a:r>
            <a:r>
              <a:rPr lang="vi-VN" sz="1800" dirty="0">
                <a:effectLst/>
                <a:latin typeface="Arial" panose="020B0604020202020204" pitchFamily="34" charset="0"/>
                <a:ea typeface="Calibri" panose="020F0502020204030204" pitchFamily="34" charset="0"/>
              </a:rPr>
              <a:t>hối hợp với </a:t>
            </a:r>
            <a:r>
              <a:rPr lang="en-US" sz="1800" dirty="0" err="1">
                <a:effectLst/>
                <a:latin typeface="Arial" panose="020B0604020202020204" pitchFamily="34" charset="0"/>
                <a:ea typeface="Calibri" panose="020F0502020204030204" pitchFamily="34" charset="0"/>
              </a:rPr>
              <a:t>bạn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mọi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xung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quanh</a:t>
            </a:r>
            <a:endParaRPr lang="en-US" sz="1800" dirty="0">
              <a:effectLst/>
              <a:latin typeface="Calibri" panose="020F0502020204030204" pitchFamily="34" charset="0"/>
              <a:ea typeface="Calibri" panose="020F0502020204030204" pitchFamily="34" charset="0"/>
            </a:endParaRPr>
          </a:p>
          <a:p>
            <a:endParaRPr lang="en-US" sz="1800" dirty="0">
              <a:effectLst/>
              <a:latin typeface="Calibri" panose="020F0502020204030204" pitchFamily="34" charset="0"/>
              <a:ea typeface="Calibri" panose="020F0502020204030204" pitchFamily="34" charset="0"/>
            </a:endParaRPr>
          </a:p>
        </p:txBody>
      </p:sp>
      <p:sp>
        <p:nvSpPr>
          <p:cNvPr id="9" name="TextBox 8">
            <a:extLst>
              <a:ext uri="{FF2B5EF4-FFF2-40B4-BE49-F238E27FC236}">
                <a16:creationId xmlns:a16="http://schemas.microsoft.com/office/drawing/2014/main" id="{FDBCB96E-F3E2-489A-9FD1-A316C627EA73}"/>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11" name="Picture 10">
            <a:extLst>
              <a:ext uri="{FF2B5EF4-FFF2-40B4-BE49-F238E27FC236}">
                <a16:creationId xmlns:a16="http://schemas.microsoft.com/office/drawing/2014/main" id="{B69A904B-9732-4954-B657-F3BC4ABBCB09}"/>
              </a:ext>
            </a:extLst>
          </p:cNvPr>
          <p:cNvPicPr>
            <a:picLocks noChangeAspect="1"/>
          </p:cNvPicPr>
          <p:nvPr/>
        </p:nvPicPr>
        <p:blipFill>
          <a:blip r:embed="rId2"/>
          <a:stretch>
            <a:fillRect/>
          </a:stretch>
        </p:blipFill>
        <p:spPr>
          <a:xfrm>
            <a:off x="0" y="4352724"/>
            <a:ext cx="2914650" cy="733245"/>
          </a:xfrm>
          <a:prstGeom prst="rect">
            <a:avLst/>
          </a:prstGeom>
        </p:spPr>
      </p:pic>
      <p:sp>
        <p:nvSpPr>
          <p:cNvPr id="7" name="TextBox 6">
            <a:extLst>
              <a:ext uri="{FF2B5EF4-FFF2-40B4-BE49-F238E27FC236}">
                <a16:creationId xmlns:a16="http://schemas.microsoft.com/office/drawing/2014/main" id="{38DC96C6-6340-44C2-AE05-82F5256138B4}"/>
              </a:ext>
            </a:extLst>
          </p:cNvPr>
          <p:cNvSpPr txBox="1"/>
          <p:nvPr/>
        </p:nvSpPr>
        <p:spPr>
          <a:xfrm>
            <a:off x="222250" y="94840"/>
            <a:ext cx="4797424" cy="394532"/>
          </a:xfrm>
          <a:prstGeom prst="rect">
            <a:avLst/>
          </a:prstGeom>
          <a:noFill/>
        </p:spPr>
        <p:txBody>
          <a:bodyPr wrap="square">
            <a:spAutoFit/>
          </a:bodyPr>
          <a:lstStyle/>
          <a:p>
            <a:pPr marL="0" marR="0" algn="just">
              <a:lnSpc>
                <a:spcPct val="117000"/>
              </a:lnSpc>
              <a:spcBef>
                <a:spcPts val="200"/>
              </a:spcBef>
              <a:spcAft>
                <a:spcPts val="0"/>
              </a:spcAft>
            </a:pP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3.3.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Nhóm</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kĩ</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năng</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thích</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ứng</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xã</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hội</a:t>
            </a:r>
            <a:endParaRPr lang="en-US" sz="1800" b="1" i="1" dirty="0">
              <a:solidFill>
                <a:schemeClr val="tx1"/>
              </a:solidFill>
              <a:effectLst/>
              <a:latin typeface="Calibri Light" panose="020F03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6137240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8D7259F7-F0BB-4B85-8148-91A5A1792F4F}"/>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44</a:t>
            </a:fld>
            <a:endParaRPr lang="en"/>
          </a:p>
        </p:txBody>
      </p:sp>
      <p:sp>
        <p:nvSpPr>
          <p:cNvPr id="8" name="TextBox 7">
            <a:extLst>
              <a:ext uri="{FF2B5EF4-FFF2-40B4-BE49-F238E27FC236}">
                <a16:creationId xmlns:a16="http://schemas.microsoft.com/office/drawing/2014/main" id="{61BF77AE-1C18-484F-850F-C1AF0CE4FE39}"/>
              </a:ext>
            </a:extLst>
          </p:cNvPr>
          <p:cNvSpPr txBox="1"/>
          <p:nvPr/>
        </p:nvSpPr>
        <p:spPr>
          <a:xfrm>
            <a:off x="152400" y="419891"/>
            <a:ext cx="8839200" cy="5027530"/>
          </a:xfrm>
          <a:prstGeom prst="rect">
            <a:avLst/>
          </a:prstGeom>
          <a:noFill/>
        </p:spPr>
        <p:txBody>
          <a:bodyPr wrap="square">
            <a:spAutoFit/>
          </a:bodyPr>
          <a:lstStyle/>
          <a:p>
            <a:pPr marL="0" marR="0" algn="just">
              <a:lnSpc>
                <a:spcPct val="117000"/>
              </a:lnSpc>
              <a:spcBef>
                <a:spcPts val="0"/>
              </a:spcBef>
              <a:spcAft>
                <a:spcPts val="1000"/>
              </a:spcAft>
            </a:pPr>
            <a:r>
              <a:rPr lang="en-US" sz="1800" b="1" i="1" dirty="0">
                <a:effectLst/>
                <a:latin typeface="Arial" panose="020B0604020202020204" pitchFamily="34" charset="0"/>
                <a:ea typeface="Calibri" panose="020F0502020204030204" pitchFamily="34" charset="0"/>
              </a:rPr>
              <a:t>3.3.4. </a:t>
            </a:r>
            <a:r>
              <a:rPr lang="vi-VN" sz="1800" b="1" i="1" dirty="0">
                <a:effectLst/>
                <a:latin typeface="Arial" panose="020B0604020202020204" pitchFamily="34" charset="0"/>
                <a:ea typeface="Calibri" panose="020F0502020204030204" pitchFamily="34" charset="0"/>
              </a:rPr>
              <a:t>Kĩ năng giải quyết vấn đề trong quá trình thích ứng xã hội</a:t>
            </a:r>
            <a:endParaRPr lang="en-US" sz="1800" dirty="0">
              <a:effectLst/>
              <a:latin typeface="Calibri" panose="020F0502020204030204" pitchFamily="34" charset="0"/>
              <a:ea typeface="Calibri" panose="020F0502020204030204" pitchFamily="34" charset="0"/>
            </a:endParaRPr>
          </a:p>
          <a:p>
            <a:pPr marL="0" marR="0" indent="457200" algn="just">
              <a:lnSpc>
                <a:spcPct val="117000"/>
              </a:lnSpc>
              <a:spcBef>
                <a:spcPts val="0"/>
              </a:spcBef>
              <a:spcAft>
                <a:spcPts val="1000"/>
              </a:spcAft>
            </a:pPr>
            <a:r>
              <a:rPr lang="vi-VN" sz="1800" dirty="0">
                <a:effectLst/>
                <a:latin typeface="Arial" panose="020B0604020202020204" pitchFamily="34" charset="0"/>
                <a:ea typeface="Calibri" panose="020F0502020204030204" pitchFamily="34" charset="0"/>
              </a:rPr>
              <a:t>Quá trình thích ứng xã hội của mỗi </a:t>
            </a:r>
            <a:r>
              <a:rPr lang="en-US" sz="1800" dirty="0" err="1">
                <a:effectLst/>
                <a:latin typeface="Arial" panose="020B0604020202020204" pitchFamily="34" charset="0"/>
                <a:ea typeface="Calibri" panose="020F0502020204030204" pitchFamily="34" charset="0"/>
              </a:rPr>
              <a:t>trẻ</a:t>
            </a:r>
            <a:r>
              <a:rPr lang="vi-VN" sz="1800" dirty="0">
                <a:effectLst/>
                <a:latin typeface="Arial" panose="020B0604020202020204" pitchFamily="34" charset="0"/>
                <a:ea typeface="Calibri" panose="020F0502020204030204" pitchFamily="34" charset="0"/>
              </a:rPr>
              <a:t> nói chung đều xuất hiện rất nhiều các vấn đề cần giải quyết. Chúng có thể là những thay đổi trong cách hành động, thay đổi suy nghĩ, thay đổi giá trị, hay nhỏ hơn như cách đi lại, cách xưng hô, cách sinh hoạt, ăn mặc…. để phù hợp với những điều kiện xã hội đang thay đổi. Chẳng hạn, </a:t>
            </a:r>
            <a:r>
              <a:rPr lang="en-US" sz="1800" dirty="0" err="1">
                <a:effectLst/>
                <a:latin typeface="Arial" panose="020B0604020202020204" pitchFamily="34" charset="0"/>
                <a:ea typeface="Calibri" panose="020F0502020204030204" pitchFamily="34" charset="0"/>
              </a:rPr>
              <a:t>trẻ</a:t>
            </a:r>
            <a:r>
              <a:rPr lang="vi-VN" sz="1800" dirty="0">
                <a:effectLst/>
                <a:latin typeface="Arial" panose="020B0604020202020204" pitchFamily="34" charset="0"/>
                <a:ea typeface="Calibri" panose="020F0502020204030204" pitchFamily="34" charset="0"/>
              </a:rPr>
              <a:t> thường lúng túng khi phải thực hiện những nghi thức hành vi giao tiếp với người lớn, hay nghi thức trình bày vấn đề trong giờ …</a:t>
            </a:r>
            <a:endParaRPr lang="en-US" sz="1800" dirty="0">
              <a:effectLst/>
              <a:latin typeface="Calibri" panose="020F0502020204030204" pitchFamily="34" charset="0"/>
              <a:ea typeface="Calibri" panose="020F0502020204030204" pitchFamily="34" charset="0"/>
            </a:endParaRPr>
          </a:p>
          <a:p>
            <a:pPr marL="0" marR="0" indent="457200" algn="just">
              <a:lnSpc>
                <a:spcPct val="117000"/>
              </a:lnSpc>
              <a:spcBef>
                <a:spcPts val="0"/>
              </a:spcBef>
              <a:spcAft>
                <a:spcPts val="1000"/>
              </a:spcAft>
            </a:pPr>
            <a:r>
              <a:rPr lang="vi-VN" sz="1800" dirty="0">
                <a:effectLst/>
                <a:latin typeface="Arial" panose="020B0604020202020204" pitchFamily="34" charset="0"/>
                <a:ea typeface="Calibri" panose="020F0502020204030204" pitchFamily="34" charset="0"/>
              </a:rPr>
              <a:t>Kĩ năng giải quyết vấn đề trong quá trình thích ứng xã hội của </a:t>
            </a:r>
            <a:r>
              <a:rPr lang="en-US" sz="1800" dirty="0" err="1">
                <a:effectLst/>
                <a:latin typeface="Arial" panose="020B0604020202020204" pitchFamily="34" charset="0"/>
                <a:ea typeface="Calibri" panose="020F0502020204030204" pitchFamily="34" charset="0"/>
              </a:rPr>
              <a:t>trẻ</a:t>
            </a:r>
            <a:r>
              <a:rPr lang="vi-VN" sz="1800" dirty="0">
                <a:effectLst/>
                <a:latin typeface="Arial" panose="020B0604020202020204" pitchFamily="34" charset="0"/>
                <a:ea typeface="Calibri" panose="020F0502020204030204" pitchFamily="34" charset="0"/>
              </a:rPr>
              <a:t> bao gồm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thao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bản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sau</a:t>
            </a:r>
            <a:r>
              <a:rPr lang="en-US" sz="180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pPr marL="0" marR="0" indent="457200" algn="just">
              <a:lnSpc>
                <a:spcPct val="117000"/>
              </a:lnSpc>
              <a:spcBef>
                <a:spcPts val="0"/>
              </a:spcBef>
              <a:spcAft>
                <a:spcPts val="1000"/>
              </a:spcAft>
            </a:pP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vấn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yêu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cầu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cần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đáp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ứng</a:t>
            </a:r>
            <a:r>
              <a:rPr lang="en-US" sz="180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pPr marL="0" marR="0" indent="457200" algn="just">
              <a:lnSpc>
                <a:spcPct val="117000"/>
              </a:lnSpc>
              <a:spcBef>
                <a:spcPts val="0"/>
              </a:spcBef>
              <a:spcAft>
                <a:spcPts val="1000"/>
              </a:spcAft>
            </a:pP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Tìm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kiếm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phương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nguồn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cần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quyết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vấn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đề</a:t>
            </a:r>
            <a:endParaRPr lang="en-US" sz="1800" dirty="0">
              <a:effectLst/>
              <a:latin typeface="Calibri" panose="020F0502020204030204" pitchFamily="34" charset="0"/>
              <a:ea typeface="Calibri" panose="020F0502020204030204" pitchFamily="34" charset="0"/>
            </a:endParaRPr>
          </a:p>
          <a:p>
            <a:pPr marL="0" marR="0" indent="457200" algn="just">
              <a:lnSpc>
                <a:spcPct val="117000"/>
              </a:lnSpc>
              <a:spcBef>
                <a:spcPts val="0"/>
              </a:spcBef>
              <a:spcAft>
                <a:spcPts val="1000"/>
              </a:spcAft>
            </a:pP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Sử</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nói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hành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cụ</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quyết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vấn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đề</a:t>
            </a:r>
            <a:endParaRPr lang="en-US" sz="1800" dirty="0">
              <a:effectLst/>
              <a:latin typeface="Calibri" panose="020F0502020204030204" pitchFamily="34" charset="0"/>
              <a:ea typeface="Calibri" panose="020F0502020204030204" pitchFamily="34" charset="0"/>
            </a:endParaRPr>
          </a:p>
          <a:p>
            <a:endParaRPr lang="en-US" sz="1800" dirty="0">
              <a:effectLst/>
              <a:latin typeface="Calibri" panose="020F0502020204030204" pitchFamily="34" charset="0"/>
              <a:ea typeface="Calibri" panose="020F0502020204030204" pitchFamily="34" charset="0"/>
            </a:endParaRPr>
          </a:p>
        </p:txBody>
      </p:sp>
      <p:sp>
        <p:nvSpPr>
          <p:cNvPr id="9" name="TextBox 8">
            <a:extLst>
              <a:ext uri="{FF2B5EF4-FFF2-40B4-BE49-F238E27FC236}">
                <a16:creationId xmlns:a16="http://schemas.microsoft.com/office/drawing/2014/main" id="{FDBCB96E-F3E2-489A-9FD1-A316C627EA73}"/>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7" name="TextBox 6">
            <a:extLst>
              <a:ext uri="{FF2B5EF4-FFF2-40B4-BE49-F238E27FC236}">
                <a16:creationId xmlns:a16="http://schemas.microsoft.com/office/drawing/2014/main" id="{38DC96C6-6340-44C2-AE05-82F5256138B4}"/>
              </a:ext>
            </a:extLst>
          </p:cNvPr>
          <p:cNvSpPr txBox="1"/>
          <p:nvPr/>
        </p:nvSpPr>
        <p:spPr>
          <a:xfrm>
            <a:off x="222250" y="94840"/>
            <a:ext cx="4797424" cy="394532"/>
          </a:xfrm>
          <a:prstGeom prst="rect">
            <a:avLst/>
          </a:prstGeom>
          <a:noFill/>
        </p:spPr>
        <p:txBody>
          <a:bodyPr wrap="square">
            <a:spAutoFit/>
          </a:bodyPr>
          <a:lstStyle/>
          <a:p>
            <a:pPr marL="0" marR="0" algn="just">
              <a:lnSpc>
                <a:spcPct val="117000"/>
              </a:lnSpc>
              <a:spcBef>
                <a:spcPts val="200"/>
              </a:spcBef>
              <a:spcAft>
                <a:spcPts val="0"/>
              </a:spcAft>
            </a:pP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3.3.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Nhóm</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kĩ</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năng</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thích</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ứng</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xã</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hội</a:t>
            </a:r>
            <a:endParaRPr lang="en-US" sz="1800" b="1" i="1" dirty="0">
              <a:solidFill>
                <a:schemeClr val="tx1"/>
              </a:solidFill>
              <a:effectLst/>
              <a:latin typeface="Calibri Light" panose="020F03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6579801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8D7259F7-F0BB-4B85-8148-91A5A1792F4F}"/>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45</a:t>
            </a:fld>
            <a:endParaRPr lang="en"/>
          </a:p>
        </p:txBody>
      </p:sp>
      <p:sp>
        <p:nvSpPr>
          <p:cNvPr id="8" name="TextBox 7">
            <a:extLst>
              <a:ext uri="{FF2B5EF4-FFF2-40B4-BE49-F238E27FC236}">
                <a16:creationId xmlns:a16="http://schemas.microsoft.com/office/drawing/2014/main" id="{61BF77AE-1C18-484F-850F-C1AF0CE4FE39}"/>
              </a:ext>
            </a:extLst>
          </p:cNvPr>
          <p:cNvSpPr txBox="1"/>
          <p:nvPr/>
        </p:nvSpPr>
        <p:spPr>
          <a:xfrm>
            <a:off x="228600" y="1075107"/>
            <a:ext cx="8686800" cy="3439339"/>
          </a:xfrm>
          <a:prstGeom prst="rect">
            <a:avLst/>
          </a:prstGeom>
          <a:noFill/>
        </p:spPr>
        <p:txBody>
          <a:bodyPr wrap="square">
            <a:spAutoFit/>
          </a:bodyPr>
          <a:lstStyle/>
          <a:p>
            <a:pPr marL="0" marR="0" indent="457200" algn="just">
              <a:lnSpc>
                <a:spcPct val="117000"/>
              </a:lnSpc>
              <a:spcBef>
                <a:spcPts val="0"/>
              </a:spcBef>
              <a:spcAft>
                <a:spcPts val="1000"/>
              </a:spcAft>
            </a:pPr>
            <a:r>
              <a:rPr lang="vi-VN" sz="1800" dirty="0">
                <a:effectLst/>
                <a:latin typeface="Arial" panose="020B0604020202020204" pitchFamily="34" charset="0"/>
                <a:ea typeface="Calibri" panose="020F0502020204030204" pitchFamily="34" charset="0"/>
              </a:rPr>
              <a:t>Khi có kĩ năng như vậy, </a:t>
            </a:r>
            <a:r>
              <a:rPr lang="en-US" sz="1800" dirty="0" err="1">
                <a:effectLst/>
                <a:latin typeface="Arial" panose="020B0604020202020204" pitchFamily="34" charset="0"/>
                <a:ea typeface="Calibri" panose="020F0502020204030204" pitchFamily="34" charset="0"/>
              </a:rPr>
              <a:t>trẻ</a:t>
            </a:r>
            <a:r>
              <a:rPr lang="vi-VN" sz="1800" dirty="0">
                <a:effectLst/>
                <a:latin typeface="Arial" panose="020B0604020202020204" pitchFamily="34" charset="0"/>
                <a:ea typeface="Calibri" panose="020F0502020204030204" pitchFamily="34" charset="0"/>
              </a:rPr>
              <a:t> sẽ không ngại khó, không sợ trở ngại, dám vượt qua thách thức, biết nắm bắt cơ hội và biết cách giải quyết vấn đề để thích ứng với công việc mới, nhiệm vụ mới và hoàn cảnh sống mới.</a:t>
            </a:r>
            <a:endParaRPr lang="en-US" sz="1800" dirty="0">
              <a:effectLst/>
              <a:latin typeface="Calibri" panose="020F0502020204030204" pitchFamily="34" charset="0"/>
              <a:ea typeface="Calibri" panose="020F0502020204030204" pitchFamily="34" charset="0"/>
            </a:endParaRPr>
          </a:p>
          <a:p>
            <a:pPr marL="0" marR="0" indent="457200" algn="just">
              <a:lnSpc>
                <a:spcPct val="117000"/>
              </a:lnSpc>
              <a:spcBef>
                <a:spcPts val="0"/>
              </a:spcBef>
              <a:spcAft>
                <a:spcPts val="1000"/>
              </a:spcAft>
            </a:pPr>
            <a:r>
              <a:rPr lang="vi-VN" sz="1800" dirty="0">
                <a:effectLst/>
                <a:latin typeface="Arial" panose="020B0604020202020204" pitchFamily="34" charset="0"/>
                <a:ea typeface="Calibri" panose="020F0502020204030204" pitchFamily="34" charset="0"/>
              </a:rPr>
              <a:t>Các KNXH cụ thể của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vi-VN" sz="1800" dirty="0">
                <a:effectLst/>
                <a:latin typeface="Arial" panose="020B0604020202020204" pitchFamily="34" charset="0"/>
                <a:ea typeface="Calibri" panose="020F0502020204030204" pitchFamily="34" charset="0"/>
              </a:rPr>
              <a:t>trên đây được phân hoạch một cách tương đối thành ba nhóm để thuận tiện cho việc mô tả. Trên thực tế, chúng hòa quyện, đan cài vào nhau và thường khó phân định một cách rạch ròi trong biểu hiện ở cá nhân cụ thể cũng như trong quá trình giáo dục. </a:t>
            </a:r>
            <a:r>
              <a:rPr lang="en-US" sz="1800" dirty="0">
                <a:effectLst/>
                <a:latin typeface="Arial" panose="020B0604020202020204" pitchFamily="34" charset="0"/>
                <a:ea typeface="Calibri" panose="020F0502020204030204" pitchFamily="34" charset="0"/>
              </a:rPr>
              <a:t>Ở </a:t>
            </a:r>
            <a:r>
              <a:rPr lang="vi-VN" sz="1800" dirty="0">
                <a:effectLst/>
                <a:latin typeface="Arial" panose="020B0604020202020204" pitchFamily="34" charset="0"/>
                <a:ea typeface="Calibri" panose="020F0502020204030204" pitchFamily="34" charset="0"/>
              </a:rPr>
              <a:t>mỗi cá nhân với tư cách là con người xã hội thì đều có và cần hình thành các KNXH này. Chỉ có điều, ở mỗi môi trường xã hội khác nhau, mỗi lứa tuổi khác nhau và ở từng cá nhân cụ thể thì mức độ và nhu cầu hình thành từng KNXH cụ thể sẽ khác nhau. </a:t>
            </a:r>
            <a:endParaRPr lang="en-US" sz="1800" dirty="0">
              <a:effectLst/>
              <a:latin typeface="Calibri" panose="020F0502020204030204" pitchFamily="34" charset="0"/>
              <a:ea typeface="Calibri" panose="020F0502020204030204" pitchFamily="34" charset="0"/>
            </a:endParaRPr>
          </a:p>
        </p:txBody>
      </p:sp>
      <p:sp>
        <p:nvSpPr>
          <p:cNvPr id="9" name="TextBox 8">
            <a:extLst>
              <a:ext uri="{FF2B5EF4-FFF2-40B4-BE49-F238E27FC236}">
                <a16:creationId xmlns:a16="http://schemas.microsoft.com/office/drawing/2014/main" id="{FDBCB96E-F3E2-489A-9FD1-A316C627EA73}"/>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10" name="TextBox 9">
            <a:extLst>
              <a:ext uri="{FF2B5EF4-FFF2-40B4-BE49-F238E27FC236}">
                <a16:creationId xmlns:a16="http://schemas.microsoft.com/office/drawing/2014/main" id="{978DAE26-C154-4B1E-AD46-69806316D06F}"/>
              </a:ext>
            </a:extLst>
          </p:cNvPr>
          <p:cNvSpPr txBox="1"/>
          <p:nvPr/>
        </p:nvSpPr>
        <p:spPr>
          <a:xfrm>
            <a:off x="222250" y="94840"/>
            <a:ext cx="4797424" cy="394532"/>
          </a:xfrm>
          <a:prstGeom prst="rect">
            <a:avLst/>
          </a:prstGeom>
          <a:noFill/>
        </p:spPr>
        <p:txBody>
          <a:bodyPr wrap="square">
            <a:spAutoFit/>
          </a:bodyPr>
          <a:lstStyle/>
          <a:p>
            <a:pPr marL="0" marR="0" algn="just">
              <a:lnSpc>
                <a:spcPct val="117000"/>
              </a:lnSpc>
              <a:spcBef>
                <a:spcPts val="200"/>
              </a:spcBef>
              <a:spcAft>
                <a:spcPts val="0"/>
              </a:spcAft>
            </a:pP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3.3.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Nhóm</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kĩ</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năng</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thích</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ứng</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xã</a:t>
            </a:r>
            <a:r>
              <a:rPr lang="en-US" sz="1800" b="1" i="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b="1" i="1" dirty="0" err="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hội</a:t>
            </a:r>
            <a:endParaRPr lang="en-US" sz="1800" b="1" i="1" dirty="0">
              <a:solidFill>
                <a:schemeClr val="tx1"/>
              </a:solidFill>
              <a:effectLst/>
              <a:latin typeface="Calibri Light" panose="020F0302020204030204" pitchFamily="34" charset="0"/>
              <a:ea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9873E0EA-2211-4660-897D-3FD3F16E6C0A}"/>
              </a:ext>
            </a:extLst>
          </p:cNvPr>
          <p:cNvSpPr txBox="1"/>
          <p:nvPr/>
        </p:nvSpPr>
        <p:spPr>
          <a:xfrm>
            <a:off x="222250" y="495653"/>
            <a:ext cx="8140700" cy="394532"/>
          </a:xfrm>
          <a:prstGeom prst="rect">
            <a:avLst/>
          </a:prstGeom>
          <a:noFill/>
        </p:spPr>
        <p:txBody>
          <a:bodyPr wrap="square">
            <a:spAutoFit/>
          </a:bodyPr>
          <a:lstStyle/>
          <a:p>
            <a:pPr marL="0" marR="0" algn="just">
              <a:lnSpc>
                <a:spcPct val="117000"/>
              </a:lnSpc>
              <a:spcBef>
                <a:spcPts val="0"/>
              </a:spcBef>
              <a:spcAft>
                <a:spcPts val="1000"/>
              </a:spcAft>
            </a:pPr>
            <a:r>
              <a:rPr lang="en-US" sz="1800" b="1" i="1" dirty="0">
                <a:effectLst/>
                <a:latin typeface="Arial" panose="020B0604020202020204" pitchFamily="34" charset="0"/>
                <a:ea typeface="Calibri" panose="020F0502020204030204" pitchFamily="34" charset="0"/>
              </a:rPr>
              <a:t>3.3.4. </a:t>
            </a:r>
            <a:r>
              <a:rPr lang="vi-VN" sz="1800" b="1" i="1" dirty="0">
                <a:effectLst/>
                <a:latin typeface="Arial" panose="020B0604020202020204" pitchFamily="34" charset="0"/>
                <a:ea typeface="Calibri" panose="020F0502020204030204" pitchFamily="34" charset="0"/>
              </a:rPr>
              <a:t>Kĩ năng giải quyết vấn đề trong quá trình thích ứng xã hội</a:t>
            </a:r>
            <a:endParaRPr lang="en-US"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60926851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8" name="Google Shape;138;p26"/>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46</a:t>
            </a:fld>
            <a:endParaRPr/>
          </a:p>
        </p:txBody>
      </p:sp>
      <p:sp>
        <p:nvSpPr>
          <p:cNvPr id="6" name="TextBox 5">
            <a:extLst>
              <a:ext uri="{FF2B5EF4-FFF2-40B4-BE49-F238E27FC236}">
                <a16:creationId xmlns:a16="http://schemas.microsoft.com/office/drawing/2014/main" id="{B3E61FB2-3EB4-4AB3-A312-11F058F70EE0}"/>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7" name="Picture 6">
            <a:extLst>
              <a:ext uri="{FF2B5EF4-FFF2-40B4-BE49-F238E27FC236}">
                <a16:creationId xmlns:a16="http://schemas.microsoft.com/office/drawing/2014/main" id="{7CE067D2-27C9-4BA3-8FBF-FB9154505591}"/>
              </a:ext>
            </a:extLst>
          </p:cNvPr>
          <p:cNvPicPr>
            <a:picLocks noChangeAspect="1"/>
          </p:cNvPicPr>
          <p:nvPr/>
        </p:nvPicPr>
        <p:blipFill>
          <a:blip r:embed="rId3"/>
          <a:stretch>
            <a:fillRect/>
          </a:stretch>
        </p:blipFill>
        <p:spPr>
          <a:xfrm>
            <a:off x="1454150" y="3047510"/>
            <a:ext cx="7169150" cy="1734040"/>
          </a:xfrm>
          <a:prstGeom prst="rect">
            <a:avLst/>
          </a:prstGeom>
        </p:spPr>
      </p:pic>
      <p:sp>
        <p:nvSpPr>
          <p:cNvPr id="14" name="TextBox 13">
            <a:extLst>
              <a:ext uri="{FF2B5EF4-FFF2-40B4-BE49-F238E27FC236}">
                <a16:creationId xmlns:a16="http://schemas.microsoft.com/office/drawing/2014/main" id="{24905D4A-A462-49E2-83D2-23E253769C8F}"/>
              </a:ext>
            </a:extLst>
          </p:cNvPr>
          <p:cNvSpPr txBox="1"/>
          <p:nvPr/>
        </p:nvSpPr>
        <p:spPr>
          <a:xfrm>
            <a:off x="1454150" y="4847863"/>
            <a:ext cx="5187950" cy="215444"/>
          </a:xfrm>
          <a:prstGeom prst="rect">
            <a:avLst/>
          </a:prstGeom>
          <a:noFill/>
        </p:spPr>
        <p:txBody>
          <a:bodyPr wrap="square">
            <a:spAutoFit/>
          </a:bodyPr>
          <a:lstStyle/>
          <a:p>
            <a:r>
              <a:rPr lang="en-US" sz="800" dirty="0"/>
              <a:t>https://timviec365.vn/blog/ky-nang-la-gi-new7043.html</a:t>
            </a:r>
          </a:p>
        </p:txBody>
      </p:sp>
      <p:sp>
        <p:nvSpPr>
          <p:cNvPr id="4" name="TextBox 3">
            <a:extLst>
              <a:ext uri="{FF2B5EF4-FFF2-40B4-BE49-F238E27FC236}">
                <a16:creationId xmlns:a16="http://schemas.microsoft.com/office/drawing/2014/main" id="{829D353B-7FDD-438B-849C-FA87950A504C}"/>
              </a:ext>
            </a:extLst>
          </p:cNvPr>
          <p:cNvSpPr txBox="1"/>
          <p:nvPr/>
        </p:nvSpPr>
        <p:spPr>
          <a:xfrm>
            <a:off x="792480" y="1357326"/>
            <a:ext cx="8924290" cy="954107"/>
          </a:xfrm>
          <a:prstGeom prst="rect">
            <a:avLst/>
          </a:prstGeom>
          <a:noFill/>
        </p:spPr>
        <p:txBody>
          <a:bodyPr wrap="square" rtlCol="0">
            <a:spAutoFit/>
          </a:bodyPr>
          <a:lstStyle/>
          <a:p>
            <a:r>
              <a:rPr lang="en-US" b="1" dirty="0"/>
              <a:t>MỜI XEM VIDEO: </a:t>
            </a:r>
            <a:r>
              <a:rPr lang="en-US" dirty="0"/>
              <a:t>GIỚI THIỆU VỀ KĨ NĂNG XÃ HỘI CỦA TRẺ EM</a:t>
            </a:r>
          </a:p>
          <a:p>
            <a:endParaRPr lang="en-US" dirty="0"/>
          </a:p>
          <a:p>
            <a:r>
              <a:rPr lang="en-US" dirty="0">
                <a:hlinkClick r:id="rId4"/>
              </a:rPr>
              <a:t>https://www.youtube.com/watch?v=Myf2CUx9E60&amp;t=14s</a:t>
            </a:r>
            <a:endParaRPr lang="en-US" dirty="0"/>
          </a:p>
          <a:p>
            <a:endParaRPr lang="en-US" dirty="0"/>
          </a:p>
        </p:txBody>
      </p:sp>
      <p:sp>
        <p:nvSpPr>
          <p:cNvPr id="3" name="Title 2">
            <a:extLst>
              <a:ext uri="{FF2B5EF4-FFF2-40B4-BE49-F238E27FC236}">
                <a16:creationId xmlns:a16="http://schemas.microsoft.com/office/drawing/2014/main" id="{AD55D7A1-CDD0-4F57-ADFB-CE1F144A3C55}"/>
              </a:ext>
            </a:extLst>
          </p:cNvPr>
          <p:cNvSpPr>
            <a:spLocks noGrp="1"/>
          </p:cNvSpPr>
          <p:nvPr>
            <p:ph type="title"/>
          </p:nvPr>
        </p:nvSpPr>
        <p:spPr/>
        <p:txBody>
          <a:bodyPr/>
          <a:lstStyle/>
          <a:p>
            <a:endParaRPr lang="en-US"/>
          </a:p>
        </p:txBody>
      </p:sp>
    </p:spTree>
    <p:extLst>
      <p:ext uri="{BB962C8B-B14F-4D97-AF65-F5344CB8AC3E}">
        <p14:creationId xmlns:p14="http://schemas.microsoft.com/office/powerpoint/2010/main" val="250738126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8D7259F7-F0BB-4B85-8148-91A5A1792F4F}"/>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47</a:t>
            </a:fld>
            <a:endParaRPr lang="en"/>
          </a:p>
        </p:txBody>
      </p:sp>
      <p:sp>
        <p:nvSpPr>
          <p:cNvPr id="8" name="TextBox 7">
            <a:extLst>
              <a:ext uri="{FF2B5EF4-FFF2-40B4-BE49-F238E27FC236}">
                <a16:creationId xmlns:a16="http://schemas.microsoft.com/office/drawing/2014/main" id="{61BF77AE-1C18-484F-850F-C1AF0CE4FE39}"/>
              </a:ext>
            </a:extLst>
          </p:cNvPr>
          <p:cNvSpPr txBox="1"/>
          <p:nvPr/>
        </p:nvSpPr>
        <p:spPr>
          <a:xfrm>
            <a:off x="222250" y="938918"/>
            <a:ext cx="8464550" cy="392480"/>
          </a:xfrm>
          <a:prstGeom prst="rect">
            <a:avLst/>
          </a:prstGeom>
          <a:noFill/>
        </p:spPr>
        <p:txBody>
          <a:bodyPr wrap="square">
            <a:spAutoFit/>
          </a:bodyPr>
          <a:lstStyle/>
          <a:p>
            <a:pPr marL="0" marR="0" algn="ctr">
              <a:lnSpc>
                <a:spcPct val="117000"/>
              </a:lnSpc>
              <a:spcBef>
                <a:spcPts val="0"/>
              </a:spcBef>
              <a:spcAft>
                <a:spcPts val="0"/>
              </a:spcAft>
            </a:pPr>
            <a:r>
              <a:rPr lang="en-US" sz="1800" b="1" i="1" dirty="0" err="1">
                <a:effectLst/>
                <a:latin typeface="Arial" panose="020B0604020202020204" pitchFamily="34" charset="0"/>
                <a:ea typeface="Calibri" panose="020F0502020204030204" pitchFamily="34" charset="0"/>
              </a:rPr>
              <a:t>Mời</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theo</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dõi</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Bảng</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Biểu</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hiện</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của</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các</a:t>
            </a:r>
            <a:r>
              <a:rPr lang="en-US" sz="1800" b="1" i="1" dirty="0">
                <a:effectLst/>
                <a:latin typeface="Arial" panose="020B0604020202020204" pitchFamily="34" charset="0"/>
                <a:ea typeface="Calibri" panose="020F0502020204030204" pitchFamily="34" charset="0"/>
              </a:rPr>
              <a:t> KNXH </a:t>
            </a:r>
            <a:r>
              <a:rPr lang="en-US" sz="1800" b="1" i="1" dirty="0" err="1">
                <a:effectLst/>
                <a:latin typeface="Arial" panose="020B0604020202020204" pitchFamily="34" charset="0"/>
                <a:ea typeface="Calibri" panose="020F0502020204030204" pitchFamily="34" charset="0"/>
              </a:rPr>
              <a:t>của</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trẻ</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mẫu</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giáo</a:t>
            </a:r>
            <a:endParaRPr lang="en-US" sz="1800" b="1" dirty="0">
              <a:effectLst/>
              <a:latin typeface="Times New Roman" panose="02020603050405020304" pitchFamily="18" charset="0"/>
              <a:ea typeface="Calibri" panose="020F0502020204030204" pitchFamily="34" charset="0"/>
            </a:endParaRPr>
          </a:p>
        </p:txBody>
      </p:sp>
      <p:sp>
        <p:nvSpPr>
          <p:cNvPr id="9" name="TextBox 8">
            <a:extLst>
              <a:ext uri="{FF2B5EF4-FFF2-40B4-BE49-F238E27FC236}">
                <a16:creationId xmlns:a16="http://schemas.microsoft.com/office/drawing/2014/main" id="{FDBCB96E-F3E2-489A-9FD1-A316C627EA73}"/>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4" name="Picture 3">
            <a:extLst>
              <a:ext uri="{FF2B5EF4-FFF2-40B4-BE49-F238E27FC236}">
                <a16:creationId xmlns:a16="http://schemas.microsoft.com/office/drawing/2014/main" id="{2759FF75-E49B-49C7-8058-6A9CBAFC2D3A}"/>
              </a:ext>
            </a:extLst>
          </p:cNvPr>
          <p:cNvPicPr>
            <a:picLocks noChangeAspect="1"/>
          </p:cNvPicPr>
          <p:nvPr/>
        </p:nvPicPr>
        <p:blipFill>
          <a:blip r:embed="rId2"/>
          <a:stretch>
            <a:fillRect/>
          </a:stretch>
        </p:blipFill>
        <p:spPr>
          <a:xfrm>
            <a:off x="1066800" y="1435538"/>
            <a:ext cx="7188200" cy="3080269"/>
          </a:xfrm>
          <a:prstGeom prst="rect">
            <a:avLst/>
          </a:prstGeom>
        </p:spPr>
      </p:pic>
      <p:sp>
        <p:nvSpPr>
          <p:cNvPr id="10" name="TextBox 9">
            <a:extLst>
              <a:ext uri="{FF2B5EF4-FFF2-40B4-BE49-F238E27FC236}">
                <a16:creationId xmlns:a16="http://schemas.microsoft.com/office/drawing/2014/main" id="{8CDBEA11-D66F-4C39-976A-8B667016236F}"/>
              </a:ext>
            </a:extLst>
          </p:cNvPr>
          <p:cNvSpPr txBox="1"/>
          <p:nvPr/>
        </p:nvSpPr>
        <p:spPr>
          <a:xfrm>
            <a:off x="1787526" y="4540956"/>
            <a:ext cx="4797424" cy="215444"/>
          </a:xfrm>
          <a:prstGeom prst="rect">
            <a:avLst/>
          </a:prstGeom>
          <a:noFill/>
        </p:spPr>
        <p:txBody>
          <a:bodyPr wrap="square">
            <a:spAutoFit/>
          </a:bodyPr>
          <a:lstStyle/>
          <a:p>
            <a:r>
              <a:rPr lang="en-US" sz="800" dirty="0"/>
              <a:t>https://timviec365.vn/blog/ky-nang-la-gi-new7043.html</a:t>
            </a:r>
          </a:p>
        </p:txBody>
      </p:sp>
      <p:sp>
        <p:nvSpPr>
          <p:cNvPr id="5" name="Title 4">
            <a:extLst>
              <a:ext uri="{FF2B5EF4-FFF2-40B4-BE49-F238E27FC236}">
                <a16:creationId xmlns:a16="http://schemas.microsoft.com/office/drawing/2014/main" id="{CA789E81-4A52-44E0-A931-8CFC1E2860CD}"/>
              </a:ext>
            </a:extLst>
          </p:cNvPr>
          <p:cNvSpPr>
            <a:spLocks noGrp="1"/>
          </p:cNvSpPr>
          <p:nvPr>
            <p:ph type="title"/>
          </p:nvPr>
        </p:nvSpPr>
        <p:spPr/>
        <p:txBody>
          <a:bodyPr/>
          <a:lstStyle/>
          <a:p>
            <a:endParaRPr lang="en-US"/>
          </a:p>
        </p:txBody>
      </p:sp>
    </p:spTree>
    <p:extLst>
      <p:ext uri="{BB962C8B-B14F-4D97-AF65-F5344CB8AC3E}">
        <p14:creationId xmlns:p14="http://schemas.microsoft.com/office/powerpoint/2010/main" val="990481244"/>
      </p:ext>
    </p:extLst>
  </p:cSld>
  <p:clrMapOvr>
    <a:masterClrMapping/>
  </p:clrMapOvr>
</p:sld>
</file>

<file path=ppt/theme/theme1.xml><?xml version="1.0" encoding="utf-8"?>
<a:theme xmlns:a="http://schemas.openxmlformats.org/drawingml/2006/main" name="Timon template">
  <a:themeElements>
    <a:clrScheme name="Custom 347">
      <a:dk1>
        <a:srgbClr val="2C343B"/>
      </a:dk1>
      <a:lt1>
        <a:srgbClr val="FFFFFF"/>
      </a:lt1>
      <a:dk2>
        <a:srgbClr val="859CB1"/>
      </a:dk2>
      <a:lt2>
        <a:srgbClr val="F0F3F5"/>
      </a:lt2>
      <a:accent1>
        <a:srgbClr val="0198AD"/>
      </a:accent1>
      <a:accent2>
        <a:srgbClr val="BDE4EA"/>
      </a:accent2>
      <a:accent3>
        <a:srgbClr val="FE344D"/>
      </a:accent3>
      <a:accent4>
        <a:srgbClr val="FE7F8F"/>
      </a:accent4>
      <a:accent5>
        <a:srgbClr val="F5A500"/>
      </a:accent5>
      <a:accent6>
        <a:srgbClr val="2C343B"/>
      </a:accent6>
      <a:hlink>
        <a:srgbClr val="2C343B"/>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676</TotalTime>
  <Words>6252</Words>
  <Application>Microsoft Office PowerPoint</Application>
  <PresentationFormat>On-screen Show (16:9)</PresentationFormat>
  <Paragraphs>295</Paragraphs>
  <Slides>47</Slides>
  <Notes>30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47</vt:i4>
      </vt:variant>
    </vt:vector>
  </HeadingPairs>
  <TitlesOfParts>
    <vt:vector size="54" baseType="lpstr">
      <vt:lpstr>Calibri Light</vt:lpstr>
      <vt:lpstr>Source Sans Pro</vt:lpstr>
      <vt:lpstr>Times New Roman</vt:lpstr>
      <vt:lpstr>Arial</vt:lpstr>
      <vt:lpstr>Calibri</vt:lpstr>
      <vt:lpstr>Permanent Marker</vt:lpstr>
      <vt:lpstr>Timon template</vt:lpstr>
      <vt:lpstr>Education Social skills for preschool children </vt:lpstr>
      <vt:lpstr>hello!</vt:lpstr>
      <vt:lpstr>BÀI HỌC SỐ 2</vt:lpstr>
      <vt:lpstr>TIẾN TRÌNH HỌC TẬP</vt:lpstr>
      <vt:lpstr>Mục tiêu của bài học</vt:lpstr>
      <vt:lpstr>Tài liệu tham khảo</vt:lpstr>
      <vt:lpstr>PowerPoint Presentation</vt:lpstr>
      <vt:lpstr>1. Khái niệm kỹ năng xã hội của trẻ mầm non</vt:lpstr>
      <vt:lpstr>1. Khái niệm kỹ năng xã hội của trẻ mầm non</vt:lpstr>
      <vt:lpstr>2. Phân biệt kĩ năng xã hội và kĩ năng sống</vt:lpstr>
      <vt:lpstr>2. Phân biệt kĩ năng xã hội và kĩ năng sống</vt:lpstr>
      <vt:lpstr>2. Phân biệt kĩ năng xã hội và kĩ năng sống</vt:lpstr>
      <vt:lpstr>2. Phân biệt kĩ năng xã hội và kĩ năng sống</vt:lpstr>
      <vt:lpstr>PowerPoint Presentation</vt:lpstr>
      <vt:lpstr>PowerPoint Presentation</vt:lpstr>
      <vt:lpstr>2. Phân biệt kĩ năng xã hội và kĩ năng sống</vt:lpstr>
      <vt:lpstr>3. cấu trúc và ĐẶC ĐIỂM KỸ NĂNG Xã HỘI CỦA TRẺ </vt:lpstr>
      <vt:lpstr>3. cấu trúc và ĐẶC ĐIỂM KỸ NĂNG Xã HỘI CỦA TRẺ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GIÁO DỤC KỸ NĂNG XÃ HỘI CHO TRẺ MẦM NON </dc:title>
  <cp:lastModifiedBy>DaHu 21</cp:lastModifiedBy>
  <cp:revision>106</cp:revision>
  <dcterms:modified xsi:type="dcterms:W3CDTF">2022-04-19T10:20:45Z</dcterms:modified>
</cp:coreProperties>
</file>