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3" r:id="rId1"/>
  </p:sldMasterIdLst>
  <p:notesMasterIdLst>
    <p:notesMasterId r:id="rId61"/>
  </p:notesMasterIdLst>
  <p:sldIdLst>
    <p:sldId id="262" r:id="rId2"/>
    <p:sldId id="258" r:id="rId3"/>
    <p:sldId id="259" r:id="rId4"/>
    <p:sldId id="273" r:id="rId5"/>
    <p:sldId id="267" r:id="rId6"/>
    <p:sldId id="257" r:id="rId7"/>
    <p:sldId id="256" r:id="rId8"/>
    <p:sldId id="264" r:id="rId9"/>
    <p:sldId id="344" r:id="rId10"/>
    <p:sldId id="261" r:id="rId11"/>
    <p:sldId id="346" r:id="rId12"/>
    <p:sldId id="363" r:id="rId13"/>
    <p:sldId id="263" r:id="rId14"/>
    <p:sldId id="364" r:id="rId15"/>
    <p:sldId id="365" r:id="rId16"/>
    <p:sldId id="366" r:id="rId17"/>
    <p:sldId id="335" r:id="rId18"/>
    <p:sldId id="367" r:id="rId19"/>
    <p:sldId id="368" r:id="rId20"/>
    <p:sldId id="369" r:id="rId21"/>
    <p:sldId id="370" r:id="rId22"/>
    <p:sldId id="348" r:id="rId23"/>
    <p:sldId id="371" r:id="rId24"/>
    <p:sldId id="372" r:id="rId25"/>
    <p:sldId id="373" r:id="rId26"/>
    <p:sldId id="265" r:id="rId27"/>
    <p:sldId id="374" r:id="rId28"/>
    <p:sldId id="375" r:id="rId29"/>
    <p:sldId id="376" r:id="rId30"/>
    <p:sldId id="301" r:id="rId31"/>
    <p:sldId id="377" r:id="rId32"/>
    <p:sldId id="302" r:id="rId33"/>
    <p:sldId id="378" r:id="rId34"/>
    <p:sldId id="350" r:id="rId35"/>
    <p:sldId id="379" r:id="rId36"/>
    <p:sldId id="380" r:id="rId37"/>
    <p:sldId id="381" r:id="rId38"/>
    <p:sldId id="349" r:id="rId39"/>
    <p:sldId id="382" r:id="rId40"/>
    <p:sldId id="383" r:id="rId41"/>
    <p:sldId id="384" r:id="rId42"/>
    <p:sldId id="385" r:id="rId43"/>
    <p:sldId id="386" r:id="rId44"/>
    <p:sldId id="387" r:id="rId45"/>
    <p:sldId id="388" r:id="rId46"/>
    <p:sldId id="336" r:id="rId47"/>
    <p:sldId id="298" r:id="rId48"/>
    <p:sldId id="351" r:id="rId49"/>
    <p:sldId id="389" r:id="rId50"/>
    <p:sldId id="390" r:id="rId51"/>
    <p:sldId id="391" r:id="rId52"/>
    <p:sldId id="392" r:id="rId53"/>
    <p:sldId id="353" r:id="rId54"/>
    <p:sldId id="393" r:id="rId55"/>
    <p:sldId id="394" r:id="rId56"/>
    <p:sldId id="395" r:id="rId57"/>
    <p:sldId id="296" r:id="rId58"/>
    <p:sldId id="396" r:id="rId59"/>
    <p:sldId id="397" r:id="rId6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62"/>
      <p:bold r:id="rId63"/>
      <p:italic r:id="rId64"/>
      <p:boldItalic r:id="rId65"/>
    </p:embeddedFont>
    <p:embeddedFont>
      <p:font typeface="Calibri Light" panose="020F0302020204030204" pitchFamily="34" charset="0"/>
      <p:regular r:id="rId66"/>
      <p:italic r:id="rId67"/>
    </p:embeddedFont>
    <p:embeddedFont>
      <p:font typeface="Permanent Marker" panose="020B0604020202020204" charset="0"/>
      <p:regular r:id="rId68"/>
    </p:embeddedFont>
    <p:embeddedFont>
      <p:font typeface="Source Sans Pro" panose="020B0503030403020204" pitchFamily="34" charset="0"/>
      <p:regular r:id="rId69"/>
      <p:bold r:id="rId70"/>
      <p:italic r:id="rId71"/>
      <p:boldItalic r:id="rId7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3E3C8FF-8B87-4EE5-BC46-B188729109F7}">
  <a:tblStyle styleId="{03E3C8FF-8B87-4EE5-BC46-B188729109F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FFC4C59-DCFD-4FA4-B9E0-7F60744AF68A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63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60" y="1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2.fntdata"/><Relationship Id="rId68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5.fntdata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3.fntdata"/><Relationship Id="rId69" Type="http://schemas.openxmlformats.org/officeDocument/2006/relationships/font" Target="fonts/font8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1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6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1.fntdata"/><Relationship Id="rId70" Type="http://schemas.openxmlformats.org/officeDocument/2006/relationships/font" Target="fonts/font9.fntdata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font" Target="fonts/font4.fntdata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font" Target="fonts/font10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0746E8-82C8-48A9-B25A-B9F7EE2A216E}" type="doc">
      <dgm:prSet loTypeId="urn:microsoft.com/office/officeart/2005/8/layout/hProcess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71B4303-7C4B-4C5F-A012-19D1309AF7D2}">
      <dgm:prSet phldrT="[Text]" phldr="1" custT="1"/>
      <dgm:spPr/>
      <dgm:t>
        <a:bodyPr/>
        <a:lstStyle/>
        <a:p>
          <a:endParaRPr lang="en-US" sz="1800"/>
        </a:p>
      </dgm:t>
    </dgm:pt>
    <dgm:pt modelId="{0E60C85F-EC3C-43DB-B2BA-DD55E4E50ECA}" type="parTrans" cxnId="{EBB72CD7-BAE1-4272-9A89-0B85DD1F111E}">
      <dgm:prSet/>
      <dgm:spPr/>
      <dgm:t>
        <a:bodyPr/>
        <a:lstStyle/>
        <a:p>
          <a:endParaRPr lang="en-US"/>
        </a:p>
      </dgm:t>
    </dgm:pt>
    <dgm:pt modelId="{8D81D974-4D8D-405D-BD92-43810F1D495D}" type="sibTrans" cxnId="{EBB72CD7-BAE1-4272-9A89-0B85DD1F111E}">
      <dgm:prSet/>
      <dgm:spPr/>
      <dgm:t>
        <a:bodyPr/>
        <a:lstStyle/>
        <a:p>
          <a:endParaRPr lang="en-US"/>
        </a:p>
      </dgm:t>
    </dgm:pt>
    <dgm:pt modelId="{1FFCBEE0-C416-45DC-A353-338D5D6941C9}">
      <dgm:prSet phldrT="[Text]" custT="1"/>
      <dgm:spPr/>
      <dgm:t>
        <a:bodyPr/>
        <a:lstStyle/>
        <a:p>
          <a:r>
            <a:rPr lang="en-US" sz="1800" dirty="0"/>
            <a:t>PP </a:t>
          </a:r>
          <a:r>
            <a:rPr lang="en-US" sz="1800" dirty="0" err="1"/>
            <a:t>quan</a:t>
          </a:r>
          <a:r>
            <a:rPr lang="en-US" sz="1800" dirty="0"/>
            <a:t> </a:t>
          </a:r>
          <a:r>
            <a:rPr lang="en-US" sz="1800" dirty="0" err="1"/>
            <a:t>sát</a:t>
          </a:r>
          <a:endParaRPr lang="en-US" sz="1800" dirty="0"/>
        </a:p>
      </dgm:t>
    </dgm:pt>
    <dgm:pt modelId="{7A824B49-A781-4B6B-96A4-ED2814B203B8}" type="parTrans" cxnId="{6051CCBD-62FB-4270-AB6B-34F5EC2C824D}">
      <dgm:prSet/>
      <dgm:spPr/>
      <dgm:t>
        <a:bodyPr/>
        <a:lstStyle/>
        <a:p>
          <a:endParaRPr lang="en-US"/>
        </a:p>
      </dgm:t>
    </dgm:pt>
    <dgm:pt modelId="{A77C0569-2F3A-47C0-BE52-A27847253866}" type="sibTrans" cxnId="{6051CCBD-62FB-4270-AB6B-34F5EC2C824D}">
      <dgm:prSet/>
      <dgm:spPr/>
      <dgm:t>
        <a:bodyPr/>
        <a:lstStyle/>
        <a:p>
          <a:endParaRPr lang="en-US"/>
        </a:p>
      </dgm:t>
    </dgm:pt>
    <dgm:pt modelId="{71CBC6E9-65C6-40F2-BE44-B39D986C09F7}">
      <dgm:prSet phldrT="[Text]" phldr="1"/>
      <dgm:spPr/>
      <dgm:t>
        <a:bodyPr/>
        <a:lstStyle/>
        <a:p>
          <a:endParaRPr lang="en-US"/>
        </a:p>
      </dgm:t>
    </dgm:pt>
    <dgm:pt modelId="{EC224500-1916-4384-AE42-02048F677854}" type="parTrans" cxnId="{2E78996A-A363-4B48-9B81-E6CD1A36FCAA}">
      <dgm:prSet/>
      <dgm:spPr/>
      <dgm:t>
        <a:bodyPr/>
        <a:lstStyle/>
        <a:p>
          <a:endParaRPr lang="en-US"/>
        </a:p>
      </dgm:t>
    </dgm:pt>
    <dgm:pt modelId="{B9F1E666-7F72-4442-9B84-6F208CD4753E}" type="sibTrans" cxnId="{2E78996A-A363-4B48-9B81-E6CD1A36FCAA}">
      <dgm:prSet/>
      <dgm:spPr/>
      <dgm:t>
        <a:bodyPr/>
        <a:lstStyle/>
        <a:p>
          <a:endParaRPr lang="en-US"/>
        </a:p>
      </dgm:t>
    </dgm:pt>
    <dgm:pt modelId="{13E977BC-D2D4-481F-8245-E8B37D3A8CEF}">
      <dgm:prSet phldrT="[Text]" custT="1"/>
      <dgm:spPr/>
      <dgm:t>
        <a:bodyPr/>
        <a:lstStyle/>
        <a:p>
          <a:r>
            <a:rPr lang="en-US" sz="1800" dirty="0"/>
            <a:t>PP </a:t>
          </a:r>
          <a:r>
            <a:rPr lang="en-US" sz="1800" dirty="0" err="1"/>
            <a:t>sử</a:t>
          </a:r>
          <a:r>
            <a:rPr lang="en-US" sz="1800" dirty="0"/>
            <a:t> </a:t>
          </a:r>
          <a:r>
            <a:rPr lang="en-US" sz="1800" dirty="0" err="1"/>
            <a:t>dụng</a:t>
          </a:r>
          <a:r>
            <a:rPr lang="en-US" sz="1800" dirty="0"/>
            <a:t> BT </a:t>
          </a:r>
          <a:r>
            <a:rPr lang="en-US" sz="1800" dirty="0" err="1"/>
            <a:t>trắc</a:t>
          </a:r>
          <a:r>
            <a:rPr lang="en-US" sz="1800" dirty="0"/>
            <a:t> </a:t>
          </a:r>
          <a:r>
            <a:rPr lang="en-US" sz="1800" dirty="0" err="1"/>
            <a:t>nghiệm</a:t>
          </a:r>
          <a:endParaRPr lang="en-US" sz="1800" dirty="0"/>
        </a:p>
      </dgm:t>
    </dgm:pt>
    <dgm:pt modelId="{7553C4A1-50BF-442D-8356-53A16F452656}" type="parTrans" cxnId="{A7781016-8E8F-45E5-B774-AB00A9DD8F94}">
      <dgm:prSet/>
      <dgm:spPr/>
      <dgm:t>
        <a:bodyPr/>
        <a:lstStyle/>
        <a:p>
          <a:endParaRPr lang="en-US"/>
        </a:p>
      </dgm:t>
    </dgm:pt>
    <dgm:pt modelId="{BD1A5088-EC08-47F3-956F-BA1ED47FCBF9}" type="sibTrans" cxnId="{A7781016-8E8F-45E5-B774-AB00A9DD8F94}">
      <dgm:prSet/>
      <dgm:spPr/>
      <dgm:t>
        <a:bodyPr/>
        <a:lstStyle/>
        <a:p>
          <a:endParaRPr lang="en-US"/>
        </a:p>
      </dgm:t>
    </dgm:pt>
    <dgm:pt modelId="{3F40523A-14D9-4663-B9F7-8E6437FCE2DC}">
      <dgm:prSet phldrT="[Text]" phldr="1"/>
      <dgm:spPr/>
      <dgm:t>
        <a:bodyPr/>
        <a:lstStyle/>
        <a:p>
          <a:endParaRPr lang="en-US"/>
        </a:p>
      </dgm:t>
    </dgm:pt>
    <dgm:pt modelId="{E4A151C2-E6C9-4129-9CF4-763AF0C296CA}" type="parTrans" cxnId="{291DB743-3E00-4ECC-921C-40850AD0A137}">
      <dgm:prSet/>
      <dgm:spPr/>
      <dgm:t>
        <a:bodyPr/>
        <a:lstStyle/>
        <a:p>
          <a:endParaRPr lang="en-US"/>
        </a:p>
      </dgm:t>
    </dgm:pt>
    <dgm:pt modelId="{89EC8ED2-0E95-44F8-B449-65ECB6C67339}" type="sibTrans" cxnId="{291DB743-3E00-4ECC-921C-40850AD0A137}">
      <dgm:prSet/>
      <dgm:spPr/>
      <dgm:t>
        <a:bodyPr/>
        <a:lstStyle/>
        <a:p>
          <a:endParaRPr lang="en-US"/>
        </a:p>
      </dgm:t>
    </dgm:pt>
    <dgm:pt modelId="{A04C6259-9088-4389-9959-532647922C61}">
      <dgm:prSet phldrT="[Text]" custT="1"/>
      <dgm:spPr/>
      <dgm:t>
        <a:bodyPr/>
        <a:lstStyle/>
        <a:p>
          <a:r>
            <a:rPr lang="en-US" sz="1800" dirty="0"/>
            <a:t>PP </a:t>
          </a:r>
          <a:r>
            <a:rPr lang="en-US" sz="1800" dirty="0" err="1"/>
            <a:t>sử</a:t>
          </a:r>
          <a:r>
            <a:rPr lang="en-US" sz="1800" dirty="0"/>
            <a:t> </a:t>
          </a:r>
          <a:r>
            <a:rPr lang="en-US" sz="1800" dirty="0" err="1"/>
            <a:t>dụng</a:t>
          </a:r>
          <a:r>
            <a:rPr lang="en-US" sz="1800" dirty="0"/>
            <a:t> thang </a:t>
          </a:r>
          <a:r>
            <a:rPr lang="en-US" sz="1800" dirty="0" err="1"/>
            <a:t>đánh</a:t>
          </a:r>
          <a:r>
            <a:rPr lang="en-US" sz="1800" dirty="0"/>
            <a:t> </a:t>
          </a:r>
          <a:r>
            <a:rPr lang="en-US" sz="1800" dirty="0" err="1"/>
            <a:t>giá</a:t>
          </a:r>
          <a:endParaRPr lang="en-US" sz="1800" dirty="0"/>
        </a:p>
      </dgm:t>
    </dgm:pt>
    <dgm:pt modelId="{567F62CC-335E-4635-91C2-8A1CEB53DD59}" type="parTrans" cxnId="{3C0DB683-E4B8-4075-8319-6AC21541A71F}">
      <dgm:prSet/>
      <dgm:spPr/>
      <dgm:t>
        <a:bodyPr/>
        <a:lstStyle/>
        <a:p>
          <a:endParaRPr lang="en-US"/>
        </a:p>
      </dgm:t>
    </dgm:pt>
    <dgm:pt modelId="{1CBA9AE4-41AF-455B-B161-7DE2BAF6D432}" type="sibTrans" cxnId="{3C0DB683-E4B8-4075-8319-6AC21541A71F}">
      <dgm:prSet/>
      <dgm:spPr/>
      <dgm:t>
        <a:bodyPr/>
        <a:lstStyle/>
        <a:p>
          <a:endParaRPr lang="en-US"/>
        </a:p>
      </dgm:t>
    </dgm:pt>
    <dgm:pt modelId="{77957AE7-10BC-41B7-BF4F-DCAC73C0F5F7}">
      <dgm:prSet/>
      <dgm:spPr/>
      <dgm:t>
        <a:bodyPr/>
        <a:lstStyle/>
        <a:p>
          <a:endParaRPr lang="en-US" dirty="0"/>
        </a:p>
      </dgm:t>
    </dgm:pt>
    <dgm:pt modelId="{B73F94CE-43EE-4884-A1F0-C01B6353907A}" type="parTrans" cxnId="{00648B0F-D0E0-484F-8C23-36528517A94F}">
      <dgm:prSet/>
      <dgm:spPr/>
      <dgm:t>
        <a:bodyPr/>
        <a:lstStyle/>
        <a:p>
          <a:endParaRPr lang="en-US"/>
        </a:p>
      </dgm:t>
    </dgm:pt>
    <dgm:pt modelId="{C562B66F-DCAA-4D82-95E0-58A3A2D8089E}" type="sibTrans" cxnId="{00648B0F-D0E0-484F-8C23-36528517A94F}">
      <dgm:prSet/>
      <dgm:spPr/>
      <dgm:t>
        <a:bodyPr/>
        <a:lstStyle/>
        <a:p>
          <a:endParaRPr lang="en-US"/>
        </a:p>
      </dgm:t>
    </dgm:pt>
    <dgm:pt modelId="{84824151-C292-4686-AC01-0B68115A5833}">
      <dgm:prSet/>
      <dgm:spPr/>
      <dgm:t>
        <a:bodyPr/>
        <a:lstStyle/>
        <a:p>
          <a:endParaRPr lang="en-US"/>
        </a:p>
      </dgm:t>
    </dgm:pt>
    <dgm:pt modelId="{99959D5F-AA3D-438E-8C92-A65CD6FB45E8}" type="parTrans" cxnId="{A4FA86DE-FAFB-4EF8-A765-95C43DE8C107}">
      <dgm:prSet/>
      <dgm:spPr/>
      <dgm:t>
        <a:bodyPr/>
        <a:lstStyle/>
        <a:p>
          <a:endParaRPr lang="en-US"/>
        </a:p>
      </dgm:t>
    </dgm:pt>
    <dgm:pt modelId="{E3BB5A70-524A-4A7F-A45E-4868572A67F0}" type="sibTrans" cxnId="{A4FA86DE-FAFB-4EF8-A765-95C43DE8C107}">
      <dgm:prSet/>
      <dgm:spPr/>
      <dgm:t>
        <a:bodyPr/>
        <a:lstStyle/>
        <a:p>
          <a:endParaRPr lang="en-US"/>
        </a:p>
      </dgm:t>
    </dgm:pt>
    <dgm:pt modelId="{03E1F51F-EC29-42B9-AD8E-CD2814D89514}" type="pres">
      <dgm:prSet presAssocID="{4B0746E8-82C8-48A9-B25A-B9F7EE2A216E}" presName="Name0" presStyleCnt="0">
        <dgm:presLayoutVars>
          <dgm:dir/>
          <dgm:animLvl val="lvl"/>
          <dgm:resizeHandles val="exact"/>
        </dgm:presLayoutVars>
      </dgm:prSet>
      <dgm:spPr/>
    </dgm:pt>
    <dgm:pt modelId="{6B6659D7-99A8-41F4-8336-6E315C044DE5}" type="pres">
      <dgm:prSet presAssocID="{971B4303-7C4B-4C5F-A012-19D1309AF7D2}" presName="compositeNode" presStyleCnt="0">
        <dgm:presLayoutVars>
          <dgm:bulletEnabled val="1"/>
        </dgm:presLayoutVars>
      </dgm:prSet>
      <dgm:spPr/>
    </dgm:pt>
    <dgm:pt modelId="{A09DBCC5-F3AF-4D28-96D0-F70ACA6AEBF5}" type="pres">
      <dgm:prSet presAssocID="{971B4303-7C4B-4C5F-A012-19D1309AF7D2}" presName="bgRect" presStyleLbl="node1" presStyleIdx="0" presStyleCnt="5"/>
      <dgm:spPr/>
    </dgm:pt>
    <dgm:pt modelId="{C6FD7E3A-4B29-4043-94AF-A1F120B2C7C0}" type="pres">
      <dgm:prSet presAssocID="{971B4303-7C4B-4C5F-A012-19D1309AF7D2}" presName="parentNode" presStyleLbl="node1" presStyleIdx="0" presStyleCnt="5">
        <dgm:presLayoutVars>
          <dgm:chMax val="0"/>
          <dgm:bulletEnabled val="1"/>
        </dgm:presLayoutVars>
      </dgm:prSet>
      <dgm:spPr/>
    </dgm:pt>
    <dgm:pt modelId="{1F3C5621-0FE6-405C-8BFB-4E32A11F76A2}" type="pres">
      <dgm:prSet presAssocID="{971B4303-7C4B-4C5F-A012-19D1309AF7D2}" presName="childNode" presStyleLbl="node1" presStyleIdx="0" presStyleCnt="5">
        <dgm:presLayoutVars>
          <dgm:bulletEnabled val="1"/>
        </dgm:presLayoutVars>
      </dgm:prSet>
      <dgm:spPr/>
    </dgm:pt>
    <dgm:pt modelId="{1D376103-EDCA-4850-9080-D74E896ED1F7}" type="pres">
      <dgm:prSet presAssocID="{8D81D974-4D8D-405D-BD92-43810F1D495D}" presName="hSp" presStyleCnt="0"/>
      <dgm:spPr/>
    </dgm:pt>
    <dgm:pt modelId="{674F700F-9FAF-4581-8CFC-BA3466FBDE35}" type="pres">
      <dgm:prSet presAssocID="{8D81D974-4D8D-405D-BD92-43810F1D495D}" presName="vProcSp" presStyleCnt="0"/>
      <dgm:spPr/>
    </dgm:pt>
    <dgm:pt modelId="{02CE9EF2-A830-4291-B496-CC0814D28F78}" type="pres">
      <dgm:prSet presAssocID="{8D81D974-4D8D-405D-BD92-43810F1D495D}" presName="vSp1" presStyleCnt="0"/>
      <dgm:spPr/>
    </dgm:pt>
    <dgm:pt modelId="{0C4D1B79-4A08-4FC0-949F-E37B862064C0}" type="pres">
      <dgm:prSet presAssocID="{8D81D974-4D8D-405D-BD92-43810F1D495D}" presName="simulatedConn" presStyleLbl="solidFgAcc1" presStyleIdx="0" presStyleCnt="4"/>
      <dgm:spPr/>
    </dgm:pt>
    <dgm:pt modelId="{F6A01610-BDFA-4723-A73B-CBC60EC8FBEA}" type="pres">
      <dgm:prSet presAssocID="{8D81D974-4D8D-405D-BD92-43810F1D495D}" presName="vSp2" presStyleCnt="0"/>
      <dgm:spPr/>
    </dgm:pt>
    <dgm:pt modelId="{0F22471D-C1DF-4009-B2C4-1F1352D21F46}" type="pres">
      <dgm:prSet presAssocID="{8D81D974-4D8D-405D-BD92-43810F1D495D}" presName="sibTrans" presStyleCnt="0"/>
      <dgm:spPr/>
    </dgm:pt>
    <dgm:pt modelId="{0FD88419-1CFF-41CD-9FBE-A02445491984}" type="pres">
      <dgm:prSet presAssocID="{71CBC6E9-65C6-40F2-BE44-B39D986C09F7}" presName="compositeNode" presStyleCnt="0">
        <dgm:presLayoutVars>
          <dgm:bulletEnabled val="1"/>
        </dgm:presLayoutVars>
      </dgm:prSet>
      <dgm:spPr/>
    </dgm:pt>
    <dgm:pt modelId="{0C63DCF7-0C91-4CF3-9590-61B1C7A5EC02}" type="pres">
      <dgm:prSet presAssocID="{71CBC6E9-65C6-40F2-BE44-B39D986C09F7}" presName="bgRect" presStyleLbl="node1" presStyleIdx="1" presStyleCnt="5"/>
      <dgm:spPr/>
    </dgm:pt>
    <dgm:pt modelId="{5E31D5DC-E11B-433D-AD71-759E79C499F7}" type="pres">
      <dgm:prSet presAssocID="{71CBC6E9-65C6-40F2-BE44-B39D986C09F7}" presName="parentNode" presStyleLbl="node1" presStyleIdx="1" presStyleCnt="5">
        <dgm:presLayoutVars>
          <dgm:chMax val="0"/>
          <dgm:bulletEnabled val="1"/>
        </dgm:presLayoutVars>
      </dgm:prSet>
      <dgm:spPr/>
    </dgm:pt>
    <dgm:pt modelId="{143F6385-3C1D-46B5-88CD-F7C4D69CDB33}" type="pres">
      <dgm:prSet presAssocID="{71CBC6E9-65C6-40F2-BE44-B39D986C09F7}" presName="childNode" presStyleLbl="node1" presStyleIdx="1" presStyleCnt="5">
        <dgm:presLayoutVars>
          <dgm:bulletEnabled val="1"/>
        </dgm:presLayoutVars>
      </dgm:prSet>
      <dgm:spPr/>
    </dgm:pt>
    <dgm:pt modelId="{C53FE0A4-0603-452C-B4E9-5809BF9E33A5}" type="pres">
      <dgm:prSet presAssocID="{B9F1E666-7F72-4442-9B84-6F208CD4753E}" presName="hSp" presStyleCnt="0"/>
      <dgm:spPr/>
    </dgm:pt>
    <dgm:pt modelId="{59352CB2-7BE6-4064-B06D-E04B80BD0A7C}" type="pres">
      <dgm:prSet presAssocID="{B9F1E666-7F72-4442-9B84-6F208CD4753E}" presName="vProcSp" presStyleCnt="0"/>
      <dgm:spPr/>
    </dgm:pt>
    <dgm:pt modelId="{486A5369-38C7-46F1-A6DD-860ABA9F0E4F}" type="pres">
      <dgm:prSet presAssocID="{B9F1E666-7F72-4442-9B84-6F208CD4753E}" presName="vSp1" presStyleCnt="0"/>
      <dgm:spPr/>
    </dgm:pt>
    <dgm:pt modelId="{4AF3B26F-7C1C-418E-9221-3E72E30B0D94}" type="pres">
      <dgm:prSet presAssocID="{B9F1E666-7F72-4442-9B84-6F208CD4753E}" presName="simulatedConn" presStyleLbl="solidFgAcc1" presStyleIdx="1" presStyleCnt="4"/>
      <dgm:spPr/>
    </dgm:pt>
    <dgm:pt modelId="{07BA2C32-D274-4807-9E92-9DFD1B88F7F7}" type="pres">
      <dgm:prSet presAssocID="{B9F1E666-7F72-4442-9B84-6F208CD4753E}" presName="vSp2" presStyleCnt="0"/>
      <dgm:spPr/>
    </dgm:pt>
    <dgm:pt modelId="{B4E32109-CA01-41EB-B5BE-26866B9B61B1}" type="pres">
      <dgm:prSet presAssocID="{B9F1E666-7F72-4442-9B84-6F208CD4753E}" presName="sibTrans" presStyleCnt="0"/>
      <dgm:spPr/>
    </dgm:pt>
    <dgm:pt modelId="{8181F099-4D06-4DDF-AA94-F2505D1493B8}" type="pres">
      <dgm:prSet presAssocID="{3F40523A-14D9-4663-B9F7-8E6437FCE2DC}" presName="compositeNode" presStyleCnt="0">
        <dgm:presLayoutVars>
          <dgm:bulletEnabled val="1"/>
        </dgm:presLayoutVars>
      </dgm:prSet>
      <dgm:spPr/>
    </dgm:pt>
    <dgm:pt modelId="{0142FEBD-8948-460B-A197-C8BAD1D492A5}" type="pres">
      <dgm:prSet presAssocID="{3F40523A-14D9-4663-B9F7-8E6437FCE2DC}" presName="bgRect" presStyleLbl="node1" presStyleIdx="2" presStyleCnt="5"/>
      <dgm:spPr/>
    </dgm:pt>
    <dgm:pt modelId="{2CC1D0EE-54AE-412D-AB11-C358FCCD23B4}" type="pres">
      <dgm:prSet presAssocID="{3F40523A-14D9-4663-B9F7-8E6437FCE2DC}" presName="parentNode" presStyleLbl="node1" presStyleIdx="2" presStyleCnt="5">
        <dgm:presLayoutVars>
          <dgm:chMax val="0"/>
          <dgm:bulletEnabled val="1"/>
        </dgm:presLayoutVars>
      </dgm:prSet>
      <dgm:spPr/>
    </dgm:pt>
    <dgm:pt modelId="{CF38159A-B400-4C47-9F05-E4015A3711E8}" type="pres">
      <dgm:prSet presAssocID="{3F40523A-14D9-4663-B9F7-8E6437FCE2DC}" presName="childNode" presStyleLbl="node1" presStyleIdx="2" presStyleCnt="5">
        <dgm:presLayoutVars>
          <dgm:bulletEnabled val="1"/>
        </dgm:presLayoutVars>
      </dgm:prSet>
      <dgm:spPr/>
    </dgm:pt>
    <dgm:pt modelId="{5EC279FF-F99C-4A83-B3C5-E08FB259FFFC}" type="pres">
      <dgm:prSet presAssocID="{89EC8ED2-0E95-44F8-B449-65ECB6C67339}" presName="hSp" presStyleCnt="0"/>
      <dgm:spPr/>
    </dgm:pt>
    <dgm:pt modelId="{D6C64B24-59E4-49F5-BE35-2CB357C7648E}" type="pres">
      <dgm:prSet presAssocID="{89EC8ED2-0E95-44F8-B449-65ECB6C67339}" presName="vProcSp" presStyleCnt="0"/>
      <dgm:spPr/>
    </dgm:pt>
    <dgm:pt modelId="{3FBF6EF1-DB43-41B3-8907-F837496D4106}" type="pres">
      <dgm:prSet presAssocID="{89EC8ED2-0E95-44F8-B449-65ECB6C67339}" presName="vSp1" presStyleCnt="0"/>
      <dgm:spPr/>
    </dgm:pt>
    <dgm:pt modelId="{EDF6BFF4-5709-45A9-BC72-24FB5476954F}" type="pres">
      <dgm:prSet presAssocID="{89EC8ED2-0E95-44F8-B449-65ECB6C67339}" presName="simulatedConn" presStyleLbl="solidFgAcc1" presStyleIdx="2" presStyleCnt="4"/>
      <dgm:spPr/>
    </dgm:pt>
    <dgm:pt modelId="{75FC97C3-289F-46A6-9B5C-5F8E940368A7}" type="pres">
      <dgm:prSet presAssocID="{89EC8ED2-0E95-44F8-B449-65ECB6C67339}" presName="vSp2" presStyleCnt="0"/>
      <dgm:spPr/>
    </dgm:pt>
    <dgm:pt modelId="{0B896ED4-B3A1-4A64-BD04-840D6AA9B8E3}" type="pres">
      <dgm:prSet presAssocID="{89EC8ED2-0E95-44F8-B449-65ECB6C67339}" presName="sibTrans" presStyleCnt="0"/>
      <dgm:spPr/>
    </dgm:pt>
    <dgm:pt modelId="{089CC7B8-B289-4813-8663-6FC95758805E}" type="pres">
      <dgm:prSet presAssocID="{77957AE7-10BC-41B7-BF4F-DCAC73C0F5F7}" presName="compositeNode" presStyleCnt="0">
        <dgm:presLayoutVars>
          <dgm:bulletEnabled val="1"/>
        </dgm:presLayoutVars>
      </dgm:prSet>
      <dgm:spPr/>
    </dgm:pt>
    <dgm:pt modelId="{E670CEBD-BC7A-402D-92BD-C39EE8D318A1}" type="pres">
      <dgm:prSet presAssocID="{77957AE7-10BC-41B7-BF4F-DCAC73C0F5F7}" presName="bgRect" presStyleLbl="node1" presStyleIdx="3" presStyleCnt="5" custLinFactNeighborX="3449"/>
      <dgm:spPr/>
    </dgm:pt>
    <dgm:pt modelId="{1909EF32-5842-4BC9-817C-2BDCF29356E0}" type="pres">
      <dgm:prSet presAssocID="{77957AE7-10BC-41B7-BF4F-DCAC73C0F5F7}" presName="parentNode" presStyleLbl="node1" presStyleIdx="3" presStyleCnt="5">
        <dgm:presLayoutVars>
          <dgm:chMax val="0"/>
          <dgm:bulletEnabled val="1"/>
        </dgm:presLayoutVars>
      </dgm:prSet>
      <dgm:spPr/>
    </dgm:pt>
    <dgm:pt modelId="{82E97A2E-8D02-4F65-BEA9-726B628742E6}" type="pres">
      <dgm:prSet presAssocID="{C562B66F-DCAA-4D82-95E0-58A3A2D8089E}" presName="hSp" presStyleCnt="0"/>
      <dgm:spPr/>
    </dgm:pt>
    <dgm:pt modelId="{184D98E2-2417-49A0-B983-6F0625B02677}" type="pres">
      <dgm:prSet presAssocID="{C562B66F-DCAA-4D82-95E0-58A3A2D8089E}" presName="vProcSp" presStyleCnt="0"/>
      <dgm:spPr/>
    </dgm:pt>
    <dgm:pt modelId="{CC7B7787-67F8-4ADE-9A24-C6B4ADFCDF5F}" type="pres">
      <dgm:prSet presAssocID="{C562B66F-DCAA-4D82-95E0-58A3A2D8089E}" presName="vSp1" presStyleCnt="0"/>
      <dgm:spPr/>
    </dgm:pt>
    <dgm:pt modelId="{AD24D918-061C-4273-83C1-947ED2B1461D}" type="pres">
      <dgm:prSet presAssocID="{C562B66F-DCAA-4D82-95E0-58A3A2D8089E}" presName="simulatedConn" presStyleLbl="solidFgAcc1" presStyleIdx="3" presStyleCnt="4"/>
      <dgm:spPr/>
    </dgm:pt>
    <dgm:pt modelId="{5B103943-C334-4F89-A0D3-20779C9D10DE}" type="pres">
      <dgm:prSet presAssocID="{C562B66F-DCAA-4D82-95E0-58A3A2D8089E}" presName="vSp2" presStyleCnt="0"/>
      <dgm:spPr/>
    </dgm:pt>
    <dgm:pt modelId="{C33024DB-3226-4CF5-B9A4-B6AE92E7749A}" type="pres">
      <dgm:prSet presAssocID="{C562B66F-DCAA-4D82-95E0-58A3A2D8089E}" presName="sibTrans" presStyleCnt="0"/>
      <dgm:spPr/>
    </dgm:pt>
    <dgm:pt modelId="{98FEF6BC-5E4F-4A3B-A77A-1B3713BDC89F}" type="pres">
      <dgm:prSet presAssocID="{84824151-C292-4686-AC01-0B68115A5833}" presName="compositeNode" presStyleCnt="0">
        <dgm:presLayoutVars>
          <dgm:bulletEnabled val="1"/>
        </dgm:presLayoutVars>
      </dgm:prSet>
      <dgm:spPr/>
    </dgm:pt>
    <dgm:pt modelId="{81CDEA39-068E-481F-939C-8DB13894A0B2}" type="pres">
      <dgm:prSet presAssocID="{84824151-C292-4686-AC01-0B68115A5833}" presName="bgRect" presStyleLbl="node1" presStyleIdx="4" presStyleCnt="5"/>
      <dgm:spPr/>
    </dgm:pt>
    <dgm:pt modelId="{F94DD43B-281B-4541-A1A9-224CBA39C28A}" type="pres">
      <dgm:prSet presAssocID="{84824151-C292-4686-AC01-0B68115A5833}" presName="parentNode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0648B0F-D0E0-484F-8C23-36528517A94F}" srcId="{4B0746E8-82C8-48A9-B25A-B9F7EE2A216E}" destId="{77957AE7-10BC-41B7-BF4F-DCAC73C0F5F7}" srcOrd="3" destOrd="0" parTransId="{B73F94CE-43EE-4884-A1F0-C01B6353907A}" sibTransId="{C562B66F-DCAA-4D82-95E0-58A3A2D8089E}"/>
    <dgm:cxn modelId="{C4585A11-8687-41C7-A36D-4A1020DB3ABA}" type="presOf" srcId="{13E977BC-D2D4-481F-8245-E8B37D3A8CEF}" destId="{143F6385-3C1D-46B5-88CD-F7C4D69CDB33}" srcOrd="0" destOrd="0" presId="urn:microsoft.com/office/officeart/2005/8/layout/hProcess7"/>
    <dgm:cxn modelId="{A7781016-8E8F-45E5-B774-AB00A9DD8F94}" srcId="{71CBC6E9-65C6-40F2-BE44-B39D986C09F7}" destId="{13E977BC-D2D4-481F-8245-E8B37D3A8CEF}" srcOrd="0" destOrd="0" parTransId="{7553C4A1-50BF-442D-8356-53A16F452656}" sibTransId="{BD1A5088-EC08-47F3-956F-BA1ED47FCBF9}"/>
    <dgm:cxn modelId="{B52D501C-F8EA-4002-B252-EFBFCA47444D}" type="presOf" srcId="{3F40523A-14D9-4663-B9F7-8E6437FCE2DC}" destId="{2CC1D0EE-54AE-412D-AB11-C358FCCD23B4}" srcOrd="1" destOrd="0" presId="urn:microsoft.com/office/officeart/2005/8/layout/hProcess7"/>
    <dgm:cxn modelId="{263D911C-E96A-4D95-BC24-6E9D70570A49}" type="presOf" srcId="{971B4303-7C4B-4C5F-A012-19D1309AF7D2}" destId="{A09DBCC5-F3AF-4D28-96D0-F70ACA6AEBF5}" srcOrd="0" destOrd="0" presId="urn:microsoft.com/office/officeart/2005/8/layout/hProcess7"/>
    <dgm:cxn modelId="{EA969023-8840-4CD3-9571-C02840A9CA62}" type="presOf" srcId="{77957AE7-10BC-41B7-BF4F-DCAC73C0F5F7}" destId="{1909EF32-5842-4BC9-817C-2BDCF29356E0}" srcOrd="1" destOrd="0" presId="urn:microsoft.com/office/officeart/2005/8/layout/hProcess7"/>
    <dgm:cxn modelId="{2B18F823-62AB-47BB-8752-63546EAF6166}" type="presOf" srcId="{A04C6259-9088-4389-9959-532647922C61}" destId="{CF38159A-B400-4C47-9F05-E4015A3711E8}" srcOrd="0" destOrd="0" presId="urn:microsoft.com/office/officeart/2005/8/layout/hProcess7"/>
    <dgm:cxn modelId="{34D4E92F-9D46-48FB-9206-D47C07F32338}" type="presOf" srcId="{84824151-C292-4686-AC01-0B68115A5833}" destId="{F94DD43B-281B-4541-A1A9-224CBA39C28A}" srcOrd="1" destOrd="0" presId="urn:microsoft.com/office/officeart/2005/8/layout/hProcess7"/>
    <dgm:cxn modelId="{291DB743-3E00-4ECC-921C-40850AD0A137}" srcId="{4B0746E8-82C8-48A9-B25A-B9F7EE2A216E}" destId="{3F40523A-14D9-4663-B9F7-8E6437FCE2DC}" srcOrd="2" destOrd="0" parTransId="{E4A151C2-E6C9-4129-9CF4-763AF0C296CA}" sibTransId="{89EC8ED2-0E95-44F8-B449-65ECB6C67339}"/>
    <dgm:cxn modelId="{2E78996A-A363-4B48-9B81-E6CD1A36FCAA}" srcId="{4B0746E8-82C8-48A9-B25A-B9F7EE2A216E}" destId="{71CBC6E9-65C6-40F2-BE44-B39D986C09F7}" srcOrd="1" destOrd="0" parTransId="{EC224500-1916-4384-AE42-02048F677854}" sibTransId="{B9F1E666-7F72-4442-9B84-6F208CD4753E}"/>
    <dgm:cxn modelId="{6BD7FB76-377E-4172-86D6-D6EC80CB96E8}" type="presOf" srcId="{84824151-C292-4686-AC01-0B68115A5833}" destId="{81CDEA39-068E-481F-939C-8DB13894A0B2}" srcOrd="0" destOrd="0" presId="urn:microsoft.com/office/officeart/2005/8/layout/hProcess7"/>
    <dgm:cxn modelId="{93E2357E-2D1F-4F27-9154-4BFD321AC9BE}" type="presOf" srcId="{4B0746E8-82C8-48A9-B25A-B9F7EE2A216E}" destId="{03E1F51F-EC29-42B9-AD8E-CD2814D89514}" srcOrd="0" destOrd="0" presId="urn:microsoft.com/office/officeart/2005/8/layout/hProcess7"/>
    <dgm:cxn modelId="{3C0DB683-E4B8-4075-8319-6AC21541A71F}" srcId="{3F40523A-14D9-4663-B9F7-8E6437FCE2DC}" destId="{A04C6259-9088-4389-9959-532647922C61}" srcOrd="0" destOrd="0" parTransId="{567F62CC-335E-4635-91C2-8A1CEB53DD59}" sibTransId="{1CBA9AE4-41AF-455B-B161-7DE2BAF6D432}"/>
    <dgm:cxn modelId="{FFB7D28C-8A97-4B95-AC4A-548D05FC1165}" type="presOf" srcId="{1FFCBEE0-C416-45DC-A353-338D5D6941C9}" destId="{1F3C5621-0FE6-405C-8BFB-4E32A11F76A2}" srcOrd="0" destOrd="0" presId="urn:microsoft.com/office/officeart/2005/8/layout/hProcess7"/>
    <dgm:cxn modelId="{57783A8E-3E1A-4A68-98F0-427F70C881AE}" type="presOf" srcId="{77957AE7-10BC-41B7-BF4F-DCAC73C0F5F7}" destId="{E670CEBD-BC7A-402D-92BD-C39EE8D318A1}" srcOrd="0" destOrd="0" presId="urn:microsoft.com/office/officeart/2005/8/layout/hProcess7"/>
    <dgm:cxn modelId="{5CB6CB8E-EDDD-40AB-904F-71058A4C747C}" type="presOf" srcId="{71CBC6E9-65C6-40F2-BE44-B39D986C09F7}" destId="{5E31D5DC-E11B-433D-AD71-759E79C499F7}" srcOrd="1" destOrd="0" presId="urn:microsoft.com/office/officeart/2005/8/layout/hProcess7"/>
    <dgm:cxn modelId="{C2B76F90-E848-4F4B-AAC0-7BDC9C0F4E3C}" type="presOf" srcId="{971B4303-7C4B-4C5F-A012-19D1309AF7D2}" destId="{C6FD7E3A-4B29-4043-94AF-A1F120B2C7C0}" srcOrd="1" destOrd="0" presId="urn:microsoft.com/office/officeart/2005/8/layout/hProcess7"/>
    <dgm:cxn modelId="{C27E08AB-2B6B-4D41-89D0-7C2B001BCB5B}" type="presOf" srcId="{3F40523A-14D9-4663-B9F7-8E6437FCE2DC}" destId="{0142FEBD-8948-460B-A197-C8BAD1D492A5}" srcOrd="0" destOrd="0" presId="urn:microsoft.com/office/officeart/2005/8/layout/hProcess7"/>
    <dgm:cxn modelId="{6051CCBD-62FB-4270-AB6B-34F5EC2C824D}" srcId="{971B4303-7C4B-4C5F-A012-19D1309AF7D2}" destId="{1FFCBEE0-C416-45DC-A353-338D5D6941C9}" srcOrd="0" destOrd="0" parTransId="{7A824B49-A781-4B6B-96A4-ED2814B203B8}" sibTransId="{A77C0569-2F3A-47C0-BE52-A27847253866}"/>
    <dgm:cxn modelId="{E55440D6-F511-429F-8BA1-CAF4902C6FB7}" type="presOf" srcId="{71CBC6E9-65C6-40F2-BE44-B39D986C09F7}" destId="{0C63DCF7-0C91-4CF3-9590-61B1C7A5EC02}" srcOrd="0" destOrd="0" presId="urn:microsoft.com/office/officeart/2005/8/layout/hProcess7"/>
    <dgm:cxn modelId="{EBB72CD7-BAE1-4272-9A89-0B85DD1F111E}" srcId="{4B0746E8-82C8-48A9-B25A-B9F7EE2A216E}" destId="{971B4303-7C4B-4C5F-A012-19D1309AF7D2}" srcOrd="0" destOrd="0" parTransId="{0E60C85F-EC3C-43DB-B2BA-DD55E4E50ECA}" sibTransId="{8D81D974-4D8D-405D-BD92-43810F1D495D}"/>
    <dgm:cxn modelId="{A4FA86DE-FAFB-4EF8-A765-95C43DE8C107}" srcId="{4B0746E8-82C8-48A9-B25A-B9F7EE2A216E}" destId="{84824151-C292-4686-AC01-0B68115A5833}" srcOrd="4" destOrd="0" parTransId="{99959D5F-AA3D-438E-8C92-A65CD6FB45E8}" sibTransId="{E3BB5A70-524A-4A7F-A45E-4868572A67F0}"/>
    <dgm:cxn modelId="{47F5357C-4F10-4B2A-AE37-09ED181F1530}" type="presParOf" srcId="{03E1F51F-EC29-42B9-AD8E-CD2814D89514}" destId="{6B6659D7-99A8-41F4-8336-6E315C044DE5}" srcOrd="0" destOrd="0" presId="urn:microsoft.com/office/officeart/2005/8/layout/hProcess7"/>
    <dgm:cxn modelId="{19AB838A-B5E9-4DF7-8FC9-8712A568437E}" type="presParOf" srcId="{6B6659D7-99A8-41F4-8336-6E315C044DE5}" destId="{A09DBCC5-F3AF-4D28-96D0-F70ACA6AEBF5}" srcOrd="0" destOrd="0" presId="urn:microsoft.com/office/officeart/2005/8/layout/hProcess7"/>
    <dgm:cxn modelId="{6D50E491-D5B5-400E-B2AC-C9571F87B8D9}" type="presParOf" srcId="{6B6659D7-99A8-41F4-8336-6E315C044DE5}" destId="{C6FD7E3A-4B29-4043-94AF-A1F120B2C7C0}" srcOrd="1" destOrd="0" presId="urn:microsoft.com/office/officeart/2005/8/layout/hProcess7"/>
    <dgm:cxn modelId="{DFE01F1A-AC6C-4259-BACF-AA34C38A7FD5}" type="presParOf" srcId="{6B6659D7-99A8-41F4-8336-6E315C044DE5}" destId="{1F3C5621-0FE6-405C-8BFB-4E32A11F76A2}" srcOrd="2" destOrd="0" presId="urn:microsoft.com/office/officeart/2005/8/layout/hProcess7"/>
    <dgm:cxn modelId="{C9522DAE-04AB-4350-9105-9BD9C5D1863B}" type="presParOf" srcId="{03E1F51F-EC29-42B9-AD8E-CD2814D89514}" destId="{1D376103-EDCA-4850-9080-D74E896ED1F7}" srcOrd="1" destOrd="0" presId="urn:microsoft.com/office/officeart/2005/8/layout/hProcess7"/>
    <dgm:cxn modelId="{8A577E21-1C66-4C93-A52D-672DBC7C3E60}" type="presParOf" srcId="{03E1F51F-EC29-42B9-AD8E-CD2814D89514}" destId="{674F700F-9FAF-4581-8CFC-BA3466FBDE35}" srcOrd="2" destOrd="0" presId="urn:microsoft.com/office/officeart/2005/8/layout/hProcess7"/>
    <dgm:cxn modelId="{1C26021F-A2EF-460E-A9EC-A20887E0764E}" type="presParOf" srcId="{674F700F-9FAF-4581-8CFC-BA3466FBDE35}" destId="{02CE9EF2-A830-4291-B496-CC0814D28F78}" srcOrd="0" destOrd="0" presId="urn:microsoft.com/office/officeart/2005/8/layout/hProcess7"/>
    <dgm:cxn modelId="{DEBEDCA4-4F47-40E2-B6B6-7A6A6BE3F627}" type="presParOf" srcId="{674F700F-9FAF-4581-8CFC-BA3466FBDE35}" destId="{0C4D1B79-4A08-4FC0-949F-E37B862064C0}" srcOrd="1" destOrd="0" presId="urn:microsoft.com/office/officeart/2005/8/layout/hProcess7"/>
    <dgm:cxn modelId="{A50E9BDE-FA85-4E39-8CFE-5A5B60F626D6}" type="presParOf" srcId="{674F700F-9FAF-4581-8CFC-BA3466FBDE35}" destId="{F6A01610-BDFA-4723-A73B-CBC60EC8FBEA}" srcOrd="2" destOrd="0" presId="urn:microsoft.com/office/officeart/2005/8/layout/hProcess7"/>
    <dgm:cxn modelId="{3F5AFDB3-8599-47DB-846C-C187D6A7443A}" type="presParOf" srcId="{03E1F51F-EC29-42B9-AD8E-CD2814D89514}" destId="{0F22471D-C1DF-4009-B2C4-1F1352D21F46}" srcOrd="3" destOrd="0" presId="urn:microsoft.com/office/officeart/2005/8/layout/hProcess7"/>
    <dgm:cxn modelId="{3138C0F0-B665-4657-A98A-4AD58FD97B54}" type="presParOf" srcId="{03E1F51F-EC29-42B9-AD8E-CD2814D89514}" destId="{0FD88419-1CFF-41CD-9FBE-A02445491984}" srcOrd="4" destOrd="0" presId="urn:microsoft.com/office/officeart/2005/8/layout/hProcess7"/>
    <dgm:cxn modelId="{8A521BAC-0A72-407E-AD7A-8403AABE6914}" type="presParOf" srcId="{0FD88419-1CFF-41CD-9FBE-A02445491984}" destId="{0C63DCF7-0C91-4CF3-9590-61B1C7A5EC02}" srcOrd="0" destOrd="0" presId="urn:microsoft.com/office/officeart/2005/8/layout/hProcess7"/>
    <dgm:cxn modelId="{6537256A-E91A-4742-B0DC-3872E3463137}" type="presParOf" srcId="{0FD88419-1CFF-41CD-9FBE-A02445491984}" destId="{5E31D5DC-E11B-433D-AD71-759E79C499F7}" srcOrd="1" destOrd="0" presId="urn:microsoft.com/office/officeart/2005/8/layout/hProcess7"/>
    <dgm:cxn modelId="{C99DE870-528B-424E-8FDA-96F91AC96F45}" type="presParOf" srcId="{0FD88419-1CFF-41CD-9FBE-A02445491984}" destId="{143F6385-3C1D-46B5-88CD-F7C4D69CDB33}" srcOrd="2" destOrd="0" presId="urn:microsoft.com/office/officeart/2005/8/layout/hProcess7"/>
    <dgm:cxn modelId="{12B82D8C-B03C-48A2-AED2-E932BBCFB6FA}" type="presParOf" srcId="{03E1F51F-EC29-42B9-AD8E-CD2814D89514}" destId="{C53FE0A4-0603-452C-B4E9-5809BF9E33A5}" srcOrd="5" destOrd="0" presId="urn:microsoft.com/office/officeart/2005/8/layout/hProcess7"/>
    <dgm:cxn modelId="{A9132519-939E-4013-B021-DFE2A3DB6684}" type="presParOf" srcId="{03E1F51F-EC29-42B9-AD8E-CD2814D89514}" destId="{59352CB2-7BE6-4064-B06D-E04B80BD0A7C}" srcOrd="6" destOrd="0" presId="urn:microsoft.com/office/officeart/2005/8/layout/hProcess7"/>
    <dgm:cxn modelId="{5BDCF162-E093-4C57-ABF6-097BC3744EB5}" type="presParOf" srcId="{59352CB2-7BE6-4064-B06D-E04B80BD0A7C}" destId="{486A5369-38C7-46F1-A6DD-860ABA9F0E4F}" srcOrd="0" destOrd="0" presId="urn:microsoft.com/office/officeart/2005/8/layout/hProcess7"/>
    <dgm:cxn modelId="{AD0D1E37-2ACB-4C77-BE08-BF5A16985126}" type="presParOf" srcId="{59352CB2-7BE6-4064-B06D-E04B80BD0A7C}" destId="{4AF3B26F-7C1C-418E-9221-3E72E30B0D94}" srcOrd="1" destOrd="0" presId="urn:microsoft.com/office/officeart/2005/8/layout/hProcess7"/>
    <dgm:cxn modelId="{0F7A126C-4BD5-4F00-8F23-CB91B01F49C0}" type="presParOf" srcId="{59352CB2-7BE6-4064-B06D-E04B80BD0A7C}" destId="{07BA2C32-D274-4807-9E92-9DFD1B88F7F7}" srcOrd="2" destOrd="0" presId="urn:microsoft.com/office/officeart/2005/8/layout/hProcess7"/>
    <dgm:cxn modelId="{197B2EB1-315C-46E8-B8FE-B8828584D51E}" type="presParOf" srcId="{03E1F51F-EC29-42B9-AD8E-CD2814D89514}" destId="{B4E32109-CA01-41EB-B5BE-26866B9B61B1}" srcOrd="7" destOrd="0" presId="urn:microsoft.com/office/officeart/2005/8/layout/hProcess7"/>
    <dgm:cxn modelId="{3CB1C95C-30AB-4FCB-9971-34F1EC759FEB}" type="presParOf" srcId="{03E1F51F-EC29-42B9-AD8E-CD2814D89514}" destId="{8181F099-4D06-4DDF-AA94-F2505D1493B8}" srcOrd="8" destOrd="0" presId="urn:microsoft.com/office/officeart/2005/8/layout/hProcess7"/>
    <dgm:cxn modelId="{7625E918-FF2C-459C-8F54-5FE6AAC2591F}" type="presParOf" srcId="{8181F099-4D06-4DDF-AA94-F2505D1493B8}" destId="{0142FEBD-8948-460B-A197-C8BAD1D492A5}" srcOrd="0" destOrd="0" presId="urn:microsoft.com/office/officeart/2005/8/layout/hProcess7"/>
    <dgm:cxn modelId="{122ADFAA-F9CF-42E9-8E50-F3BB6BB1F97B}" type="presParOf" srcId="{8181F099-4D06-4DDF-AA94-F2505D1493B8}" destId="{2CC1D0EE-54AE-412D-AB11-C358FCCD23B4}" srcOrd="1" destOrd="0" presId="urn:microsoft.com/office/officeart/2005/8/layout/hProcess7"/>
    <dgm:cxn modelId="{A34AD1C5-C6F2-44CF-BA8D-954E4A9E058B}" type="presParOf" srcId="{8181F099-4D06-4DDF-AA94-F2505D1493B8}" destId="{CF38159A-B400-4C47-9F05-E4015A3711E8}" srcOrd="2" destOrd="0" presId="urn:microsoft.com/office/officeart/2005/8/layout/hProcess7"/>
    <dgm:cxn modelId="{70157B68-C433-4AC2-AFC0-FA56912CF22D}" type="presParOf" srcId="{03E1F51F-EC29-42B9-AD8E-CD2814D89514}" destId="{5EC279FF-F99C-4A83-B3C5-E08FB259FFFC}" srcOrd="9" destOrd="0" presId="urn:microsoft.com/office/officeart/2005/8/layout/hProcess7"/>
    <dgm:cxn modelId="{912182C1-2E19-46DF-9D39-A6034457B87F}" type="presParOf" srcId="{03E1F51F-EC29-42B9-AD8E-CD2814D89514}" destId="{D6C64B24-59E4-49F5-BE35-2CB357C7648E}" srcOrd="10" destOrd="0" presId="urn:microsoft.com/office/officeart/2005/8/layout/hProcess7"/>
    <dgm:cxn modelId="{87F7B37E-7108-47E2-A590-1F0149D020FF}" type="presParOf" srcId="{D6C64B24-59E4-49F5-BE35-2CB357C7648E}" destId="{3FBF6EF1-DB43-41B3-8907-F837496D4106}" srcOrd="0" destOrd="0" presId="urn:microsoft.com/office/officeart/2005/8/layout/hProcess7"/>
    <dgm:cxn modelId="{1B72F766-D8EA-492B-B1C3-91E7E544A89C}" type="presParOf" srcId="{D6C64B24-59E4-49F5-BE35-2CB357C7648E}" destId="{EDF6BFF4-5709-45A9-BC72-24FB5476954F}" srcOrd="1" destOrd="0" presId="urn:microsoft.com/office/officeart/2005/8/layout/hProcess7"/>
    <dgm:cxn modelId="{C3FB9D30-8F9F-4CB9-9459-2F4E20E8ED56}" type="presParOf" srcId="{D6C64B24-59E4-49F5-BE35-2CB357C7648E}" destId="{75FC97C3-289F-46A6-9B5C-5F8E940368A7}" srcOrd="2" destOrd="0" presId="urn:microsoft.com/office/officeart/2005/8/layout/hProcess7"/>
    <dgm:cxn modelId="{68BDD9B9-3F0E-4C37-A935-2F8A8DDC353C}" type="presParOf" srcId="{03E1F51F-EC29-42B9-AD8E-CD2814D89514}" destId="{0B896ED4-B3A1-4A64-BD04-840D6AA9B8E3}" srcOrd="11" destOrd="0" presId="urn:microsoft.com/office/officeart/2005/8/layout/hProcess7"/>
    <dgm:cxn modelId="{48457A51-7201-42D5-9D17-FBC936A6F992}" type="presParOf" srcId="{03E1F51F-EC29-42B9-AD8E-CD2814D89514}" destId="{089CC7B8-B289-4813-8663-6FC95758805E}" srcOrd="12" destOrd="0" presId="urn:microsoft.com/office/officeart/2005/8/layout/hProcess7"/>
    <dgm:cxn modelId="{81B23E85-76EC-4ECD-A163-68CC6AC7AEA5}" type="presParOf" srcId="{089CC7B8-B289-4813-8663-6FC95758805E}" destId="{E670CEBD-BC7A-402D-92BD-C39EE8D318A1}" srcOrd="0" destOrd="0" presId="urn:microsoft.com/office/officeart/2005/8/layout/hProcess7"/>
    <dgm:cxn modelId="{7CD5AA76-29D1-4272-B522-522E0155C254}" type="presParOf" srcId="{089CC7B8-B289-4813-8663-6FC95758805E}" destId="{1909EF32-5842-4BC9-817C-2BDCF29356E0}" srcOrd="1" destOrd="0" presId="urn:microsoft.com/office/officeart/2005/8/layout/hProcess7"/>
    <dgm:cxn modelId="{3762D50A-CD04-4981-8F2C-488646C5A2FE}" type="presParOf" srcId="{03E1F51F-EC29-42B9-AD8E-CD2814D89514}" destId="{82E97A2E-8D02-4F65-BEA9-726B628742E6}" srcOrd="13" destOrd="0" presId="urn:microsoft.com/office/officeart/2005/8/layout/hProcess7"/>
    <dgm:cxn modelId="{1F1C48FF-9608-4531-9331-E2A498771F85}" type="presParOf" srcId="{03E1F51F-EC29-42B9-AD8E-CD2814D89514}" destId="{184D98E2-2417-49A0-B983-6F0625B02677}" srcOrd="14" destOrd="0" presId="urn:microsoft.com/office/officeart/2005/8/layout/hProcess7"/>
    <dgm:cxn modelId="{9E37BCE1-EB67-4716-AD09-C6F1E9166627}" type="presParOf" srcId="{184D98E2-2417-49A0-B983-6F0625B02677}" destId="{CC7B7787-67F8-4ADE-9A24-C6B4ADFCDF5F}" srcOrd="0" destOrd="0" presId="urn:microsoft.com/office/officeart/2005/8/layout/hProcess7"/>
    <dgm:cxn modelId="{9512FEDE-EB7D-4F3F-AF79-6E1B3613F7BB}" type="presParOf" srcId="{184D98E2-2417-49A0-B983-6F0625B02677}" destId="{AD24D918-061C-4273-83C1-947ED2B1461D}" srcOrd="1" destOrd="0" presId="urn:microsoft.com/office/officeart/2005/8/layout/hProcess7"/>
    <dgm:cxn modelId="{0BF7C61C-7A2D-47D2-83AB-17CB1833AEDA}" type="presParOf" srcId="{184D98E2-2417-49A0-B983-6F0625B02677}" destId="{5B103943-C334-4F89-A0D3-20779C9D10DE}" srcOrd="2" destOrd="0" presId="urn:microsoft.com/office/officeart/2005/8/layout/hProcess7"/>
    <dgm:cxn modelId="{8E9A2344-128D-4E41-9D3D-E3ED596EE69D}" type="presParOf" srcId="{03E1F51F-EC29-42B9-AD8E-CD2814D89514}" destId="{C33024DB-3226-4CF5-B9A4-B6AE92E7749A}" srcOrd="15" destOrd="0" presId="urn:microsoft.com/office/officeart/2005/8/layout/hProcess7"/>
    <dgm:cxn modelId="{7C688409-580A-4D56-A1F4-3A5AD5A7DB18}" type="presParOf" srcId="{03E1F51F-EC29-42B9-AD8E-CD2814D89514}" destId="{98FEF6BC-5E4F-4A3B-A77A-1B3713BDC89F}" srcOrd="16" destOrd="0" presId="urn:microsoft.com/office/officeart/2005/8/layout/hProcess7"/>
    <dgm:cxn modelId="{239BE159-B827-4442-AC32-9CF9B3D44324}" type="presParOf" srcId="{98FEF6BC-5E4F-4A3B-A77A-1B3713BDC89F}" destId="{81CDEA39-068E-481F-939C-8DB13894A0B2}" srcOrd="0" destOrd="0" presId="urn:microsoft.com/office/officeart/2005/8/layout/hProcess7"/>
    <dgm:cxn modelId="{3BBA4823-527A-4C46-BA32-DB174A87B65D}" type="presParOf" srcId="{98FEF6BC-5E4F-4A3B-A77A-1B3713BDC89F}" destId="{F94DD43B-281B-4541-A1A9-224CBA39C28A}" srcOrd="1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9DBCC5-F3AF-4D28-96D0-F70ACA6AEBF5}">
      <dsp:nvSpPr>
        <dsp:cNvPr id="0" name=""/>
        <dsp:cNvSpPr/>
      </dsp:nvSpPr>
      <dsp:spPr>
        <a:xfrm>
          <a:off x="3393" y="1321196"/>
          <a:ext cx="1184671" cy="1421606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1722" rIns="80010" bIns="0" numCol="1" spcCol="1270" anchor="t" anchorCtr="0">
          <a:noAutofit/>
        </a:bodyPr>
        <a:lstStyle/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 rot="16200000">
        <a:off x="-460998" y="1785588"/>
        <a:ext cx="1165717" cy="236934"/>
      </dsp:txXfrm>
    </dsp:sp>
    <dsp:sp modelId="{1F3C5621-0FE6-405C-8BFB-4E32A11F76A2}">
      <dsp:nvSpPr>
        <dsp:cNvPr id="0" name=""/>
        <dsp:cNvSpPr/>
      </dsp:nvSpPr>
      <dsp:spPr>
        <a:xfrm>
          <a:off x="240327" y="1321196"/>
          <a:ext cx="882580" cy="1421606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1722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PP </a:t>
          </a:r>
          <a:r>
            <a:rPr lang="en-US" sz="1800" kern="1200" dirty="0" err="1"/>
            <a:t>quan</a:t>
          </a:r>
          <a:r>
            <a:rPr lang="en-US" sz="1800" kern="1200" dirty="0"/>
            <a:t> </a:t>
          </a:r>
          <a:r>
            <a:rPr lang="en-US" sz="1800" kern="1200" dirty="0" err="1"/>
            <a:t>sát</a:t>
          </a:r>
          <a:endParaRPr lang="en-US" sz="1800" kern="1200" dirty="0"/>
        </a:p>
      </dsp:txBody>
      <dsp:txXfrm>
        <a:off x="240327" y="1321196"/>
        <a:ext cx="882580" cy="1421606"/>
      </dsp:txXfrm>
    </dsp:sp>
    <dsp:sp modelId="{0C63DCF7-0C91-4CF3-9590-61B1C7A5EC02}">
      <dsp:nvSpPr>
        <dsp:cNvPr id="0" name=""/>
        <dsp:cNvSpPr/>
      </dsp:nvSpPr>
      <dsp:spPr>
        <a:xfrm>
          <a:off x="1229528" y="1321196"/>
          <a:ext cx="1184671" cy="1421606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62230" bIns="0" numCol="1" spcCol="1270" anchor="t" anchorCtr="0">
          <a:noAutofit/>
        </a:bodyPr>
        <a:lstStyle/>
        <a:p>
          <a:pPr marL="0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6200000">
        <a:off x="765137" y="1785588"/>
        <a:ext cx="1165717" cy="236934"/>
      </dsp:txXfrm>
    </dsp:sp>
    <dsp:sp modelId="{0C4D1B79-4A08-4FC0-949F-E37B862064C0}">
      <dsp:nvSpPr>
        <dsp:cNvPr id="0" name=""/>
        <dsp:cNvSpPr/>
      </dsp:nvSpPr>
      <dsp:spPr>
        <a:xfrm rot="5400000">
          <a:off x="1131024" y="2450668"/>
          <a:ext cx="208855" cy="17770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3F6385-3C1D-46B5-88CD-F7C4D69CDB33}">
      <dsp:nvSpPr>
        <dsp:cNvPr id="0" name=""/>
        <dsp:cNvSpPr/>
      </dsp:nvSpPr>
      <dsp:spPr>
        <a:xfrm>
          <a:off x="1466463" y="1321196"/>
          <a:ext cx="882580" cy="1421606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1722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PP </a:t>
          </a:r>
          <a:r>
            <a:rPr lang="en-US" sz="1800" kern="1200" dirty="0" err="1"/>
            <a:t>sử</a:t>
          </a:r>
          <a:r>
            <a:rPr lang="en-US" sz="1800" kern="1200" dirty="0"/>
            <a:t> </a:t>
          </a:r>
          <a:r>
            <a:rPr lang="en-US" sz="1800" kern="1200" dirty="0" err="1"/>
            <a:t>dụng</a:t>
          </a:r>
          <a:r>
            <a:rPr lang="en-US" sz="1800" kern="1200" dirty="0"/>
            <a:t> BT </a:t>
          </a:r>
          <a:r>
            <a:rPr lang="en-US" sz="1800" kern="1200" dirty="0" err="1"/>
            <a:t>trắc</a:t>
          </a:r>
          <a:r>
            <a:rPr lang="en-US" sz="1800" kern="1200" dirty="0"/>
            <a:t> </a:t>
          </a:r>
          <a:r>
            <a:rPr lang="en-US" sz="1800" kern="1200" dirty="0" err="1"/>
            <a:t>nghiệm</a:t>
          </a:r>
          <a:endParaRPr lang="en-US" sz="1800" kern="1200" dirty="0"/>
        </a:p>
      </dsp:txBody>
      <dsp:txXfrm>
        <a:off x="1466463" y="1321196"/>
        <a:ext cx="882580" cy="1421606"/>
      </dsp:txXfrm>
    </dsp:sp>
    <dsp:sp modelId="{0142FEBD-8948-460B-A197-C8BAD1D492A5}">
      <dsp:nvSpPr>
        <dsp:cNvPr id="0" name=""/>
        <dsp:cNvSpPr/>
      </dsp:nvSpPr>
      <dsp:spPr>
        <a:xfrm>
          <a:off x="2455664" y="1321196"/>
          <a:ext cx="1184671" cy="1421606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62230" bIns="0" numCol="1" spcCol="1270" anchor="t" anchorCtr="0">
          <a:noAutofit/>
        </a:bodyPr>
        <a:lstStyle/>
        <a:p>
          <a:pPr marL="0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6200000">
        <a:off x="1991272" y="1785588"/>
        <a:ext cx="1165717" cy="236934"/>
      </dsp:txXfrm>
    </dsp:sp>
    <dsp:sp modelId="{4AF3B26F-7C1C-418E-9221-3E72E30B0D94}">
      <dsp:nvSpPr>
        <dsp:cNvPr id="0" name=""/>
        <dsp:cNvSpPr/>
      </dsp:nvSpPr>
      <dsp:spPr>
        <a:xfrm rot="5400000">
          <a:off x="2357159" y="2450668"/>
          <a:ext cx="208855" cy="17770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38159A-B400-4C47-9F05-E4015A3711E8}">
      <dsp:nvSpPr>
        <dsp:cNvPr id="0" name=""/>
        <dsp:cNvSpPr/>
      </dsp:nvSpPr>
      <dsp:spPr>
        <a:xfrm>
          <a:off x="2692598" y="1321196"/>
          <a:ext cx="882580" cy="1421606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1722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PP </a:t>
          </a:r>
          <a:r>
            <a:rPr lang="en-US" sz="1800" kern="1200" dirty="0" err="1"/>
            <a:t>sử</a:t>
          </a:r>
          <a:r>
            <a:rPr lang="en-US" sz="1800" kern="1200" dirty="0"/>
            <a:t> </a:t>
          </a:r>
          <a:r>
            <a:rPr lang="en-US" sz="1800" kern="1200" dirty="0" err="1"/>
            <a:t>dụng</a:t>
          </a:r>
          <a:r>
            <a:rPr lang="en-US" sz="1800" kern="1200" dirty="0"/>
            <a:t> thang </a:t>
          </a:r>
          <a:r>
            <a:rPr lang="en-US" sz="1800" kern="1200" dirty="0" err="1"/>
            <a:t>đánh</a:t>
          </a:r>
          <a:r>
            <a:rPr lang="en-US" sz="1800" kern="1200" dirty="0"/>
            <a:t> </a:t>
          </a:r>
          <a:r>
            <a:rPr lang="en-US" sz="1800" kern="1200" dirty="0" err="1"/>
            <a:t>giá</a:t>
          </a:r>
          <a:endParaRPr lang="en-US" sz="1800" kern="1200" dirty="0"/>
        </a:p>
      </dsp:txBody>
      <dsp:txXfrm>
        <a:off x="2692598" y="1321196"/>
        <a:ext cx="882580" cy="1421606"/>
      </dsp:txXfrm>
    </dsp:sp>
    <dsp:sp modelId="{E670CEBD-BC7A-402D-92BD-C39EE8D318A1}">
      <dsp:nvSpPr>
        <dsp:cNvPr id="0" name=""/>
        <dsp:cNvSpPr/>
      </dsp:nvSpPr>
      <dsp:spPr>
        <a:xfrm>
          <a:off x="3722658" y="1321196"/>
          <a:ext cx="1184671" cy="1421606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62230" bIns="0" numCol="1" spcCol="1270" anchor="t" anchorCtr="0">
          <a:noAutofit/>
        </a:bodyPr>
        <a:lstStyle/>
        <a:p>
          <a:pPr marL="0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 rot="16200000">
        <a:off x="3258267" y="1785588"/>
        <a:ext cx="1165717" cy="236934"/>
      </dsp:txXfrm>
    </dsp:sp>
    <dsp:sp modelId="{EDF6BFF4-5709-45A9-BC72-24FB5476954F}">
      <dsp:nvSpPr>
        <dsp:cNvPr id="0" name=""/>
        <dsp:cNvSpPr/>
      </dsp:nvSpPr>
      <dsp:spPr>
        <a:xfrm rot="5400000">
          <a:off x="3583295" y="2450668"/>
          <a:ext cx="208855" cy="17770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CDEA39-068E-481F-939C-8DB13894A0B2}">
      <dsp:nvSpPr>
        <dsp:cNvPr id="0" name=""/>
        <dsp:cNvSpPr/>
      </dsp:nvSpPr>
      <dsp:spPr>
        <a:xfrm>
          <a:off x="4907934" y="1321196"/>
          <a:ext cx="1184671" cy="1421606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48006" rIns="62230" bIns="0" numCol="1" spcCol="1270" anchor="t" anchorCtr="0">
          <a:noAutofit/>
        </a:bodyPr>
        <a:lstStyle/>
        <a:p>
          <a:pPr marL="0" lvl="0" indent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16200000">
        <a:off x="4443543" y="1785588"/>
        <a:ext cx="1165717" cy="236934"/>
      </dsp:txXfrm>
    </dsp:sp>
    <dsp:sp modelId="{AD24D918-061C-4273-83C1-947ED2B1461D}">
      <dsp:nvSpPr>
        <dsp:cNvPr id="0" name=""/>
        <dsp:cNvSpPr/>
      </dsp:nvSpPr>
      <dsp:spPr>
        <a:xfrm rot="5400000">
          <a:off x="4809430" y="2450668"/>
          <a:ext cx="208855" cy="177700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35ed75ccf_0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35f391192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35f391192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973847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443989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499810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26985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745247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885611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051099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441083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356449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563549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0032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6875853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338562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521452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99612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670013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0353324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2079825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8466073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134340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8249300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025865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8541899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403770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79923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454031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051085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9540008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234234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3556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511068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8340764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011629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0886816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0473673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1943788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74112975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28225277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8875647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2527612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92564314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83452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blue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295550" y="1991813"/>
            <a:ext cx="65529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red">
  <p:cSld name="TITLE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295550" y="1991813"/>
            <a:ext cx="65529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yellow">
  <p:cSld name="TITLE_2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ctrTitle"/>
          </p:nvPr>
        </p:nvSpPr>
        <p:spPr>
          <a:xfrm>
            <a:off x="1295550" y="1991813"/>
            <a:ext cx="65529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 red">
  <p:cSld name="TITLE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5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 blue">
  <p:cSld name="TITLE_1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 yellow">
  <p:cSld name="TITLE_1_2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C343B"/>
              </a:buClr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red">
  <p:cSld name="TITLE_1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>
            <a:spLocks noGrp="1"/>
          </p:cNvSpPr>
          <p:nvPr>
            <p:ph type="body" idx="1"/>
          </p:nvPr>
        </p:nvSpPr>
        <p:spPr>
          <a:xfrm>
            <a:off x="1104300" y="2276100"/>
            <a:ext cx="69354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SzPts val="2400"/>
              <a:buChar char="▸"/>
              <a:defRPr sz="2400" i="1"/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i="1"/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i="1"/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8pPr>
            <a:lvl9pPr marL="4114800" lvl="8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9pPr>
          </a:lstStyle>
          <a:p>
            <a:endParaRPr/>
          </a:p>
        </p:txBody>
      </p:sp>
      <p:sp>
        <p:nvSpPr>
          <p:cNvPr id="35" name="Google Shape;35;p9"/>
          <p:cNvSpPr txBox="1"/>
          <p:nvPr/>
        </p:nvSpPr>
        <p:spPr>
          <a:xfrm>
            <a:off x="3593400" y="992123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chemeClr val="accent1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“</a:t>
            </a:r>
            <a:endParaRPr sz="9600">
              <a:solidFill>
                <a:schemeClr val="accent1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</p:txBody>
      </p:sp>
      <p:sp>
        <p:nvSpPr>
          <p:cNvPr id="36" name="Google Shape;36;p9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blue">
  <p:cSld name="TITLE_1_1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0"/>
          <p:cNvSpPr txBox="1">
            <a:spLocks noGrp="1"/>
          </p:cNvSpPr>
          <p:nvPr>
            <p:ph type="body" idx="1"/>
          </p:nvPr>
        </p:nvSpPr>
        <p:spPr>
          <a:xfrm>
            <a:off x="1104300" y="2276100"/>
            <a:ext cx="69354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SzPts val="2400"/>
              <a:buChar char="▸"/>
              <a:defRPr sz="2400" i="1"/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i="1"/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i="1"/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●"/>
              <a:defRPr sz="2400" i="1"/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○"/>
              <a:defRPr sz="2400" i="1"/>
            </a:lvl8pPr>
            <a:lvl9pPr marL="4114800" lvl="8" indent="-381000" algn="ctr" rtl="0">
              <a:spcBef>
                <a:spcPts val="0"/>
              </a:spcBef>
              <a:spcAft>
                <a:spcPts val="0"/>
              </a:spcAft>
              <a:buSzPts val="2400"/>
              <a:buChar char="■"/>
              <a:defRPr sz="2400" i="1"/>
            </a:lvl9pPr>
          </a:lstStyle>
          <a:p>
            <a:endParaRPr/>
          </a:p>
        </p:txBody>
      </p:sp>
      <p:sp>
        <p:nvSpPr>
          <p:cNvPr id="39" name="Google Shape;39;p10"/>
          <p:cNvSpPr txBox="1"/>
          <p:nvPr/>
        </p:nvSpPr>
        <p:spPr>
          <a:xfrm>
            <a:off x="3593400" y="1283826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chemeClr val="accent5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“</a:t>
            </a:r>
            <a:endParaRPr sz="9600">
              <a:solidFill>
                <a:schemeClr val="accent5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911700" y="1200150"/>
            <a:ext cx="7320600" cy="372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▸"/>
              <a:defRPr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●"/>
              <a:defRPr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○"/>
              <a:defRPr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04800" y="1200150"/>
            <a:ext cx="3657000" cy="328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▸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body" idx="2"/>
          </p:nvPr>
        </p:nvSpPr>
        <p:spPr>
          <a:xfrm>
            <a:off x="4682201" y="1200150"/>
            <a:ext cx="3657000" cy="328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▸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489275" y="1200150"/>
            <a:ext cx="2631900" cy="32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2"/>
          </p:nvPr>
        </p:nvSpPr>
        <p:spPr>
          <a:xfrm>
            <a:off x="3256047" y="1200150"/>
            <a:ext cx="2631900" cy="32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3"/>
          </p:nvPr>
        </p:nvSpPr>
        <p:spPr>
          <a:xfrm>
            <a:off x="6022819" y="1200150"/>
            <a:ext cx="2631900" cy="329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▸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1800"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15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ermanent Marker"/>
              <a:buNone/>
              <a:defRPr sz="2400">
                <a:solidFill>
                  <a:schemeClr val="dk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11700" y="1200150"/>
            <a:ext cx="7320600" cy="372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Source Sans Pro"/>
              <a:buChar char="▸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Source Sans Pro"/>
              <a:buChar char="■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●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■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●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○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Source Sans Pro"/>
              <a:buChar char="■"/>
              <a:defRPr sz="2400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algn="ctr">
              <a:buNone/>
              <a:defRPr sz="1200">
                <a:solidFill>
                  <a:schemeClr val="dk2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ejee.com/index.php/IEJEE/issue/view/43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://www.mamnon.com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AHrtg7JE4Lk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1Xtr3RKjGc" TargetMode="Externa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566uwr3CEDA" TargetMode="Externa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0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0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0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0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 txBox="1">
            <a:spLocks noGrp="1"/>
          </p:cNvSpPr>
          <p:nvPr>
            <p:ph type="ctrTitle" idx="4294967295"/>
          </p:nvPr>
        </p:nvSpPr>
        <p:spPr>
          <a:xfrm>
            <a:off x="685800" y="2371125"/>
            <a:ext cx="7772400" cy="105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FFFFFF"/>
                </a:solidFill>
              </a:rPr>
              <a:t>Education Social skills for preschool children</a:t>
            </a:r>
            <a:br>
              <a:rPr lang="en" sz="6000" dirty="0">
                <a:solidFill>
                  <a:srgbClr val="FFFFFF"/>
                </a:solidFill>
              </a:rPr>
            </a:br>
            <a:endParaRPr sz="6000" dirty="0">
              <a:solidFill>
                <a:srgbClr val="FFFFFF"/>
              </a:solidFill>
            </a:endParaRPr>
          </a:p>
        </p:txBody>
      </p:sp>
      <p:sp>
        <p:nvSpPr>
          <p:cNvPr id="111" name="Google Shape;111;p23"/>
          <p:cNvSpPr txBox="1">
            <a:spLocks noGrp="1"/>
          </p:cNvSpPr>
          <p:nvPr>
            <p:ph type="subTitle" idx="4294967295"/>
          </p:nvPr>
        </p:nvSpPr>
        <p:spPr>
          <a:xfrm>
            <a:off x="1" y="3920874"/>
            <a:ext cx="8901598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Th.S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Nguyễn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Thiều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Dạ</a:t>
            </a:r>
            <a:r>
              <a:rPr lang="en-US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b="1" dirty="0" err="1">
                <a:solidFill>
                  <a:srgbClr val="C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Hương</a:t>
            </a:r>
            <a:r>
              <a:rPr lang="pt-BR" sz="1500" b="1" dirty="0">
                <a:solidFill>
                  <a:srgbClr val="C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500" b="1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Khoa Các Khoa học giáo dục, Trường Đại học Giáo dục, Đại học quốc gia Hà Nội</a:t>
            </a:r>
            <a:endParaRPr lang="en-US" sz="15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endParaRPr sz="1500" dirty="0">
              <a:solidFill>
                <a:srgbClr val="C00000"/>
              </a:solidFill>
            </a:endParaRPr>
          </a:p>
        </p:txBody>
      </p:sp>
      <p:sp>
        <p:nvSpPr>
          <p:cNvPr id="112" name="Google Shape;112;p23"/>
          <p:cNvSpPr/>
          <p:nvPr/>
        </p:nvSpPr>
        <p:spPr>
          <a:xfrm>
            <a:off x="199815" y="1955958"/>
            <a:ext cx="760363" cy="906865"/>
          </a:xfrm>
          <a:custGeom>
            <a:avLst/>
            <a:gdLst/>
            <a:ahLst/>
            <a:cxnLst/>
            <a:rect l="l" t="t" r="r" b="b"/>
            <a:pathLst>
              <a:path w="15817" h="18981" extrusionOk="0">
                <a:moveTo>
                  <a:pt x="11364" y="1"/>
                </a:moveTo>
                <a:lnTo>
                  <a:pt x="11242" y="25"/>
                </a:lnTo>
                <a:lnTo>
                  <a:pt x="11169" y="74"/>
                </a:lnTo>
                <a:lnTo>
                  <a:pt x="11096" y="171"/>
                </a:lnTo>
                <a:lnTo>
                  <a:pt x="10780" y="731"/>
                </a:lnTo>
                <a:lnTo>
                  <a:pt x="10634" y="999"/>
                </a:lnTo>
                <a:lnTo>
                  <a:pt x="10537" y="1315"/>
                </a:lnTo>
                <a:lnTo>
                  <a:pt x="10512" y="1388"/>
                </a:lnTo>
                <a:lnTo>
                  <a:pt x="10537" y="1461"/>
                </a:lnTo>
                <a:lnTo>
                  <a:pt x="10585" y="1534"/>
                </a:lnTo>
                <a:lnTo>
                  <a:pt x="10634" y="1583"/>
                </a:lnTo>
                <a:lnTo>
                  <a:pt x="10707" y="1607"/>
                </a:lnTo>
                <a:lnTo>
                  <a:pt x="10804" y="1631"/>
                </a:lnTo>
                <a:lnTo>
                  <a:pt x="10877" y="1607"/>
                </a:lnTo>
                <a:lnTo>
                  <a:pt x="10950" y="1558"/>
                </a:lnTo>
                <a:lnTo>
                  <a:pt x="11145" y="1315"/>
                </a:lnTo>
                <a:lnTo>
                  <a:pt x="11291" y="1047"/>
                </a:lnTo>
                <a:lnTo>
                  <a:pt x="11510" y="731"/>
                </a:lnTo>
                <a:lnTo>
                  <a:pt x="11583" y="682"/>
                </a:lnTo>
                <a:lnTo>
                  <a:pt x="11656" y="609"/>
                </a:lnTo>
                <a:lnTo>
                  <a:pt x="11705" y="463"/>
                </a:lnTo>
                <a:lnTo>
                  <a:pt x="11729" y="342"/>
                </a:lnTo>
                <a:lnTo>
                  <a:pt x="11705" y="220"/>
                </a:lnTo>
                <a:lnTo>
                  <a:pt x="11656" y="123"/>
                </a:lnTo>
                <a:lnTo>
                  <a:pt x="11583" y="50"/>
                </a:lnTo>
                <a:lnTo>
                  <a:pt x="11486" y="25"/>
                </a:lnTo>
                <a:lnTo>
                  <a:pt x="11461" y="1"/>
                </a:lnTo>
                <a:close/>
                <a:moveTo>
                  <a:pt x="3821" y="171"/>
                </a:moveTo>
                <a:lnTo>
                  <a:pt x="3748" y="196"/>
                </a:lnTo>
                <a:lnTo>
                  <a:pt x="3699" y="244"/>
                </a:lnTo>
                <a:lnTo>
                  <a:pt x="3651" y="317"/>
                </a:lnTo>
                <a:lnTo>
                  <a:pt x="3651" y="390"/>
                </a:lnTo>
                <a:lnTo>
                  <a:pt x="3651" y="463"/>
                </a:lnTo>
                <a:lnTo>
                  <a:pt x="3699" y="634"/>
                </a:lnTo>
                <a:lnTo>
                  <a:pt x="3772" y="804"/>
                </a:lnTo>
                <a:lnTo>
                  <a:pt x="3943" y="1120"/>
                </a:lnTo>
                <a:lnTo>
                  <a:pt x="4113" y="1461"/>
                </a:lnTo>
                <a:lnTo>
                  <a:pt x="4259" y="1802"/>
                </a:lnTo>
                <a:lnTo>
                  <a:pt x="4332" y="1923"/>
                </a:lnTo>
                <a:lnTo>
                  <a:pt x="4429" y="1996"/>
                </a:lnTo>
                <a:lnTo>
                  <a:pt x="4527" y="2021"/>
                </a:lnTo>
                <a:lnTo>
                  <a:pt x="4624" y="1996"/>
                </a:lnTo>
                <a:lnTo>
                  <a:pt x="4721" y="1972"/>
                </a:lnTo>
                <a:lnTo>
                  <a:pt x="4794" y="1899"/>
                </a:lnTo>
                <a:lnTo>
                  <a:pt x="4843" y="1777"/>
                </a:lnTo>
                <a:lnTo>
                  <a:pt x="4843" y="1656"/>
                </a:lnTo>
                <a:lnTo>
                  <a:pt x="4794" y="1461"/>
                </a:lnTo>
                <a:lnTo>
                  <a:pt x="4697" y="1266"/>
                </a:lnTo>
                <a:lnTo>
                  <a:pt x="4502" y="901"/>
                </a:lnTo>
                <a:lnTo>
                  <a:pt x="4283" y="536"/>
                </a:lnTo>
                <a:lnTo>
                  <a:pt x="4162" y="390"/>
                </a:lnTo>
                <a:lnTo>
                  <a:pt x="4040" y="244"/>
                </a:lnTo>
                <a:lnTo>
                  <a:pt x="3967" y="196"/>
                </a:lnTo>
                <a:lnTo>
                  <a:pt x="3894" y="171"/>
                </a:lnTo>
                <a:close/>
                <a:moveTo>
                  <a:pt x="15452" y="4405"/>
                </a:moveTo>
                <a:lnTo>
                  <a:pt x="15379" y="4429"/>
                </a:lnTo>
                <a:lnTo>
                  <a:pt x="15306" y="4454"/>
                </a:lnTo>
                <a:lnTo>
                  <a:pt x="15135" y="4551"/>
                </a:lnTo>
                <a:lnTo>
                  <a:pt x="14941" y="4600"/>
                </a:lnTo>
                <a:lnTo>
                  <a:pt x="14551" y="4697"/>
                </a:lnTo>
                <a:lnTo>
                  <a:pt x="14357" y="4746"/>
                </a:lnTo>
                <a:lnTo>
                  <a:pt x="14162" y="4819"/>
                </a:lnTo>
                <a:lnTo>
                  <a:pt x="14016" y="4916"/>
                </a:lnTo>
                <a:lnTo>
                  <a:pt x="13870" y="5062"/>
                </a:lnTo>
                <a:lnTo>
                  <a:pt x="13822" y="5135"/>
                </a:lnTo>
                <a:lnTo>
                  <a:pt x="13822" y="5232"/>
                </a:lnTo>
                <a:lnTo>
                  <a:pt x="13846" y="5330"/>
                </a:lnTo>
                <a:lnTo>
                  <a:pt x="13895" y="5354"/>
                </a:lnTo>
                <a:lnTo>
                  <a:pt x="13943" y="5354"/>
                </a:lnTo>
                <a:lnTo>
                  <a:pt x="14138" y="5378"/>
                </a:lnTo>
                <a:lnTo>
                  <a:pt x="14357" y="5378"/>
                </a:lnTo>
                <a:lnTo>
                  <a:pt x="14600" y="5354"/>
                </a:lnTo>
                <a:lnTo>
                  <a:pt x="14819" y="5330"/>
                </a:lnTo>
                <a:lnTo>
                  <a:pt x="15038" y="5257"/>
                </a:lnTo>
                <a:lnTo>
                  <a:pt x="15257" y="5208"/>
                </a:lnTo>
                <a:lnTo>
                  <a:pt x="15452" y="5111"/>
                </a:lnTo>
                <a:lnTo>
                  <a:pt x="15646" y="5038"/>
                </a:lnTo>
                <a:lnTo>
                  <a:pt x="15719" y="4989"/>
                </a:lnTo>
                <a:lnTo>
                  <a:pt x="15768" y="4940"/>
                </a:lnTo>
                <a:lnTo>
                  <a:pt x="15817" y="4819"/>
                </a:lnTo>
                <a:lnTo>
                  <a:pt x="15792" y="4697"/>
                </a:lnTo>
                <a:lnTo>
                  <a:pt x="15768" y="4575"/>
                </a:lnTo>
                <a:lnTo>
                  <a:pt x="15671" y="4478"/>
                </a:lnTo>
                <a:lnTo>
                  <a:pt x="15573" y="4429"/>
                </a:lnTo>
                <a:lnTo>
                  <a:pt x="15452" y="4405"/>
                </a:lnTo>
                <a:close/>
                <a:moveTo>
                  <a:pt x="317" y="4697"/>
                </a:moveTo>
                <a:lnTo>
                  <a:pt x="220" y="4721"/>
                </a:lnTo>
                <a:lnTo>
                  <a:pt x="122" y="4746"/>
                </a:lnTo>
                <a:lnTo>
                  <a:pt x="25" y="4794"/>
                </a:lnTo>
                <a:lnTo>
                  <a:pt x="1" y="4867"/>
                </a:lnTo>
                <a:lnTo>
                  <a:pt x="1" y="4965"/>
                </a:lnTo>
                <a:lnTo>
                  <a:pt x="49" y="5038"/>
                </a:lnTo>
                <a:lnTo>
                  <a:pt x="195" y="5184"/>
                </a:lnTo>
                <a:lnTo>
                  <a:pt x="390" y="5305"/>
                </a:lnTo>
                <a:lnTo>
                  <a:pt x="779" y="5524"/>
                </a:lnTo>
                <a:lnTo>
                  <a:pt x="1169" y="5743"/>
                </a:lnTo>
                <a:lnTo>
                  <a:pt x="1388" y="5841"/>
                </a:lnTo>
                <a:lnTo>
                  <a:pt x="1582" y="5938"/>
                </a:lnTo>
                <a:lnTo>
                  <a:pt x="1655" y="5962"/>
                </a:lnTo>
                <a:lnTo>
                  <a:pt x="1801" y="5962"/>
                </a:lnTo>
                <a:lnTo>
                  <a:pt x="1850" y="5938"/>
                </a:lnTo>
                <a:lnTo>
                  <a:pt x="1923" y="5841"/>
                </a:lnTo>
                <a:lnTo>
                  <a:pt x="1972" y="5743"/>
                </a:lnTo>
                <a:lnTo>
                  <a:pt x="1996" y="5622"/>
                </a:lnTo>
                <a:lnTo>
                  <a:pt x="1972" y="5476"/>
                </a:lnTo>
                <a:lnTo>
                  <a:pt x="1899" y="5378"/>
                </a:lnTo>
                <a:lnTo>
                  <a:pt x="1826" y="5330"/>
                </a:lnTo>
                <a:lnTo>
                  <a:pt x="1777" y="5305"/>
                </a:lnTo>
                <a:lnTo>
                  <a:pt x="1582" y="5208"/>
                </a:lnTo>
                <a:lnTo>
                  <a:pt x="1388" y="5111"/>
                </a:lnTo>
                <a:lnTo>
                  <a:pt x="974" y="4892"/>
                </a:lnTo>
                <a:lnTo>
                  <a:pt x="755" y="4794"/>
                </a:lnTo>
                <a:lnTo>
                  <a:pt x="536" y="4721"/>
                </a:lnTo>
                <a:lnTo>
                  <a:pt x="317" y="4697"/>
                </a:lnTo>
                <a:close/>
                <a:moveTo>
                  <a:pt x="8809" y="6936"/>
                </a:moveTo>
                <a:lnTo>
                  <a:pt x="8736" y="6984"/>
                </a:lnTo>
                <a:lnTo>
                  <a:pt x="8663" y="7057"/>
                </a:lnTo>
                <a:lnTo>
                  <a:pt x="8566" y="7252"/>
                </a:lnTo>
                <a:lnTo>
                  <a:pt x="8468" y="7495"/>
                </a:lnTo>
                <a:lnTo>
                  <a:pt x="8420" y="7739"/>
                </a:lnTo>
                <a:lnTo>
                  <a:pt x="8395" y="7958"/>
                </a:lnTo>
                <a:lnTo>
                  <a:pt x="8395" y="8128"/>
                </a:lnTo>
                <a:lnTo>
                  <a:pt x="8322" y="8177"/>
                </a:lnTo>
                <a:lnTo>
                  <a:pt x="8201" y="8225"/>
                </a:lnTo>
                <a:lnTo>
                  <a:pt x="8079" y="8250"/>
                </a:lnTo>
                <a:lnTo>
                  <a:pt x="7982" y="8225"/>
                </a:lnTo>
                <a:lnTo>
                  <a:pt x="7909" y="8201"/>
                </a:lnTo>
                <a:lnTo>
                  <a:pt x="7982" y="8079"/>
                </a:lnTo>
                <a:lnTo>
                  <a:pt x="8055" y="7933"/>
                </a:lnTo>
                <a:lnTo>
                  <a:pt x="8103" y="7812"/>
                </a:lnTo>
                <a:lnTo>
                  <a:pt x="8103" y="7666"/>
                </a:lnTo>
                <a:lnTo>
                  <a:pt x="8103" y="7520"/>
                </a:lnTo>
                <a:lnTo>
                  <a:pt x="8055" y="7398"/>
                </a:lnTo>
                <a:lnTo>
                  <a:pt x="7957" y="7252"/>
                </a:lnTo>
                <a:lnTo>
                  <a:pt x="7836" y="7130"/>
                </a:lnTo>
                <a:lnTo>
                  <a:pt x="7763" y="7082"/>
                </a:lnTo>
                <a:lnTo>
                  <a:pt x="7617" y="7082"/>
                </a:lnTo>
                <a:lnTo>
                  <a:pt x="7544" y="7130"/>
                </a:lnTo>
                <a:lnTo>
                  <a:pt x="7446" y="7252"/>
                </a:lnTo>
                <a:lnTo>
                  <a:pt x="7373" y="7374"/>
                </a:lnTo>
                <a:lnTo>
                  <a:pt x="7325" y="7495"/>
                </a:lnTo>
                <a:lnTo>
                  <a:pt x="7300" y="7641"/>
                </a:lnTo>
                <a:lnTo>
                  <a:pt x="7300" y="7787"/>
                </a:lnTo>
                <a:lnTo>
                  <a:pt x="7300" y="7909"/>
                </a:lnTo>
                <a:lnTo>
                  <a:pt x="7325" y="8055"/>
                </a:lnTo>
                <a:lnTo>
                  <a:pt x="7373" y="8177"/>
                </a:lnTo>
                <a:lnTo>
                  <a:pt x="7179" y="8298"/>
                </a:lnTo>
                <a:lnTo>
                  <a:pt x="7081" y="8323"/>
                </a:lnTo>
                <a:lnTo>
                  <a:pt x="6984" y="8347"/>
                </a:lnTo>
                <a:lnTo>
                  <a:pt x="6911" y="8371"/>
                </a:lnTo>
                <a:lnTo>
                  <a:pt x="6814" y="8347"/>
                </a:lnTo>
                <a:lnTo>
                  <a:pt x="6692" y="8298"/>
                </a:lnTo>
                <a:lnTo>
                  <a:pt x="6570" y="8201"/>
                </a:lnTo>
                <a:lnTo>
                  <a:pt x="6497" y="8055"/>
                </a:lnTo>
                <a:lnTo>
                  <a:pt x="6449" y="7909"/>
                </a:lnTo>
                <a:lnTo>
                  <a:pt x="6449" y="7739"/>
                </a:lnTo>
                <a:lnTo>
                  <a:pt x="6497" y="7544"/>
                </a:lnTo>
                <a:lnTo>
                  <a:pt x="6497" y="7520"/>
                </a:lnTo>
                <a:lnTo>
                  <a:pt x="6473" y="7520"/>
                </a:lnTo>
                <a:lnTo>
                  <a:pt x="6449" y="7495"/>
                </a:lnTo>
                <a:lnTo>
                  <a:pt x="6424" y="7520"/>
                </a:lnTo>
                <a:lnTo>
                  <a:pt x="6327" y="7617"/>
                </a:lnTo>
                <a:lnTo>
                  <a:pt x="6254" y="7739"/>
                </a:lnTo>
                <a:lnTo>
                  <a:pt x="6230" y="7836"/>
                </a:lnTo>
                <a:lnTo>
                  <a:pt x="6206" y="7958"/>
                </a:lnTo>
                <a:lnTo>
                  <a:pt x="6206" y="8055"/>
                </a:lnTo>
                <a:lnTo>
                  <a:pt x="6206" y="8177"/>
                </a:lnTo>
                <a:lnTo>
                  <a:pt x="6254" y="8274"/>
                </a:lnTo>
                <a:lnTo>
                  <a:pt x="6303" y="8371"/>
                </a:lnTo>
                <a:lnTo>
                  <a:pt x="6376" y="8469"/>
                </a:lnTo>
                <a:lnTo>
                  <a:pt x="6449" y="8542"/>
                </a:lnTo>
                <a:lnTo>
                  <a:pt x="6546" y="8615"/>
                </a:lnTo>
                <a:lnTo>
                  <a:pt x="6643" y="8663"/>
                </a:lnTo>
                <a:lnTo>
                  <a:pt x="6765" y="8712"/>
                </a:lnTo>
                <a:lnTo>
                  <a:pt x="6862" y="8736"/>
                </a:lnTo>
                <a:lnTo>
                  <a:pt x="7008" y="8736"/>
                </a:lnTo>
                <a:lnTo>
                  <a:pt x="7130" y="8712"/>
                </a:lnTo>
                <a:lnTo>
                  <a:pt x="7349" y="8615"/>
                </a:lnTo>
                <a:lnTo>
                  <a:pt x="7592" y="8493"/>
                </a:lnTo>
                <a:lnTo>
                  <a:pt x="7690" y="8566"/>
                </a:lnTo>
                <a:lnTo>
                  <a:pt x="7836" y="8639"/>
                </a:lnTo>
                <a:lnTo>
                  <a:pt x="7982" y="8663"/>
                </a:lnTo>
                <a:lnTo>
                  <a:pt x="8128" y="8688"/>
                </a:lnTo>
                <a:lnTo>
                  <a:pt x="8225" y="8688"/>
                </a:lnTo>
                <a:lnTo>
                  <a:pt x="8347" y="8663"/>
                </a:lnTo>
                <a:lnTo>
                  <a:pt x="8566" y="8566"/>
                </a:lnTo>
                <a:lnTo>
                  <a:pt x="8639" y="8663"/>
                </a:lnTo>
                <a:lnTo>
                  <a:pt x="8736" y="8736"/>
                </a:lnTo>
                <a:lnTo>
                  <a:pt x="8833" y="8809"/>
                </a:lnTo>
                <a:lnTo>
                  <a:pt x="8931" y="8858"/>
                </a:lnTo>
                <a:lnTo>
                  <a:pt x="9174" y="8907"/>
                </a:lnTo>
                <a:lnTo>
                  <a:pt x="9417" y="8931"/>
                </a:lnTo>
                <a:lnTo>
                  <a:pt x="9661" y="8882"/>
                </a:lnTo>
                <a:lnTo>
                  <a:pt x="9880" y="8809"/>
                </a:lnTo>
                <a:lnTo>
                  <a:pt x="9977" y="8736"/>
                </a:lnTo>
                <a:lnTo>
                  <a:pt x="10074" y="8663"/>
                </a:lnTo>
                <a:lnTo>
                  <a:pt x="10172" y="8566"/>
                </a:lnTo>
                <a:lnTo>
                  <a:pt x="10269" y="8469"/>
                </a:lnTo>
                <a:lnTo>
                  <a:pt x="10293" y="8396"/>
                </a:lnTo>
                <a:lnTo>
                  <a:pt x="10293" y="8347"/>
                </a:lnTo>
                <a:lnTo>
                  <a:pt x="10269" y="8298"/>
                </a:lnTo>
                <a:lnTo>
                  <a:pt x="10245" y="8250"/>
                </a:lnTo>
                <a:lnTo>
                  <a:pt x="10172" y="8225"/>
                </a:lnTo>
                <a:lnTo>
                  <a:pt x="10123" y="8201"/>
                </a:lnTo>
                <a:lnTo>
                  <a:pt x="10001" y="8201"/>
                </a:lnTo>
                <a:lnTo>
                  <a:pt x="9782" y="8323"/>
                </a:lnTo>
                <a:lnTo>
                  <a:pt x="9563" y="8420"/>
                </a:lnTo>
                <a:lnTo>
                  <a:pt x="9442" y="8444"/>
                </a:lnTo>
                <a:lnTo>
                  <a:pt x="9344" y="8469"/>
                </a:lnTo>
                <a:lnTo>
                  <a:pt x="9223" y="8469"/>
                </a:lnTo>
                <a:lnTo>
                  <a:pt x="9101" y="8420"/>
                </a:lnTo>
                <a:lnTo>
                  <a:pt x="9004" y="8347"/>
                </a:lnTo>
                <a:lnTo>
                  <a:pt x="8931" y="8274"/>
                </a:lnTo>
                <a:lnTo>
                  <a:pt x="9052" y="8128"/>
                </a:lnTo>
                <a:lnTo>
                  <a:pt x="9150" y="7982"/>
                </a:lnTo>
                <a:lnTo>
                  <a:pt x="9247" y="7836"/>
                </a:lnTo>
                <a:lnTo>
                  <a:pt x="9296" y="7666"/>
                </a:lnTo>
                <a:lnTo>
                  <a:pt x="9320" y="7495"/>
                </a:lnTo>
                <a:lnTo>
                  <a:pt x="9296" y="7349"/>
                </a:lnTo>
                <a:lnTo>
                  <a:pt x="9247" y="7203"/>
                </a:lnTo>
                <a:lnTo>
                  <a:pt x="9150" y="7057"/>
                </a:lnTo>
                <a:lnTo>
                  <a:pt x="9052" y="6984"/>
                </a:lnTo>
                <a:lnTo>
                  <a:pt x="8955" y="6936"/>
                </a:lnTo>
                <a:close/>
                <a:moveTo>
                  <a:pt x="1947" y="9710"/>
                </a:moveTo>
                <a:lnTo>
                  <a:pt x="1801" y="9758"/>
                </a:lnTo>
                <a:lnTo>
                  <a:pt x="1582" y="9856"/>
                </a:lnTo>
                <a:lnTo>
                  <a:pt x="1363" y="10002"/>
                </a:lnTo>
                <a:lnTo>
                  <a:pt x="925" y="10294"/>
                </a:lnTo>
                <a:lnTo>
                  <a:pt x="706" y="10415"/>
                </a:lnTo>
                <a:lnTo>
                  <a:pt x="585" y="10513"/>
                </a:lnTo>
                <a:lnTo>
                  <a:pt x="463" y="10610"/>
                </a:lnTo>
                <a:lnTo>
                  <a:pt x="366" y="10707"/>
                </a:lnTo>
                <a:lnTo>
                  <a:pt x="317" y="10829"/>
                </a:lnTo>
                <a:lnTo>
                  <a:pt x="317" y="10878"/>
                </a:lnTo>
                <a:lnTo>
                  <a:pt x="341" y="10926"/>
                </a:lnTo>
                <a:lnTo>
                  <a:pt x="366" y="10999"/>
                </a:lnTo>
                <a:lnTo>
                  <a:pt x="439" y="11048"/>
                </a:lnTo>
                <a:lnTo>
                  <a:pt x="536" y="11097"/>
                </a:lnTo>
                <a:lnTo>
                  <a:pt x="633" y="11097"/>
                </a:lnTo>
                <a:lnTo>
                  <a:pt x="755" y="11072"/>
                </a:lnTo>
                <a:lnTo>
                  <a:pt x="877" y="11048"/>
                </a:lnTo>
                <a:lnTo>
                  <a:pt x="1120" y="10926"/>
                </a:lnTo>
                <a:lnTo>
                  <a:pt x="1315" y="10829"/>
                </a:lnTo>
                <a:lnTo>
                  <a:pt x="1728" y="10610"/>
                </a:lnTo>
                <a:lnTo>
                  <a:pt x="1947" y="10488"/>
                </a:lnTo>
                <a:lnTo>
                  <a:pt x="2142" y="10342"/>
                </a:lnTo>
                <a:lnTo>
                  <a:pt x="2264" y="10245"/>
                </a:lnTo>
                <a:lnTo>
                  <a:pt x="2312" y="10123"/>
                </a:lnTo>
                <a:lnTo>
                  <a:pt x="2312" y="10002"/>
                </a:lnTo>
                <a:lnTo>
                  <a:pt x="2264" y="9880"/>
                </a:lnTo>
                <a:lnTo>
                  <a:pt x="2191" y="9783"/>
                </a:lnTo>
                <a:lnTo>
                  <a:pt x="2069" y="9734"/>
                </a:lnTo>
                <a:lnTo>
                  <a:pt x="1947" y="9710"/>
                </a:lnTo>
                <a:close/>
                <a:moveTo>
                  <a:pt x="14065" y="10026"/>
                </a:moveTo>
                <a:lnTo>
                  <a:pt x="13895" y="10050"/>
                </a:lnTo>
                <a:lnTo>
                  <a:pt x="13846" y="10075"/>
                </a:lnTo>
                <a:lnTo>
                  <a:pt x="13797" y="10123"/>
                </a:lnTo>
                <a:lnTo>
                  <a:pt x="13773" y="10172"/>
                </a:lnTo>
                <a:lnTo>
                  <a:pt x="13749" y="10221"/>
                </a:lnTo>
                <a:lnTo>
                  <a:pt x="13773" y="10318"/>
                </a:lnTo>
                <a:lnTo>
                  <a:pt x="13797" y="10367"/>
                </a:lnTo>
                <a:lnTo>
                  <a:pt x="13846" y="10415"/>
                </a:lnTo>
                <a:lnTo>
                  <a:pt x="14138" y="10586"/>
                </a:lnTo>
                <a:lnTo>
                  <a:pt x="14454" y="10756"/>
                </a:lnTo>
                <a:lnTo>
                  <a:pt x="14624" y="10878"/>
                </a:lnTo>
                <a:lnTo>
                  <a:pt x="14819" y="10975"/>
                </a:lnTo>
                <a:lnTo>
                  <a:pt x="15014" y="11048"/>
                </a:lnTo>
                <a:lnTo>
                  <a:pt x="15208" y="11097"/>
                </a:lnTo>
                <a:lnTo>
                  <a:pt x="15379" y="11097"/>
                </a:lnTo>
                <a:lnTo>
                  <a:pt x="15427" y="11072"/>
                </a:lnTo>
                <a:lnTo>
                  <a:pt x="15500" y="11024"/>
                </a:lnTo>
                <a:lnTo>
                  <a:pt x="15573" y="10951"/>
                </a:lnTo>
                <a:lnTo>
                  <a:pt x="15598" y="10829"/>
                </a:lnTo>
                <a:lnTo>
                  <a:pt x="15598" y="10707"/>
                </a:lnTo>
                <a:lnTo>
                  <a:pt x="15549" y="10586"/>
                </a:lnTo>
                <a:lnTo>
                  <a:pt x="15500" y="10537"/>
                </a:lnTo>
                <a:lnTo>
                  <a:pt x="15452" y="10513"/>
                </a:lnTo>
                <a:lnTo>
                  <a:pt x="15379" y="10464"/>
                </a:lnTo>
                <a:lnTo>
                  <a:pt x="15306" y="10464"/>
                </a:lnTo>
                <a:lnTo>
                  <a:pt x="15135" y="10415"/>
                </a:lnTo>
                <a:lnTo>
                  <a:pt x="14965" y="10367"/>
                </a:lnTo>
                <a:lnTo>
                  <a:pt x="14600" y="10196"/>
                </a:lnTo>
                <a:lnTo>
                  <a:pt x="14430" y="10099"/>
                </a:lnTo>
                <a:lnTo>
                  <a:pt x="14260" y="10050"/>
                </a:lnTo>
                <a:lnTo>
                  <a:pt x="14065" y="10026"/>
                </a:lnTo>
                <a:close/>
                <a:moveTo>
                  <a:pt x="8468" y="2605"/>
                </a:moveTo>
                <a:lnTo>
                  <a:pt x="8760" y="2629"/>
                </a:lnTo>
                <a:lnTo>
                  <a:pt x="9052" y="2678"/>
                </a:lnTo>
                <a:lnTo>
                  <a:pt x="9344" y="2726"/>
                </a:lnTo>
                <a:lnTo>
                  <a:pt x="9125" y="2799"/>
                </a:lnTo>
                <a:lnTo>
                  <a:pt x="9101" y="2824"/>
                </a:lnTo>
                <a:lnTo>
                  <a:pt x="9101" y="2848"/>
                </a:lnTo>
                <a:lnTo>
                  <a:pt x="9101" y="2872"/>
                </a:lnTo>
                <a:lnTo>
                  <a:pt x="9125" y="2897"/>
                </a:lnTo>
                <a:lnTo>
                  <a:pt x="9223" y="2945"/>
                </a:lnTo>
                <a:lnTo>
                  <a:pt x="9320" y="2970"/>
                </a:lnTo>
                <a:lnTo>
                  <a:pt x="9442" y="2945"/>
                </a:lnTo>
                <a:lnTo>
                  <a:pt x="9563" y="2921"/>
                </a:lnTo>
                <a:lnTo>
                  <a:pt x="9855" y="2872"/>
                </a:lnTo>
                <a:lnTo>
                  <a:pt x="10269" y="3043"/>
                </a:lnTo>
                <a:lnTo>
                  <a:pt x="10074" y="3067"/>
                </a:lnTo>
                <a:lnTo>
                  <a:pt x="9855" y="3116"/>
                </a:lnTo>
                <a:lnTo>
                  <a:pt x="9685" y="3189"/>
                </a:lnTo>
                <a:lnTo>
                  <a:pt x="9515" y="3262"/>
                </a:lnTo>
                <a:lnTo>
                  <a:pt x="9515" y="3286"/>
                </a:lnTo>
                <a:lnTo>
                  <a:pt x="9490" y="3310"/>
                </a:lnTo>
                <a:lnTo>
                  <a:pt x="9515" y="3335"/>
                </a:lnTo>
                <a:lnTo>
                  <a:pt x="9539" y="3359"/>
                </a:lnTo>
                <a:lnTo>
                  <a:pt x="9953" y="3335"/>
                </a:lnTo>
                <a:lnTo>
                  <a:pt x="10342" y="3310"/>
                </a:lnTo>
                <a:lnTo>
                  <a:pt x="10780" y="3310"/>
                </a:lnTo>
                <a:lnTo>
                  <a:pt x="11048" y="3505"/>
                </a:lnTo>
                <a:lnTo>
                  <a:pt x="10756" y="3578"/>
                </a:lnTo>
                <a:lnTo>
                  <a:pt x="10464" y="3675"/>
                </a:lnTo>
                <a:lnTo>
                  <a:pt x="10245" y="3797"/>
                </a:lnTo>
                <a:lnTo>
                  <a:pt x="10099" y="3918"/>
                </a:lnTo>
                <a:lnTo>
                  <a:pt x="10074" y="3943"/>
                </a:lnTo>
                <a:lnTo>
                  <a:pt x="10099" y="3943"/>
                </a:lnTo>
                <a:lnTo>
                  <a:pt x="10391" y="3918"/>
                </a:lnTo>
                <a:lnTo>
                  <a:pt x="10683" y="3870"/>
                </a:lnTo>
                <a:lnTo>
                  <a:pt x="10975" y="3821"/>
                </a:lnTo>
                <a:lnTo>
                  <a:pt x="11291" y="3773"/>
                </a:lnTo>
                <a:lnTo>
                  <a:pt x="11364" y="3773"/>
                </a:lnTo>
                <a:lnTo>
                  <a:pt x="11583" y="3967"/>
                </a:lnTo>
                <a:lnTo>
                  <a:pt x="11778" y="4186"/>
                </a:lnTo>
                <a:lnTo>
                  <a:pt x="11388" y="4210"/>
                </a:lnTo>
                <a:lnTo>
                  <a:pt x="10829" y="4259"/>
                </a:lnTo>
                <a:lnTo>
                  <a:pt x="10561" y="4283"/>
                </a:lnTo>
                <a:lnTo>
                  <a:pt x="10318" y="4381"/>
                </a:lnTo>
                <a:lnTo>
                  <a:pt x="10293" y="4405"/>
                </a:lnTo>
                <a:lnTo>
                  <a:pt x="10293" y="4429"/>
                </a:lnTo>
                <a:lnTo>
                  <a:pt x="10318" y="4454"/>
                </a:lnTo>
                <a:lnTo>
                  <a:pt x="10585" y="4527"/>
                </a:lnTo>
                <a:lnTo>
                  <a:pt x="11705" y="4527"/>
                </a:lnTo>
                <a:lnTo>
                  <a:pt x="11997" y="4502"/>
                </a:lnTo>
                <a:lnTo>
                  <a:pt x="12216" y="4867"/>
                </a:lnTo>
                <a:lnTo>
                  <a:pt x="11851" y="4867"/>
                </a:lnTo>
                <a:lnTo>
                  <a:pt x="11267" y="4892"/>
                </a:lnTo>
                <a:lnTo>
                  <a:pt x="10658" y="4940"/>
                </a:lnTo>
                <a:lnTo>
                  <a:pt x="10634" y="4940"/>
                </a:lnTo>
                <a:lnTo>
                  <a:pt x="10634" y="4965"/>
                </a:lnTo>
                <a:lnTo>
                  <a:pt x="10634" y="4989"/>
                </a:lnTo>
                <a:lnTo>
                  <a:pt x="10658" y="5013"/>
                </a:lnTo>
                <a:lnTo>
                  <a:pt x="10902" y="5086"/>
                </a:lnTo>
                <a:lnTo>
                  <a:pt x="11169" y="5111"/>
                </a:lnTo>
                <a:lnTo>
                  <a:pt x="12021" y="5111"/>
                </a:lnTo>
                <a:lnTo>
                  <a:pt x="12362" y="5135"/>
                </a:lnTo>
                <a:lnTo>
                  <a:pt x="12556" y="5622"/>
                </a:lnTo>
                <a:lnTo>
                  <a:pt x="11461" y="5622"/>
                </a:lnTo>
                <a:lnTo>
                  <a:pt x="11291" y="5646"/>
                </a:lnTo>
                <a:lnTo>
                  <a:pt x="11145" y="5695"/>
                </a:lnTo>
                <a:lnTo>
                  <a:pt x="10999" y="5768"/>
                </a:lnTo>
                <a:lnTo>
                  <a:pt x="10975" y="5792"/>
                </a:lnTo>
                <a:lnTo>
                  <a:pt x="10999" y="5841"/>
                </a:lnTo>
                <a:lnTo>
                  <a:pt x="11267" y="5889"/>
                </a:lnTo>
                <a:lnTo>
                  <a:pt x="11534" y="5889"/>
                </a:lnTo>
                <a:lnTo>
                  <a:pt x="12070" y="5914"/>
                </a:lnTo>
                <a:lnTo>
                  <a:pt x="12654" y="5938"/>
                </a:lnTo>
                <a:lnTo>
                  <a:pt x="12702" y="6060"/>
                </a:lnTo>
                <a:lnTo>
                  <a:pt x="12727" y="6181"/>
                </a:lnTo>
                <a:lnTo>
                  <a:pt x="12386" y="6181"/>
                </a:lnTo>
                <a:lnTo>
                  <a:pt x="11729" y="6254"/>
                </a:lnTo>
                <a:lnTo>
                  <a:pt x="11413" y="6279"/>
                </a:lnTo>
                <a:lnTo>
                  <a:pt x="11121" y="6352"/>
                </a:lnTo>
                <a:lnTo>
                  <a:pt x="11096" y="6352"/>
                </a:lnTo>
                <a:lnTo>
                  <a:pt x="11096" y="6376"/>
                </a:lnTo>
                <a:lnTo>
                  <a:pt x="11096" y="6400"/>
                </a:lnTo>
                <a:lnTo>
                  <a:pt x="11121" y="6425"/>
                </a:lnTo>
                <a:lnTo>
                  <a:pt x="11388" y="6473"/>
                </a:lnTo>
                <a:lnTo>
                  <a:pt x="11656" y="6498"/>
                </a:lnTo>
                <a:lnTo>
                  <a:pt x="12508" y="6498"/>
                </a:lnTo>
                <a:lnTo>
                  <a:pt x="12824" y="6522"/>
                </a:lnTo>
                <a:lnTo>
                  <a:pt x="12873" y="6838"/>
                </a:lnTo>
                <a:lnTo>
                  <a:pt x="12556" y="6838"/>
                </a:lnTo>
                <a:lnTo>
                  <a:pt x="12240" y="6863"/>
                </a:lnTo>
                <a:lnTo>
                  <a:pt x="11753" y="6887"/>
                </a:lnTo>
                <a:lnTo>
                  <a:pt x="11510" y="6911"/>
                </a:lnTo>
                <a:lnTo>
                  <a:pt x="11267" y="6936"/>
                </a:lnTo>
                <a:lnTo>
                  <a:pt x="11242" y="6936"/>
                </a:lnTo>
                <a:lnTo>
                  <a:pt x="11242" y="6960"/>
                </a:lnTo>
                <a:lnTo>
                  <a:pt x="11242" y="7009"/>
                </a:lnTo>
                <a:lnTo>
                  <a:pt x="11267" y="7009"/>
                </a:lnTo>
                <a:lnTo>
                  <a:pt x="11461" y="7082"/>
                </a:lnTo>
                <a:lnTo>
                  <a:pt x="11680" y="7130"/>
                </a:lnTo>
                <a:lnTo>
                  <a:pt x="12727" y="7130"/>
                </a:lnTo>
                <a:lnTo>
                  <a:pt x="12921" y="7106"/>
                </a:lnTo>
                <a:lnTo>
                  <a:pt x="12994" y="7593"/>
                </a:lnTo>
                <a:lnTo>
                  <a:pt x="12994" y="7593"/>
                </a:lnTo>
                <a:lnTo>
                  <a:pt x="12848" y="7568"/>
                </a:lnTo>
                <a:lnTo>
                  <a:pt x="12702" y="7568"/>
                </a:lnTo>
                <a:lnTo>
                  <a:pt x="12435" y="7593"/>
                </a:lnTo>
                <a:lnTo>
                  <a:pt x="11997" y="7593"/>
                </a:lnTo>
                <a:lnTo>
                  <a:pt x="11778" y="7617"/>
                </a:lnTo>
                <a:lnTo>
                  <a:pt x="11559" y="7690"/>
                </a:lnTo>
                <a:lnTo>
                  <a:pt x="11534" y="7690"/>
                </a:lnTo>
                <a:lnTo>
                  <a:pt x="11534" y="7739"/>
                </a:lnTo>
                <a:lnTo>
                  <a:pt x="11534" y="7763"/>
                </a:lnTo>
                <a:lnTo>
                  <a:pt x="11559" y="7787"/>
                </a:lnTo>
                <a:lnTo>
                  <a:pt x="11778" y="7836"/>
                </a:lnTo>
                <a:lnTo>
                  <a:pt x="11997" y="7860"/>
                </a:lnTo>
                <a:lnTo>
                  <a:pt x="12435" y="7860"/>
                </a:lnTo>
                <a:lnTo>
                  <a:pt x="12702" y="7885"/>
                </a:lnTo>
                <a:lnTo>
                  <a:pt x="12848" y="7885"/>
                </a:lnTo>
                <a:lnTo>
                  <a:pt x="12994" y="7860"/>
                </a:lnTo>
                <a:lnTo>
                  <a:pt x="12994" y="7909"/>
                </a:lnTo>
                <a:lnTo>
                  <a:pt x="12994" y="8250"/>
                </a:lnTo>
                <a:lnTo>
                  <a:pt x="12873" y="8201"/>
                </a:lnTo>
                <a:lnTo>
                  <a:pt x="12775" y="8201"/>
                </a:lnTo>
                <a:lnTo>
                  <a:pt x="12532" y="8177"/>
                </a:lnTo>
                <a:lnTo>
                  <a:pt x="12094" y="8177"/>
                </a:lnTo>
                <a:lnTo>
                  <a:pt x="11875" y="8201"/>
                </a:lnTo>
                <a:lnTo>
                  <a:pt x="11656" y="8250"/>
                </a:lnTo>
                <a:lnTo>
                  <a:pt x="11656" y="8274"/>
                </a:lnTo>
                <a:lnTo>
                  <a:pt x="11632" y="8298"/>
                </a:lnTo>
                <a:lnTo>
                  <a:pt x="11656" y="8298"/>
                </a:lnTo>
                <a:lnTo>
                  <a:pt x="11656" y="8323"/>
                </a:lnTo>
                <a:lnTo>
                  <a:pt x="12045" y="8396"/>
                </a:lnTo>
                <a:lnTo>
                  <a:pt x="12410" y="8444"/>
                </a:lnTo>
                <a:lnTo>
                  <a:pt x="12702" y="8469"/>
                </a:lnTo>
                <a:lnTo>
                  <a:pt x="12824" y="8493"/>
                </a:lnTo>
                <a:lnTo>
                  <a:pt x="12970" y="8469"/>
                </a:lnTo>
                <a:lnTo>
                  <a:pt x="12873" y="8858"/>
                </a:lnTo>
                <a:lnTo>
                  <a:pt x="12654" y="8809"/>
                </a:lnTo>
                <a:lnTo>
                  <a:pt x="12483" y="8785"/>
                </a:lnTo>
                <a:lnTo>
                  <a:pt x="12264" y="8736"/>
                </a:lnTo>
                <a:lnTo>
                  <a:pt x="11826" y="8736"/>
                </a:lnTo>
                <a:lnTo>
                  <a:pt x="11607" y="8809"/>
                </a:lnTo>
                <a:lnTo>
                  <a:pt x="11583" y="8834"/>
                </a:lnTo>
                <a:lnTo>
                  <a:pt x="11583" y="8858"/>
                </a:lnTo>
                <a:lnTo>
                  <a:pt x="11583" y="8882"/>
                </a:lnTo>
                <a:lnTo>
                  <a:pt x="11851" y="8882"/>
                </a:lnTo>
                <a:lnTo>
                  <a:pt x="12094" y="8931"/>
                </a:lnTo>
                <a:lnTo>
                  <a:pt x="12556" y="9053"/>
                </a:lnTo>
                <a:lnTo>
                  <a:pt x="12775" y="9126"/>
                </a:lnTo>
                <a:lnTo>
                  <a:pt x="12654" y="9345"/>
                </a:lnTo>
                <a:lnTo>
                  <a:pt x="12508" y="9296"/>
                </a:lnTo>
                <a:lnTo>
                  <a:pt x="12313" y="9272"/>
                </a:lnTo>
                <a:lnTo>
                  <a:pt x="12143" y="9223"/>
                </a:lnTo>
                <a:lnTo>
                  <a:pt x="11972" y="9199"/>
                </a:lnTo>
                <a:lnTo>
                  <a:pt x="11607" y="9199"/>
                </a:lnTo>
                <a:lnTo>
                  <a:pt x="11583" y="9223"/>
                </a:lnTo>
                <a:lnTo>
                  <a:pt x="11583" y="9247"/>
                </a:lnTo>
                <a:lnTo>
                  <a:pt x="11583" y="9272"/>
                </a:lnTo>
                <a:lnTo>
                  <a:pt x="11924" y="9418"/>
                </a:lnTo>
                <a:lnTo>
                  <a:pt x="12240" y="9564"/>
                </a:lnTo>
                <a:lnTo>
                  <a:pt x="12532" y="9637"/>
                </a:lnTo>
                <a:lnTo>
                  <a:pt x="12337" y="9929"/>
                </a:lnTo>
                <a:lnTo>
                  <a:pt x="12337" y="9977"/>
                </a:lnTo>
                <a:lnTo>
                  <a:pt x="12167" y="9904"/>
                </a:lnTo>
                <a:lnTo>
                  <a:pt x="11997" y="9880"/>
                </a:lnTo>
                <a:lnTo>
                  <a:pt x="11802" y="9831"/>
                </a:lnTo>
                <a:lnTo>
                  <a:pt x="11242" y="9831"/>
                </a:lnTo>
                <a:lnTo>
                  <a:pt x="11218" y="9856"/>
                </a:lnTo>
                <a:lnTo>
                  <a:pt x="11218" y="9880"/>
                </a:lnTo>
                <a:lnTo>
                  <a:pt x="11242" y="9880"/>
                </a:lnTo>
                <a:lnTo>
                  <a:pt x="11534" y="10002"/>
                </a:lnTo>
                <a:lnTo>
                  <a:pt x="11851" y="10123"/>
                </a:lnTo>
                <a:lnTo>
                  <a:pt x="12167" y="10245"/>
                </a:lnTo>
                <a:lnTo>
                  <a:pt x="11972" y="10513"/>
                </a:lnTo>
                <a:lnTo>
                  <a:pt x="11826" y="10488"/>
                </a:lnTo>
                <a:lnTo>
                  <a:pt x="11413" y="10391"/>
                </a:lnTo>
                <a:lnTo>
                  <a:pt x="11023" y="10342"/>
                </a:lnTo>
                <a:lnTo>
                  <a:pt x="10975" y="10342"/>
                </a:lnTo>
                <a:lnTo>
                  <a:pt x="10975" y="10367"/>
                </a:lnTo>
                <a:lnTo>
                  <a:pt x="10975" y="10391"/>
                </a:lnTo>
                <a:lnTo>
                  <a:pt x="10999" y="10440"/>
                </a:lnTo>
                <a:lnTo>
                  <a:pt x="11145" y="10537"/>
                </a:lnTo>
                <a:lnTo>
                  <a:pt x="11315" y="10610"/>
                </a:lnTo>
                <a:lnTo>
                  <a:pt x="11632" y="10732"/>
                </a:lnTo>
                <a:lnTo>
                  <a:pt x="11802" y="10780"/>
                </a:lnTo>
                <a:lnTo>
                  <a:pt x="11656" y="10999"/>
                </a:lnTo>
                <a:lnTo>
                  <a:pt x="11510" y="10951"/>
                </a:lnTo>
                <a:lnTo>
                  <a:pt x="11364" y="10926"/>
                </a:lnTo>
                <a:lnTo>
                  <a:pt x="11072" y="10853"/>
                </a:lnTo>
                <a:lnTo>
                  <a:pt x="10950" y="10853"/>
                </a:lnTo>
                <a:lnTo>
                  <a:pt x="10804" y="10902"/>
                </a:lnTo>
                <a:lnTo>
                  <a:pt x="10780" y="10926"/>
                </a:lnTo>
                <a:lnTo>
                  <a:pt x="10756" y="10951"/>
                </a:lnTo>
                <a:lnTo>
                  <a:pt x="10756" y="10999"/>
                </a:lnTo>
                <a:lnTo>
                  <a:pt x="10780" y="11048"/>
                </a:lnTo>
                <a:lnTo>
                  <a:pt x="10902" y="11121"/>
                </a:lnTo>
                <a:lnTo>
                  <a:pt x="11023" y="11170"/>
                </a:lnTo>
                <a:lnTo>
                  <a:pt x="11267" y="11243"/>
                </a:lnTo>
                <a:lnTo>
                  <a:pt x="11461" y="11291"/>
                </a:lnTo>
                <a:lnTo>
                  <a:pt x="11242" y="11583"/>
                </a:lnTo>
                <a:lnTo>
                  <a:pt x="11072" y="11535"/>
                </a:lnTo>
                <a:lnTo>
                  <a:pt x="10877" y="11535"/>
                </a:lnTo>
                <a:lnTo>
                  <a:pt x="10683" y="11583"/>
                </a:lnTo>
                <a:lnTo>
                  <a:pt x="10658" y="11608"/>
                </a:lnTo>
                <a:lnTo>
                  <a:pt x="10683" y="11632"/>
                </a:lnTo>
                <a:lnTo>
                  <a:pt x="10829" y="11681"/>
                </a:lnTo>
                <a:lnTo>
                  <a:pt x="10975" y="11729"/>
                </a:lnTo>
                <a:lnTo>
                  <a:pt x="11096" y="11778"/>
                </a:lnTo>
                <a:lnTo>
                  <a:pt x="10877" y="12143"/>
                </a:lnTo>
                <a:lnTo>
                  <a:pt x="10829" y="12118"/>
                </a:lnTo>
                <a:lnTo>
                  <a:pt x="10658" y="12045"/>
                </a:lnTo>
                <a:lnTo>
                  <a:pt x="10561" y="11997"/>
                </a:lnTo>
                <a:lnTo>
                  <a:pt x="10464" y="11972"/>
                </a:lnTo>
                <a:lnTo>
                  <a:pt x="10439" y="11997"/>
                </a:lnTo>
                <a:lnTo>
                  <a:pt x="10439" y="12045"/>
                </a:lnTo>
                <a:lnTo>
                  <a:pt x="10488" y="12118"/>
                </a:lnTo>
                <a:lnTo>
                  <a:pt x="10585" y="12191"/>
                </a:lnTo>
                <a:lnTo>
                  <a:pt x="10756" y="12313"/>
                </a:lnTo>
                <a:lnTo>
                  <a:pt x="10561" y="12654"/>
                </a:lnTo>
                <a:lnTo>
                  <a:pt x="10415" y="12629"/>
                </a:lnTo>
                <a:lnTo>
                  <a:pt x="10172" y="12629"/>
                </a:lnTo>
                <a:lnTo>
                  <a:pt x="10026" y="12654"/>
                </a:lnTo>
                <a:lnTo>
                  <a:pt x="10026" y="12678"/>
                </a:lnTo>
                <a:lnTo>
                  <a:pt x="10026" y="12702"/>
                </a:lnTo>
                <a:lnTo>
                  <a:pt x="10245" y="12800"/>
                </a:lnTo>
                <a:lnTo>
                  <a:pt x="10439" y="12897"/>
                </a:lnTo>
                <a:lnTo>
                  <a:pt x="10196" y="13384"/>
                </a:lnTo>
                <a:lnTo>
                  <a:pt x="9880" y="13384"/>
                </a:lnTo>
                <a:lnTo>
                  <a:pt x="9904" y="13432"/>
                </a:lnTo>
                <a:lnTo>
                  <a:pt x="10147" y="13505"/>
                </a:lnTo>
                <a:lnTo>
                  <a:pt x="10074" y="13700"/>
                </a:lnTo>
                <a:lnTo>
                  <a:pt x="10026" y="13895"/>
                </a:lnTo>
                <a:lnTo>
                  <a:pt x="9953" y="14284"/>
                </a:lnTo>
                <a:lnTo>
                  <a:pt x="9880" y="14673"/>
                </a:lnTo>
                <a:lnTo>
                  <a:pt x="9807" y="15087"/>
                </a:lnTo>
                <a:lnTo>
                  <a:pt x="9101" y="15111"/>
                </a:lnTo>
                <a:lnTo>
                  <a:pt x="9247" y="14673"/>
                </a:lnTo>
                <a:lnTo>
                  <a:pt x="9344" y="14235"/>
                </a:lnTo>
                <a:lnTo>
                  <a:pt x="9539" y="13359"/>
                </a:lnTo>
                <a:lnTo>
                  <a:pt x="9734" y="12459"/>
                </a:lnTo>
                <a:lnTo>
                  <a:pt x="9855" y="12021"/>
                </a:lnTo>
                <a:lnTo>
                  <a:pt x="9977" y="11583"/>
                </a:lnTo>
                <a:lnTo>
                  <a:pt x="10269" y="10659"/>
                </a:lnTo>
                <a:lnTo>
                  <a:pt x="10537" y="9734"/>
                </a:lnTo>
                <a:lnTo>
                  <a:pt x="10658" y="9320"/>
                </a:lnTo>
                <a:lnTo>
                  <a:pt x="10756" y="8858"/>
                </a:lnTo>
                <a:lnTo>
                  <a:pt x="10780" y="8639"/>
                </a:lnTo>
                <a:lnTo>
                  <a:pt x="10780" y="8396"/>
                </a:lnTo>
                <a:lnTo>
                  <a:pt x="10756" y="8177"/>
                </a:lnTo>
                <a:lnTo>
                  <a:pt x="10707" y="7958"/>
                </a:lnTo>
                <a:lnTo>
                  <a:pt x="10683" y="7933"/>
                </a:lnTo>
                <a:lnTo>
                  <a:pt x="10634" y="7933"/>
                </a:lnTo>
                <a:lnTo>
                  <a:pt x="10610" y="7958"/>
                </a:lnTo>
                <a:lnTo>
                  <a:pt x="10537" y="8177"/>
                </a:lnTo>
                <a:lnTo>
                  <a:pt x="10464" y="8420"/>
                </a:lnTo>
                <a:lnTo>
                  <a:pt x="10366" y="8882"/>
                </a:lnTo>
                <a:lnTo>
                  <a:pt x="10293" y="9369"/>
                </a:lnTo>
                <a:lnTo>
                  <a:pt x="10172" y="9831"/>
                </a:lnTo>
                <a:lnTo>
                  <a:pt x="9904" y="10756"/>
                </a:lnTo>
                <a:lnTo>
                  <a:pt x="9588" y="11656"/>
                </a:lnTo>
                <a:lnTo>
                  <a:pt x="9466" y="12094"/>
                </a:lnTo>
                <a:lnTo>
                  <a:pt x="9369" y="12532"/>
                </a:lnTo>
                <a:lnTo>
                  <a:pt x="9174" y="13384"/>
                </a:lnTo>
                <a:lnTo>
                  <a:pt x="8979" y="14260"/>
                </a:lnTo>
                <a:lnTo>
                  <a:pt x="8858" y="14698"/>
                </a:lnTo>
                <a:lnTo>
                  <a:pt x="8736" y="15111"/>
                </a:lnTo>
                <a:lnTo>
                  <a:pt x="8128" y="15136"/>
                </a:lnTo>
                <a:lnTo>
                  <a:pt x="7519" y="15087"/>
                </a:lnTo>
                <a:lnTo>
                  <a:pt x="7179" y="15063"/>
                </a:lnTo>
                <a:lnTo>
                  <a:pt x="7154" y="15038"/>
                </a:lnTo>
                <a:lnTo>
                  <a:pt x="7081" y="14698"/>
                </a:lnTo>
                <a:lnTo>
                  <a:pt x="7033" y="14357"/>
                </a:lnTo>
                <a:lnTo>
                  <a:pt x="6935" y="13651"/>
                </a:lnTo>
                <a:lnTo>
                  <a:pt x="6765" y="12605"/>
                </a:lnTo>
                <a:lnTo>
                  <a:pt x="6570" y="11583"/>
                </a:lnTo>
                <a:lnTo>
                  <a:pt x="6230" y="9880"/>
                </a:lnTo>
                <a:lnTo>
                  <a:pt x="6060" y="9028"/>
                </a:lnTo>
                <a:lnTo>
                  <a:pt x="5841" y="8177"/>
                </a:lnTo>
                <a:lnTo>
                  <a:pt x="5816" y="8152"/>
                </a:lnTo>
                <a:lnTo>
                  <a:pt x="5768" y="8128"/>
                </a:lnTo>
                <a:lnTo>
                  <a:pt x="5743" y="8128"/>
                </a:lnTo>
                <a:lnTo>
                  <a:pt x="5695" y="8152"/>
                </a:lnTo>
                <a:lnTo>
                  <a:pt x="5646" y="8298"/>
                </a:lnTo>
                <a:lnTo>
                  <a:pt x="5646" y="8420"/>
                </a:lnTo>
                <a:lnTo>
                  <a:pt x="5646" y="8542"/>
                </a:lnTo>
                <a:lnTo>
                  <a:pt x="5646" y="8663"/>
                </a:lnTo>
                <a:lnTo>
                  <a:pt x="5719" y="8931"/>
                </a:lnTo>
                <a:lnTo>
                  <a:pt x="5768" y="9199"/>
                </a:lnTo>
                <a:lnTo>
                  <a:pt x="5865" y="9734"/>
                </a:lnTo>
                <a:lnTo>
                  <a:pt x="5962" y="10245"/>
                </a:lnTo>
                <a:lnTo>
                  <a:pt x="6035" y="10780"/>
                </a:lnTo>
                <a:lnTo>
                  <a:pt x="6133" y="11316"/>
                </a:lnTo>
                <a:lnTo>
                  <a:pt x="6327" y="12337"/>
                </a:lnTo>
                <a:lnTo>
                  <a:pt x="6522" y="13384"/>
                </a:lnTo>
                <a:lnTo>
                  <a:pt x="6570" y="13773"/>
                </a:lnTo>
                <a:lnTo>
                  <a:pt x="6619" y="14211"/>
                </a:lnTo>
                <a:lnTo>
                  <a:pt x="6668" y="14625"/>
                </a:lnTo>
                <a:lnTo>
                  <a:pt x="6716" y="14819"/>
                </a:lnTo>
                <a:lnTo>
                  <a:pt x="6765" y="15014"/>
                </a:lnTo>
                <a:lnTo>
                  <a:pt x="6497" y="15038"/>
                </a:lnTo>
                <a:lnTo>
                  <a:pt x="6473" y="14625"/>
                </a:lnTo>
                <a:lnTo>
                  <a:pt x="6400" y="14235"/>
                </a:lnTo>
                <a:lnTo>
                  <a:pt x="6279" y="13846"/>
                </a:lnTo>
                <a:lnTo>
                  <a:pt x="6133" y="13481"/>
                </a:lnTo>
                <a:lnTo>
                  <a:pt x="5938" y="13116"/>
                </a:lnTo>
                <a:lnTo>
                  <a:pt x="5743" y="12775"/>
                </a:lnTo>
                <a:lnTo>
                  <a:pt x="5281" y="12070"/>
                </a:lnTo>
                <a:lnTo>
                  <a:pt x="4746" y="11267"/>
                </a:lnTo>
                <a:lnTo>
                  <a:pt x="4210" y="10415"/>
                </a:lnTo>
                <a:lnTo>
                  <a:pt x="3967" y="9977"/>
                </a:lnTo>
                <a:lnTo>
                  <a:pt x="3724" y="9539"/>
                </a:lnTo>
                <a:lnTo>
                  <a:pt x="3529" y="9077"/>
                </a:lnTo>
                <a:lnTo>
                  <a:pt x="3359" y="8615"/>
                </a:lnTo>
                <a:lnTo>
                  <a:pt x="3286" y="8396"/>
                </a:lnTo>
                <a:lnTo>
                  <a:pt x="3261" y="8152"/>
                </a:lnTo>
                <a:lnTo>
                  <a:pt x="3237" y="7909"/>
                </a:lnTo>
                <a:lnTo>
                  <a:pt x="3237" y="7666"/>
                </a:lnTo>
                <a:lnTo>
                  <a:pt x="3261" y="7155"/>
                </a:lnTo>
                <a:lnTo>
                  <a:pt x="3310" y="6668"/>
                </a:lnTo>
                <a:lnTo>
                  <a:pt x="3334" y="6376"/>
                </a:lnTo>
                <a:lnTo>
                  <a:pt x="3407" y="6108"/>
                </a:lnTo>
                <a:lnTo>
                  <a:pt x="3480" y="5841"/>
                </a:lnTo>
                <a:lnTo>
                  <a:pt x="3578" y="5597"/>
                </a:lnTo>
                <a:lnTo>
                  <a:pt x="3699" y="5354"/>
                </a:lnTo>
                <a:lnTo>
                  <a:pt x="3845" y="5111"/>
                </a:lnTo>
                <a:lnTo>
                  <a:pt x="4016" y="4892"/>
                </a:lnTo>
                <a:lnTo>
                  <a:pt x="4186" y="4673"/>
                </a:lnTo>
                <a:lnTo>
                  <a:pt x="4648" y="4162"/>
                </a:lnTo>
                <a:lnTo>
                  <a:pt x="5062" y="3748"/>
                </a:lnTo>
                <a:lnTo>
                  <a:pt x="5403" y="3432"/>
                </a:lnTo>
                <a:lnTo>
                  <a:pt x="5743" y="3189"/>
                </a:lnTo>
                <a:lnTo>
                  <a:pt x="6060" y="3018"/>
                </a:lnTo>
                <a:lnTo>
                  <a:pt x="6352" y="2872"/>
                </a:lnTo>
                <a:lnTo>
                  <a:pt x="6668" y="2775"/>
                </a:lnTo>
                <a:lnTo>
                  <a:pt x="6984" y="2702"/>
                </a:lnTo>
                <a:lnTo>
                  <a:pt x="7276" y="2653"/>
                </a:lnTo>
                <a:lnTo>
                  <a:pt x="7568" y="2629"/>
                </a:lnTo>
                <a:lnTo>
                  <a:pt x="7860" y="2605"/>
                </a:lnTo>
                <a:close/>
                <a:moveTo>
                  <a:pt x="6716" y="15525"/>
                </a:moveTo>
                <a:lnTo>
                  <a:pt x="6619" y="15720"/>
                </a:lnTo>
                <a:lnTo>
                  <a:pt x="6352" y="16158"/>
                </a:lnTo>
                <a:lnTo>
                  <a:pt x="6279" y="16109"/>
                </a:lnTo>
                <a:lnTo>
                  <a:pt x="6230" y="16060"/>
                </a:lnTo>
                <a:lnTo>
                  <a:pt x="6206" y="15963"/>
                </a:lnTo>
                <a:lnTo>
                  <a:pt x="6206" y="15866"/>
                </a:lnTo>
                <a:lnTo>
                  <a:pt x="6206" y="15768"/>
                </a:lnTo>
                <a:lnTo>
                  <a:pt x="6230" y="15695"/>
                </a:lnTo>
                <a:lnTo>
                  <a:pt x="6279" y="15598"/>
                </a:lnTo>
                <a:lnTo>
                  <a:pt x="6327" y="15549"/>
                </a:lnTo>
                <a:lnTo>
                  <a:pt x="6595" y="15525"/>
                </a:lnTo>
                <a:close/>
                <a:moveTo>
                  <a:pt x="6887" y="15525"/>
                </a:moveTo>
                <a:lnTo>
                  <a:pt x="7276" y="15549"/>
                </a:lnTo>
                <a:lnTo>
                  <a:pt x="7641" y="15598"/>
                </a:lnTo>
                <a:lnTo>
                  <a:pt x="8225" y="15647"/>
                </a:lnTo>
                <a:lnTo>
                  <a:pt x="8809" y="15671"/>
                </a:lnTo>
                <a:lnTo>
                  <a:pt x="8541" y="15963"/>
                </a:lnTo>
                <a:lnTo>
                  <a:pt x="8298" y="16255"/>
                </a:lnTo>
                <a:lnTo>
                  <a:pt x="7909" y="16231"/>
                </a:lnTo>
                <a:lnTo>
                  <a:pt x="8249" y="15744"/>
                </a:lnTo>
                <a:lnTo>
                  <a:pt x="8249" y="15720"/>
                </a:lnTo>
                <a:lnTo>
                  <a:pt x="8225" y="15695"/>
                </a:lnTo>
                <a:lnTo>
                  <a:pt x="8201" y="15671"/>
                </a:lnTo>
                <a:lnTo>
                  <a:pt x="8176" y="15695"/>
                </a:lnTo>
                <a:lnTo>
                  <a:pt x="7690" y="16231"/>
                </a:lnTo>
                <a:lnTo>
                  <a:pt x="7179" y="16182"/>
                </a:lnTo>
                <a:lnTo>
                  <a:pt x="7325" y="15939"/>
                </a:lnTo>
                <a:lnTo>
                  <a:pt x="7471" y="15671"/>
                </a:lnTo>
                <a:lnTo>
                  <a:pt x="7471" y="15647"/>
                </a:lnTo>
                <a:lnTo>
                  <a:pt x="7446" y="15622"/>
                </a:lnTo>
                <a:lnTo>
                  <a:pt x="7422" y="15647"/>
                </a:lnTo>
                <a:lnTo>
                  <a:pt x="7203" y="15890"/>
                </a:lnTo>
                <a:lnTo>
                  <a:pt x="6935" y="16182"/>
                </a:lnTo>
                <a:lnTo>
                  <a:pt x="6741" y="16206"/>
                </a:lnTo>
                <a:lnTo>
                  <a:pt x="6570" y="16255"/>
                </a:lnTo>
                <a:lnTo>
                  <a:pt x="6668" y="16060"/>
                </a:lnTo>
                <a:lnTo>
                  <a:pt x="6814" y="15817"/>
                </a:lnTo>
                <a:lnTo>
                  <a:pt x="6862" y="15671"/>
                </a:lnTo>
                <a:lnTo>
                  <a:pt x="6887" y="15525"/>
                </a:lnTo>
                <a:close/>
                <a:moveTo>
                  <a:pt x="9661" y="15622"/>
                </a:moveTo>
                <a:lnTo>
                  <a:pt x="9734" y="15671"/>
                </a:lnTo>
                <a:lnTo>
                  <a:pt x="9807" y="15695"/>
                </a:lnTo>
                <a:lnTo>
                  <a:pt x="9953" y="15695"/>
                </a:lnTo>
                <a:lnTo>
                  <a:pt x="9782" y="15793"/>
                </a:lnTo>
                <a:lnTo>
                  <a:pt x="9661" y="15939"/>
                </a:lnTo>
                <a:lnTo>
                  <a:pt x="9539" y="16085"/>
                </a:lnTo>
                <a:lnTo>
                  <a:pt x="9417" y="16279"/>
                </a:lnTo>
                <a:lnTo>
                  <a:pt x="9271" y="16279"/>
                </a:lnTo>
                <a:lnTo>
                  <a:pt x="9612" y="15817"/>
                </a:lnTo>
                <a:lnTo>
                  <a:pt x="9612" y="15793"/>
                </a:lnTo>
                <a:lnTo>
                  <a:pt x="9612" y="15768"/>
                </a:lnTo>
                <a:lnTo>
                  <a:pt x="9563" y="15768"/>
                </a:lnTo>
                <a:lnTo>
                  <a:pt x="9320" y="16012"/>
                </a:lnTo>
                <a:lnTo>
                  <a:pt x="9077" y="16255"/>
                </a:lnTo>
                <a:lnTo>
                  <a:pt x="8517" y="16255"/>
                </a:lnTo>
                <a:lnTo>
                  <a:pt x="8882" y="15720"/>
                </a:lnTo>
                <a:lnTo>
                  <a:pt x="8906" y="15695"/>
                </a:lnTo>
                <a:lnTo>
                  <a:pt x="8882" y="15671"/>
                </a:lnTo>
                <a:lnTo>
                  <a:pt x="9271" y="15671"/>
                </a:lnTo>
                <a:lnTo>
                  <a:pt x="9661" y="15622"/>
                </a:lnTo>
                <a:close/>
                <a:moveTo>
                  <a:pt x="10074" y="15768"/>
                </a:moveTo>
                <a:lnTo>
                  <a:pt x="10074" y="15841"/>
                </a:lnTo>
                <a:lnTo>
                  <a:pt x="10099" y="15939"/>
                </a:lnTo>
                <a:lnTo>
                  <a:pt x="10074" y="16060"/>
                </a:lnTo>
                <a:lnTo>
                  <a:pt x="10050" y="16182"/>
                </a:lnTo>
                <a:lnTo>
                  <a:pt x="9977" y="16304"/>
                </a:lnTo>
                <a:lnTo>
                  <a:pt x="9758" y="16279"/>
                </a:lnTo>
                <a:lnTo>
                  <a:pt x="9880" y="16012"/>
                </a:lnTo>
                <a:lnTo>
                  <a:pt x="9977" y="15890"/>
                </a:lnTo>
                <a:lnTo>
                  <a:pt x="10074" y="15768"/>
                </a:lnTo>
                <a:close/>
                <a:moveTo>
                  <a:pt x="6522" y="16571"/>
                </a:moveTo>
                <a:lnTo>
                  <a:pt x="6595" y="16620"/>
                </a:lnTo>
                <a:lnTo>
                  <a:pt x="6424" y="16888"/>
                </a:lnTo>
                <a:lnTo>
                  <a:pt x="6376" y="17034"/>
                </a:lnTo>
                <a:lnTo>
                  <a:pt x="6327" y="17180"/>
                </a:lnTo>
                <a:lnTo>
                  <a:pt x="6254" y="17082"/>
                </a:lnTo>
                <a:lnTo>
                  <a:pt x="6230" y="16985"/>
                </a:lnTo>
                <a:lnTo>
                  <a:pt x="6206" y="16912"/>
                </a:lnTo>
                <a:lnTo>
                  <a:pt x="6230" y="16815"/>
                </a:lnTo>
                <a:lnTo>
                  <a:pt x="6254" y="16839"/>
                </a:lnTo>
                <a:lnTo>
                  <a:pt x="6303" y="16839"/>
                </a:lnTo>
                <a:lnTo>
                  <a:pt x="6352" y="16815"/>
                </a:lnTo>
                <a:lnTo>
                  <a:pt x="6376" y="16766"/>
                </a:lnTo>
                <a:lnTo>
                  <a:pt x="6424" y="16596"/>
                </a:lnTo>
                <a:lnTo>
                  <a:pt x="6449" y="16596"/>
                </a:lnTo>
                <a:lnTo>
                  <a:pt x="6522" y="16571"/>
                </a:lnTo>
                <a:close/>
                <a:moveTo>
                  <a:pt x="7884" y="16693"/>
                </a:moveTo>
                <a:lnTo>
                  <a:pt x="7957" y="16717"/>
                </a:lnTo>
                <a:lnTo>
                  <a:pt x="7787" y="16985"/>
                </a:lnTo>
                <a:lnTo>
                  <a:pt x="7617" y="17253"/>
                </a:lnTo>
                <a:lnTo>
                  <a:pt x="7592" y="17326"/>
                </a:lnTo>
                <a:lnTo>
                  <a:pt x="7300" y="17326"/>
                </a:lnTo>
                <a:lnTo>
                  <a:pt x="7398" y="17107"/>
                </a:lnTo>
                <a:lnTo>
                  <a:pt x="7519" y="16888"/>
                </a:lnTo>
                <a:lnTo>
                  <a:pt x="7617" y="16717"/>
                </a:lnTo>
                <a:lnTo>
                  <a:pt x="7884" y="16693"/>
                </a:lnTo>
                <a:close/>
                <a:moveTo>
                  <a:pt x="8225" y="16717"/>
                </a:moveTo>
                <a:lnTo>
                  <a:pt x="8736" y="16742"/>
                </a:lnTo>
                <a:lnTo>
                  <a:pt x="8541" y="17034"/>
                </a:lnTo>
                <a:lnTo>
                  <a:pt x="8371" y="17326"/>
                </a:lnTo>
                <a:lnTo>
                  <a:pt x="7909" y="17326"/>
                </a:lnTo>
                <a:lnTo>
                  <a:pt x="7933" y="17277"/>
                </a:lnTo>
                <a:lnTo>
                  <a:pt x="8225" y="16717"/>
                </a:lnTo>
                <a:close/>
                <a:moveTo>
                  <a:pt x="9223" y="16742"/>
                </a:moveTo>
                <a:lnTo>
                  <a:pt x="8979" y="17350"/>
                </a:lnTo>
                <a:lnTo>
                  <a:pt x="8663" y="17350"/>
                </a:lnTo>
                <a:lnTo>
                  <a:pt x="8979" y="16742"/>
                </a:lnTo>
                <a:close/>
                <a:moveTo>
                  <a:pt x="9928" y="16742"/>
                </a:moveTo>
                <a:lnTo>
                  <a:pt x="9661" y="17253"/>
                </a:lnTo>
                <a:lnTo>
                  <a:pt x="9612" y="17350"/>
                </a:lnTo>
                <a:lnTo>
                  <a:pt x="9320" y="17350"/>
                </a:lnTo>
                <a:lnTo>
                  <a:pt x="9563" y="16742"/>
                </a:lnTo>
                <a:close/>
                <a:moveTo>
                  <a:pt x="10147" y="16839"/>
                </a:moveTo>
                <a:lnTo>
                  <a:pt x="10220" y="16961"/>
                </a:lnTo>
                <a:lnTo>
                  <a:pt x="10245" y="17107"/>
                </a:lnTo>
                <a:lnTo>
                  <a:pt x="10220" y="17228"/>
                </a:lnTo>
                <a:lnTo>
                  <a:pt x="10147" y="17350"/>
                </a:lnTo>
                <a:lnTo>
                  <a:pt x="9928" y="17350"/>
                </a:lnTo>
                <a:lnTo>
                  <a:pt x="9953" y="17277"/>
                </a:lnTo>
                <a:lnTo>
                  <a:pt x="10050" y="17082"/>
                </a:lnTo>
                <a:lnTo>
                  <a:pt x="10147" y="16839"/>
                </a:lnTo>
                <a:close/>
                <a:moveTo>
                  <a:pt x="6862" y="16693"/>
                </a:moveTo>
                <a:lnTo>
                  <a:pt x="7081" y="16717"/>
                </a:lnTo>
                <a:lnTo>
                  <a:pt x="7300" y="16717"/>
                </a:lnTo>
                <a:lnTo>
                  <a:pt x="7106" y="17009"/>
                </a:lnTo>
                <a:lnTo>
                  <a:pt x="6935" y="17326"/>
                </a:lnTo>
                <a:lnTo>
                  <a:pt x="6741" y="17350"/>
                </a:lnTo>
                <a:lnTo>
                  <a:pt x="6570" y="17399"/>
                </a:lnTo>
                <a:lnTo>
                  <a:pt x="6619" y="17204"/>
                </a:lnTo>
                <a:lnTo>
                  <a:pt x="6692" y="17034"/>
                </a:lnTo>
                <a:lnTo>
                  <a:pt x="6862" y="16693"/>
                </a:lnTo>
                <a:close/>
                <a:moveTo>
                  <a:pt x="6473" y="17618"/>
                </a:moveTo>
                <a:lnTo>
                  <a:pt x="6643" y="17691"/>
                </a:lnTo>
                <a:lnTo>
                  <a:pt x="6814" y="17715"/>
                </a:lnTo>
                <a:lnTo>
                  <a:pt x="6789" y="17910"/>
                </a:lnTo>
                <a:lnTo>
                  <a:pt x="6765" y="18080"/>
                </a:lnTo>
                <a:lnTo>
                  <a:pt x="6643" y="17983"/>
                </a:lnTo>
                <a:lnTo>
                  <a:pt x="6546" y="17861"/>
                </a:lnTo>
                <a:lnTo>
                  <a:pt x="6352" y="17642"/>
                </a:lnTo>
                <a:lnTo>
                  <a:pt x="6376" y="17618"/>
                </a:lnTo>
                <a:lnTo>
                  <a:pt x="6424" y="17642"/>
                </a:lnTo>
                <a:lnTo>
                  <a:pt x="6473" y="17618"/>
                </a:lnTo>
                <a:close/>
                <a:moveTo>
                  <a:pt x="7398" y="17739"/>
                </a:moveTo>
                <a:lnTo>
                  <a:pt x="7300" y="18031"/>
                </a:lnTo>
                <a:lnTo>
                  <a:pt x="7252" y="18177"/>
                </a:lnTo>
                <a:lnTo>
                  <a:pt x="7252" y="18299"/>
                </a:lnTo>
                <a:lnTo>
                  <a:pt x="7008" y="18202"/>
                </a:lnTo>
                <a:lnTo>
                  <a:pt x="7154" y="17739"/>
                </a:lnTo>
                <a:close/>
                <a:moveTo>
                  <a:pt x="8833" y="17715"/>
                </a:moveTo>
                <a:lnTo>
                  <a:pt x="8785" y="17837"/>
                </a:lnTo>
                <a:lnTo>
                  <a:pt x="8736" y="17983"/>
                </a:lnTo>
                <a:lnTo>
                  <a:pt x="8712" y="18104"/>
                </a:lnTo>
                <a:lnTo>
                  <a:pt x="8736" y="18153"/>
                </a:lnTo>
                <a:lnTo>
                  <a:pt x="8736" y="18202"/>
                </a:lnTo>
                <a:lnTo>
                  <a:pt x="8809" y="18250"/>
                </a:lnTo>
                <a:lnTo>
                  <a:pt x="8882" y="18250"/>
                </a:lnTo>
                <a:lnTo>
                  <a:pt x="8931" y="18226"/>
                </a:lnTo>
                <a:lnTo>
                  <a:pt x="9004" y="18153"/>
                </a:lnTo>
                <a:lnTo>
                  <a:pt x="9125" y="17958"/>
                </a:lnTo>
                <a:lnTo>
                  <a:pt x="9198" y="17739"/>
                </a:lnTo>
                <a:lnTo>
                  <a:pt x="9393" y="17739"/>
                </a:lnTo>
                <a:lnTo>
                  <a:pt x="9369" y="17861"/>
                </a:lnTo>
                <a:lnTo>
                  <a:pt x="9369" y="18007"/>
                </a:lnTo>
                <a:lnTo>
                  <a:pt x="9125" y="18153"/>
                </a:lnTo>
                <a:lnTo>
                  <a:pt x="8833" y="18275"/>
                </a:lnTo>
                <a:lnTo>
                  <a:pt x="8566" y="18372"/>
                </a:lnTo>
                <a:lnTo>
                  <a:pt x="8249" y="18421"/>
                </a:lnTo>
                <a:lnTo>
                  <a:pt x="8274" y="18275"/>
                </a:lnTo>
                <a:lnTo>
                  <a:pt x="8371" y="17983"/>
                </a:lnTo>
                <a:lnTo>
                  <a:pt x="8468" y="17715"/>
                </a:lnTo>
                <a:close/>
                <a:moveTo>
                  <a:pt x="8176" y="17715"/>
                </a:moveTo>
                <a:lnTo>
                  <a:pt x="8030" y="18056"/>
                </a:lnTo>
                <a:lnTo>
                  <a:pt x="7957" y="18250"/>
                </a:lnTo>
                <a:lnTo>
                  <a:pt x="7933" y="18445"/>
                </a:lnTo>
                <a:lnTo>
                  <a:pt x="7738" y="18421"/>
                </a:lnTo>
                <a:lnTo>
                  <a:pt x="7568" y="18396"/>
                </a:lnTo>
                <a:lnTo>
                  <a:pt x="7568" y="18226"/>
                </a:lnTo>
                <a:lnTo>
                  <a:pt x="7641" y="17983"/>
                </a:lnTo>
                <a:lnTo>
                  <a:pt x="7738" y="17715"/>
                </a:lnTo>
                <a:close/>
                <a:moveTo>
                  <a:pt x="8128" y="2094"/>
                </a:moveTo>
                <a:lnTo>
                  <a:pt x="7714" y="2142"/>
                </a:lnTo>
                <a:lnTo>
                  <a:pt x="7325" y="2191"/>
                </a:lnTo>
                <a:lnTo>
                  <a:pt x="6935" y="2264"/>
                </a:lnTo>
                <a:lnTo>
                  <a:pt x="6546" y="2386"/>
                </a:lnTo>
                <a:lnTo>
                  <a:pt x="6181" y="2507"/>
                </a:lnTo>
                <a:lnTo>
                  <a:pt x="5841" y="2653"/>
                </a:lnTo>
                <a:lnTo>
                  <a:pt x="5500" y="2824"/>
                </a:lnTo>
                <a:lnTo>
                  <a:pt x="5184" y="3018"/>
                </a:lnTo>
                <a:lnTo>
                  <a:pt x="4892" y="3237"/>
                </a:lnTo>
                <a:lnTo>
                  <a:pt x="4551" y="3554"/>
                </a:lnTo>
                <a:lnTo>
                  <a:pt x="4210" y="3918"/>
                </a:lnTo>
                <a:lnTo>
                  <a:pt x="3918" y="4332"/>
                </a:lnTo>
                <a:lnTo>
                  <a:pt x="3626" y="4746"/>
                </a:lnTo>
                <a:lnTo>
                  <a:pt x="3383" y="5159"/>
                </a:lnTo>
                <a:lnTo>
                  <a:pt x="3164" y="5549"/>
                </a:lnTo>
                <a:lnTo>
                  <a:pt x="3018" y="5889"/>
                </a:lnTo>
                <a:lnTo>
                  <a:pt x="2921" y="6157"/>
                </a:lnTo>
                <a:lnTo>
                  <a:pt x="2823" y="6595"/>
                </a:lnTo>
                <a:lnTo>
                  <a:pt x="2775" y="7057"/>
                </a:lnTo>
                <a:lnTo>
                  <a:pt x="2750" y="7495"/>
                </a:lnTo>
                <a:lnTo>
                  <a:pt x="2775" y="7958"/>
                </a:lnTo>
                <a:lnTo>
                  <a:pt x="2823" y="8396"/>
                </a:lnTo>
                <a:lnTo>
                  <a:pt x="2921" y="8834"/>
                </a:lnTo>
                <a:lnTo>
                  <a:pt x="3067" y="9272"/>
                </a:lnTo>
                <a:lnTo>
                  <a:pt x="3237" y="9685"/>
                </a:lnTo>
                <a:lnTo>
                  <a:pt x="3602" y="10367"/>
                </a:lnTo>
                <a:lnTo>
                  <a:pt x="3991" y="11024"/>
                </a:lnTo>
                <a:lnTo>
                  <a:pt x="4843" y="12337"/>
                </a:lnTo>
                <a:lnTo>
                  <a:pt x="5281" y="13019"/>
                </a:lnTo>
                <a:lnTo>
                  <a:pt x="5476" y="13384"/>
                </a:lnTo>
                <a:lnTo>
                  <a:pt x="5646" y="13724"/>
                </a:lnTo>
                <a:lnTo>
                  <a:pt x="5792" y="14089"/>
                </a:lnTo>
                <a:lnTo>
                  <a:pt x="5914" y="14454"/>
                </a:lnTo>
                <a:lnTo>
                  <a:pt x="5987" y="14844"/>
                </a:lnTo>
                <a:lnTo>
                  <a:pt x="5987" y="15282"/>
                </a:lnTo>
                <a:lnTo>
                  <a:pt x="5962" y="15379"/>
                </a:lnTo>
                <a:lnTo>
                  <a:pt x="5962" y="15428"/>
                </a:lnTo>
                <a:lnTo>
                  <a:pt x="5889" y="15525"/>
                </a:lnTo>
                <a:lnTo>
                  <a:pt x="5841" y="15647"/>
                </a:lnTo>
                <a:lnTo>
                  <a:pt x="5816" y="15768"/>
                </a:lnTo>
                <a:lnTo>
                  <a:pt x="5792" y="15914"/>
                </a:lnTo>
                <a:lnTo>
                  <a:pt x="5816" y="16036"/>
                </a:lnTo>
                <a:lnTo>
                  <a:pt x="5841" y="16158"/>
                </a:lnTo>
                <a:lnTo>
                  <a:pt x="5889" y="16279"/>
                </a:lnTo>
                <a:lnTo>
                  <a:pt x="5962" y="16377"/>
                </a:lnTo>
                <a:lnTo>
                  <a:pt x="5865" y="16474"/>
                </a:lnTo>
                <a:lnTo>
                  <a:pt x="5792" y="16620"/>
                </a:lnTo>
                <a:lnTo>
                  <a:pt x="5768" y="16766"/>
                </a:lnTo>
                <a:lnTo>
                  <a:pt x="5768" y="16912"/>
                </a:lnTo>
                <a:lnTo>
                  <a:pt x="5768" y="17058"/>
                </a:lnTo>
                <a:lnTo>
                  <a:pt x="5816" y="17204"/>
                </a:lnTo>
                <a:lnTo>
                  <a:pt x="5889" y="17350"/>
                </a:lnTo>
                <a:lnTo>
                  <a:pt x="5987" y="17472"/>
                </a:lnTo>
                <a:lnTo>
                  <a:pt x="5962" y="17496"/>
                </a:lnTo>
                <a:lnTo>
                  <a:pt x="5914" y="17618"/>
                </a:lnTo>
                <a:lnTo>
                  <a:pt x="5914" y="17715"/>
                </a:lnTo>
                <a:lnTo>
                  <a:pt x="5938" y="17837"/>
                </a:lnTo>
                <a:lnTo>
                  <a:pt x="5987" y="17934"/>
                </a:lnTo>
                <a:lnTo>
                  <a:pt x="6133" y="18129"/>
                </a:lnTo>
                <a:lnTo>
                  <a:pt x="6303" y="18299"/>
                </a:lnTo>
                <a:lnTo>
                  <a:pt x="6424" y="18421"/>
                </a:lnTo>
                <a:lnTo>
                  <a:pt x="6570" y="18518"/>
                </a:lnTo>
                <a:lnTo>
                  <a:pt x="6862" y="18688"/>
                </a:lnTo>
                <a:lnTo>
                  <a:pt x="7179" y="18810"/>
                </a:lnTo>
                <a:lnTo>
                  <a:pt x="7495" y="18859"/>
                </a:lnTo>
                <a:lnTo>
                  <a:pt x="7738" y="18883"/>
                </a:lnTo>
                <a:lnTo>
                  <a:pt x="7982" y="18883"/>
                </a:lnTo>
                <a:lnTo>
                  <a:pt x="8030" y="18956"/>
                </a:lnTo>
                <a:lnTo>
                  <a:pt x="8079" y="18980"/>
                </a:lnTo>
                <a:lnTo>
                  <a:pt x="8128" y="18980"/>
                </a:lnTo>
                <a:lnTo>
                  <a:pt x="8176" y="18956"/>
                </a:lnTo>
                <a:lnTo>
                  <a:pt x="8201" y="18907"/>
                </a:lnTo>
                <a:lnTo>
                  <a:pt x="8201" y="18883"/>
                </a:lnTo>
                <a:lnTo>
                  <a:pt x="8493" y="18834"/>
                </a:lnTo>
                <a:lnTo>
                  <a:pt x="8785" y="18761"/>
                </a:lnTo>
                <a:lnTo>
                  <a:pt x="9052" y="18664"/>
                </a:lnTo>
                <a:lnTo>
                  <a:pt x="9320" y="18542"/>
                </a:lnTo>
                <a:lnTo>
                  <a:pt x="9563" y="18396"/>
                </a:lnTo>
                <a:lnTo>
                  <a:pt x="9807" y="18226"/>
                </a:lnTo>
                <a:lnTo>
                  <a:pt x="10050" y="18056"/>
                </a:lnTo>
                <a:lnTo>
                  <a:pt x="10269" y="17837"/>
                </a:lnTo>
                <a:lnTo>
                  <a:pt x="10318" y="17764"/>
                </a:lnTo>
                <a:lnTo>
                  <a:pt x="10342" y="17691"/>
                </a:lnTo>
                <a:lnTo>
                  <a:pt x="10464" y="17593"/>
                </a:lnTo>
                <a:lnTo>
                  <a:pt x="10537" y="17447"/>
                </a:lnTo>
                <a:lnTo>
                  <a:pt x="10585" y="17301"/>
                </a:lnTo>
                <a:lnTo>
                  <a:pt x="10634" y="17107"/>
                </a:lnTo>
                <a:lnTo>
                  <a:pt x="10634" y="16936"/>
                </a:lnTo>
                <a:lnTo>
                  <a:pt x="10585" y="16742"/>
                </a:lnTo>
                <a:lnTo>
                  <a:pt x="10512" y="16596"/>
                </a:lnTo>
                <a:lnTo>
                  <a:pt x="10391" y="16474"/>
                </a:lnTo>
                <a:lnTo>
                  <a:pt x="10488" y="16255"/>
                </a:lnTo>
                <a:lnTo>
                  <a:pt x="10537" y="16036"/>
                </a:lnTo>
                <a:lnTo>
                  <a:pt x="10537" y="15817"/>
                </a:lnTo>
                <a:lnTo>
                  <a:pt x="10488" y="15574"/>
                </a:lnTo>
                <a:lnTo>
                  <a:pt x="10415" y="15476"/>
                </a:lnTo>
                <a:lnTo>
                  <a:pt x="10342" y="15379"/>
                </a:lnTo>
                <a:lnTo>
                  <a:pt x="10342" y="15306"/>
                </a:lnTo>
                <a:lnTo>
                  <a:pt x="10415" y="14965"/>
                </a:lnTo>
                <a:lnTo>
                  <a:pt x="10464" y="14625"/>
                </a:lnTo>
                <a:lnTo>
                  <a:pt x="10512" y="14284"/>
                </a:lnTo>
                <a:lnTo>
                  <a:pt x="10585" y="13943"/>
                </a:lnTo>
                <a:lnTo>
                  <a:pt x="10658" y="13700"/>
                </a:lnTo>
                <a:lnTo>
                  <a:pt x="10756" y="13457"/>
                </a:lnTo>
                <a:lnTo>
                  <a:pt x="10999" y="12994"/>
                </a:lnTo>
                <a:lnTo>
                  <a:pt x="11023" y="12970"/>
                </a:lnTo>
                <a:lnTo>
                  <a:pt x="11023" y="12946"/>
                </a:lnTo>
                <a:lnTo>
                  <a:pt x="11340" y="12459"/>
                </a:lnTo>
                <a:lnTo>
                  <a:pt x="11632" y="11972"/>
                </a:lnTo>
                <a:lnTo>
                  <a:pt x="12191" y="11194"/>
                </a:lnTo>
                <a:lnTo>
                  <a:pt x="12483" y="10780"/>
                </a:lnTo>
                <a:lnTo>
                  <a:pt x="12751" y="10367"/>
                </a:lnTo>
                <a:lnTo>
                  <a:pt x="12994" y="9953"/>
                </a:lnTo>
                <a:lnTo>
                  <a:pt x="13213" y="9515"/>
                </a:lnTo>
                <a:lnTo>
                  <a:pt x="13384" y="9053"/>
                </a:lnTo>
                <a:lnTo>
                  <a:pt x="13457" y="8809"/>
                </a:lnTo>
                <a:lnTo>
                  <a:pt x="13505" y="8590"/>
                </a:lnTo>
                <a:lnTo>
                  <a:pt x="13554" y="8152"/>
                </a:lnTo>
                <a:lnTo>
                  <a:pt x="13554" y="7714"/>
                </a:lnTo>
                <a:lnTo>
                  <a:pt x="13505" y="7276"/>
                </a:lnTo>
                <a:lnTo>
                  <a:pt x="13432" y="6838"/>
                </a:lnTo>
                <a:lnTo>
                  <a:pt x="13335" y="6400"/>
                </a:lnTo>
                <a:lnTo>
                  <a:pt x="13213" y="5962"/>
                </a:lnTo>
                <a:lnTo>
                  <a:pt x="12946" y="5135"/>
                </a:lnTo>
                <a:lnTo>
                  <a:pt x="12800" y="4770"/>
                </a:lnTo>
                <a:lnTo>
                  <a:pt x="12605" y="4429"/>
                </a:lnTo>
                <a:lnTo>
                  <a:pt x="12386" y="4113"/>
                </a:lnTo>
                <a:lnTo>
                  <a:pt x="12143" y="3797"/>
                </a:lnTo>
                <a:lnTo>
                  <a:pt x="12143" y="3773"/>
                </a:lnTo>
                <a:lnTo>
                  <a:pt x="12094" y="3675"/>
                </a:lnTo>
                <a:lnTo>
                  <a:pt x="12021" y="3602"/>
                </a:lnTo>
                <a:lnTo>
                  <a:pt x="11948" y="3554"/>
                </a:lnTo>
                <a:lnTo>
                  <a:pt x="11851" y="3505"/>
                </a:lnTo>
                <a:lnTo>
                  <a:pt x="11607" y="3286"/>
                </a:lnTo>
                <a:lnTo>
                  <a:pt x="11340" y="3091"/>
                </a:lnTo>
                <a:lnTo>
                  <a:pt x="11072" y="2897"/>
                </a:lnTo>
                <a:lnTo>
                  <a:pt x="10804" y="2726"/>
                </a:lnTo>
                <a:lnTo>
                  <a:pt x="10464" y="2556"/>
                </a:lnTo>
                <a:lnTo>
                  <a:pt x="10099" y="2386"/>
                </a:lnTo>
                <a:lnTo>
                  <a:pt x="9709" y="2264"/>
                </a:lnTo>
                <a:lnTo>
                  <a:pt x="9320" y="2191"/>
                </a:lnTo>
                <a:lnTo>
                  <a:pt x="8931" y="2142"/>
                </a:lnTo>
                <a:lnTo>
                  <a:pt x="8517" y="209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23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9"/>
          <p:cNvSpPr txBox="1">
            <a:spLocks noGrp="1"/>
          </p:cNvSpPr>
          <p:nvPr>
            <p:ph type="ctrTitle" idx="4294967295"/>
          </p:nvPr>
        </p:nvSpPr>
        <p:spPr>
          <a:xfrm>
            <a:off x="1275150" y="0"/>
            <a:ext cx="6593700" cy="1252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/>
              <a:t>hello!</a:t>
            </a:r>
            <a:endParaRPr sz="3600"/>
          </a:p>
        </p:txBody>
      </p:sp>
      <p:sp>
        <p:nvSpPr>
          <p:cNvPr id="83" name="Google Shape;83;p19"/>
          <p:cNvSpPr txBox="1">
            <a:spLocks noGrp="1"/>
          </p:cNvSpPr>
          <p:nvPr>
            <p:ph type="subTitle" idx="4294967295"/>
          </p:nvPr>
        </p:nvSpPr>
        <p:spPr>
          <a:xfrm>
            <a:off x="1275150" y="1320277"/>
            <a:ext cx="6593700" cy="27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 dirty="0">
                <a:solidFill>
                  <a:srgbClr val="FFFFFF"/>
                </a:solidFill>
                <a:latin typeface="Permanent Marker"/>
                <a:ea typeface="Permanent Marker"/>
                <a:cs typeface="Permanent Marker"/>
                <a:sym typeface="Permanent Marker"/>
              </a:rPr>
              <a:t>I am</a:t>
            </a:r>
            <a:endParaRPr b="1" dirty="0">
              <a:solidFill>
                <a:srgbClr val="FFFFFF"/>
              </a:solidFill>
              <a:latin typeface="Permanent Marker"/>
              <a:ea typeface="Permanent Marker"/>
              <a:cs typeface="Permanent Marker"/>
              <a:sym typeface="Permanent Marker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 b="1" dirty="0">
                <a:solidFill>
                  <a:srgbClr val="FFFFFF"/>
                </a:solidFill>
              </a:rPr>
              <a:t>Teacher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00" b="1" dirty="0">
                <a:solidFill>
                  <a:srgbClr val="FFFFFF"/>
                </a:solidFill>
              </a:rPr>
              <a:t>DaHu</a:t>
            </a:r>
            <a:endParaRPr sz="5000" b="1" dirty="0">
              <a:solidFill>
                <a:srgbClr val="FFFFFF"/>
              </a:solidFill>
            </a:endParaRPr>
          </a:p>
        </p:txBody>
      </p:sp>
      <p:sp>
        <p:nvSpPr>
          <p:cNvPr id="84" name="Google Shape;84;p19"/>
          <p:cNvSpPr txBox="1">
            <a:spLocks noGrp="1"/>
          </p:cNvSpPr>
          <p:nvPr>
            <p:ph type="body" idx="4294967295"/>
          </p:nvPr>
        </p:nvSpPr>
        <p:spPr>
          <a:xfrm>
            <a:off x="596025" y="3976175"/>
            <a:ext cx="7952100" cy="1121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800" dirty="0"/>
              <a:t>I am here because I love to give presentations. You can find me at </a:t>
            </a:r>
            <a:r>
              <a:rPr lang="en" sz="1800" b="1" i="1" dirty="0"/>
              <a:t>dahu21for.children@gmail.com</a:t>
            </a:r>
            <a:endParaRPr sz="1800" b="1" i="1" dirty="0"/>
          </a:p>
        </p:txBody>
      </p:sp>
      <p:sp>
        <p:nvSpPr>
          <p:cNvPr id="85" name="Google Shape;85;p19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3EE3F2-096A-4A00-A6C0-8C33EA4826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106" y="391884"/>
            <a:ext cx="2444320" cy="36925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14E36E1-31DA-4F6E-BA19-A0A7212E6E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2601" y="1193911"/>
            <a:ext cx="2352294" cy="23522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197507E-AB59-4581-B030-5358BC122E8C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0"/>
          <p:cNvSpPr txBox="1">
            <a:spLocks noGrp="1"/>
          </p:cNvSpPr>
          <p:nvPr>
            <p:ph type="ctrTitle"/>
          </p:nvPr>
        </p:nvSpPr>
        <p:spPr>
          <a:xfrm>
            <a:off x="1557300" y="1640494"/>
            <a:ext cx="60294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1"/>
                </a:solidFill>
              </a:rPr>
              <a:t>BÀI HỌC SỐ 4</a:t>
            </a:r>
            <a:endParaRPr dirty="0"/>
          </a:p>
        </p:txBody>
      </p:sp>
      <p:sp>
        <p:nvSpPr>
          <p:cNvPr id="91" name="Google Shape;91;p20"/>
          <p:cNvSpPr txBox="1">
            <a:spLocks noGrp="1"/>
          </p:cNvSpPr>
          <p:nvPr>
            <p:ph type="subTitle" idx="1"/>
          </p:nvPr>
        </p:nvSpPr>
        <p:spPr>
          <a:xfrm>
            <a:off x="1557300" y="2668610"/>
            <a:ext cx="60294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Let’s start!</a:t>
            </a:r>
            <a:endParaRPr dirty="0"/>
          </a:p>
        </p:txBody>
      </p:sp>
      <p:sp>
        <p:nvSpPr>
          <p:cNvPr id="92" name="Google Shape;92;p20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C35A3E-79EB-44D3-A23E-6EF8CF3780F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D77A7B-0A45-4F54-90F4-3D20568288F2}"/>
              </a:ext>
            </a:extLst>
          </p:cNvPr>
          <p:cNvSpPr/>
          <p:nvPr/>
        </p:nvSpPr>
        <p:spPr>
          <a:xfrm>
            <a:off x="712316" y="172812"/>
            <a:ext cx="7648248" cy="4770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25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GIÁO DỤC KỸ NĂNG XÃ HỘI CHO TRẺ MẦM NON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4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500" dirty="0">
                <a:effectLst/>
                <a:latin typeface="Permanent Marker" panose="020B0604020202020204" charset="0"/>
                <a:ea typeface="Arial" panose="020B0604020202020204" pitchFamily="34" charset="0"/>
              </a:rPr>
              <a:t>TIẾN TRÌNH HỌC TẬP</a:t>
            </a:r>
            <a:endParaRPr sz="2500" dirty="0">
              <a:latin typeface="Permanent Marker" panose="020B0604020202020204" charset="0"/>
            </a:endParaRPr>
          </a:p>
        </p:txBody>
      </p:sp>
      <p:sp>
        <p:nvSpPr>
          <p:cNvPr id="220" name="Google Shape;220;p34"/>
          <p:cNvSpPr/>
          <p:nvPr/>
        </p:nvSpPr>
        <p:spPr>
          <a:xfrm>
            <a:off x="457200" y="2046706"/>
            <a:ext cx="2423160" cy="12401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859CB1">
              <a:alpha val="12310"/>
            </a:srgbClr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 err="1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Đánh</a:t>
            </a: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</a:t>
            </a:r>
            <a:r>
              <a:rPr lang="en-US" sz="1800" b="1" dirty="0" err="1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giá</a:t>
            </a: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</a:t>
            </a:r>
            <a:r>
              <a:rPr lang="en-US" sz="1800" b="1" dirty="0" err="1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trong</a:t>
            </a: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</a:t>
            </a:r>
            <a:r>
              <a:rPr lang="en-US" sz="1800" b="1" dirty="0" err="1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giáo</a:t>
            </a: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</a:t>
            </a:r>
            <a:r>
              <a:rPr lang="en-US" sz="1800" b="1" dirty="0" err="1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dục</a:t>
            </a: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</a:t>
            </a:r>
            <a:r>
              <a:rPr lang="en-US" sz="1800" b="1" dirty="0" err="1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mầm</a:t>
            </a: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non</a:t>
            </a:r>
            <a:endParaRPr sz="1800" b="1" dirty="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221" name="Google Shape;221;p34"/>
          <p:cNvSpPr/>
          <p:nvPr/>
        </p:nvSpPr>
        <p:spPr>
          <a:xfrm>
            <a:off x="3148223" y="1885267"/>
            <a:ext cx="2706951" cy="137296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859CB1">
              <a:alpha val="12310"/>
            </a:srgbClr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 err="1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Đánh</a:t>
            </a: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</a:t>
            </a:r>
            <a:r>
              <a:rPr lang="en-US" sz="1800" b="1" dirty="0" err="1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giá</a:t>
            </a: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KNXH </a:t>
            </a:r>
            <a:r>
              <a:rPr lang="en-US" sz="1800" b="1" dirty="0" err="1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của</a:t>
            </a: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</a:t>
            </a:r>
            <a:r>
              <a:rPr lang="en-US" sz="1800" b="1" dirty="0" err="1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trẻ</a:t>
            </a:r>
            <a:r>
              <a:rPr lang="en-US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MN</a:t>
            </a:r>
          </a:p>
        </p:txBody>
      </p:sp>
      <p:sp>
        <p:nvSpPr>
          <p:cNvPr id="222" name="Google Shape;222;p34"/>
          <p:cNvSpPr/>
          <p:nvPr/>
        </p:nvSpPr>
        <p:spPr>
          <a:xfrm>
            <a:off x="5995778" y="1493520"/>
            <a:ext cx="3148222" cy="179333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859CB1">
              <a:alpha val="12310"/>
            </a:srgbClr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Đánh giá KNXH của trẻ trong MQH ảnh hưởng từ xã hội</a:t>
            </a:r>
            <a:endParaRPr sz="1800" b="1" dirty="0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223" name="Google Shape;223;p3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58F8EB7-EA15-4BDD-9459-FA76F8B65BDC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8"/>
          <p:cNvSpPr txBox="1">
            <a:spLocks noGrp="1"/>
          </p:cNvSpPr>
          <p:nvPr>
            <p:ph type="title"/>
          </p:nvPr>
        </p:nvSpPr>
        <p:spPr>
          <a:xfrm>
            <a:off x="457200" y="-22622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solidFill>
                  <a:schemeClr val="accent6">
                    <a:lumMod val="50000"/>
                  </a:schemeClr>
                </a:solidFill>
              </a:rPr>
              <a:t>M</a:t>
            </a:r>
            <a:r>
              <a:rPr lang="en" dirty="0">
                <a:solidFill>
                  <a:schemeClr val="accent6">
                    <a:lumMod val="50000"/>
                  </a:schemeClr>
                </a:solidFill>
              </a:rPr>
              <a:t>ục tiêu của bài học</a:t>
            </a:r>
            <a:endParaRPr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50" name="Google Shape;150;p28"/>
          <p:cNvSpPr/>
          <p:nvPr/>
        </p:nvSpPr>
        <p:spPr>
          <a:xfrm>
            <a:off x="3354963" y="1191333"/>
            <a:ext cx="2758454" cy="2590742"/>
          </a:xfrm>
          <a:prstGeom prst="ellipse">
            <a:avLst/>
          </a:prstGeom>
          <a:solidFill>
            <a:srgbClr val="0198AD">
              <a:alpha val="26150"/>
            </a:srgbClr>
          </a:solidFill>
          <a:ln w="28575" cap="rnd" cmpd="sng">
            <a:solidFill>
              <a:srgbClr val="FFFFFF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2.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Giúp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hiểu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bày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sz="1800" b="1" dirty="0">
              <a:solidFill>
                <a:schemeClr val="accent6">
                  <a:lumMod val="50000"/>
                </a:schemeClr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1" name="Google Shape;151;p28"/>
          <p:cNvSpPr/>
          <p:nvPr/>
        </p:nvSpPr>
        <p:spPr>
          <a:xfrm>
            <a:off x="1189500" y="1442375"/>
            <a:ext cx="2400300" cy="2339700"/>
          </a:xfrm>
          <a:prstGeom prst="ellipse">
            <a:avLst/>
          </a:prstGeom>
          <a:solidFill>
            <a:srgbClr val="0198AD">
              <a:alpha val="26150"/>
            </a:srgbClr>
          </a:solidFill>
          <a:ln w="28575" cap="rnd" cmpd="sng">
            <a:solidFill>
              <a:srgbClr val="FFFFFF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1.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Giúp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hiểu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bày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sz="1800" b="1" dirty="0">
              <a:solidFill>
                <a:schemeClr val="accent6">
                  <a:lumMod val="50000"/>
                </a:schemeClr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2" name="Google Shape;152;p28"/>
          <p:cNvSpPr/>
          <p:nvPr/>
        </p:nvSpPr>
        <p:spPr>
          <a:xfrm>
            <a:off x="5554202" y="982327"/>
            <a:ext cx="3528838" cy="2799748"/>
          </a:xfrm>
          <a:prstGeom prst="ellipse">
            <a:avLst/>
          </a:prstGeom>
          <a:solidFill>
            <a:srgbClr val="0198AD">
              <a:alpha val="26150"/>
            </a:srgbClr>
          </a:solidFill>
          <a:ln w="28575" cap="rnd" cmpd="sng">
            <a:solidFill>
              <a:srgbClr val="FFFFFF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1800" dirty="0">
                <a:solidFill>
                  <a:schemeClr val="accent6">
                    <a:lumMod val="50000"/>
                  </a:schemeClr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3.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Giúp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áp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đo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kỹ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MN</a:t>
            </a:r>
            <a:endParaRPr lang="en-US" sz="1800" b="1" dirty="0">
              <a:solidFill>
                <a:schemeClr val="accent6">
                  <a:lumMod val="50000"/>
                </a:schemeClr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53" name="Google Shape;153;p28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>
                <a:solidFill>
                  <a:schemeClr val="accent6">
                    <a:lumMod val="50000"/>
                  </a:schemeClr>
                </a:solidFill>
              </a:rPr>
              <a:t>5</a:t>
            </a:fld>
            <a:endParaRPr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326C33-B289-4F9D-850C-90DFB19D1ED9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>
            <a:spLocks noGrp="1"/>
          </p:cNvSpPr>
          <p:nvPr>
            <p:ph type="title"/>
          </p:nvPr>
        </p:nvSpPr>
        <p:spPr>
          <a:xfrm>
            <a:off x="538480" y="0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tham</a:t>
            </a:r>
            <a:r>
              <a:rPr lang="en-US" dirty="0"/>
              <a:t> </a:t>
            </a:r>
            <a:r>
              <a:rPr lang="en-US" dirty="0" err="1"/>
              <a:t>khảo</a:t>
            </a:r>
            <a:endParaRPr dirty="0"/>
          </a:p>
        </p:txBody>
      </p:sp>
      <p:sp>
        <p:nvSpPr>
          <p:cNvPr id="74" name="Google Shape;74;p18"/>
          <p:cNvSpPr txBox="1"/>
          <p:nvPr/>
        </p:nvSpPr>
        <p:spPr>
          <a:xfrm>
            <a:off x="121920" y="619439"/>
            <a:ext cx="8900160" cy="26520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pt-BR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 </a:t>
            </a:r>
            <a:r>
              <a:rPr lang="es-MX" sz="15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Lương</a:t>
            </a:r>
            <a:r>
              <a:rPr lang="es-MX" sz="15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s-MX" sz="15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Bình</a:t>
            </a:r>
            <a:r>
              <a:rPr lang="es-MX" sz="15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15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Phan</a:t>
            </a:r>
            <a:r>
              <a:rPr lang="es-MX" sz="15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Lan</a:t>
            </a:r>
            <a:r>
              <a:rPr lang="es-MX" sz="15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Anh</a:t>
            </a:r>
            <a:r>
              <a:rPr lang="es-MX" sz="15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(2007),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Tổ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chức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cảm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cho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chủ</a:t>
            </a:r>
            <a:r>
              <a:rPr lang="es-MX" sz="1500" i="1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s-MX" sz="15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NXB </a:t>
            </a:r>
            <a:r>
              <a:rPr lang="es-MX" sz="15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s-MX" sz="15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s-MX" sz="15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endParaRPr lang="en-US" sz="15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15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 </a:t>
            </a:r>
            <a:r>
              <a:rPr lang="pt-BR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Lê Bích Ngọc (2013), </a:t>
            </a:r>
            <a:r>
              <a:rPr lang="pt-BR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 dục kỹ năng sống cho trẻ mầm non (bộ kỹ năng toàn tập dành cho sinh viên và giáo viên mầm non), </a:t>
            </a:r>
            <a:r>
              <a:rPr lang="pt-BR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Đại học Quốc gia Hà Nội</a:t>
            </a:r>
            <a:endParaRPr lang="en-US" sz="15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15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Bộ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giáo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dục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–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Đào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tạo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Việt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Nam (2021).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Thông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tư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số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01/VBHN – BGDĐT </a:t>
            </a:r>
            <a:r>
              <a:rPr lang="en-US" sz="1500" i="1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N</a:t>
            </a:r>
            <a:r>
              <a:rPr lang="en-US" sz="1500" i="1" dirty="0" err="1">
                <a:effectLst/>
                <a:highlight>
                  <a:srgbClr val="FFFFFF"/>
                </a:highlight>
                <a:latin typeface="Arial" panose="020B0604020202020204" pitchFamily="34" charset="0"/>
                <a:ea typeface="Arial" panose="020B0604020202020204" pitchFamily="34" charset="0"/>
              </a:rPr>
              <a:t>gày</a:t>
            </a:r>
            <a:r>
              <a:rPr lang="en-US" sz="1500" i="1" dirty="0">
                <a:effectLst/>
                <a:highlight>
                  <a:srgbClr val="FFFFFF"/>
                </a:highlight>
                <a:latin typeface="Arial" panose="020B0604020202020204" pitchFamily="34" charset="0"/>
                <a:ea typeface="Arial" panose="020B0604020202020204" pitchFamily="34" charset="0"/>
              </a:rPr>
              <a:t> 13 </a:t>
            </a:r>
            <a:r>
              <a:rPr lang="en-US" sz="1500" i="1" dirty="0" err="1">
                <a:effectLst/>
                <a:highlight>
                  <a:srgbClr val="FFFFFF"/>
                </a:highlight>
                <a:latin typeface="Arial" panose="020B0604020202020204" pitchFamily="34" charset="0"/>
                <a:ea typeface="Arial" panose="020B0604020202020204" pitchFamily="34" charset="0"/>
              </a:rPr>
              <a:t>tháng</a:t>
            </a:r>
            <a:r>
              <a:rPr lang="en-US" sz="1500" i="1" dirty="0">
                <a:effectLst/>
                <a:highlight>
                  <a:srgbClr val="FFFFFF"/>
                </a:highlight>
                <a:latin typeface="Arial" panose="020B0604020202020204" pitchFamily="34" charset="0"/>
                <a:ea typeface="Arial" panose="020B0604020202020204" pitchFamily="34" charset="0"/>
              </a:rPr>
              <a:t> 04 </a:t>
            </a:r>
            <a:r>
              <a:rPr lang="en-US" sz="1500" i="1" dirty="0" err="1">
                <a:effectLst/>
                <a:highlight>
                  <a:srgbClr val="FFFFFF"/>
                </a:highlight>
                <a:latin typeface="Arial" panose="020B0604020202020204" pitchFamily="34" charset="0"/>
                <a:ea typeface="Arial" panose="020B0604020202020204" pitchFamily="34" charset="0"/>
              </a:rPr>
              <a:t>năm</a:t>
            </a:r>
            <a:r>
              <a:rPr lang="en-US" sz="1500" i="1" dirty="0">
                <a:effectLst/>
                <a:highlight>
                  <a:srgbClr val="FFFFFF"/>
                </a:highlight>
                <a:latin typeface="Arial" panose="020B0604020202020204" pitchFamily="34" charset="0"/>
                <a:ea typeface="Arial" panose="020B0604020202020204" pitchFamily="34" charset="0"/>
              </a:rPr>
              <a:t> 2021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về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ban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hành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Chương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trình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giáo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dục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500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mầm</a:t>
            </a:r>
            <a:r>
              <a:rPr lang="en-US" sz="15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non.</a:t>
            </a:r>
            <a:endParaRPr lang="en-US" sz="15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9. </a:t>
            </a:r>
            <a:r>
              <a:rPr lang="en-US" sz="15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Pêtrôxki</a:t>
            </a:r>
            <a:r>
              <a:rPr lang="en-US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A.V (1982), </a:t>
            </a:r>
            <a:r>
              <a:rPr lang="en-US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Tâm</a:t>
            </a:r>
            <a:r>
              <a:rPr lang="en-US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lứa</a:t>
            </a:r>
            <a:r>
              <a:rPr lang="en-US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tuổi</a:t>
            </a:r>
            <a:r>
              <a:rPr lang="en-US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tâm</a:t>
            </a:r>
            <a:r>
              <a:rPr lang="en-US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sư</a:t>
            </a:r>
            <a:r>
              <a:rPr lang="en-US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phạm</a:t>
            </a:r>
            <a:r>
              <a:rPr lang="en-US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NXB </a:t>
            </a:r>
            <a:r>
              <a:rPr lang="en-US" sz="15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Việt</a:t>
            </a:r>
            <a:r>
              <a:rPr lang="en-US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Nam.</a:t>
            </a:r>
            <a:endParaRPr lang="en-US" sz="15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10. </a:t>
            </a:r>
            <a:r>
              <a:rPr lang="es-MX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Diane Tillman (2010), </a:t>
            </a:r>
            <a:r>
              <a:rPr lang="es-MX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s-MX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s-MX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trị</a:t>
            </a:r>
            <a:r>
              <a:rPr lang="es-MX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sống</a:t>
            </a:r>
            <a:r>
              <a:rPr lang="es-MX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dành</a:t>
            </a:r>
            <a:r>
              <a:rPr lang="es-MX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s-MX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</a:t>
            </a:r>
            <a:r>
              <a:rPr lang="es-MX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 </a:t>
            </a:r>
            <a:r>
              <a:rPr lang="es-MX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s-MX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17 </a:t>
            </a:r>
            <a:r>
              <a:rPr lang="es-MX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tuổi</a:t>
            </a:r>
            <a:r>
              <a:rPr lang="es-MX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15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Nxb</a:t>
            </a:r>
            <a:r>
              <a:rPr lang="es-MX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s-MX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s-MX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</a:t>
            </a:r>
            <a:r>
              <a:rPr lang="es-MX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5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Hồ</a:t>
            </a:r>
            <a:r>
              <a:rPr lang="es-MX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Chí Minh.</a:t>
            </a:r>
            <a:endParaRPr lang="en-US" sz="15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11. </a:t>
            </a:r>
            <a:r>
              <a:rPr lang="en-US" sz="15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Saide</a:t>
            </a:r>
            <a:r>
              <a:rPr lang="en-US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Özbey</a:t>
            </a:r>
            <a:r>
              <a:rPr lang="en-US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5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Mehlika</a:t>
            </a:r>
            <a:r>
              <a:rPr lang="en-US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5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Köyceğiz</a:t>
            </a:r>
            <a:r>
              <a:rPr lang="en-US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(2019). Investigation of the Effect of Social Skills Training on the Motivation Levels of Preschool Children. </a:t>
            </a:r>
            <a:r>
              <a:rPr lang="en-US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International </a:t>
            </a:r>
            <a:r>
              <a:rPr lang="en-US" sz="15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Internation</a:t>
            </a:r>
            <a:r>
              <a:rPr lang="en-US" sz="15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electronic journal of elementary education </a:t>
            </a:r>
            <a:r>
              <a:rPr lang="en-US" sz="15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Vol. 11 No. 5 (2019) IEJEE</a:t>
            </a:r>
            <a:r>
              <a:rPr lang="en-US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Pages: 477-486</a:t>
            </a:r>
            <a:endParaRPr lang="en-US" sz="15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5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12. </a:t>
            </a:r>
            <a:r>
              <a:rPr lang="es-MX" sz="15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4"/>
              </a:rPr>
              <a:t>www.mamnon.com</a:t>
            </a:r>
            <a:endParaRPr lang="en-US" sz="15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sz="1500" dirty="0">
              <a:solidFill>
                <a:schemeClr val="dk1"/>
              </a:solidFill>
              <a:latin typeface="+mj-lt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77" name="Google Shape;77;p18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730426-9561-43B3-A483-DED2A44AF022}"/>
              </a:ext>
            </a:extLst>
          </p:cNvPr>
          <p:cNvSpPr txBox="1"/>
          <p:nvPr/>
        </p:nvSpPr>
        <p:spPr>
          <a:xfrm>
            <a:off x="6645910" y="479679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8528A2-E478-4CC2-84BE-A2166501E23F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C40A9F-E939-4822-BAB2-EAA37FB41169}"/>
              </a:ext>
            </a:extLst>
          </p:cNvPr>
          <p:cNvSpPr txBox="1"/>
          <p:nvPr/>
        </p:nvSpPr>
        <p:spPr>
          <a:xfrm>
            <a:off x="1430655" y="683251"/>
            <a:ext cx="8113395" cy="1294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Mời</a:t>
            </a: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xem</a:t>
            </a: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video: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Phát</a:t>
            </a: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triển</a:t>
            </a: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kỹ</a:t>
            </a: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năng</a:t>
            </a: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xã</a:t>
            </a: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hội</a:t>
            </a: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cho</a:t>
            </a: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Arial" panose="020B0604020202020204" pitchFamily="34" charset="0"/>
              </a:rPr>
              <a:t>mầm</a:t>
            </a: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 non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  <a:hlinkClick r:id="rId3"/>
              </a:rPr>
              <a:t>https://www.youtube.com/watch?v=AHrtg7JE4Lk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A16B31-4F6B-411E-A4C5-CA2CA0AF74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3450" y="1737428"/>
            <a:ext cx="4381500" cy="28575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9668D14-E1F7-43C2-8C10-A9D2FE600796}"/>
              </a:ext>
            </a:extLst>
          </p:cNvPr>
          <p:cNvSpPr txBox="1"/>
          <p:nvPr/>
        </p:nvSpPr>
        <p:spPr>
          <a:xfrm>
            <a:off x="2055813" y="4594928"/>
            <a:ext cx="47974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https://blog.edmentum.com/four-assessment-trends-moving-next-generation-assessment-systems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5"/>
          <p:cNvSpPr txBox="1">
            <a:spLocks noGrp="1"/>
          </p:cNvSpPr>
          <p:nvPr>
            <p:ph type="title"/>
          </p:nvPr>
        </p:nvSpPr>
        <p:spPr>
          <a:xfrm>
            <a:off x="457200" y="-144689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1. ĐÁNH GIÁ kỹ năng xã hội của trẻ mầm non</a:t>
            </a:r>
            <a:endParaRPr dirty="0"/>
          </a:p>
        </p:txBody>
      </p:sp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66040" y="572840"/>
            <a:ext cx="9001760" cy="245720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indent="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18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kĩ</a:t>
            </a:r>
            <a:r>
              <a:rPr lang="en-US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endParaRPr lang="en-US" sz="1800" b="1" dirty="0"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7000"/>
              </a:lnSpc>
              <a:spcBef>
                <a:spcPts val="0"/>
              </a:spcBef>
              <a:buNone/>
            </a:pPr>
            <a:r>
              <a:rPr lang="es-MX" sz="1800" spc="-2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Lương</a:t>
            </a:r>
            <a:r>
              <a:rPr lang="es-MX" sz="1800" spc="-2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1800" spc="-2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s-MX" sz="1800" spc="-2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1800" spc="-2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s-MX" sz="1800" spc="-2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s-MX" sz="1800" spc="-2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Phan</a:t>
            </a:r>
            <a:r>
              <a:rPr lang="es-MX" sz="1800" spc="-2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1800" spc="-2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Lan</a:t>
            </a:r>
            <a:r>
              <a:rPr lang="es-MX" sz="1800" spc="-2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MX" sz="1800" spc="-2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s-MX" sz="1800" spc="-2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(2007),</a:t>
            </a:r>
            <a:r>
              <a:rPr lang="pt-BR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Lê Bích Ngọc (2013),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Đặng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Hưng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Trần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Oanh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(2014</a:t>
            </a:r>
            <a:r>
              <a:rPr lang="es-MX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Saide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Özbey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Mehlika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Köyceğiz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(2019)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kĩ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800" dirty="0">
              <a:solidFill>
                <a:schemeClr val="tx1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7000"/>
              </a:lnSpc>
              <a:spcBef>
                <a:spcPts val="200"/>
              </a:spcBef>
              <a:spcAft>
                <a:spcPts val="0"/>
              </a:spcAft>
              <a:buNone/>
            </a:pP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1.1.Tiếp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cận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endParaRPr lang="en-US" sz="1800" b="1" i="1" dirty="0">
              <a:solidFill>
                <a:schemeClr val="tx1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1.1.1.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cận</a:t>
            </a:r>
            <a:endParaRPr lang="en-US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630670" y="4818551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73DE1A-BEE1-446A-90C7-2A28DDFB42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9954" y="2501213"/>
            <a:ext cx="4307665" cy="227444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16FAFE8-B147-4A02-A5D5-1FF194F0596D}"/>
              </a:ext>
            </a:extLst>
          </p:cNvPr>
          <p:cNvSpPr txBox="1"/>
          <p:nvPr/>
        </p:nvSpPr>
        <p:spPr>
          <a:xfrm>
            <a:off x="2667030" y="4801603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2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2514ED-44F3-4E32-92FB-57E90E4CB3B1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Google Shape;104;p22">
            <a:extLst>
              <a:ext uri="{FF2B5EF4-FFF2-40B4-BE49-F238E27FC236}">
                <a16:creationId xmlns:a16="http://schemas.microsoft.com/office/drawing/2014/main" id="{D6D4824A-C2EC-4808-91F5-2240300659A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-50785" y="852724"/>
            <a:ext cx="9032210" cy="356687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1.1.1.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cận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chọn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dung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1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KNXH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con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nói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nói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riêng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cứu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bốn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1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KNXH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1)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1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KNXH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2)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đẳng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chấp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ngang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3)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duy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thầy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qua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loại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Google Shape;126;p25">
            <a:extLst>
              <a:ext uri="{FF2B5EF4-FFF2-40B4-BE49-F238E27FC236}">
                <a16:creationId xmlns:a16="http://schemas.microsoft.com/office/drawing/2014/main" id="{47CCF65B-D2A7-497A-AD0A-8F7AD1932C4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53249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1. ĐÁNH GIÁ kỹ năng xã hội của trẻ mầm non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316851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2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2514ED-44F3-4E32-92FB-57E90E4CB3B1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470558-41FC-4EAE-8158-B2F0510E7C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9944" y="1541306"/>
            <a:ext cx="3419842" cy="228901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6D04E3B-047F-4FD5-854A-185BB446268E}"/>
              </a:ext>
            </a:extLst>
          </p:cNvPr>
          <p:cNvSpPr txBox="1"/>
          <p:nvPr/>
        </p:nvSpPr>
        <p:spPr>
          <a:xfrm>
            <a:off x="7386350" y="3853238"/>
            <a:ext cx="182877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29F37A3D-99AA-414A-AADF-7E96945EB3F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53249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1. ĐÁNH GIÁ kỹ năng xã hội của trẻ mầm non</a:t>
            </a:r>
            <a:endParaRPr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1B4EF46-FF00-49B4-8386-264EF304E74B}"/>
              </a:ext>
            </a:extLst>
          </p:cNvPr>
          <p:cNvSpPr txBox="1"/>
          <p:nvPr/>
        </p:nvSpPr>
        <p:spPr>
          <a:xfrm>
            <a:off x="0" y="998561"/>
            <a:ext cx="5582920" cy="389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1.1.2.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Nguyên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tắc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endParaRPr lang="en-US" sz="1800" b="1" i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Đối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1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KNXH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đạt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mong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muốn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đáp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ứng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nguyên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tắc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cơ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bản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sau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:</a:t>
            </a:r>
            <a:endParaRPr lang="en-US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R="0" lvl="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SzPts val="1000"/>
            </a:pP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-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Tính</a:t>
            </a:r>
            <a:r>
              <a:rPr lang="en-US" sz="1800" i="1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quy</a:t>
            </a:r>
            <a:r>
              <a:rPr lang="en-US" sz="1800" i="1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chuẩn</a:t>
            </a:r>
            <a:r>
              <a:rPr lang="en-US" sz="1800" i="1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: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dựa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vào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chuẩn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xây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dựng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theo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đích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Tính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qui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chuẩn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yêu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cầu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chuẩn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xác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công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đo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thu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thập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tin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5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tuổi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. Khi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giá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sự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phát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triển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1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KNXH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của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trẻ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,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cần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sử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dụng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cả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thang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đo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định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tính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và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định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lượng</a:t>
            </a:r>
            <a:r>
              <a:rPr lang="en-US" sz="1800" spc="-3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.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endParaRPr lang="en-US" sz="1800" dirty="0">
              <a:effectLst/>
              <a:latin typeface="Noto Sans Symbols"/>
              <a:ea typeface="Noto Sans Symbols"/>
              <a:cs typeface="Noto Sans Symbol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2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2514ED-44F3-4E32-92FB-57E90E4CB3B1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8AEE26-A93D-4CE6-936D-98B3366C48CF}"/>
              </a:ext>
            </a:extLst>
          </p:cNvPr>
          <p:cNvSpPr txBox="1"/>
          <p:nvPr/>
        </p:nvSpPr>
        <p:spPr>
          <a:xfrm>
            <a:off x="86360" y="2820611"/>
            <a:ext cx="8971280" cy="20148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7000"/>
              </a:lnSpc>
              <a:tabLst>
                <a:tab pos="457200" algn="l"/>
              </a:tabLs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1.1.2.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Nguyên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tắc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endParaRPr lang="en-US" sz="1800" i="1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R="0" lvl="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khách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tổng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hay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thuộc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yếu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cậy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sở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Nếu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nghĩa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đứa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Google Shape;126;p25">
            <a:extLst>
              <a:ext uri="{FF2B5EF4-FFF2-40B4-BE49-F238E27FC236}">
                <a16:creationId xmlns:a16="http://schemas.microsoft.com/office/drawing/2014/main" id="{B3236083-3756-43B0-85AF-5A40E9D29D3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53249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1. ĐÁNH GIÁ kỹ năng xã hội của trẻ mầm non</a:t>
            </a:r>
            <a:endParaRPr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4FF93CA-2F9C-4343-B06D-24A118C8AF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0814" y="941746"/>
            <a:ext cx="3347725" cy="176759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770C873-F530-44FC-A3FD-13C49F9B5B3C}"/>
              </a:ext>
            </a:extLst>
          </p:cNvPr>
          <p:cNvSpPr txBox="1"/>
          <p:nvPr/>
        </p:nvSpPr>
        <p:spPr>
          <a:xfrm>
            <a:off x="3581430" y="2659074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</p:spTree>
    <p:extLst>
      <p:ext uri="{BB962C8B-B14F-4D97-AF65-F5344CB8AC3E}">
        <p14:creationId xmlns:p14="http://schemas.microsoft.com/office/powerpoint/2010/main" val="2151988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2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2514ED-44F3-4E32-92FB-57E90E4CB3B1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8AEE26-A93D-4CE6-936D-98B3366C48CF}"/>
              </a:ext>
            </a:extLst>
          </p:cNvPr>
          <p:cNvSpPr txBox="1"/>
          <p:nvPr/>
        </p:nvSpPr>
        <p:spPr>
          <a:xfrm>
            <a:off x="0" y="646371"/>
            <a:ext cx="6273800" cy="42832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7000"/>
              </a:lnSpc>
              <a:tabLst>
                <a:tab pos="457200" algn="l"/>
              </a:tabLs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1.1.2.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Nguyên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tắc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endParaRPr lang="en-US" sz="1800" b="1" i="1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17000"/>
              </a:lnSpc>
              <a:tabLst>
                <a:tab pos="457200" algn="l"/>
              </a:tabLst>
            </a:pP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xác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cậy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khẳng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so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lệch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khắc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Nếu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chuẩn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thì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Mọi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mang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vĩnh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hằng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theo.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vậy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1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KNXH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rõ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ràng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liên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tục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toàn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diện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chân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1" name="Google Shape;126;p25">
            <a:extLst>
              <a:ext uri="{FF2B5EF4-FFF2-40B4-BE49-F238E27FC236}">
                <a16:creationId xmlns:a16="http://schemas.microsoft.com/office/drawing/2014/main" id="{B3236083-3756-43B0-85AF-5A40E9D29D3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53249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1. ĐÁNH GIÁ kỹ năng xã hội của trẻ mầm non</a:t>
            </a:r>
            <a:endParaRPr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4FF93CA-2F9C-4343-B06D-24A118C8AF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5240" y="1901040"/>
            <a:ext cx="2778760" cy="146718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770C873-F530-44FC-A3FD-13C49F9B5B3C}"/>
              </a:ext>
            </a:extLst>
          </p:cNvPr>
          <p:cNvSpPr txBox="1"/>
          <p:nvPr/>
        </p:nvSpPr>
        <p:spPr>
          <a:xfrm>
            <a:off x="6421120" y="3378867"/>
            <a:ext cx="291087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</p:spTree>
    <p:extLst>
      <p:ext uri="{BB962C8B-B14F-4D97-AF65-F5344CB8AC3E}">
        <p14:creationId xmlns:p14="http://schemas.microsoft.com/office/powerpoint/2010/main" val="2005044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7134CD-1D1A-4E9C-A7FF-AC904EBDDF5F}"/>
              </a:ext>
            </a:extLst>
          </p:cNvPr>
          <p:cNvSpPr txBox="1"/>
          <p:nvPr/>
        </p:nvSpPr>
        <p:spPr>
          <a:xfrm>
            <a:off x="131762" y="819714"/>
            <a:ext cx="8066087" cy="3506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0000"/>
              </a:lnSpc>
              <a:spcBef>
                <a:spcPts val="200"/>
              </a:spcBef>
              <a:spcAft>
                <a:spcPts val="0"/>
              </a:spcAft>
            </a:pP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dung,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endParaRPr lang="en-US" sz="1800" b="1" i="1" dirty="0">
              <a:solidFill>
                <a:schemeClr val="tx1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2.1.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dung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(1)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(2)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xử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(3)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thích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trung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khía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endParaRPr lang="en-US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-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spc="-1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KNXH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lứa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tuổi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trả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lời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dung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này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câu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1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KNXH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“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” hay “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”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ở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nào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thấp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-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7" name="Google Shape;126;p25">
            <a:extLst>
              <a:ext uri="{FF2B5EF4-FFF2-40B4-BE49-F238E27FC236}">
                <a16:creationId xmlns:a16="http://schemas.microsoft.com/office/drawing/2014/main" id="{5CF1423A-3BCF-45E2-AD99-9EBE516B3FB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53249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2. Nội dungĐÁNH GIÁ kỹ năng xã hội của trẻ MN</a:t>
            </a:r>
            <a:endParaRPr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7134CD-1D1A-4E9C-A7FF-AC904EBDDF5F}"/>
              </a:ext>
            </a:extLst>
          </p:cNvPr>
          <p:cNvSpPr txBox="1"/>
          <p:nvPr/>
        </p:nvSpPr>
        <p:spPr>
          <a:xfrm>
            <a:off x="0" y="624314"/>
            <a:ext cx="9047798" cy="45191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spcBef>
                <a:spcPts val="200"/>
              </a:spcBef>
              <a:spcAft>
                <a:spcPts val="0"/>
              </a:spcAft>
            </a:pPr>
            <a:r>
              <a:rPr lang="en-US" sz="17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7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17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dung, </a:t>
            </a:r>
            <a:r>
              <a:rPr lang="en-US" sz="17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7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17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17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endParaRPr lang="en-US" sz="1700" b="1" i="1" dirty="0">
              <a:solidFill>
                <a:schemeClr val="tx1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spcBef>
                <a:spcPts val="0"/>
              </a:spcBef>
              <a:spcAft>
                <a:spcPts val="1000"/>
              </a:spcAft>
            </a:pP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2.2.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spcBef>
                <a:spcPts val="0"/>
              </a:spcBef>
              <a:spcAft>
                <a:spcPts val="1000"/>
              </a:spcAft>
            </a:pP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 bao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gồm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logic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thạo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7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thừa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song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ảnh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hưởng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dung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đã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lí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logic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endParaRPr lang="en-US" sz="17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lí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-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vụ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lúc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7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lí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chia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nhịp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646DB85-A400-4655-9A1D-B09055B7C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Google Shape;126;p25">
            <a:extLst>
              <a:ext uri="{FF2B5EF4-FFF2-40B4-BE49-F238E27FC236}">
                <a16:creationId xmlns:a16="http://schemas.microsoft.com/office/drawing/2014/main" id="{F81C1728-E1A1-48A4-BD4B-F71E9B980B49}"/>
              </a:ext>
            </a:extLst>
          </p:cNvPr>
          <p:cNvSpPr txBox="1">
            <a:spLocks/>
          </p:cNvSpPr>
          <p:nvPr/>
        </p:nvSpPr>
        <p:spPr>
          <a:xfrm>
            <a:off x="457200" y="-53249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/>
              <a:t>2. Nội dungĐÁNH GIÁ kỹ năng xã hội của trẻ MN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7668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7134CD-1D1A-4E9C-A7FF-AC904EBDDF5F}"/>
              </a:ext>
            </a:extLst>
          </p:cNvPr>
          <p:cNvSpPr txBox="1"/>
          <p:nvPr/>
        </p:nvSpPr>
        <p:spPr>
          <a:xfrm>
            <a:off x="0" y="533258"/>
            <a:ext cx="9047798" cy="45191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spcBef>
                <a:spcPts val="200"/>
              </a:spcBef>
              <a:spcAft>
                <a:spcPts val="0"/>
              </a:spcAft>
            </a:pPr>
            <a:r>
              <a:rPr lang="en-US" sz="17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7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17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dung, </a:t>
            </a:r>
            <a:r>
              <a:rPr lang="en-US" sz="17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7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17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17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endParaRPr lang="en-US" sz="1700" b="1" i="1" dirty="0">
              <a:solidFill>
                <a:schemeClr val="tx1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spcBef>
                <a:spcPts val="0"/>
              </a:spcBef>
              <a:spcAft>
                <a:spcPts val="1000"/>
              </a:spcAft>
            </a:pP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2.2.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thạo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endParaRPr lang="en-US" sz="17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Tần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hay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/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thừa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đúng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chuẩn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thiện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đúng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dẫn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/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hỗ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trợ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endParaRPr lang="en-US" sz="17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chất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kì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tổ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chức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tức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cùng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biến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dung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nhiều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án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tùy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(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).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spcBef>
                <a:spcPts val="0"/>
              </a:spcBef>
              <a:spcAft>
                <a:spcPts val="1000"/>
              </a:spcAft>
            </a:pP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chất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thay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thế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hay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biến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chuyển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sang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mở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)/(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thay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7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).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8" name="Google Shape;126;p25">
            <a:extLst>
              <a:ext uri="{FF2B5EF4-FFF2-40B4-BE49-F238E27FC236}">
                <a16:creationId xmlns:a16="http://schemas.microsoft.com/office/drawing/2014/main" id="{03AEEE37-1C12-46B4-9698-D82D11453BD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90600" y="-161925"/>
            <a:ext cx="8229600" cy="8588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2. Nội dungĐÁNH GIÁ kỹ năng xã hội của trẻ MN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508836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7134CD-1D1A-4E9C-A7FF-AC904EBDDF5F}"/>
              </a:ext>
            </a:extLst>
          </p:cNvPr>
          <p:cNvSpPr txBox="1"/>
          <p:nvPr/>
        </p:nvSpPr>
        <p:spPr>
          <a:xfrm>
            <a:off x="0" y="533258"/>
            <a:ext cx="9047798" cy="23302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spcBef>
                <a:spcPts val="200"/>
              </a:spcBef>
              <a:spcAft>
                <a:spcPts val="0"/>
              </a:spcAft>
            </a:pPr>
            <a:r>
              <a:rPr lang="en-US" sz="17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7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17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dung, </a:t>
            </a:r>
            <a:r>
              <a:rPr lang="en-US" sz="17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17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17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17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7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endParaRPr lang="en-US" sz="1700" b="1" i="1" dirty="0">
              <a:solidFill>
                <a:schemeClr val="tx1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>
              <a:spcBef>
                <a:spcPts val="0"/>
              </a:spcBef>
              <a:spcAft>
                <a:spcPts val="1000"/>
              </a:spcAft>
            </a:pP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2.2.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7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7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Hiệu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endParaRPr lang="en-US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phẩm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do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mang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khớp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7BE385-CC74-4435-856D-3CC5E3E6C4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218" y="2863511"/>
            <a:ext cx="6123516" cy="204585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7452452-02A4-498E-BBA7-62E545096C40}"/>
              </a:ext>
            </a:extLst>
          </p:cNvPr>
          <p:cNvSpPr txBox="1"/>
          <p:nvPr/>
        </p:nvSpPr>
        <p:spPr>
          <a:xfrm>
            <a:off x="2433350" y="4873883"/>
            <a:ext cx="48260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http://assessmentcommons.org/</a:t>
            </a:r>
          </a:p>
        </p:txBody>
      </p:sp>
      <p:sp>
        <p:nvSpPr>
          <p:cNvPr id="11" name="Google Shape;126;p25">
            <a:extLst>
              <a:ext uri="{FF2B5EF4-FFF2-40B4-BE49-F238E27FC236}">
                <a16:creationId xmlns:a16="http://schemas.microsoft.com/office/drawing/2014/main" id="{A39322EF-9AF8-40F8-8844-D3698C13534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90600" y="-161925"/>
            <a:ext cx="8229600" cy="8588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2. Nội dungĐÁNH GIÁ kỹ năng xã hội của trẻ MN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464793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140619" y="877485"/>
            <a:ext cx="5777581" cy="270391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indent="3429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*Thang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logic…)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endParaRPr lang="en-US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2: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thừa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hưởng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dung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17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491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C0C52B6-08B6-4904-AD63-764F09B2C6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1316" y="1470728"/>
            <a:ext cx="3002684" cy="195827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116C8AB-B6AC-4FB8-8C0C-F7E9AC8BBAD1}"/>
              </a:ext>
            </a:extLst>
          </p:cNvPr>
          <p:cNvSpPr txBox="1"/>
          <p:nvPr/>
        </p:nvSpPr>
        <p:spPr>
          <a:xfrm>
            <a:off x="2051686" y="4796808"/>
            <a:ext cx="47974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https://blog.edmentum.com/four-assessment-trends-moving-next-generation-assessment-systems</a:t>
            </a:r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E82A2A2C-2468-4870-BF64-FDE92F20337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90600" y="-161925"/>
            <a:ext cx="8229600" cy="8588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2. Nội dungĐÁNH GIÁ kỹ năng xã hội của trẻ MN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602607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2682" y="388535"/>
            <a:ext cx="8895431" cy="270391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indent="3429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*Thang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logic…)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lí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logic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2: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nhịp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còn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3: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vụ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tuy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chia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nhịp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còn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đôi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lúc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nhịp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491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sp>
        <p:nvSpPr>
          <p:cNvPr id="9" name="Google Shape;126;p25">
            <a:extLst>
              <a:ext uri="{FF2B5EF4-FFF2-40B4-BE49-F238E27FC236}">
                <a16:creationId xmlns:a16="http://schemas.microsoft.com/office/drawing/2014/main" id="{0B63AF6C-8B90-4237-ADB7-682039373A5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90600" y="-161925"/>
            <a:ext cx="8229600" cy="8588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2. Nội dungĐÁNH GIÁ kỹ năng xã hội của trẻ MN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193173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140619" y="514365"/>
            <a:ext cx="6806281" cy="276741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indent="3429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*Thang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logic…)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thạo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kéo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dứt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ngừng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2: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dẫn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thừa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đúng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chuẩn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còn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ngừng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dứt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đúng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chuẩn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thừa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491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C0C52B6-08B6-4904-AD63-764F09B2C6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2999" y="3440773"/>
            <a:ext cx="1932131" cy="126008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116C8AB-B6AC-4FB8-8C0C-F7E9AC8BBAD1}"/>
              </a:ext>
            </a:extLst>
          </p:cNvPr>
          <p:cNvSpPr txBox="1"/>
          <p:nvPr/>
        </p:nvSpPr>
        <p:spPr>
          <a:xfrm>
            <a:off x="2051686" y="4886093"/>
            <a:ext cx="47974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https://blog.edmentum.com/four-assessment-trends-moving-next-generation-assessment-systems</a:t>
            </a:r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B323B7D3-2212-491C-9C71-838151B6078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90600" y="-161925"/>
            <a:ext cx="8229600" cy="8588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2. Nội dungĐÁNH GIÁ kỹ năng xã hội của trẻ MN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269193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272574" y="546901"/>
            <a:ext cx="8598852" cy="276741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indent="3429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*Thang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logic…)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2: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3: Linh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20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491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sp>
        <p:nvSpPr>
          <p:cNvPr id="8" name="Google Shape;126;p25">
            <a:extLst>
              <a:ext uri="{FF2B5EF4-FFF2-40B4-BE49-F238E27FC236}">
                <a16:creationId xmlns:a16="http://schemas.microsoft.com/office/drawing/2014/main" id="{0172551B-0338-43A1-A863-53BC498EE2E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90600" y="-161925"/>
            <a:ext cx="8229600" cy="8588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2. Nội dungĐÁNH GIÁ kỹ năng xã hội của trẻ MN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274344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42829" y="722442"/>
            <a:ext cx="6806281" cy="277005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indent="342900" algn="just">
              <a:lnSpc>
                <a:spcPct val="110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*Thang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logic…)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Hiệu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2: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3: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chất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sản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phẩm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đôi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lúc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ra.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ít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21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491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C0C52B6-08B6-4904-AD63-764F09B2C6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9203" y="1114814"/>
            <a:ext cx="2409227" cy="157123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116C8AB-B6AC-4FB8-8C0C-F7E9AC8BBAD1}"/>
              </a:ext>
            </a:extLst>
          </p:cNvPr>
          <p:cNvSpPr txBox="1"/>
          <p:nvPr/>
        </p:nvSpPr>
        <p:spPr>
          <a:xfrm>
            <a:off x="2051686" y="4886093"/>
            <a:ext cx="47974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https://blog.edmentum.com/four-assessment-trends-moving-next-generation-assessment-systems</a:t>
            </a:r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8D7C5141-F935-4580-A23F-B14BAAB5C6B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90600" y="-161925"/>
            <a:ext cx="8229600" cy="8588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2. Nội dungĐÁNH GIÁ kỹ năng xã hội của trẻ MN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182308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0" y="2297705"/>
            <a:ext cx="8981440" cy="270404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thấp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 (0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kéo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dứt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ngừng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22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04631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633BAD5-62F6-4598-84BA-5126DB32B3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2482" y="761660"/>
            <a:ext cx="4502149" cy="150416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79A1383-9B3F-4DB4-9ACB-C4FCBCDCB3CF}"/>
              </a:ext>
            </a:extLst>
          </p:cNvPr>
          <p:cNvSpPr txBox="1"/>
          <p:nvPr/>
        </p:nvSpPr>
        <p:spPr>
          <a:xfrm>
            <a:off x="4729481" y="2356306"/>
            <a:ext cx="360171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http://assessmentcommons.org/</a:t>
            </a:r>
          </a:p>
        </p:txBody>
      </p:sp>
      <p:sp>
        <p:nvSpPr>
          <p:cNvPr id="11" name="Google Shape;126;p25">
            <a:extLst>
              <a:ext uri="{FF2B5EF4-FFF2-40B4-BE49-F238E27FC236}">
                <a16:creationId xmlns:a16="http://schemas.microsoft.com/office/drawing/2014/main" id="{5B81C693-17ED-4DAF-AA8E-CE87B547F41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-73025"/>
            <a:ext cx="8229600" cy="8588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2. Nội dungĐÁNH GIÁ kỹ năng xã hội của trẻ MN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182451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81280" y="2210814"/>
            <a:ext cx="8981440" cy="270404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thấp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2 (1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nhịp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còn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dẫn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thừa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ra.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23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745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633BAD5-62F6-4598-84BA-5126DB32B3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0925" y="758091"/>
            <a:ext cx="4219575" cy="140975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79A1383-9B3F-4DB4-9ACB-C4FCBCDCB3CF}"/>
              </a:ext>
            </a:extLst>
          </p:cNvPr>
          <p:cNvSpPr txBox="1"/>
          <p:nvPr/>
        </p:nvSpPr>
        <p:spPr>
          <a:xfrm>
            <a:off x="4932681" y="4957829"/>
            <a:ext cx="360171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http://assessmentcommons.org/</a:t>
            </a:r>
          </a:p>
        </p:txBody>
      </p:sp>
      <p:sp>
        <p:nvSpPr>
          <p:cNvPr id="11" name="Google Shape;126;p25">
            <a:extLst>
              <a:ext uri="{FF2B5EF4-FFF2-40B4-BE49-F238E27FC236}">
                <a16:creationId xmlns:a16="http://schemas.microsoft.com/office/drawing/2014/main" id="{E7FADBD5-2921-4DF5-B84F-6A7B5BEA23F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-73025"/>
            <a:ext cx="8229600" cy="8588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2. Nội dungĐÁNH GIÁ kỹ năng xã hội của trẻ MN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136559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98425" y="1662045"/>
            <a:ext cx="8947150" cy="26060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thấp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 (2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thừa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hưởng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dung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nhịp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còn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đúng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chuẩn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còn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ngừng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dứt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Linh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phẩm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ra.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24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745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633BAD5-62F6-4598-84BA-5126DB32B3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450" y="785101"/>
            <a:ext cx="2851150" cy="9525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79A1383-9B3F-4DB4-9ACB-C4FCBCDCB3CF}"/>
              </a:ext>
            </a:extLst>
          </p:cNvPr>
          <p:cNvSpPr txBox="1"/>
          <p:nvPr/>
        </p:nvSpPr>
        <p:spPr>
          <a:xfrm>
            <a:off x="4932681" y="4957829"/>
            <a:ext cx="360171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http://assessmentcommons.org/</a:t>
            </a:r>
          </a:p>
        </p:txBody>
      </p:sp>
      <p:sp>
        <p:nvSpPr>
          <p:cNvPr id="11" name="Google Shape;126;p25">
            <a:extLst>
              <a:ext uri="{FF2B5EF4-FFF2-40B4-BE49-F238E27FC236}">
                <a16:creationId xmlns:a16="http://schemas.microsoft.com/office/drawing/2014/main" id="{93088235-5648-448C-B82A-1724A2AABAB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-73025"/>
            <a:ext cx="8229600" cy="8588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2. Nội dungĐÁNH GIÁ kỹ năng xã hội của trẻ MN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059793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119062" y="2213906"/>
            <a:ext cx="8905875" cy="259880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thấp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 (3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nhịp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đúng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chuẩn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thừa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ít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25</a:t>
            </a:fld>
            <a:endParaRPr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3C16145-6F84-4788-BFAB-84714F0BE830}"/>
              </a:ext>
            </a:extLst>
          </p:cNvPr>
          <p:cNvSpPr txBox="1"/>
          <p:nvPr/>
        </p:nvSpPr>
        <p:spPr>
          <a:xfrm>
            <a:off x="6874510" y="4859852"/>
            <a:ext cx="3009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GV: </a:t>
            </a:r>
            <a:r>
              <a:rPr lang="en-US" sz="1200" i="1" dirty="0" err="1"/>
              <a:t>Nguyễn</a:t>
            </a:r>
            <a:r>
              <a:rPr lang="en-US" sz="1200" i="1" dirty="0"/>
              <a:t> </a:t>
            </a:r>
            <a:r>
              <a:rPr lang="en-US" sz="1200" i="1" dirty="0" err="1"/>
              <a:t>Thiều</a:t>
            </a:r>
            <a:r>
              <a:rPr lang="en-US" sz="1200" i="1" dirty="0"/>
              <a:t> </a:t>
            </a:r>
            <a:r>
              <a:rPr lang="en-US" sz="1200" i="1" dirty="0" err="1"/>
              <a:t>Dạ</a:t>
            </a:r>
            <a:r>
              <a:rPr lang="en-US" sz="1200" i="1" dirty="0"/>
              <a:t> </a:t>
            </a:r>
            <a:r>
              <a:rPr lang="en-US" sz="1200" i="1" dirty="0" err="1"/>
              <a:t>Hương</a:t>
            </a:r>
            <a:endParaRPr lang="en-US" sz="1200" i="1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633BAD5-62F6-4598-84BA-5126DB32B3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5784" y="785100"/>
            <a:ext cx="4276594" cy="142880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79A1383-9B3F-4DB4-9ACB-C4FCBCDCB3CF}"/>
              </a:ext>
            </a:extLst>
          </p:cNvPr>
          <p:cNvSpPr txBox="1"/>
          <p:nvPr/>
        </p:nvSpPr>
        <p:spPr>
          <a:xfrm>
            <a:off x="4932681" y="4957829"/>
            <a:ext cx="3601719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http://assessmentcommons.org/</a:t>
            </a:r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73B2774A-8897-4880-BC25-F6E3D3A29B3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-73025"/>
            <a:ext cx="8229600" cy="858838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2. Nội dungĐÁNH GIÁ kỹ năng xã hội của trẻ MN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6722871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26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EBB80F-EDD4-4F3E-9C34-A25F68521FC5}"/>
              </a:ext>
            </a:extLst>
          </p:cNvPr>
          <p:cNvSpPr txBox="1"/>
          <p:nvPr/>
        </p:nvSpPr>
        <p:spPr>
          <a:xfrm>
            <a:off x="57150" y="1449612"/>
            <a:ext cx="9144000" cy="1819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vậy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mỗi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1: 0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2: 0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&lt; X ≤ 1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3: 1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&lt; X≤ 2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4: 2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&lt; X ≤ 3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DE98E9-348D-4867-BD14-0F85ABA09A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2784" y="1197438"/>
            <a:ext cx="3894066" cy="259731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0733B25-FFC1-46E0-BFF0-D08CFEEDA90B}"/>
              </a:ext>
            </a:extLst>
          </p:cNvPr>
          <p:cNvSpPr txBox="1"/>
          <p:nvPr/>
        </p:nvSpPr>
        <p:spPr>
          <a:xfrm>
            <a:off x="2796540" y="4827716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D7E2560D-37CA-4546-8860-2700540D3A4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22225"/>
            <a:ext cx="8229600" cy="85725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2. Nội dungĐÁNH GIÁ kỹ năng xã hội của trẻ MN</a:t>
            </a:r>
            <a:endParaRPr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27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EBB80F-EDD4-4F3E-9C34-A25F68521FC5}"/>
              </a:ext>
            </a:extLst>
          </p:cNvPr>
          <p:cNvSpPr txBox="1"/>
          <p:nvPr/>
        </p:nvSpPr>
        <p:spPr>
          <a:xfrm>
            <a:off x="66675" y="1012202"/>
            <a:ext cx="9144000" cy="21430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*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XH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xử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endParaRPr lang="en-US" sz="1800" b="1" i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1- 0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2: 0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&lt; X	≤ 3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3: 3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&lt; X ≤ 6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4: 6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&lt; X ≤ 9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DE98E9-348D-4867-BD14-0F85ABA09A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6350" y="2184238"/>
            <a:ext cx="3894066" cy="259731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0733B25-FFC1-46E0-BFF0-D08CFEEDA90B}"/>
              </a:ext>
            </a:extLst>
          </p:cNvPr>
          <p:cNvSpPr txBox="1"/>
          <p:nvPr/>
        </p:nvSpPr>
        <p:spPr>
          <a:xfrm>
            <a:off x="2796540" y="4827716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35828BC-005B-46E7-B860-C086C252E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3D90AECD-7BBF-4F15-AD7E-E92EED7F7295}"/>
              </a:ext>
            </a:extLst>
          </p:cNvPr>
          <p:cNvSpPr txBox="1">
            <a:spLocks/>
          </p:cNvSpPr>
          <p:nvPr/>
        </p:nvSpPr>
        <p:spPr>
          <a:xfrm>
            <a:off x="457200" y="-2222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 lang="en-US" dirty="0"/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4E9930D4-A2E8-4FA3-B7D0-D47BAF6ADA8B}"/>
              </a:ext>
            </a:extLst>
          </p:cNvPr>
          <p:cNvSpPr txBox="1">
            <a:spLocks/>
          </p:cNvSpPr>
          <p:nvPr/>
        </p:nvSpPr>
        <p:spPr>
          <a:xfrm>
            <a:off x="457200" y="-53249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/>
              <a:t>2. Nội dungĐÁNH GIÁ kỹ năng xã hội của trẻ MN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82973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28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EBB80F-EDD4-4F3E-9C34-A25F68521FC5}"/>
              </a:ext>
            </a:extLst>
          </p:cNvPr>
          <p:cNvSpPr txBox="1"/>
          <p:nvPr/>
        </p:nvSpPr>
        <p:spPr>
          <a:xfrm>
            <a:off x="66675" y="1012202"/>
            <a:ext cx="9144000" cy="21430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*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thích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1: 0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2: 0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&lt; X ≤ 4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3:4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&lt; X ≤ 8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4: 8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&lt; X ≤ 12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DE98E9-348D-4867-BD14-0F85ABA09A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6350" y="2184238"/>
            <a:ext cx="3894066" cy="259731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0733B25-FFC1-46E0-BFF0-D08CFEEDA90B}"/>
              </a:ext>
            </a:extLst>
          </p:cNvPr>
          <p:cNvSpPr txBox="1"/>
          <p:nvPr/>
        </p:nvSpPr>
        <p:spPr>
          <a:xfrm>
            <a:off x="2796540" y="4827716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2CE5BDB0-4789-4C15-A4AB-764324073ED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-22225"/>
            <a:ext cx="8229600" cy="85725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2. Nội dungĐÁNH GIÁ kỹ năng xã hội của trẻ MN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479425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29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EBB80F-EDD4-4F3E-9C34-A25F68521FC5}"/>
              </a:ext>
            </a:extLst>
          </p:cNvPr>
          <p:cNvSpPr txBox="1"/>
          <p:nvPr/>
        </p:nvSpPr>
        <p:spPr>
          <a:xfrm>
            <a:off x="101600" y="1480994"/>
            <a:ext cx="9144000" cy="1819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*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Tổng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1: 0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2: 0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&lt; X ≤ 10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3: 10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&lt; X ≤ 20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4: 20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&lt; X ≤ 30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1DE98E9-348D-4867-BD14-0F85ABA09A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2850" y="1259322"/>
            <a:ext cx="3894066" cy="259731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0733B25-FFC1-46E0-BFF0-D08CFEEDA90B}"/>
              </a:ext>
            </a:extLst>
          </p:cNvPr>
          <p:cNvSpPr txBox="1"/>
          <p:nvPr/>
        </p:nvSpPr>
        <p:spPr>
          <a:xfrm>
            <a:off x="2796540" y="4827716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E992D65-3A45-4D1A-BB5A-3D964539B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Google Shape;126;p25">
            <a:extLst>
              <a:ext uri="{FF2B5EF4-FFF2-40B4-BE49-F238E27FC236}">
                <a16:creationId xmlns:a16="http://schemas.microsoft.com/office/drawing/2014/main" id="{B25F19A7-A185-4539-A474-7015A2DC9F40}"/>
              </a:ext>
            </a:extLst>
          </p:cNvPr>
          <p:cNvSpPr txBox="1">
            <a:spLocks/>
          </p:cNvSpPr>
          <p:nvPr/>
        </p:nvSpPr>
        <p:spPr>
          <a:xfrm>
            <a:off x="502920" y="-20643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 lang="en-US" dirty="0"/>
          </a:p>
        </p:txBody>
      </p:sp>
      <p:sp>
        <p:nvSpPr>
          <p:cNvPr id="12" name="Google Shape;126;p25">
            <a:extLst>
              <a:ext uri="{FF2B5EF4-FFF2-40B4-BE49-F238E27FC236}">
                <a16:creationId xmlns:a16="http://schemas.microsoft.com/office/drawing/2014/main" id="{7E77F794-A9D1-4D01-96D8-394AD9D08179}"/>
              </a:ext>
            </a:extLst>
          </p:cNvPr>
          <p:cNvSpPr txBox="1">
            <a:spLocks/>
          </p:cNvSpPr>
          <p:nvPr/>
        </p:nvSpPr>
        <p:spPr>
          <a:xfrm>
            <a:off x="457200" y="-53249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/>
              <a:t>2. Nội dungĐÁNH GIÁ kỹ năng xã hội của trẻ MN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01434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5938520" y="4817086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tx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tx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30</a:t>
            </a:fld>
            <a:endParaRPr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0DE7195-E237-4FE0-AF80-5DB643D4AB18}"/>
              </a:ext>
            </a:extLst>
          </p:cNvPr>
          <p:cNvSpPr txBox="1"/>
          <p:nvPr/>
        </p:nvSpPr>
        <p:spPr>
          <a:xfrm>
            <a:off x="0" y="571901"/>
            <a:ext cx="8924290" cy="50344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7000"/>
              </a:lnSpc>
              <a:spcBef>
                <a:spcPts val="200"/>
              </a:spcBef>
              <a:spcAft>
                <a:spcPts val="0"/>
              </a:spcAft>
            </a:pP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kĩ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endParaRPr lang="en-US" sz="1800" b="1" i="1" dirty="0">
              <a:solidFill>
                <a:schemeClr val="tx1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Lương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Bình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Phan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Lan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s-MX" sz="1800" spc="-2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Anh</a:t>
            </a:r>
            <a:r>
              <a:rPr lang="es-MX" sz="1800" spc="-2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(2007),</a:t>
            </a:r>
            <a:r>
              <a:rPr lang="pt-BR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Lê Bích Ngọc (2013),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Oanh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(2014</a:t>
            </a: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Saide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Özbey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Mehlika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Köyceğiz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(2019)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cứu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rằng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6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thập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vi, thang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phỏng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báo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diễn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biểu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Theo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Oanh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(2014</a:t>
            </a: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), m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ặc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dù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bất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lợi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rất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hữu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ích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đích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nó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rõ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ràng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nhau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xét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hữu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ích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niên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(Merrell, 1999).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lực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sở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hữu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KNXH.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này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qua: (a)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kiểm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(b)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/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endParaRPr lang="en-US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14" name="Title 2">
            <a:extLst>
              <a:ext uri="{FF2B5EF4-FFF2-40B4-BE49-F238E27FC236}">
                <a16:creationId xmlns:a16="http://schemas.microsoft.com/office/drawing/2014/main" id="{B0F3C645-CF0E-412D-BB97-F80486244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525" y="-65079"/>
            <a:ext cx="8870950" cy="857400"/>
          </a:xfrm>
        </p:spPr>
        <p:txBody>
          <a:bodyPr/>
          <a:lstStyle/>
          <a:p>
            <a:r>
              <a:rPr lang="en-US" dirty="0"/>
              <a:t>3. PHƯƠNG PHÁP, KỸ THUẬT ĐÁNH GIÁ KNXH CỦA TRẺ</a:t>
            </a:r>
          </a:p>
        </p:txBody>
      </p:sp>
    </p:spTree>
    <p:extLst>
      <p:ext uri="{BB962C8B-B14F-4D97-AF65-F5344CB8AC3E}">
        <p14:creationId xmlns:p14="http://schemas.microsoft.com/office/powerpoint/2010/main" val="38836450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8F1ADD3-245B-4DD9-9C67-01FC9D343D77}"/>
              </a:ext>
            </a:extLst>
          </p:cNvPr>
          <p:cNvSpPr txBox="1"/>
          <p:nvPr/>
        </p:nvSpPr>
        <p:spPr>
          <a:xfrm>
            <a:off x="5938520" y="4725670"/>
            <a:ext cx="3478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>
                <a:solidFill>
                  <a:schemeClr val="bg1"/>
                </a:solidFill>
                <a:latin typeface="+mj-lt"/>
              </a:rPr>
              <a:t>GV: </a:t>
            </a:r>
            <a:r>
              <a:rPr lang="en-US" sz="1800" i="1" dirty="0" err="1">
                <a:solidFill>
                  <a:schemeClr val="bg1"/>
                </a:solidFill>
                <a:latin typeface="+mj-lt"/>
              </a:rPr>
              <a:t>Nguyễn</a:t>
            </a:r>
            <a:r>
              <a:rPr lang="en-US" sz="1800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bg1"/>
                </a:solidFill>
                <a:latin typeface="+mj-lt"/>
              </a:rPr>
              <a:t>Thiều</a:t>
            </a:r>
            <a:r>
              <a:rPr lang="en-US" sz="1800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bg1"/>
                </a:solidFill>
                <a:latin typeface="+mj-lt"/>
              </a:rPr>
              <a:t>Dạ</a:t>
            </a:r>
            <a:r>
              <a:rPr lang="en-US" sz="1800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1800" i="1" dirty="0" err="1">
                <a:solidFill>
                  <a:schemeClr val="bg1"/>
                </a:solidFill>
                <a:latin typeface="+mj-lt"/>
              </a:rPr>
              <a:t>Hương</a:t>
            </a:r>
            <a:endParaRPr lang="en-US" sz="1800" i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Google Shape;130;p25">
            <a:extLst>
              <a:ext uri="{FF2B5EF4-FFF2-40B4-BE49-F238E27FC236}">
                <a16:creationId xmlns:a16="http://schemas.microsoft.com/office/drawing/2014/main" id="{461D8788-9238-4DF4-8FB8-F4296473CD9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800">
                <a:solidFill>
                  <a:schemeClr val="bg1"/>
                </a:solidFill>
                <a:latin typeface="+mj-lt"/>
              </a:rPr>
              <a:t>31</a:t>
            </a:fld>
            <a:endParaRPr sz="1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E0C93D-5ACB-4365-B36F-AC5EC660B35E}"/>
              </a:ext>
            </a:extLst>
          </p:cNvPr>
          <p:cNvSpPr txBox="1"/>
          <p:nvPr/>
        </p:nvSpPr>
        <p:spPr>
          <a:xfrm>
            <a:off x="0" y="896850"/>
            <a:ext cx="9109075" cy="7185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Phương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pháp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sự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phát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triển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mẫu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giáo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chủ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yếu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được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sử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dụng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đó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là</a:t>
            </a:r>
            <a:r>
              <a:rPr lang="en-US" sz="1800" dirty="0"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</a:rPr>
              <a:t>: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5606F351-29F4-4860-B04C-555E92084F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3597555"/>
              </p:ext>
            </p:extLst>
          </p:nvPr>
        </p:nvGraphicFramePr>
        <p:xfrm>
          <a:off x="1524000" y="53975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B1D95F9C-7311-48F5-982F-6A778BC261E6}"/>
              </a:ext>
            </a:extLst>
          </p:cNvPr>
          <p:cNvSpPr txBox="1"/>
          <p:nvPr/>
        </p:nvSpPr>
        <p:spPr>
          <a:xfrm>
            <a:off x="5293360" y="1966733"/>
            <a:ext cx="129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+mj-lt"/>
              </a:rPr>
              <a:t>PP </a:t>
            </a:r>
            <a:r>
              <a:rPr lang="en-US" sz="1800" dirty="0" err="1">
                <a:solidFill>
                  <a:schemeClr val="bg1"/>
                </a:solidFill>
                <a:latin typeface="+mj-lt"/>
              </a:rPr>
              <a:t>đánh</a:t>
            </a:r>
            <a:r>
              <a:rPr lang="en-US" sz="18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+mj-lt"/>
              </a:rPr>
              <a:t>giá</a:t>
            </a:r>
            <a:r>
              <a:rPr lang="en-US" sz="1800" dirty="0">
                <a:solidFill>
                  <a:schemeClr val="bg1"/>
                </a:solidFill>
                <a:latin typeface="+mj-lt"/>
              </a:rPr>
              <a:t> qua </a:t>
            </a:r>
            <a:r>
              <a:rPr lang="en-US" sz="1800" dirty="0" err="1">
                <a:solidFill>
                  <a:schemeClr val="bg1"/>
                </a:solidFill>
                <a:latin typeface="+mj-lt"/>
              </a:rPr>
              <a:t>sản</a:t>
            </a:r>
            <a:r>
              <a:rPr lang="en-US" sz="18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+mj-lt"/>
              </a:rPr>
              <a:t>phẩm</a:t>
            </a:r>
            <a:r>
              <a:rPr lang="en-US" sz="18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+mj-lt"/>
              </a:rPr>
              <a:t>hoạt</a:t>
            </a:r>
            <a:r>
              <a:rPr lang="en-US" sz="18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+mj-lt"/>
              </a:rPr>
              <a:t>động</a:t>
            </a:r>
            <a:endParaRPr lang="en-US" sz="1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8232953-570D-4197-BD91-3283BBC868BC}"/>
              </a:ext>
            </a:extLst>
          </p:cNvPr>
          <p:cNvSpPr txBox="1"/>
          <p:nvPr/>
        </p:nvSpPr>
        <p:spPr>
          <a:xfrm>
            <a:off x="6461760" y="1958198"/>
            <a:ext cx="1239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chemeClr val="bg1"/>
                </a:solidFill>
                <a:latin typeface="+mj-lt"/>
              </a:rPr>
              <a:t>PP </a:t>
            </a:r>
            <a:r>
              <a:rPr lang="en-US" sz="1800" dirty="0" err="1">
                <a:solidFill>
                  <a:schemeClr val="bg1"/>
                </a:solidFill>
                <a:latin typeface="+mj-lt"/>
              </a:rPr>
              <a:t>đàm</a:t>
            </a:r>
            <a:r>
              <a:rPr lang="en-US" sz="18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+mj-lt"/>
              </a:rPr>
              <a:t>thoại</a:t>
            </a:r>
            <a:r>
              <a:rPr lang="en-US" sz="1800" dirty="0">
                <a:solidFill>
                  <a:schemeClr val="bg1"/>
                </a:solidFill>
                <a:latin typeface="+mj-lt"/>
              </a:rPr>
              <a:t>, </a:t>
            </a:r>
            <a:r>
              <a:rPr lang="en-US" sz="1800" dirty="0" err="1">
                <a:solidFill>
                  <a:schemeClr val="bg1"/>
                </a:solidFill>
                <a:latin typeface="+mj-lt"/>
              </a:rPr>
              <a:t>trò</a:t>
            </a:r>
            <a:r>
              <a:rPr lang="en-US" sz="18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1800" dirty="0" err="1">
                <a:solidFill>
                  <a:schemeClr val="bg1"/>
                </a:solidFill>
                <a:latin typeface="+mj-lt"/>
              </a:rPr>
              <a:t>chuyện</a:t>
            </a:r>
            <a:endParaRPr lang="en-US" sz="18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Google Shape;119;p24">
            <a:extLst>
              <a:ext uri="{FF2B5EF4-FFF2-40B4-BE49-F238E27FC236}">
                <a16:creationId xmlns:a16="http://schemas.microsoft.com/office/drawing/2014/main" id="{9ABBF7C0-F259-44E0-9812-AE72CE1AFE3D}"/>
              </a:ext>
            </a:extLst>
          </p:cNvPr>
          <p:cNvSpPr txBox="1">
            <a:spLocks/>
          </p:cNvSpPr>
          <p:nvPr/>
        </p:nvSpPr>
        <p:spPr>
          <a:xfrm>
            <a:off x="325595" y="-109314"/>
            <a:ext cx="8526305" cy="903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3. PHƯƠNG PHÁP, KỸ THUẬT ĐÁNH GIÁ KNXH CỦA TRẺ</a:t>
            </a: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2451823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32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E067D2-27C9-4BA3-8FBF-FB91545055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1230" y="3879962"/>
            <a:ext cx="4363720" cy="105547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4905D4A-A462-49E2-83D2-23E253769C8F}"/>
              </a:ext>
            </a:extLst>
          </p:cNvPr>
          <p:cNvSpPr txBox="1"/>
          <p:nvPr/>
        </p:nvSpPr>
        <p:spPr>
          <a:xfrm>
            <a:off x="1809750" y="4922239"/>
            <a:ext cx="518795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27D9FFF-F0BF-4C34-872A-CC69C83B7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010" y="300638"/>
            <a:ext cx="8496300" cy="857400"/>
          </a:xfrm>
        </p:spPr>
        <p:txBody>
          <a:bodyPr/>
          <a:lstStyle/>
          <a:p>
            <a:r>
              <a:rPr lang="en-US" dirty="0"/>
              <a:t>3. PHƯƠNG PHÁP, KỸ THUẬT ĐÁNH GIÁ KNXH CỦA TRẺ</a:t>
            </a:r>
            <a:br>
              <a:rPr lang="vi-VN" dirty="0"/>
            </a:br>
            <a:br>
              <a:rPr lang="en-US" dirty="0"/>
            </a:b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D491A0F-7FAA-40DC-A346-77443F7A7C33}"/>
              </a:ext>
            </a:extLst>
          </p:cNvPr>
          <p:cNvSpPr txBox="1"/>
          <p:nvPr/>
        </p:nvSpPr>
        <p:spPr>
          <a:xfrm>
            <a:off x="274320" y="690681"/>
            <a:ext cx="8869680" cy="2987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marR="0" lvl="2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</a:t>
            </a:r>
            <a:r>
              <a:rPr lang="en-US" sz="1800" b="1" i="1" dirty="0">
                <a:latin typeface="Arial" panose="020B0604020202020204" pitchFamily="34" charset="0"/>
                <a:ea typeface="Calibri" panose="020F0502020204030204" pitchFamily="34" charset="0"/>
              </a:rPr>
              <a:t>3.1.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HĐ</a:t>
            </a:r>
          </a:p>
          <a:p>
            <a:pPr marR="0" lvl="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  <a:buSzPts val="1000"/>
            </a:pP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này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hỗ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trợ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thu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thập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tin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cảm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xúc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đời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sống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hằng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ngày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nghệ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thuật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…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giúp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chính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xác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khách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hơn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. Khi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này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biểu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cảm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xúc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cảm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biểu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vui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sinh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hằng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ngày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ghi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chép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lại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từ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đó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tích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đưa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luận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Noto Sans Symbols"/>
                <a:cs typeface="Noto Sans Symbols"/>
              </a:rPr>
              <a:t>. </a:t>
            </a:r>
            <a:endParaRPr lang="en-US" sz="1800" dirty="0">
              <a:effectLst/>
              <a:latin typeface="Noto Sans Symbols"/>
              <a:ea typeface="Noto Sans Symbols"/>
              <a:cs typeface="Noto Sans Symbols"/>
            </a:endParaRPr>
          </a:p>
        </p:txBody>
      </p:sp>
    </p:spTree>
    <p:extLst>
      <p:ext uri="{BB962C8B-B14F-4D97-AF65-F5344CB8AC3E}">
        <p14:creationId xmlns:p14="http://schemas.microsoft.com/office/powerpoint/2010/main" val="30135969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33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27D9FFF-F0BF-4C34-872A-CC69C83B7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9900" y="376385"/>
            <a:ext cx="8566150" cy="857400"/>
          </a:xfrm>
        </p:spPr>
        <p:txBody>
          <a:bodyPr/>
          <a:lstStyle/>
          <a:p>
            <a:r>
              <a:rPr lang="en-US" dirty="0"/>
              <a:t>3. PHƯƠNG PHÁP, KỸ THUẬT ĐÁNH GIÁ KNXH CỦA TRẺ</a:t>
            </a:r>
            <a:br>
              <a:rPr lang="vi-VN" dirty="0"/>
            </a:br>
            <a:br>
              <a:rPr lang="en-US" dirty="0"/>
            </a:b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D491A0F-7FAA-40DC-A346-77443F7A7C33}"/>
              </a:ext>
            </a:extLst>
          </p:cNvPr>
          <p:cNvSpPr txBox="1"/>
          <p:nvPr/>
        </p:nvSpPr>
        <p:spPr>
          <a:xfrm>
            <a:off x="108585" y="667016"/>
            <a:ext cx="8870950" cy="26629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marR="0" lvl="2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1.</a:t>
            </a:r>
            <a:r>
              <a:rPr lang="en-US" sz="1800" b="1" i="1" dirty="0">
                <a:latin typeface="Arial" panose="020B0604020202020204" pitchFamily="34" charset="0"/>
                <a:ea typeface="Calibri" panose="020F0502020204030204" pitchFamily="34" charset="0"/>
              </a:rPr>
              <a:t>3.1.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HĐ</a:t>
            </a: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cứu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tổng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Oanh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(2014</a:t>
            </a: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 </a:t>
            </a:r>
            <a:r>
              <a:rPr lang="es-MX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thì</a:t>
            </a:r>
            <a:r>
              <a:rPr lang="es-MX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Elliott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Gresham (1987)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rằng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"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tế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" (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96).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vốn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chọn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cứu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822BE5-22EA-4B3C-B981-80D23D4753D1}"/>
              </a:ext>
            </a:extLst>
          </p:cNvPr>
          <p:cNvSpPr txBox="1"/>
          <p:nvPr/>
        </p:nvSpPr>
        <p:spPr>
          <a:xfrm>
            <a:off x="0" y="3329989"/>
            <a:ext cx="897953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   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thủ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yếu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(a)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thủ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chép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xảy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(b)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huấn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chép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(c)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đòi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suy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chủ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thiểu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bởi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(Jones, Reid,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Patterson, 1979). 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3794270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34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29D353B-7FDD-438B-849C-FA87950A504C}"/>
              </a:ext>
            </a:extLst>
          </p:cNvPr>
          <p:cNvSpPr txBox="1"/>
          <p:nvPr/>
        </p:nvSpPr>
        <p:spPr>
          <a:xfrm>
            <a:off x="167006" y="783165"/>
            <a:ext cx="8924290" cy="2662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27051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bè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Vì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vậy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qua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lớp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tưởng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ở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hóa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3A17432-D7B8-48B9-BE32-DD4D636352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1230" y="3879962"/>
            <a:ext cx="4363720" cy="10554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486D887-536C-4451-B206-461D6FE086AE}"/>
              </a:ext>
            </a:extLst>
          </p:cNvPr>
          <p:cNvSpPr txBox="1"/>
          <p:nvPr/>
        </p:nvSpPr>
        <p:spPr>
          <a:xfrm>
            <a:off x="1809750" y="4922239"/>
            <a:ext cx="518795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4ADFE24-5B35-42CE-B4F0-566F3A576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173"/>
            <a:ext cx="8519794" cy="857400"/>
          </a:xfrm>
        </p:spPr>
        <p:txBody>
          <a:bodyPr/>
          <a:lstStyle/>
          <a:p>
            <a:r>
              <a:rPr lang="en-US" dirty="0"/>
              <a:t>3. PHƯƠNG PHÁP, KỸ THUẬT ĐÁNH GIÁ KNXH CỦA TRẺ</a:t>
            </a:r>
            <a:br>
              <a:rPr lang="vi-VN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0508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35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27D9FFF-F0BF-4C34-872A-CC69C83B7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420" y="220628"/>
            <a:ext cx="8491220" cy="857400"/>
          </a:xfrm>
        </p:spPr>
        <p:txBody>
          <a:bodyPr/>
          <a:lstStyle/>
          <a:p>
            <a:r>
              <a:rPr lang="en-US" dirty="0"/>
              <a:t>3. PHƯƠNG PHÁP, KỸ THUẬT ĐÁNH GIÁ KNXH CỦA TRẺ</a:t>
            </a:r>
            <a:br>
              <a:rPr lang="vi-VN" dirty="0"/>
            </a:br>
            <a:br>
              <a:rPr lang="en-US" dirty="0"/>
            </a:b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D491A0F-7FAA-40DC-A346-77443F7A7C33}"/>
              </a:ext>
            </a:extLst>
          </p:cNvPr>
          <p:cNvSpPr txBox="1"/>
          <p:nvPr/>
        </p:nvSpPr>
        <p:spPr>
          <a:xfrm>
            <a:off x="195580" y="543073"/>
            <a:ext cx="8877300" cy="460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chuyên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thường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dùng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năm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mã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hoá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chép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sau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xảy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chu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chia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xảy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);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3) Thu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chia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xảy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giây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kéo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bao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lâu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5)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trễ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thúc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bắt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đầu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6169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36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27D9FFF-F0BF-4C34-872A-CC69C83B7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39884"/>
            <a:ext cx="8572500" cy="857400"/>
          </a:xfrm>
        </p:spPr>
        <p:txBody>
          <a:bodyPr/>
          <a:lstStyle/>
          <a:p>
            <a:r>
              <a:rPr lang="en-US" dirty="0"/>
              <a:t>3. PHƯƠNG PHÁP, KỸ THUẬT ĐÁNH GIÁ KNXH CỦA TRẺ</a:t>
            </a:r>
            <a:br>
              <a:rPr lang="vi-VN" dirty="0"/>
            </a:br>
            <a:br>
              <a:rPr lang="en-US" dirty="0"/>
            </a:b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D491A0F-7FAA-40DC-A346-77443F7A7C33}"/>
              </a:ext>
            </a:extLst>
          </p:cNvPr>
          <p:cNvSpPr txBox="1"/>
          <p:nvPr/>
        </p:nvSpPr>
        <p:spPr>
          <a:xfrm>
            <a:off x="210820" y="822473"/>
            <a:ext cx="8877300" cy="2987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cứu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5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Tuy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xảy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chu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phổ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yêu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xây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tắc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biệt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 chu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kéo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15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phút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40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phút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tùy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thuộc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A6F5F1-9D90-4902-B9F8-F25113840F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1230" y="3879962"/>
            <a:ext cx="4363720" cy="105547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63CFFB4-66D6-4C22-899D-4959001AFC75}"/>
              </a:ext>
            </a:extLst>
          </p:cNvPr>
          <p:cNvSpPr txBox="1"/>
          <p:nvPr/>
        </p:nvSpPr>
        <p:spPr>
          <a:xfrm>
            <a:off x="1809750" y="4922239"/>
            <a:ext cx="518795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</p:spTree>
    <p:extLst>
      <p:ext uri="{BB962C8B-B14F-4D97-AF65-F5344CB8AC3E}">
        <p14:creationId xmlns:p14="http://schemas.microsoft.com/office/powerpoint/2010/main" val="102133547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37</a:t>
            </a:fld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E61FB2-3EB4-4AB3-A312-11F058F70EE0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27D9FFF-F0BF-4C34-872A-CC69C83B7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010" y="336110"/>
            <a:ext cx="8630920" cy="857400"/>
          </a:xfrm>
        </p:spPr>
        <p:txBody>
          <a:bodyPr/>
          <a:lstStyle/>
          <a:p>
            <a:r>
              <a:rPr lang="en-US" dirty="0"/>
              <a:t>3. PHƯƠNG PHÁP, KỸ THUẬT ĐÁNH GIÁ KNXH CỦA TRẺ</a:t>
            </a:r>
            <a:br>
              <a:rPr lang="vi-VN" dirty="0"/>
            </a:br>
            <a:br>
              <a:rPr lang="en-US" dirty="0"/>
            </a:br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D491A0F-7FAA-40DC-A346-77443F7A7C33}"/>
              </a:ext>
            </a:extLst>
          </p:cNvPr>
          <p:cNvSpPr txBox="1"/>
          <p:nvPr/>
        </p:nvSpPr>
        <p:spPr>
          <a:xfrm>
            <a:off x="210820" y="822473"/>
            <a:ext cx="8877300" cy="26629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dung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gồm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mang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/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song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hay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lớn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/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nhỏ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yêu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ngoài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tầm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hai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loại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(+)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âm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(-).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song song/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hay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lớn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/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nhỏ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Sau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dữ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chép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tổng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tóm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diễn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mỗi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786898-DFEF-44AF-B38C-3F6089AF2259}"/>
              </a:ext>
            </a:extLst>
          </p:cNvPr>
          <p:cNvSpPr txBox="1"/>
          <p:nvPr/>
        </p:nvSpPr>
        <p:spPr>
          <a:xfrm>
            <a:off x="226000" y="3557055"/>
            <a:ext cx="8528050" cy="8216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Mời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xem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video: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lớp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18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https://www.youtube.com/watch?v=t1Xtr3RKjGc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680324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38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8734DA-160A-4772-9B77-F59A301734B5}"/>
              </a:ext>
            </a:extLst>
          </p:cNvPr>
          <p:cNvSpPr txBox="1"/>
          <p:nvPr/>
        </p:nvSpPr>
        <p:spPr>
          <a:xfrm>
            <a:off x="106680" y="790977"/>
            <a:ext cx="5474970" cy="3740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3.2.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trắc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nghiệm</a:t>
            </a:r>
            <a:r>
              <a:rPr lang="en-US" sz="180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/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chọn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dung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dung,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yêu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tế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nhóm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Khi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căng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thẳng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Cho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vui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vẻ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nên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cuối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giờ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ngày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62B136C8-8809-4DFB-8725-E66A77F1A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320" y="309254"/>
            <a:ext cx="8636000" cy="857400"/>
          </a:xfrm>
        </p:spPr>
        <p:txBody>
          <a:bodyPr/>
          <a:lstStyle/>
          <a:p>
            <a:r>
              <a:rPr lang="en-US" dirty="0"/>
              <a:t>3. PHƯƠNG PHÁP, KỸ THUẬT ĐÁNH GIÁ KNXH CỦA TRẺ</a:t>
            </a:r>
            <a:br>
              <a:rPr lang="vi-VN" dirty="0"/>
            </a:br>
            <a:br>
              <a:rPr lang="en-US" dirty="0"/>
            </a:b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43125B-9412-496F-9A70-9798A1C80E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8500" y="1495146"/>
            <a:ext cx="3258820" cy="203676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26A2BBD-6557-4B5F-92B3-3A570B31CA65}"/>
              </a:ext>
            </a:extLst>
          </p:cNvPr>
          <p:cNvSpPr txBox="1"/>
          <p:nvPr/>
        </p:nvSpPr>
        <p:spPr>
          <a:xfrm>
            <a:off x="5894771" y="3582096"/>
            <a:ext cx="45720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http://downloadrage.com/top-5-phan-mem-thi-trac-nghie%CC%A3m/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0A95BB-1E9E-407C-9817-7038571B3A3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85301077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39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8734DA-160A-4772-9B77-F59A301734B5}"/>
              </a:ext>
            </a:extLst>
          </p:cNvPr>
          <p:cNvSpPr txBox="1"/>
          <p:nvPr/>
        </p:nvSpPr>
        <p:spPr>
          <a:xfrm>
            <a:off x="139700" y="779579"/>
            <a:ext cx="8864600" cy="37634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marR="0" lvl="2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3.3.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thang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mang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cứu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tâm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lâm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sàng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cứu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KNXH. </a:t>
            </a: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này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thế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(SSBS),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(ABS),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xếp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loại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ứng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Vineland (VABS),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(HCSBS);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(SSRS);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Waksman (WSSRS);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(SSSRS),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(SBAI).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62B136C8-8809-4DFB-8725-E66A77F1A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96828"/>
            <a:ext cx="8547100" cy="857400"/>
          </a:xfrm>
        </p:spPr>
        <p:txBody>
          <a:bodyPr/>
          <a:lstStyle/>
          <a:p>
            <a:r>
              <a:rPr lang="en-US" dirty="0"/>
              <a:t>3. PHƯƠNG PHÁP, KỸ THUẬT ĐÁNH GIÁ KNXH CỦA TRẺ</a:t>
            </a:r>
            <a:br>
              <a:rPr lang="vi-VN" dirty="0"/>
            </a:br>
            <a:br>
              <a:rPr lang="en-US" dirty="0"/>
            </a:b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0A95BB-1E9E-407C-9817-7038571B3A3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78495271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40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8734DA-160A-4772-9B77-F59A301734B5}"/>
              </a:ext>
            </a:extLst>
          </p:cNvPr>
          <p:cNvSpPr txBox="1"/>
          <p:nvPr/>
        </p:nvSpPr>
        <p:spPr>
          <a:xfrm>
            <a:off x="98425" y="680526"/>
            <a:ext cx="8947150" cy="4343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marR="0" lvl="2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3.3.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thang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cứu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Merrell, 1999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thấy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ưu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rõ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ràng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1)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ít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kém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mặt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2)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cấp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dữ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thấp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trọng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nhìn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thấy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ít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buổi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3)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mang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dữ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cậy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dữ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cấp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qua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cuộc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phỏng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phi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cấu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biểu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diễn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phóng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chẳng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matic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thủ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câu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62B136C8-8809-4DFB-8725-E66A77F1A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550" y="251826"/>
            <a:ext cx="8636000" cy="857400"/>
          </a:xfrm>
        </p:spPr>
        <p:txBody>
          <a:bodyPr/>
          <a:lstStyle/>
          <a:p>
            <a:r>
              <a:rPr lang="en-US" dirty="0"/>
              <a:t>3. PHƯƠNG PHÁP, KỸ THUẬT ĐÁNH GIÁ KNXH CỦA TRẺ</a:t>
            </a:r>
            <a:br>
              <a:rPr lang="vi-VN" dirty="0"/>
            </a:br>
            <a:br>
              <a:rPr lang="en-US" dirty="0"/>
            </a:b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0A95BB-1E9E-407C-9817-7038571B3A3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4237945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41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8734DA-160A-4772-9B77-F59A301734B5}"/>
              </a:ext>
            </a:extLst>
          </p:cNvPr>
          <p:cNvSpPr txBox="1"/>
          <p:nvPr/>
        </p:nvSpPr>
        <p:spPr>
          <a:xfrm>
            <a:off x="98425" y="696761"/>
            <a:ext cx="8947150" cy="35675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marR="0" lvl="2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3.3.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thang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4)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cấp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chẳng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nói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hay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5)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). 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6)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đoán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do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này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trở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phổ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nhắc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khoảng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ngắn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vừa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mặt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thuật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62B136C8-8809-4DFB-8725-E66A77F1A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3736"/>
            <a:ext cx="8588375" cy="857400"/>
          </a:xfrm>
        </p:spPr>
        <p:txBody>
          <a:bodyPr/>
          <a:lstStyle/>
          <a:p>
            <a:r>
              <a:rPr lang="en-US" dirty="0"/>
              <a:t>3. PHƯƠNG PHÁP, KỸ THUẬT ĐÁNH GIÁ KNXH CỦA TRẺ</a:t>
            </a:r>
            <a:br>
              <a:rPr lang="vi-VN" dirty="0"/>
            </a:br>
            <a:br>
              <a:rPr lang="en-US" dirty="0"/>
            </a:b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0A95BB-1E9E-407C-9817-7038571B3A3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9096DC-74E2-4730-B447-948C4248AF28}"/>
              </a:ext>
            </a:extLst>
          </p:cNvPr>
          <p:cNvSpPr txBox="1"/>
          <p:nvPr/>
        </p:nvSpPr>
        <p:spPr>
          <a:xfrm>
            <a:off x="290800" y="4267692"/>
            <a:ext cx="8013700" cy="8216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Mời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xem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video:Giới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thiệu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thang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đo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</a:t>
            </a:r>
            <a:endParaRPr lang="en-US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en-US" sz="18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hlinkClick r:id="rId3"/>
              </a:rPr>
              <a:t>https://www.youtube.com/watch?v=566uwr3CEDA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945890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42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8734DA-160A-4772-9B77-F59A301734B5}"/>
              </a:ext>
            </a:extLst>
          </p:cNvPr>
          <p:cNvSpPr txBox="1"/>
          <p:nvPr/>
        </p:nvSpPr>
        <p:spPr>
          <a:xfrm>
            <a:off x="101600" y="576564"/>
            <a:ext cx="8947150" cy="42832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marR="0" lvl="2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3.4.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qua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sản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phẩm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qua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phẩm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phẩm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4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spc="-4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phẩm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tô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màu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xây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phẩm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lắp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ghép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câu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/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múa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…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Mỗi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phẩm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riêng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mỗi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cứu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phẩm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đàm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thoại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vi...)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giúp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qua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phẩm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cũng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62B136C8-8809-4DFB-8725-E66A77F1A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07928"/>
            <a:ext cx="8585200" cy="857400"/>
          </a:xfrm>
        </p:spPr>
        <p:txBody>
          <a:bodyPr/>
          <a:lstStyle/>
          <a:p>
            <a:r>
              <a:rPr lang="en-US" dirty="0"/>
              <a:t>3. PHƯƠNG PHÁP, KỸ THUẬT ĐÁNH GIÁ KNXH CỦA TRẺ</a:t>
            </a:r>
            <a:br>
              <a:rPr lang="en-US" dirty="0"/>
            </a:b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0A95BB-1E9E-407C-9817-7038571B3A3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38445534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43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8734DA-160A-4772-9B77-F59A301734B5}"/>
              </a:ext>
            </a:extLst>
          </p:cNvPr>
          <p:cNvSpPr txBox="1"/>
          <p:nvPr/>
        </p:nvSpPr>
        <p:spPr>
          <a:xfrm>
            <a:off x="0" y="977882"/>
            <a:ext cx="5511800" cy="3311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marR="0" lvl="2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3.5.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qua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đàm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thoại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chuyện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Đàm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thoại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hiểu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tri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biểu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vật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Câu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thuộc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dung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câu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câu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cẩn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chọn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càng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Câu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đúng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chú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62B136C8-8809-4DFB-8725-E66A77F1A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3138"/>
            <a:ext cx="8521700" cy="857400"/>
          </a:xfrm>
        </p:spPr>
        <p:txBody>
          <a:bodyPr/>
          <a:lstStyle/>
          <a:p>
            <a:r>
              <a:rPr lang="en-US" dirty="0"/>
              <a:t>3. PHƯƠNG PHÁP, KỸ THUẬT ĐÁNH GIÁ KNXH CỦA TRẺ</a:t>
            </a:r>
            <a:br>
              <a:rPr lang="vi-VN" dirty="0"/>
            </a:br>
            <a:r>
              <a:rPr lang="en-US" dirty="0"/>
              <a:t>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0A95BB-1E9E-407C-9817-7038571B3A37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4EEF59-ADD0-435A-82B8-7D5B1A4B6F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7700" y="1559814"/>
            <a:ext cx="3048000" cy="202387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0BBACF2-D20F-48DD-BD98-45DFCFE10BC5}"/>
              </a:ext>
            </a:extLst>
          </p:cNvPr>
          <p:cNvSpPr txBox="1"/>
          <p:nvPr/>
        </p:nvSpPr>
        <p:spPr>
          <a:xfrm>
            <a:off x="5588000" y="3604838"/>
            <a:ext cx="52933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https://www.learnwithhomer.com/homer-blog/4190/social-skills-for-kids/</a:t>
            </a:r>
          </a:p>
        </p:txBody>
      </p:sp>
    </p:spTree>
    <p:extLst>
      <p:ext uri="{BB962C8B-B14F-4D97-AF65-F5344CB8AC3E}">
        <p14:creationId xmlns:p14="http://schemas.microsoft.com/office/powerpoint/2010/main" val="172290376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44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8734DA-160A-4772-9B77-F59A301734B5}"/>
              </a:ext>
            </a:extLst>
          </p:cNvPr>
          <p:cNvSpPr txBox="1"/>
          <p:nvPr/>
        </p:nvSpPr>
        <p:spPr>
          <a:xfrm>
            <a:off x="57150" y="834778"/>
            <a:ext cx="9029700" cy="42832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marR="0" lvl="2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3.5.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qua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đàm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thoại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chuyện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câu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hiểu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lý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do,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xảy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ra.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Khi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dung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nói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ngắn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gọn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thoải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vui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;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cuộc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khuyến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tỏ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Chuẩn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gũi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quen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thuộc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ý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biểu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nếu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nói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ngay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gắn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chuẩn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Ngay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0876F9F-D498-4C80-B555-7A7DE689B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itle 2">
            <a:extLst>
              <a:ext uri="{FF2B5EF4-FFF2-40B4-BE49-F238E27FC236}">
                <a16:creationId xmlns:a16="http://schemas.microsoft.com/office/drawing/2014/main" id="{D87395D6-696C-4F9F-91D2-751835BEA87F}"/>
              </a:ext>
            </a:extLst>
          </p:cNvPr>
          <p:cNvSpPr txBox="1">
            <a:spLocks/>
          </p:cNvSpPr>
          <p:nvPr/>
        </p:nvSpPr>
        <p:spPr>
          <a:xfrm>
            <a:off x="552450" y="406078"/>
            <a:ext cx="859155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3. PHƯƠNG PHÁP, KỸ THUẬT ĐÁNH GIÁ KNXH CỦA TRẺ</a:t>
            </a:r>
            <a:endParaRPr lang="vi-VN" dirty="0"/>
          </a:p>
          <a:p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229932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45</a:t>
            </a:fld>
            <a:endParaRPr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88734DA-160A-4772-9B77-F59A301734B5}"/>
              </a:ext>
            </a:extLst>
          </p:cNvPr>
          <p:cNvSpPr txBox="1"/>
          <p:nvPr/>
        </p:nvSpPr>
        <p:spPr>
          <a:xfrm>
            <a:off x="0" y="775053"/>
            <a:ext cx="9029700" cy="3439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marR="0" lvl="2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3.6.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trao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cha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mẹ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chăm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sóc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GV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sóc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nhằm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khẳng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thêm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cũng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kiếm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đổi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ngày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cuộc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qua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sổ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...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thêm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sở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thẩm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khiếu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nếu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...).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này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hỗ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hiểu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34290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0876F9F-D498-4C80-B555-7A7DE689B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itle 2">
            <a:extLst>
              <a:ext uri="{FF2B5EF4-FFF2-40B4-BE49-F238E27FC236}">
                <a16:creationId xmlns:a16="http://schemas.microsoft.com/office/drawing/2014/main" id="{D87395D6-696C-4F9F-91D2-751835BEA87F}"/>
              </a:ext>
            </a:extLst>
          </p:cNvPr>
          <p:cNvSpPr txBox="1">
            <a:spLocks/>
          </p:cNvSpPr>
          <p:nvPr/>
        </p:nvSpPr>
        <p:spPr>
          <a:xfrm>
            <a:off x="285750" y="235153"/>
            <a:ext cx="874395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Permanent Marker"/>
              <a:buNone/>
              <a:defRPr sz="2400" b="0" i="0" u="none" strike="noStrike" cap="none">
                <a:solidFill>
                  <a:schemeClr val="lt1"/>
                </a:solidFill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r>
              <a:rPr lang="en-US" dirty="0"/>
              <a:t>3. PHƯƠNG PHÁP, KỸ THUẬT ĐÁNH GIÁ KNXH CỦA TRẺ</a:t>
            </a:r>
            <a:endParaRPr lang="vi-VN" dirty="0"/>
          </a:p>
          <a:p>
            <a:br>
              <a:rPr lang="en-US" dirty="0"/>
            </a:b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B229E7-6FC4-4015-A3F2-665352DEACC4}"/>
              </a:ext>
            </a:extLst>
          </p:cNvPr>
          <p:cNvSpPr txBox="1"/>
          <p:nvPr/>
        </p:nvSpPr>
        <p:spPr>
          <a:xfrm>
            <a:off x="755650" y="3690628"/>
            <a:ext cx="8045450" cy="1366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4605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vậy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mềm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dẻo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nhằm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2D67479E-D781-4593-BCCD-65D2D27AC466}"/>
              </a:ext>
            </a:extLst>
          </p:cNvPr>
          <p:cNvSpPr/>
          <p:nvPr/>
        </p:nvSpPr>
        <p:spPr>
          <a:xfrm>
            <a:off x="177800" y="4140200"/>
            <a:ext cx="546100" cy="4191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58097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4"/>
          <p:cNvSpPr txBox="1">
            <a:spLocks noGrp="1"/>
          </p:cNvSpPr>
          <p:nvPr>
            <p:ph type="title"/>
          </p:nvPr>
        </p:nvSpPr>
        <p:spPr>
          <a:xfrm>
            <a:off x="688975" y="-113688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4. QUY TRÌNH ĐÁNH GIÁ </a:t>
            </a:r>
            <a:r>
              <a:rPr lang="en-US" dirty="0" err="1"/>
              <a:t>kĩ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CỦA TRẺ MN</a:t>
            </a:r>
            <a:endParaRPr lang="vi-VN" dirty="0"/>
          </a:p>
        </p:txBody>
      </p:sp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46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661065" y="4789947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E215B2-F09C-430E-A5F6-50578293EF72}"/>
              </a:ext>
            </a:extLst>
          </p:cNvPr>
          <p:cNvSpPr txBox="1"/>
          <p:nvPr/>
        </p:nvSpPr>
        <p:spPr>
          <a:xfrm>
            <a:off x="121446" y="889306"/>
            <a:ext cx="8901107" cy="20978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24000"/>
              </a:lnSpc>
              <a:spcBef>
                <a:spcPts val="200"/>
              </a:spcBef>
              <a:spcAft>
                <a:spcPts val="0"/>
              </a:spcAft>
              <a:buFont typeface="+mj-lt"/>
              <a:buAutoNum type="arabicPeriod" startAt="4"/>
            </a:pP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kĩ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18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endParaRPr lang="en-US" sz="1800" b="1" i="1" dirty="0">
              <a:solidFill>
                <a:schemeClr val="tx1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xem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xét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nhiều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thang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cha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mẹ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em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thang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ví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Thang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học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Merrell (2002), [School Social Behavior Scales, 2nd Edition (SSBS-2) (Merrell, 2002)];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trực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hằng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ngày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phiếu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hoặc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trò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chuyện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phỏng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endParaRPr lang="en-US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FC09219-EDD6-426F-8783-AECEEE9662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3641" y="2965768"/>
            <a:ext cx="4868017" cy="208602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8614C64-F13F-4255-ADE9-94465A1502D0}"/>
              </a:ext>
            </a:extLst>
          </p:cNvPr>
          <p:cNvSpPr txBox="1"/>
          <p:nvPr/>
        </p:nvSpPr>
        <p:spPr>
          <a:xfrm>
            <a:off x="0" y="4882281"/>
            <a:ext cx="47974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</p:spTree>
    <p:extLst>
      <p:ext uri="{BB962C8B-B14F-4D97-AF65-F5344CB8AC3E}">
        <p14:creationId xmlns:p14="http://schemas.microsoft.com/office/powerpoint/2010/main" val="10626357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A22F04-472D-4054-A36F-89783ABB282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47</a:t>
            </a:fld>
            <a:endParaRPr lang="en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6F4C4A-3D3A-4D93-9E75-24565C3BD8FB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5" name="Picture 4" descr="untitled">
            <a:extLst>
              <a:ext uri="{FF2B5EF4-FFF2-40B4-BE49-F238E27FC236}">
                <a16:creationId xmlns:a16="http://schemas.microsoft.com/office/drawing/2014/main" id="{5AFD7524-E46B-44AF-9DB5-E752F56378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860" y="508000"/>
            <a:ext cx="6119868" cy="27813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A8FFEBF-ECAE-48DB-8853-6ABA73D68104}"/>
              </a:ext>
            </a:extLst>
          </p:cNvPr>
          <p:cNvSpPr txBox="1"/>
          <p:nvPr/>
        </p:nvSpPr>
        <p:spPr>
          <a:xfrm>
            <a:off x="1532891" y="3511333"/>
            <a:ext cx="6192837" cy="3232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400" b="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1. 1. </a:t>
            </a: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</a:t>
            </a:r>
            <a:r>
              <a:rPr lang="en-US" sz="1400" b="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400" b="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400" b="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400" b="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400" b="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400" b="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400" b="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400" b="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400" b="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400" b="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400" b="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400" b="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400" b="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400" b="0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400" b="0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endParaRPr lang="en-US" sz="10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01570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A22F04-472D-4054-A36F-89783ABB282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48</a:t>
            </a:fld>
            <a:endParaRPr lang="en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764A75-2464-4406-AA6F-C0C4F6358800}"/>
              </a:ext>
            </a:extLst>
          </p:cNvPr>
          <p:cNvSpPr txBox="1"/>
          <p:nvPr/>
        </p:nvSpPr>
        <p:spPr>
          <a:xfrm>
            <a:off x="0" y="2977339"/>
            <a:ext cx="9029700" cy="2111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indent="114300" algn="just">
              <a:lnSpc>
                <a:spcPct val="124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Qui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KNXH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3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sau</a:t>
            </a:r>
            <a:r>
              <a:rPr lang="en-US" sz="1800" spc="-3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24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Bước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1/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Lập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kế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hoạch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Xác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Xác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đối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tượng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nội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dung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Xây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dựng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công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bài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đo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phiếu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bảng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hỏi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thang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đo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...)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nguồn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lực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thiết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Xác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thời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gian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địa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tiến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);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0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6F4C4A-3D3A-4D93-9E75-24565C3BD8FB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F66D9A-5632-404F-B3B9-08E37667E1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5803" y="165867"/>
            <a:ext cx="5858094" cy="251029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19433D0-4DC3-42A5-A3BA-874B1CE28DEC}"/>
              </a:ext>
            </a:extLst>
          </p:cNvPr>
          <p:cNvSpPr txBox="1"/>
          <p:nvPr/>
        </p:nvSpPr>
        <p:spPr>
          <a:xfrm>
            <a:off x="3020273" y="2676161"/>
            <a:ext cx="47974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</p:spTree>
    <p:extLst>
      <p:ext uri="{BB962C8B-B14F-4D97-AF65-F5344CB8AC3E}">
        <p14:creationId xmlns:p14="http://schemas.microsoft.com/office/powerpoint/2010/main" val="35802008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A22F04-472D-4054-A36F-89783ABB282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49</a:t>
            </a:fld>
            <a:endParaRPr lang="en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764A75-2464-4406-AA6F-C0C4F6358800}"/>
              </a:ext>
            </a:extLst>
          </p:cNvPr>
          <p:cNvSpPr txBox="1"/>
          <p:nvPr/>
        </p:nvSpPr>
        <p:spPr>
          <a:xfrm>
            <a:off x="114300" y="54173"/>
            <a:ext cx="8945033" cy="3615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24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Bước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2: 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Tổ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chức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thực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hiện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đánh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giá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thu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thập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dữ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liệu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tính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và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i="1" spc="-4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lượng</a:t>
            </a:r>
            <a:r>
              <a:rPr lang="en-US" sz="1800" b="1" i="1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lang="en-US" sz="1800" b="1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14605" indent="342265" algn="just">
              <a:lnSpc>
                <a:spcPct val="124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Chọn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Tùy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thuộc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chọn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hợp.Người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chọn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chuyên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nhiệt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tham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/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nhằm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Còn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chủ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chủ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thì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chọn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mầm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non).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6F4C4A-3D3A-4D93-9E75-24565C3BD8FB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1314EC-4F03-403D-865B-647EA4488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8308" y="3136631"/>
            <a:ext cx="4556867" cy="195269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CDEEB69-AB51-4CE7-9222-73132292C73C}"/>
              </a:ext>
            </a:extLst>
          </p:cNvPr>
          <p:cNvSpPr txBox="1"/>
          <p:nvPr/>
        </p:nvSpPr>
        <p:spPr>
          <a:xfrm>
            <a:off x="84667" y="4961019"/>
            <a:ext cx="4490786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</p:spTree>
    <p:extLst>
      <p:ext uri="{BB962C8B-B14F-4D97-AF65-F5344CB8AC3E}">
        <p14:creationId xmlns:p14="http://schemas.microsoft.com/office/powerpoint/2010/main" val="227071185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A22F04-472D-4054-A36F-89783ABB282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50</a:t>
            </a:fld>
            <a:endParaRPr lang="en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764A75-2464-4406-AA6F-C0C4F6358800}"/>
              </a:ext>
            </a:extLst>
          </p:cNvPr>
          <p:cNvSpPr txBox="1"/>
          <p:nvPr/>
        </p:nvSpPr>
        <p:spPr>
          <a:xfrm>
            <a:off x="114300" y="54173"/>
            <a:ext cx="8945033" cy="33137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265" marR="14605" algn="just">
              <a:lnSpc>
                <a:spcPct val="124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huấn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indent="342265" algn="just">
              <a:lnSpc>
                <a:spcPct val="124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Trước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trắc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câu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..)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nghiệm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trước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hẹp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hoàn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265" marR="14605" algn="just">
              <a:lnSpc>
                <a:spcPct val="124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thử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chỉnh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công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cụ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đo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nếu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spc="-5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spc="-5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265" marR="14605" algn="just">
              <a:lnSpc>
                <a:spcPct val="124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+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6F4C4A-3D3A-4D93-9E75-24565C3BD8FB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1314EC-4F03-403D-865B-647EA4488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8308" y="3136631"/>
            <a:ext cx="4556867" cy="195269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CDEEB69-AB51-4CE7-9222-73132292C73C}"/>
              </a:ext>
            </a:extLst>
          </p:cNvPr>
          <p:cNvSpPr txBox="1"/>
          <p:nvPr/>
        </p:nvSpPr>
        <p:spPr>
          <a:xfrm>
            <a:off x="84667" y="4961019"/>
            <a:ext cx="4490786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</p:spTree>
    <p:extLst>
      <p:ext uri="{BB962C8B-B14F-4D97-AF65-F5344CB8AC3E}">
        <p14:creationId xmlns:p14="http://schemas.microsoft.com/office/powerpoint/2010/main" val="41059269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A22F04-472D-4054-A36F-89783ABB282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51</a:t>
            </a:fld>
            <a:endParaRPr lang="en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764A75-2464-4406-AA6F-C0C4F6358800}"/>
              </a:ext>
            </a:extLst>
          </p:cNvPr>
          <p:cNvSpPr txBox="1"/>
          <p:nvPr/>
        </p:nvSpPr>
        <p:spPr>
          <a:xfrm>
            <a:off x="228601" y="365285"/>
            <a:ext cx="8851900" cy="2585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24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Bước</a:t>
            </a:r>
            <a:r>
              <a:rPr lang="en-U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3: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Phân</a:t>
            </a:r>
            <a:r>
              <a:rPr lang="en-U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tích</a:t>
            </a:r>
            <a:r>
              <a:rPr lang="en-U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dữ</a:t>
            </a:r>
            <a:r>
              <a:rPr lang="en-U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liệu</a:t>
            </a:r>
            <a:r>
              <a:rPr lang="en-U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14605" indent="342265" algn="just">
              <a:lnSpc>
                <a:spcPct val="124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Sau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bước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dữ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Sau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dữ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dữ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qui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tắc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chuẩn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nguyên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bằng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biểu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6F4C4A-3D3A-4D93-9E75-24565C3BD8FB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1314EC-4F03-403D-865B-647EA4488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8308" y="3136631"/>
            <a:ext cx="4556867" cy="195269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CDEEB69-AB51-4CE7-9222-73132292C73C}"/>
              </a:ext>
            </a:extLst>
          </p:cNvPr>
          <p:cNvSpPr txBox="1"/>
          <p:nvPr/>
        </p:nvSpPr>
        <p:spPr>
          <a:xfrm>
            <a:off x="84667" y="4961019"/>
            <a:ext cx="4490786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</p:spTree>
    <p:extLst>
      <p:ext uri="{BB962C8B-B14F-4D97-AF65-F5344CB8AC3E}">
        <p14:creationId xmlns:p14="http://schemas.microsoft.com/office/powerpoint/2010/main" val="176460605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DA22F04-472D-4054-A36F-89783ABB282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52</a:t>
            </a:fld>
            <a:endParaRPr lang="en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764A75-2464-4406-AA6F-C0C4F6358800}"/>
              </a:ext>
            </a:extLst>
          </p:cNvPr>
          <p:cNvSpPr txBox="1"/>
          <p:nvPr/>
        </p:nvSpPr>
        <p:spPr>
          <a:xfrm>
            <a:off x="0" y="564247"/>
            <a:ext cx="8851900" cy="14395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24000"/>
              </a:lnSpc>
              <a:spcBef>
                <a:spcPts val="0"/>
              </a:spcBef>
              <a:spcAft>
                <a:spcPts val="0"/>
              </a:spcAft>
              <a:buFont typeface="Times New Roman" panose="02020603050405020304" pitchFamily="18" charset="0"/>
              <a:buChar char="-"/>
            </a:pPr>
            <a:r>
              <a:rPr lang="en-US" sz="18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Bước</a:t>
            </a:r>
            <a:r>
              <a:rPr lang="en-U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4: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Kết</a:t>
            </a:r>
            <a:r>
              <a:rPr lang="en-U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luận</a:t>
            </a:r>
            <a:r>
              <a:rPr lang="en-U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quyết</a:t>
            </a:r>
            <a:r>
              <a:rPr lang="en-U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định</a:t>
            </a:r>
            <a:r>
              <a:rPr lang="en-U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en-US" sz="18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Báo</a:t>
            </a:r>
            <a:r>
              <a:rPr lang="en-U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cáo</a:t>
            </a:r>
            <a:r>
              <a:rPr lang="en-U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kết</a:t>
            </a:r>
            <a:r>
              <a:rPr lang="en-U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sz="1800" i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quả</a:t>
            </a:r>
            <a:r>
              <a:rPr lang="en-US" sz="1800" i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lang="en-US" sz="18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14605" indent="342265" algn="just">
              <a:lnSpc>
                <a:spcPct val="124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luận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quyết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dựa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...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6F4C4A-3D3A-4D93-9E75-24565C3BD8FB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DEEB69-AB51-4CE7-9222-73132292C73C}"/>
              </a:ext>
            </a:extLst>
          </p:cNvPr>
          <p:cNvSpPr txBox="1"/>
          <p:nvPr/>
        </p:nvSpPr>
        <p:spPr>
          <a:xfrm>
            <a:off x="84667" y="4961019"/>
            <a:ext cx="4490786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https://timviec365.vn/blog/ky-nang-la-gi-new7043.html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0B38935-F15B-4C94-B6E1-580A82E43082}"/>
              </a:ext>
            </a:extLst>
          </p:cNvPr>
          <p:cNvSpPr txBox="1"/>
          <p:nvPr/>
        </p:nvSpPr>
        <p:spPr>
          <a:xfrm>
            <a:off x="821266" y="2137787"/>
            <a:ext cx="8030634" cy="20148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4605" indent="3429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vậy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phân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tích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sâu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sắc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sở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dữ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qua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vi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/thang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tập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…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cũng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tin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được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nguồn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nghiên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cứu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cuộc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phỏng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…)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đặc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điểm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6BCD9282-BF1E-4DC3-B157-BCDC5BA91652}"/>
              </a:ext>
            </a:extLst>
          </p:cNvPr>
          <p:cNvSpPr/>
          <p:nvPr/>
        </p:nvSpPr>
        <p:spPr>
          <a:xfrm>
            <a:off x="198966" y="2930143"/>
            <a:ext cx="546100" cy="419100"/>
          </a:xfrm>
          <a:prstGeom prst="rightArrow">
            <a:avLst>
              <a:gd name="adj1" fmla="val 50000"/>
              <a:gd name="adj2" fmla="val 4393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76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4"/>
          <p:cNvSpPr txBox="1">
            <a:spLocks noGrp="1"/>
          </p:cNvSpPr>
          <p:nvPr>
            <p:ph type="title"/>
          </p:nvPr>
        </p:nvSpPr>
        <p:spPr>
          <a:xfrm>
            <a:off x="672042" y="0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5. ĐÁNH GIÁ CÁC YẾU TỐ ẢNH HƯỞNG ĐẾN SỰ PHÁT TRIỂN KNXH CỦA TRẺ MN</a:t>
            </a:r>
            <a:endParaRPr lang="vi-VN" dirty="0"/>
          </a:p>
        </p:txBody>
      </p:sp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53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C81A615-AB00-4113-B4F5-2F45736060E2}"/>
              </a:ext>
            </a:extLst>
          </p:cNvPr>
          <p:cNvSpPr txBox="1"/>
          <p:nvPr/>
        </p:nvSpPr>
        <p:spPr>
          <a:xfrm>
            <a:off x="4345940" y="4566106"/>
            <a:ext cx="479806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https://www.quora.com/What-is-the-difference-between-interpersonal-skills-and-communication-skills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E215B2-F09C-430E-A5F6-50578293EF72}"/>
              </a:ext>
            </a:extLst>
          </p:cNvPr>
          <p:cNvSpPr txBox="1"/>
          <p:nvPr/>
        </p:nvSpPr>
        <p:spPr>
          <a:xfrm>
            <a:off x="121446" y="857400"/>
            <a:ext cx="8901107" cy="13667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4605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hiểu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yếu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hưởng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người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đánh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phỏng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vấn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phiếu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hỏi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cha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mẹ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phép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toán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kê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tìm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yếu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F1A145-760D-4603-83DD-6F945BADA5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2183530"/>
            <a:ext cx="7839604" cy="26192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9C00DBD-60CD-4620-81DD-DC841064A367}"/>
              </a:ext>
            </a:extLst>
          </p:cNvPr>
          <p:cNvSpPr txBox="1"/>
          <p:nvPr/>
        </p:nvSpPr>
        <p:spPr>
          <a:xfrm>
            <a:off x="2433350" y="4873883"/>
            <a:ext cx="48260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http://assessmentcommons.org/</a:t>
            </a:r>
          </a:p>
        </p:txBody>
      </p:sp>
    </p:spTree>
    <p:extLst>
      <p:ext uri="{BB962C8B-B14F-4D97-AF65-F5344CB8AC3E}">
        <p14:creationId xmlns:p14="http://schemas.microsoft.com/office/powerpoint/2010/main" val="179839180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4"/>
          <p:cNvSpPr txBox="1">
            <a:spLocks noGrp="1"/>
          </p:cNvSpPr>
          <p:nvPr>
            <p:ph type="title"/>
          </p:nvPr>
        </p:nvSpPr>
        <p:spPr>
          <a:xfrm>
            <a:off x="672042" y="0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5. ĐÁNH GIÁ CÁC YẾU TỐ ẢNH HƯỞNG ĐẾN SỰ PHÁT TRIỂN KNXH CỦA TRẺ MN</a:t>
            </a:r>
            <a:endParaRPr lang="vi-VN" dirty="0"/>
          </a:p>
        </p:txBody>
      </p:sp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54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E215B2-F09C-430E-A5F6-50578293EF72}"/>
              </a:ext>
            </a:extLst>
          </p:cNvPr>
          <p:cNvSpPr txBox="1"/>
          <p:nvPr/>
        </p:nvSpPr>
        <p:spPr>
          <a:xfrm>
            <a:off x="121446" y="701009"/>
            <a:ext cx="9022554" cy="4080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4605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endParaRPr lang="en-US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tầm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trọng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GDMN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GDMN.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tổ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hướng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dẫn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thực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điều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kiện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sở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vật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chất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trang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bị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tài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80492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4"/>
          <p:cNvSpPr txBox="1">
            <a:spLocks noGrp="1"/>
          </p:cNvSpPr>
          <p:nvPr>
            <p:ph type="title"/>
          </p:nvPr>
        </p:nvSpPr>
        <p:spPr>
          <a:xfrm>
            <a:off x="672042" y="0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5. ĐÁNH GIÁ CÁC YẾU TỐ ẢNH HƯỞNG ĐẾN SỰ PHÁT TRIỂN KNXH CỦA TRẺ MN</a:t>
            </a:r>
            <a:endParaRPr lang="vi-VN" dirty="0"/>
          </a:p>
        </p:txBody>
      </p:sp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55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E215B2-F09C-430E-A5F6-50578293EF72}"/>
              </a:ext>
            </a:extLst>
          </p:cNvPr>
          <p:cNvSpPr txBox="1"/>
          <p:nvPr/>
        </p:nvSpPr>
        <p:spPr>
          <a:xfrm>
            <a:off x="121446" y="1005356"/>
            <a:ext cx="9022554" cy="36282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4605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endParaRPr lang="en-US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tầm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trọng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kĩ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năng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nếp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truyền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hóa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bầu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tâm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thành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viên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	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(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những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dùng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chơi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sách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truyện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KNXH….).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212141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4"/>
          <p:cNvSpPr txBox="1">
            <a:spLocks noGrp="1"/>
          </p:cNvSpPr>
          <p:nvPr>
            <p:ph type="title"/>
          </p:nvPr>
        </p:nvSpPr>
        <p:spPr>
          <a:xfrm>
            <a:off x="672042" y="0"/>
            <a:ext cx="8229600" cy="857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5. ĐÁNH GIÁ CÁC YẾU TỐ ẢNH HƯỞNG ĐẾN SỰ PHÁT TRIỂN KNXH CỦA TRẺ MN</a:t>
            </a:r>
            <a:endParaRPr lang="vi-VN" dirty="0"/>
          </a:p>
        </p:txBody>
      </p:sp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56</a:t>
            </a:fld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34B989-3E67-4678-B338-8611154E7C9A}"/>
              </a:ext>
            </a:extLst>
          </p:cNvPr>
          <p:cNvSpPr txBox="1"/>
          <p:nvPr/>
        </p:nvSpPr>
        <p:spPr>
          <a:xfrm>
            <a:off x="6584950" y="4781550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E215B2-F09C-430E-A5F6-50578293EF72}"/>
              </a:ext>
            </a:extLst>
          </p:cNvPr>
          <p:cNvSpPr txBox="1"/>
          <p:nvPr/>
        </p:nvSpPr>
        <p:spPr>
          <a:xfrm>
            <a:off x="115756" y="1140822"/>
            <a:ext cx="8912487" cy="2527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4605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c.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cộng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đồng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b="1" i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b="1" i="1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endParaRPr lang="en-US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Nhận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thức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tượng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về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tầm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trọng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Truyền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thống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hóa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tâm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hoạt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địa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tâm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quá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lưu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tiếp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xúc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tương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11266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57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134100" y="4693975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8313" y="1706263"/>
            <a:ext cx="2084210" cy="156315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38100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523C3C-BB48-4A2A-A9DA-246A2F1E5F69}"/>
              </a:ext>
            </a:extLst>
          </p:cNvPr>
          <p:cNvSpPr txBox="1"/>
          <p:nvPr/>
        </p:nvSpPr>
        <p:spPr>
          <a:xfrm>
            <a:off x="337124" y="1140532"/>
            <a:ext cx="6080609" cy="3115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17000"/>
              </a:lnSpc>
              <a:spcBef>
                <a:spcPts val="200"/>
              </a:spcBef>
              <a:spcAft>
                <a:spcPts val="0"/>
              </a:spcAft>
            </a:pP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5.2.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KNXH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môi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xã</a:t>
            </a:r>
            <a:r>
              <a:rPr lang="en-US" sz="1800" b="1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="1" i="1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endParaRPr lang="en-US" sz="1800" b="1" i="1" dirty="0">
              <a:solidFill>
                <a:schemeClr val="tx1"/>
              </a:solidFill>
              <a:effectLst/>
              <a:latin typeface="Calibri Light" panose="020F03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Mức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độ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ảnh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hưởng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</a:t>
            </a:r>
            <a:endParaRPr lang="en-US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Ảnh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hưởng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bào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đầy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đủ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en-US" sz="18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794AFD6-4D2C-4661-A783-81C841BFD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ĐÁNH GIÁ CÁC YẾU TỐ ẢNH HƯỞNG ĐẾN SỰ PHÁT TRIỂN KNXH CỦA TRẺ MN</a:t>
            </a:r>
          </a:p>
        </p:txBody>
      </p:sp>
    </p:spTree>
    <p:extLst>
      <p:ext uri="{BB962C8B-B14F-4D97-AF65-F5344CB8AC3E}">
        <p14:creationId xmlns:p14="http://schemas.microsoft.com/office/powerpoint/2010/main" val="68812235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58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134100" y="4693975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5415" y="3030535"/>
            <a:ext cx="2084210" cy="156315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38100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523C3C-BB48-4A2A-A9DA-246A2F1E5F69}"/>
              </a:ext>
            </a:extLst>
          </p:cNvPr>
          <p:cNvSpPr txBox="1"/>
          <p:nvPr/>
        </p:nvSpPr>
        <p:spPr>
          <a:xfrm>
            <a:off x="219362" y="945352"/>
            <a:ext cx="8705276" cy="18190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4605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hưởng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đến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song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hiệu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chưa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cao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-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Ảnh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hưởng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kém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Chỉ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ở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một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số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từ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phía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Không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794AFD6-4D2C-4661-A783-81C841BFD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ĐÁNH GIÁ CÁC YẾU TỐ ẢNH HƯỞNG ĐẾN SỰ PHÁT TRIỂN KNXH CỦA TRẺ MN</a:t>
            </a:r>
          </a:p>
        </p:txBody>
      </p:sp>
    </p:spTree>
    <p:extLst>
      <p:ext uri="{BB962C8B-B14F-4D97-AF65-F5344CB8AC3E}">
        <p14:creationId xmlns:p14="http://schemas.microsoft.com/office/powerpoint/2010/main" val="117419420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4297650" y="4859852"/>
            <a:ext cx="548700" cy="28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59</a:t>
            </a:fld>
            <a:endParaRPr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36CC4B4-7165-4135-B6F0-0C97EA85ED49}"/>
              </a:ext>
            </a:extLst>
          </p:cNvPr>
          <p:cNvSpPr txBox="1"/>
          <p:nvPr/>
        </p:nvSpPr>
        <p:spPr>
          <a:xfrm>
            <a:off x="6405033" y="4693975"/>
            <a:ext cx="3009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/>
              <a:t>GV: </a:t>
            </a:r>
            <a:r>
              <a:rPr lang="en-US" i="1" dirty="0" err="1"/>
              <a:t>Nguyễn</a:t>
            </a:r>
            <a:r>
              <a:rPr lang="en-US" i="1" dirty="0"/>
              <a:t> </a:t>
            </a:r>
            <a:r>
              <a:rPr lang="en-US" i="1" dirty="0" err="1"/>
              <a:t>Thiều</a:t>
            </a:r>
            <a:r>
              <a:rPr lang="en-US" i="1" dirty="0"/>
              <a:t> </a:t>
            </a:r>
            <a:r>
              <a:rPr lang="en-US" i="1" dirty="0" err="1"/>
              <a:t>Dạ</a:t>
            </a:r>
            <a:r>
              <a:rPr lang="en-US" i="1" dirty="0"/>
              <a:t> </a:t>
            </a:r>
            <a:r>
              <a:rPr lang="en-US" i="1" dirty="0" err="1"/>
              <a:t>Hương</a:t>
            </a:r>
            <a:endParaRPr lang="en-US" i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65DCA4-D44F-49A0-8F57-3BEE8A9771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5415" y="3030535"/>
            <a:ext cx="2084210" cy="156315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D45C6507-7E5A-4711-91C9-572DD298AE3D}"/>
              </a:ext>
            </a:extLst>
          </p:cNvPr>
          <p:cNvSpPr txBox="1"/>
          <p:nvPr/>
        </p:nvSpPr>
        <p:spPr>
          <a:xfrm>
            <a:off x="23526" y="4528421"/>
            <a:ext cx="238100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00" dirty="0"/>
              <a:t>https://nhanlucnganhluat.vn/tin-tuc/ky-nang-la-gi-co-that-su-quan-trong-khong.html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2523C3C-BB48-4A2A-A9DA-246A2F1E5F69}"/>
              </a:ext>
            </a:extLst>
          </p:cNvPr>
          <p:cNvSpPr txBox="1"/>
          <p:nvPr/>
        </p:nvSpPr>
        <p:spPr>
          <a:xfrm>
            <a:off x="1041400" y="945352"/>
            <a:ext cx="7883237" cy="21430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14605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Như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vậy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thấy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của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mẫu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có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hệ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mật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thiết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với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xung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quanh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Để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tốt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thì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cần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phải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đảm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bảo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các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tiêu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chí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môi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cộng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đồng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sự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phối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kết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hợp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giữa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gia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đình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,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nhà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trường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xã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hội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trong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việc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giáo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dục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và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phát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triển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KNXH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cho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trẻ</a:t>
            </a: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14605" indent="457200" algn="just">
              <a:lnSpc>
                <a:spcPct val="117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794AFD6-4D2C-4661-A783-81C841BFD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ĐÁNH GIÁ CÁC YẾU TỐ ẢNH HƯỞNG ĐẾN SỰ PHÁT TRIỂN KNXH CỦA TRẺ MN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ABB30AB0-1793-4BB3-9948-918A63F3F073}"/>
              </a:ext>
            </a:extLst>
          </p:cNvPr>
          <p:cNvSpPr/>
          <p:nvPr/>
        </p:nvSpPr>
        <p:spPr>
          <a:xfrm>
            <a:off x="342899" y="1600876"/>
            <a:ext cx="546100" cy="419100"/>
          </a:xfrm>
          <a:prstGeom prst="rightArrow">
            <a:avLst>
              <a:gd name="adj1" fmla="val 50000"/>
              <a:gd name="adj2" fmla="val 4393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330086"/>
      </p:ext>
    </p:extLst>
  </p:cSld>
  <p:clrMapOvr>
    <a:masterClrMapping/>
  </p:clrMapOvr>
</p:sld>
</file>

<file path=ppt/theme/theme1.xml><?xml version="1.0" encoding="utf-8"?>
<a:theme xmlns:a="http://schemas.openxmlformats.org/drawingml/2006/main" name="Timon template">
  <a:themeElements>
    <a:clrScheme name="Custom 347">
      <a:dk1>
        <a:srgbClr val="2C343B"/>
      </a:dk1>
      <a:lt1>
        <a:srgbClr val="FFFFFF"/>
      </a:lt1>
      <a:dk2>
        <a:srgbClr val="859CB1"/>
      </a:dk2>
      <a:lt2>
        <a:srgbClr val="F0F3F5"/>
      </a:lt2>
      <a:accent1>
        <a:srgbClr val="0198AD"/>
      </a:accent1>
      <a:accent2>
        <a:srgbClr val="BDE4EA"/>
      </a:accent2>
      <a:accent3>
        <a:srgbClr val="FE344D"/>
      </a:accent3>
      <a:accent4>
        <a:srgbClr val="FE7F8F"/>
      </a:accent4>
      <a:accent5>
        <a:srgbClr val="F5A500"/>
      </a:accent5>
      <a:accent6>
        <a:srgbClr val="2C343B"/>
      </a:accent6>
      <a:hlink>
        <a:srgbClr val="2C343B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1196</TotalTime>
  <Words>8747</Words>
  <Application>Microsoft Office PowerPoint</Application>
  <PresentationFormat>On-screen Show (16:9)</PresentationFormat>
  <Paragraphs>423</Paragraphs>
  <Slides>59</Slides>
  <Notes>53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8" baseType="lpstr">
      <vt:lpstr>Permanent Marker</vt:lpstr>
      <vt:lpstr>Calibri Light</vt:lpstr>
      <vt:lpstr>Source Sans Pro</vt:lpstr>
      <vt:lpstr>Times New Roman</vt:lpstr>
      <vt:lpstr>Arial</vt:lpstr>
      <vt:lpstr>Symbol</vt:lpstr>
      <vt:lpstr>Calibri</vt:lpstr>
      <vt:lpstr>Noto Sans Symbols</vt:lpstr>
      <vt:lpstr>Timon template</vt:lpstr>
      <vt:lpstr>Education Social skills for preschool children </vt:lpstr>
      <vt:lpstr>hello!</vt:lpstr>
      <vt:lpstr>BÀI HỌC SỐ 4</vt:lpstr>
      <vt:lpstr>TIẾN TRÌNH HỌC TẬP</vt:lpstr>
      <vt:lpstr>Mục tiêu của bài học</vt:lpstr>
      <vt:lpstr>Tài liệu tham khảo</vt:lpstr>
      <vt:lpstr>PowerPoint Presentation</vt:lpstr>
      <vt:lpstr>1. ĐÁNH GIÁ kỹ năng xã hội của trẻ mầm non</vt:lpstr>
      <vt:lpstr>1. ĐÁNH GIÁ kỹ năng xã hội của trẻ mầm non</vt:lpstr>
      <vt:lpstr>1. ĐÁNH GIÁ kỹ năng xã hội của trẻ mầm non</vt:lpstr>
      <vt:lpstr>1. ĐÁNH GIÁ kỹ năng xã hội của trẻ mầm non</vt:lpstr>
      <vt:lpstr>1. ĐÁNH GIÁ kỹ năng xã hội của trẻ mầm non</vt:lpstr>
      <vt:lpstr>2. Nội dungĐÁNH GIÁ kỹ năng xã hội của trẻ MN</vt:lpstr>
      <vt:lpstr>PowerPoint Presentation</vt:lpstr>
      <vt:lpstr>2. Nội dungĐÁNH GIÁ kỹ năng xã hội của trẻ MN</vt:lpstr>
      <vt:lpstr>2. Nội dungĐÁNH GIÁ kỹ năng xã hội của trẻ MN</vt:lpstr>
      <vt:lpstr>2. Nội dungĐÁNH GIÁ kỹ năng xã hội của trẻ MN</vt:lpstr>
      <vt:lpstr>2. Nội dungĐÁNH GIÁ kỹ năng xã hội của trẻ MN</vt:lpstr>
      <vt:lpstr>2. Nội dungĐÁNH GIÁ kỹ năng xã hội của trẻ MN</vt:lpstr>
      <vt:lpstr>2. Nội dungĐÁNH GIÁ kỹ năng xã hội của trẻ MN</vt:lpstr>
      <vt:lpstr>2. Nội dungĐÁNH GIÁ kỹ năng xã hội của trẻ MN</vt:lpstr>
      <vt:lpstr>2. Nội dungĐÁNH GIÁ kỹ năng xã hội của trẻ MN</vt:lpstr>
      <vt:lpstr>2. Nội dungĐÁNH GIÁ kỹ năng xã hội của trẻ MN</vt:lpstr>
      <vt:lpstr>2. Nội dungĐÁNH GIÁ kỹ năng xã hội của trẻ MN</vt:lpstr>
      <vt:lpstr>2. Nội dungĐÁNH GIÁ kỹ năng xã hội của trẻ MN</vt:lpstr>
      <vt:lpstr>2. Nội dungĐÁNH GIÁ kỹ năng xã hội của trẻ MN</vt:lpstr>
      <vt:lpstr>PowerPoint Presentation</vt:lpstr>
      <vt:lpstr>2. Nội dungĐÁNH GIÁ kỹ năng xã hội của trẻ MN</vt:lpstr>
      <vt:lpstr>PowerPoint Presentation</vt:lpstr>
      <vt:lpstr>3. PHƯƠNG PHÁP, KỸ THUẬT ĐÁNH GIÁ KNXH CỦA TRẺ</vt:lpstr>
      <vt:lpstr>PowerPoint Presentation</vt:lpstr>
      <vt:lpstr>3. PHƯƠNG PHÁP, KỸ THUẬT ĐÁNH GIÁ KNXH CỦA TRẺ  </vt:lpstr>
      <vt:lpstr>3. PHƯƠNG PHÁP, KỸ THUẬT ĐÁNH GIÁ KNXH CỦA TRẺ  </vt:lpstr>
      <vt:lpstr>3. PHƯƠNG PHÁP, KỸ THUẬT ĐÁNH GIÁ KNXH CỦA TRẺ </vt:lpstr>
      <vt:lpstr>3. PHƯƠNG PHÁP, KỸ THUẬT ĐÁNH GIÁ KNXH CỦA TRẺ  </vt:lpstr>
      <vt:lpstr>3. PHƯƠNG PHÁP, KỸ THUẬT ĐÁNH GIÁ KNXH CỦA TRẺ  </vt:lpstr>
      <vt:lpstr>3. PHƯƠNG PHÁP, KỸ THUẬT ĐÁNH GIÁ KNXH CỦA TRẺ  </vt:lpstr>
      <vt:lpstr>3. PHƯƠNG PHÁP, KỸ THUẬT ĐÁNH GIÁ KNXH CỦA TRẺ  </vt:lpstr>
      <vt:lpstr>3. PHƯƠNG PHÁP, KỸ THUẬT ĐÁNH GIÁ KNXH CỦA TRẺ  </vt:lpstr>
      <vt:lpstr>3. PHƯƠNG PHÁP, KỸ THUẬT ĐÁNH GIÁ KNXH CỦA TRẺ  </vt:lpstr>
      <vt:lpstr>3. PHƯƠNG PHÁP, KỸ THUẬT ĐÁNH GIÁ KNXH CỦA TRẺ  </vt:lpstr>
      <vt:lpstr>3. PHƯƠNG PHÁP, KỸ THUẬT ĐÁNH GIÁ KNXH CỦA TRẺ </vt:lpstr>
      <vt:lpstr>3. PHƯƠNG PHÁP, KỸ THUẬT ĐÁNH GIÁ KNXH CỦA TRẺ 5</vt:lpstr>
      <vt:lpstr>PowerPoint Presentation</vt:lpstr>
      <vt:lpstr>PowerPoint Presentation</vt:lpstr>
      <vt:lpstr>4. QUY TRÌNH ĐÁNH GIÁ kĩ năng xã hội CỦA TRẺ MN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5. ĐÁNH GIÁ CÁC YẾU TỐ ẢNH HƯỞNG ĐẾN SỰ PHÁT TRIỂN KNXH CỦA TRẺ MN</vt:lpstr>
      <vt:lpstr>5. ĐÁNH GIÁ CÁC YẾU TỐ ẢNH HƯỞNG ĐẾN SỰ PHÁT TRIỂN KNXH CỦA TRẺ MN</vt:lpstr>
      <vt:lpstr>5. ĐÁNH GIÁ CÁC YẾU TỐ ẢNH HƯỞNG ĐẾN SỰ PHÁT TRIỂN KNXH CỦA TRẺ MN</vt:lpstr>
      <vt:lpstr>5. ĐÁNH GIÁ CÁC YẾU TỐ ẢNH HƯỞNG ĐẾN SỰ PHÁT TRIỂN KNXH CỦA TRẺ MN</vt:lpstr>
      <vt:lpstr>5. ĐÁNH GIÁ CÁC YẾU TỐ ẢNH HƯỞNG ĐẾN SỰ PHÁT TRIỂN KNXH CỦA TRẺ MN</vt:lpstr>
      <vt:lpstr>5. ĐÁNH GIÁ CÁC YẾU TỐ ẢNH HƯỞNG ĐẾN SỰ PHÁT TRIỂN KNXH CỦA TRẺ MN</vt:lpstr>
      <vt:lpstr>5. ĐÁNH GIÁ CÁC YẾU TỐ ẢNH HƯỞNG ĐẾN SỰ PHÁT TRIỂN KNXH CỦA TRẺ MN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GIÁO DỤC KỸ NĂNG XÃ HỘI CHO TRẺ MẦM NON </dc:title>
  <cp:lastModifiedBy>DaHu 21</cp:lastModifiedBy>
  <cp:revision>163</cp:revision>
  <dcterms:modified xsi:type="dcterms:W3CDTF">2022-04-20T01:54:15Z</dcterms:modified>
</cp:coreProperties>
</file>