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320" r:id="rId3"/>
    <p:sldId id="321" r:id="rId4"/>
    <p:sldId id="322" r:id="rId5"/>
    <p:sldId id="323" r:id="rId6"/>
    <p:sldId id="340" r:id="rId7"/>
    <p:sldId id="324" r:id="rId8"/>
    <p:sldId id="338" r:id="rId9"/>
    <p:sldId id="325" r:id="rId10"/>
    <p:sldId id="326" r:id="rId11"/>
    <p:sldId id="351" r:id="rId12"/>
    <p:sldId id="342" r:id="rId13"/>
    <p:sldId id="343" r:id="rId14"/>
    <p:sldId id="344" r:id="rId15"/>
    <p:sldId id="345" r:id="rId16"/>
    <p:sldId id="346" r:id="rId17"/>
    <p:sldId id="347" r:id="rId18"/>
    <p:sldId id="349" r:id="rId19"/>
    <p:sldId id="328" r:id="rId20"/>
    <p:sldId id="329" r:id="rId21"/>
    <p:sldId id="330" r:id="rId22"/>
    <p:sldId id="331" r:id="rId23"/>
    <p:sldId id="332" r:id="rId24"/>
    <p:sldId id="360" r:id="rId25"/>
    <p:sldId id="352" r:id="rId26"/>
    <p:sldId id="353" r:id="rId27"/>
    <p:sldId id="354" r:id="rId28"/>
    <p:sldId id="355" r:id="rId29"/>
    <p:sldId id="356" r:id="rId30"/>
    <p:sldId id="357" r:id="rId31"/>
    <p:sldId id="361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73754" autoAdjust="0"/>
  </p:normalViewPr>
  <p:slideViewPr>
    <p:cSldViewPr snapToGrid="0">
      <p:cViewPr varScale="1">
        <p:scale>
          <a:sx n="70" d="100"/>
          <a:sy n="70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A70224-64F1-4A6C-9115-BEED98FF7B10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A7B1B7-1345-4D88-AEF3-3DD44597DF3E}">
      <dgm:prSet phldrT="[Текст]" custT="1"/>
      <dgm:spPr/>
      <dgm:t>
        <a:bodyPr/>
        <a:lstStyle/>
        <a:p>
          <a:r>
            <a:rPr lang="ru-RU" sz="1800" b="1" dirty="0" err="1" smtClean="0"/>
            <a:t>Глобаллашувнинг</a:t>
          </a:r>
          <a:r>
            <a:rPr lang="ru-RU" sz="1800" b="1" dirty="0" smtClean="0"/>
            <a:t> </a:t>
          </a:r>
          <a:r>
            <a:rPr lang="ru-RU" sz="1800" b="1" dirty="0" err="1" smtClean="0"/>
            <a:t>ижобий</a:t>
          </a:r>
          <a:r>
            <a:rPr lang="ru-RU" sz="1800" b="1" dirty="0" smtClean="0"/>
            <a:t> </a:t>
          </a:r>
          <a:r>
            <a:rPr lang="ru-RU" sz="1800" b="1" dirty="0" err="1" smtClean="0"/>
            <a:t>тенденциялари</a:t>
          </a:r>
          <a:endParaRPr lang="ru-RU" sz="1800" b="1" dirty="0" smtClean="0"/>
        </a:p>
        <a:p>
          <a:r>
            <a:rPr lang="ru-RU" sz="1600" b="0" dirty="0" smtClean="0"/>
            <a:t>- </a:t>
          </a:r>
          <a:r>
            <a:rPr lang="ru-RU" sz="1600" b="0" dirty="0" err="1" smtClean="0"/>
            <a:t>янги</a:t>
          </a:r>
          <a:r>
            <a:rPr lang="ru-RU" sz="1600" b="0" dirty="0" smtClean="0"/>
            <a:t> </a:t>
          </a:r>
          <a:r>
            <a:rPr lang="ru-RU" sz="1600" b="0" dirty="0" err="1" smtClean="0"/>
            <a:t>бозорлар</a:t>
          </a:r>
          <a:r>
            <a:rPr lang="ru-RU" sz="1600" b="0" dirty="0" smtClean="0"/>
            <a:t>, </a:t>
          </a:r>
          <a:r>
            <a:rPr lang="ru-RU" sz="1600" b="0" dirty="0" err="1" smtClean="0"/>
            <a:t>товарлар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хизматларнинг</a:t>
          </a:r>
          <a:r>
            <a:rPr lang="ru-RU" sz="1600" b="0" dirty="0" smtClean="0"/>
            <a:t> </a:t>
          </a:r>
          <a:r>
            <a:rPr lang="ru-RU" sz="1600" b="0" dirty="0" err="1" smtClean="0"/>
            <a:t>пайдо</a:t>
          </a:r>
          <a:r>
            <a:rPr lang="ru-RU" sz="1600" b="0" dirty="0" smtClean="0"/>
            <a:t> </a:t>
          </a:r>
          <a:r>
            <a:rPr lang="ru-RU" sz="1600" b="0" dirty="0" err="1" smtClean="0"/>
            <a:t>бўлиши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арзон</a:t>
          </a:r>
          <a:r>
            <a:rPr lang="ru-RU" sz="1600" b="0" dirty="0" smtClean="0"/>
            <a:t> </a:t>
          </a:r>
          <a:r>
            <a:rPr lang="ru-RU" sz="1600" b="0" dirty="0" err="1" smtClean="0"/>
            <a:t>нархлар</a:t>
          </a:r>
          <a:r>
            <a:rPr lang="ru-RU" sz="1600" b="0" dirty="0" smtClean="0"/>
            <a:t> (товар </a:t>
          </a:r>
          <a:r>
            <a:rPr lang="ru-RU" sz="1600" b="0" dirty="0" err="1" smtClean="0"/>
            <a:t>минимал</a:t>
          </a:r>
          <a:r>
            <a:rPr lang="ru-RU" sz="1600" b="0" dirty="0" smtClean="0"/>
            <a:t> </a:t>
          </a:r>
          <a:r>
            <a:rPr lang="ru-RU" sz="1600" b="0" dirty="0" err="1" smtClean="0"/>
            <a:t>харажатлар</a:t>
          </a:r>
          <a:r>
            <a:rPr lang="ru-RU" sz="1600" b="0" dirty="0" smtClean="0"/>
            <a:t> </a:t>
          </a:r>
          <a:r>
            <a:rPr lang="ru-RU" sz="1600" b="0" dirty="0" err="1" smtClean="0"/>
            <a:t>билан</a:t>
          </a:r>
          <a:r>
            <a:rPr lang="ru-RU" sz="1600" b="0" dirty="0" smtClean="0"/>
            <a:t> </a:t>
          </a:r>
          <a:r>
            <a:rPr lang="ru-RU" sz="1600" b="0" dirty="0" err="1" smtClean="0"/>
            <a:t>ишлаб</a:t>
          </a:r>
          <a:r>
            <a:rPr lang="ru-RU" sz="1600" b="0" dirty="0" smtClean="0"/>
            <a:t> </a:t>
          </a:r>
          <a:r>
            <a:rPr lang="ru-RU" sz="1600" b="0" dirty="0" err="1" smtClean="0"/>
            <a:t>чиқарилади</a:t>
          </a:r>
          <a:r>
            <a:rPr lang="ru-RU" sz="1600" b="0" dirty="0" smtClean="0"/>
            <a:t>);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меҳнат</a:t>
          </a:r>
          <a:r>
            <a:rPr lang="ru-RU" sz="1600" b="0" dirty="0" smtClean="0"/>
            <a:t> </a:t>
          </a:r>
          <a:r>
            <a:rPr lang="ru-RU" sz="1600" b="0" dirty="0" err="1" smtClean="0"/>
            <a:t>унумдорлиги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товарлар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хизматлар</a:t>
          </a:r>
          <a:r>
            <a:rPr lang="ru-RU" sz="1600" b="0" dirty="0" smtClean="0"/>
            <a:t> </a:t>
          </a:r>
          <a:r>
            <a:rPr lang="ru-RU" sz="1600" b="0" dirty="0" err="1" smtClean="0"/>
            <a:t>сифатининг</a:t>
          </a:r>
          <a:r>
            <a:rPr lang="ru-RU" sz="1600" b="0" dirty="0" smtClean="0"/>
            <a:t> </a:t>
          </a:r>
          <a:r>
            <a:rPr lang="ru-RU" sz="1600" b="0" dirty="0" err="1" smtClean="0"/>
            <a:t>ўсиши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ресурсларни</a:t>
          </a:r>
          <a:r>
            <a:rPr lang="ru-RU" sz="1600" b="0" dirty="0" smtClean="0"/>
            <a:t> </a:t>
          </a:r>
          <a:r>
            <a:rPr lang="ru-RU" sz="1600" b="0" dirty="0" err="1" smtClean="0"/>
            <a:t>самарали</a:t>
          </a:r>
          <a:r>
            <a:rPr lang="ru-RU" sz="1600" b="0" dirty="0" smtClean="0"/>
            <a:t> </a:t>
          </a:r>
          <a:r>
            <a:rPr lang="ru-RU" sz="1600" b="0" dirty="0" err="1" smtClean="0"/>
            <a:t>тақсимлаш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uz-Cyrl-UZ" sz="1600" b="0" dirty="0" smtClean="0"/>
            <a:t>Суст ривожланган </a:t>
          </a:r>
          <a:r>
            <a:rPr lang="ru-RU" sz="1600" b="0" dirty="0" err="1" smtClean="0"/>
            <a:t>мамлакатлардаги</a:t>
          </a:r>
          <a:r>
            <a:rPr lang="ru-RU" sz="1600" b="0" dirty="0" smtClean="0"/>
            <a:t> </a:t>
          </a:r>
          <a:r>
            <a:rPr lang="ru-RU" sz="1600" b="0" dirty="0" err="1" smtClean="0"/>
            <a:t>инсонларнинг</a:t>
          </a:r>
          <a:r>
            <a:rPr lang="ru-RU" sz="1600" b="0" dirty="0" smtClean="0"/>
            <a:t> </a:t>
          </a:r>
          <a:r>
            <a:rPr lang="ru-RU" sz="1600" b="0" dirty="0" err="1" smtClean="0"/>
            <a:t>турмуш</a:t>
          </a:r>
          <a:r>
            <a:rPr lang="ru-RU" sz="1600" b="0" dirty="0" smtClean="0"/>
            <a:t> </a:t>
          </a:r>
          <a:r>
            <a:rPr lang="ru-RU" sz="1600" b="0" dirty="0" err="1" smtClean="0"/>
            <a:t>шароитини</a:t>
          </a:r>
          <a:r>
            <a:rPr lang="ru-RU" sz="1600" b="0" dirty="0" smtClean="0"/>
            <a:t> </a:t>
          </a:r>
          <a:r>
            <a:rPr lang="ru-RU" sz="1600" b="0" dirty="0" err="1" smtClean="0"/>
            <a:t>яхшилаш</a:t>
          </a:r>
          <a:r>
            <a:rPr lang="ru-RU" sz="1600" b="0" dirty="0" smtClean="0"/>
            <a:t> (</a:t>
          </a:r>
          <a:r>
            <a:rPr lang="ru-RU" sz="1600" b="0" dirty="0" err="1" smtClean="0"/>
            <a:t>меҳнатга</a:t>
          </a:r>
          <a:r>
            <a:rPr lang="ru-RU" sz="1600" b="0" dirty="0" smtClean="0"/>
            <a:t> </a:t>
          </a:r>
          <a:r>
            <a:rPr lang="ru-RU" sz="1600" b="0" dirty="0" err="1" smtClean="0"/>
            <a:t>бўлган</a:t>
          </a:r>
          <a:r>
            <a:rPr lang="ru-RU" sz="1600" b="0" dirty="0" smtClean="0"/>
            <a:t> </a:t>
          </a:r>
          <a:r>
            <a:rPr lang="ru-RU" sz="1600" b="0" dirty="0" err="1" smtClean="0"/>
            <a:t>талаб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иш</a:t>
          </a:r>
          <a:r>
            <a:rPr lang="ru-RU" sz="1600" b="0" dirty="0" smtClean="0"/>
            <a:t> </a:t>
          </a:r>
          <a:r>
            <a:rPr lang="ru-RU" sz="1600" b="0" dirty="0" err="1" smtClean="0"/>
            <a:t>ҳақининг</a:t>
          </a:r>
          <a:r>
            <a:rPr lang="ru-RU" sz="1600" b="0" dirty="0" smtClean="0"/>
            <a:t> </a:t>
          </a:r>
          <a:r>
            <a:rPr lang="ru-RU" sz="1600" b="0" dirty="0" err="1" smtClean="0"/>
            <a:t>ошиши</a:t>
          </a:r>
          <a:r>
            <a:rPr lang="ru-RU" sz="1600" b="0" dirty="0" smtClean="0"/>
            <a:t> </a:t>
          </a:r>
          <a:r>
            <a:rPr lang="ru-RU" sz="1600" b="0" dirty="0" err="1" smtClean="0"/>
            <a:t>туфайли</a:t>
          </a:r>
          <a:r>
            <a:rPr lang="ru-RU" sz="1600" b="0" dirty="0" smtClean="0"/>
            <a:t>);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янги</a:t>
          </a:r>
          <a:r>
            <a:rPr lang="ru-RU" sz="1600" b="0" dirty="0" smtClean="0"/>
            <a:t> </a:t>
          </a:r>
          <a:r>
            <a:rPr lang="ru-RU" sz="1600" b="0" dirty="0" err="1" smtClean="0"/>
            <a:t>иш</a:t>
          </a:r>
          <a:r>
            <a:rPr lang="ru-RU" sz="1600" b="0" dirty="0" smtClean="0"/>
            <a:t> </a:t>
          </a:r>
          <a:r>
            <a:rPr lang="ru-RU" sz="1600" b="0" dirty="0" err="1" smtClean="0"/>
            <a:t>ўринларини</a:t>
          </a:r>
          <a:r>
            <a:rPr lang="ru-RU" sz="1600" b="0" dirty="0" smtClean="0"/>
            <a:t> </a:t>
          </a:r>
          <a:r>
            <a:rPr lang="ru-RU" sz="1600" b="0" dirty="0" err="1" smtClean="0"/>
            <a:t>яратиш</a:t>
          </a:r>
          <a:r>
            <a:rPr lang="ru-RU" sz="1600" b="0" dirty="0" smtClean="0"/>
            <a:t>.</a:t>
          </a:r>
          <a:endParaRPr lang="ru-RU" sz="1600" b="0" dirty="0"/>
        </a:p>
      </dgm:t>
    </dgm:pt>
    <dgm:pt modelId="{8FB57933-1094-4417-BF93-C7E9CA7A5B62}" type="parTrans" cxnId="{FA553409-D97F-4EBD-B4BD-C323AC54A550}">
      <dgm:prSet/>
      <dgm:spPr/>
      <dgm:t>
        <a:bodyPr/>
        <a:lstStyle/>
        <a:p>
          <a:endParaRPr lang="ru-RU"/>
        </a:p>
      </dgm:t>
    </dgm:pt>
    <dgm:pt modelId="{8C0742BD-F7FB-44FE-A2B3-2FD7B42460C3}" type="sibTrans" cxnId="{FA553409-D97F-4EBD-B4BD-C323AC54A550}">
      <dgm:prSet/>
      <dgm:spPr/>
      <dgm:t>
        <a:bodyPr/>
        <a:lstStyle/>
        <a:p>
          <a:endParaRPr lang="ru-RU"/>
        </a:p>
      </dgm:t>
    </dgm:pt>
    <dgm:pt modelId="{31E03CEC-5AFE-40C0-9269-2063F4542803}">
      <dgm:prSet phldrT="[Текст]" custT="1"/>
      <dgm:spPr/>
      <dgm:t>
        <a:bodyPr/>
        <a:lstStyle/>
        <a:p>
          <a:r>
            <a:rPr lang="ru-RU" sz="1800" b="1" dirty="0" err="1" smtClean="0"/>
            <a:t>Салбий</a:t>
          </a:r>
          <a:r>
            <a:rPr lang="ru-RU" sz="1800" b="1" dirty="0" smtClean="0"/>
            <a:t> </a:t>
          </a:r>
          <a:r>
            <a:rPr lang="ru-RU" sz="1800" b="1" dirty="0" err="1" smtClean="0"/>
            <a:t>оқибатлари</a:t>
          </a:r>
          <a:r>
            <a:rPr lang="ru-RU" sz="1800" b="1" dirty="0" smtClean="0"/>
            <a:t>: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трансмиллий</a:t>
          </a:r>
          <a:r>
            <a:rPr lang="ru-RU" sz="1600" b="0" dirty="0" smtClean="0"/>
            <a:t> </a:t>
          </a:r>
          <a:r>
            <a:rPr lang="ru-RU" sz="1600" b="0" dirty="0" err="1" smtClean="0"/>
            <a:t>корпорациялар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маҳаллий</a:t>
          </a:r>
          <a:r>
            <a:rPr lang="ru-RU" sz="1600" b="0" dirty="0" smtClean="0"/>
            <a:t> </a:t>
          </a:r>
          <a:r>
            <a:rPr lang="ru-RU" sz="1600" b="0" dirty="0" err="1" smtClean="0"/>
            <a:t>компаниялар</a:t>
          </a:r>
          <a:r>
            <a:rPr lang="ru-RU" sz="1600" b="0" dirty="0" smtClean="0"/>
            <a:t> </a:t>
          </a:r>
          <a:r>
            <a:rPr lang="ru-RU" sz="1600" b="0" dirty="0" err="1" smtClean="0"/>
            <a:t>ўртасидаги</a:t>
          </a:r>
          <a:r>
            <a:rPr lang="ru-RU" sz="1600" b="0" dirty="0" smtClean="0"/>
            <a:t> </a:t>
          </a:r>
          <a:r>
            <a:rPr lang="ru-RU" sz="1600" b="0" dirty="0" err="1" smtClean="0"/>
            <a:t>рақобат</a:t>
          </a:r>
          <a:r>
            <a:rPr lang="ru-RU" sz="1600" b="0" dirty="0" smtClean="0"/>
            <a:t> </a:t>
          </a:r>
          <a:r>
            <a:rPr lang="ru-RU" sz="1600" b="0" dirty="0" err="1" smtClean="0"/>
            <a:t>кучайиб</a:t>
          </a:r>
          <a:r>
            <a:rPr lang="ru-RU" sz="1600" b="0" dirty="0" smtClean="0"/>
            <a:t> </a:t>
          </a:r>
          <a:r>
            <a:rPr lang="ru-RU" sz="1600" b="0" dirty="0" err="1" smtClean="0"/>
            <a:t>бормоқда</a:t>
          </a:r>
          <a:r>
            <a:rPr lang="ru-RU" sz="1600" b="0" dirty="0" smtClean="0"/>
            <a:t>, </a:t>
          </a:r>
          <a:r>
            <a:rPr lang="ru-RU" sz="1600" b="0" dirty="0" err="1" smtClean="0"/>
            <a:t>бу</a:t>
          </a:r>
          <a:r>
            <a:rPr lang="ru-RU" sz="1600" b="0" dirty="0" smtClean="0"/>
            <a:t> </a:t>
          </a:r>
          <a:r>
            <a:rPr lang="ru-RU" sz="1600" b="0" dirty="0" err="1" smtClean="0"/>
            <a:t>эса</a:t>
          </a:r>
          <a:r>
            <a:rPr lang="ru-RU" sz="1600" b="0" dirty="0" smtClean="0"/>
            <a:t> бош офис </a:t>
          </a:r>
          <a:r>
            <a:rPr lang="ru-RU" sz="1600" b="0" dirty="0" err="1" smtClean="0"/>
            <a:t>жойлашган</a:t>
          </a:r>
          <a:r>
            <a:rPr lang="ru-RU" sz="1600" b="0" dirty="0" smtClean="0"/>
            <a:t> </a:t>
          </a:r>
          <a:r>
            <a:rPr lang="ru-RU" sz="1600" b="0" dirty="0" err="1" smtClean="0"/>
            <a:t>давлатларда</a:t>
          </a:r>
          <a:r>
            <a:rPr lang="ru-RU" sz="1600" b="0" dirty="0" smtClean="0"/>
            <a:t> </a:t>
          </a:r>
          <a:r>
            <a:rPr lang="ru-RU" sz="1600" b="0" dirty="0" err="1" smtClean="0"/>
            <a:t>иш</a:t>
          </a:r>
          <a:r>
            <a:rPr lang="ru-RU" sz="1600" b="0" dirty="0" smtClean="0"/>
            <a:t> </a:t>
          </a:r>
          <a:r>
            <a:rPr lang="ru-RU" sz="1600" b="0" dirty="0" err="1" smtClean="0"/>
            <a:t>ҳақи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турмуш</a:t>
          </a:r>
          <a:r>
            <a:rPr lang="ru-RU" sz="1600" b="0" dirty="0" smtClean="0"/>
            <a:t> </a:t>
          </a:r>
          <a:r>
            <a:rPr lang="ru-RU" sz="1600" b="0" dirty="0" err="1" smtClean="0"/>
            <a:t>даражасининг</a:t>
          </a:r>
          <a:r>
            <a:rPr lang="ru-RU" sz="1600" b="0" dirty="0" smtClean="0"/>
            <a:t> </a:t>
          </a:r>
          <a:r>
            <a:rPr lang="ru-RU" sz="1600" b="0" dirty="0" err="1" smtClean="0"/>
            <a:t>пасайишига</a:t>
          </a:r>
          <a:r>
            <a:rPr lang="ru-RU" sz="1600" b="0" dirty="0" smtClean="0"/>
            <a:t> </a:t>
          </a:r>
          <a:r>
            <a:rPr lang="ru-RU" sz="1600" b="0" dirty="0" err="1" smtClean="0"/>
            <a:t>олиб</a:t>
          </a:r>
          <a:r>
            <a:rPr lang="ru-RU" sz="1600" b="0" dirty="0" smtClean="0"/>
            <a:t> </a:t>
          </a:r>
          <a:r>
            <a:rPr lang="ru-RU" sz="1600" b="0" dirty="0" err="1" smtClean="0"/>
            <a:t>келади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ривожланаётган</a:t>
          </a:r>
          <a:r>
            <a:rPr lang="ru-RU" sz="1600" b="0" dirty="0" smtClean="0"/>
            <a:t> </a:t>
          </a:r>
          <a:r>
            <a:rPr lang="ru-RU" sz="1600" b="0" dirty="0" err="1" smtClean="0"/>
            <a:t>мамлакатлардаги</a:t>
          </a:r>
          <a:r>
            <a:rPr lang="ru-RU" sz="1600" b="0" dirty="0" smtClean="0"/>
            <a:t> </a:t>
          </a:r>
          <a:r>
            <a:rPr lang="ru-RU" sz="1600" b="0" dirty="0" err="1" smtClean="0"/>
            <a:t>йирик</a:t>
          </a:r>
          <a:r>
            <a:rPr lang="ru-RU" sz="1600" b="0" dirty="0" smtClean="0"/>
            <a:t> </a:t>
          </a:r>
          <a:r>
            <a:rPr lang="ru-RU" sz="1600" b="0" dirty="0" err="1" smtClean="0"/>
            <a:t>компаниялар</a:t>
          </a:r>
          <a:r>
            <a:rPr lang="ru-RU" sz="1600" b="0" dirty="0" smtClean="0"/>
            <a:t> </a:t>
          </a:r>
          <a:r>
            <a:rPr lang="ru-RU" sz="1600" b="0" dirty="0" err="1" smtClean="0"/>
            <a:t>маҳаллий</a:t>
          </a:r>
          <a:r>
            <a:rPr lang="ru-RU" sz="1600" b="0" dirty="0" smtClean="0"/>
            <a:t> </a:t>
          </a:r>
          <a:r>
            <a:rPr lang="ru-RU" sz="1600" b="0" dirty="0" err="1" smtClean="0"/>
            <a:t>ишчиларнинг</a:t>
          </a:r>
          <a:r>
            <a:rPr lang="ru-RU" sz="1600" b="0" dirty="0" smtClean="0"/>
            <a:t> </a:t>
          </a:r>
          <a:r>
            <a:rPr lang="ru-RU" sz="1600" b="0" dirty="0" err="1" smtClean="0"/>
            <a:t>меҳнат</a:t>
          </a:r>
          <a:r>
            <a:rPr lang="ru-RU" sz="1600" b="0" dirty="0" smtClean="0"/>
            <a:t> </a:t>
          </a:r>
          <a:r>
            <a:rPr lang="ru-RU" sz="1600" b="0" dirty="0" err="1" smtClean="0"/>
            <a:t>шароитларига</a:t>
          </a:r>
          <a:r>
            <a:rPr lang="ru-RU" sz="1600" b="0" dirty="0" smtClean="0"/>
            <a:t>, </a:t>
          </a:r>
          <a:r>
            <a:rPr lang="ru-RU" sz="1600" b="0" dirty="0" err="1" smtClean="0"/>
            <a:t>атроф-муҳитни</a:t>
          </a:r>
          <a:r>
            <a:rPr lang="ru-RU" sz="1600" b="0" dirty="0" smtClean="0"/>
            <a:t> </a:t>
          </a:r>
          <a:r>
            <a:rPr lang="ru-RU" sz="1600" b="0" dirty="0" err="1" smtClean="0"/>
            <a:t>муҳофаза</a:t>
          </a:r>
          <a:r>
            <a:rPr lang="ru-RU" sz="1600" b="0" dirty="0" smtClean="0"/>
            <a:t> </a:t>
          </a:r>
          <a:r>
            <a:rPr lang="ru-RU" sz="1600" b="0" dirty="0" err="1" smtClean="0"/>
            <a:t>қилишга</a:t>
          </a:r>
          <a:r>
            <a:rPr lang="ru-RU" sz="1600" b="0" dirty="0" smtClean="0"/>
            <a:t>, </a:t>
          </a:r>
          <a:r>
            <a:rPr lang="ru-RU" sz="1600" b="0" dirty="0" err="1" smtClean="0"/>
            <a:t>табиий</a:t>
          </a:r>
          <a:r>
            <a:rPr lang="ru-RU" sz="1600" b="0" dirty="0" smtClean="0"/>
            <a:t> </a:t>
          </a:r>
          <a:r>
            <a:rPr lang="ru-RU" sz="1600" b="0" dirty="0" err="1" smtClean="0"/>
            <a:t>ресурслардан</a:t>
          </a:r>
          <a:r>
            <a:rPr lang="ru-RU" sz="1600" b="0" dirty="0" smtClean="0"/>
            <a:t> </a:t>
          </a:r>
          <a:r>
            <a:rPr lang="ru-RU" sz="1600" b="0" dirty="0" err="1" smtClean="0"/>
            <a:t>оқилона</a:t>
          </a:r>
          <a:r>
            <a:rPr lang="ru-RU" sz="1600" b="0" dirty="0" smtClean="0"/>
            <a:t> </a:t>
          </a:r>
          <a:r>
            <a:rPr lang="ru-RU" sz="1600" b="0" dirty="0" err="1" smtClean="0"/>
            <a:t>фойдаланишга</a:t>
          </a:r>
          <a:r>
            <a:rPr lang="ru-RU" sz="1600" b="0" dirty="0" smtClean="0"/>
            <a:t>, </a:t>
          </a:r>
          <a:r>
            <a:rPr lang="ru-RU" sz="1600" b="0" dirty="0" err="1" smtClean="0"/>
            <a:t>атроф-муҳитга</a:t>
          </a:r>
          <a:r>
            <a:rPr lang="ru-RU" sz="1600" b="0" dirty="0" smtClean="0"/>
            <a:t> </a:t>
          </a:r>
          <a:r>
            <a:rPr lang="ru-RU" sz="1600" b="0" dirty="0" err="1" smtClean="0"/>
            <a:t>зарар</a:t>
          </a:r>
          <a:r>
            <a:rPr lang="ru-RU" sz="1600" b="0" dirty="0" smtClean="0"/>
            <a:t> </a:t>
          </a:r>
          <a:r>
            <a:rPr lang="ru-RU" sz="1600" b="0" dirty="0" err="1" smtClean="0"/>
            <a:t>етказилишига</a:t>
          </a:r>
          <a:r>
            <a:rPr lang="ru-RU" sz="1600" b="0" dirty="0" smtClean="0"/>
            <a:t> </a:t>
          </a:r>
          <a:r>
            <a:rPr lang="ru-RU" sz="1600" b="0" dirty="0" err="1" smtClean="0"/>
            <a:t>бефарқ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ишлаб</a:t>
          </a:r>
          <a:r>
            <a:rPr lang="ru-RU" sz="1600" b="0" dirty="0" smtClean="0"/>
            <a:t> </a:t>
          </a:r>
          <a:r>
            <a:rPr lang="ru-RU" sz="1600" b="0" dirty="0" err="1" smtClean="0"/>
            <a:t>чиқариш</a:t>
          </a:r>
          <a:r>
            <a:rPr lang="ru-RU" sz="1600" b="0" dirty="0" smtClean="0"/>
            <a:t> </a:t>
          </a:r>
          <a:r>
            <a:rPr lang="ru-RU" sz="1600" b="0" dirty="0" err="1" smtClean="0"/>
            <a:t>соҳасида</a:t>
          </a:r>
          <a:r>
            <a:rPr lang="ru-RU" sz="1600" b="0" dirty="0" smtClean="0"/>
            <a:t> </a:t>
          </a:r>
          <a:r>
            <a:rPr lang="ru-RU" sz="1600" b="0" dirty="0" err="1" smtClean="0"/>
            <a:t>ишчи</a:t>
          </a:r>
          <a:r>
            <a:rPr lang="ru-RU" sz="1600" b="0" dirty="0" smtClean="0"/>
            <a:t> </a:t>
          </a:r>
          <a:r>
            <a:rPr lang="ru-RU" sz="1600" b="0" dirty="0" err="1" smtClean="0"/>
            <a:t>кучига</a:t>
          </a:r>
          <a:r>
            <a:rPr lang="ru-RU" sz="1600" b="0" dirty="0" smtClean="0"/>
            <a:t> </a:t>
          </a:r>
          <a:r>
            <a:rPr lang="ru-RU" sz="1600" b="0" dirty="0" err="1" smtClean="0"/>
            <a:t>талаб</a:t>
          </a:r>
          <a:r>
            <a:rPr lang="ru-RU" sz="1600" b="0" dirty="0" smtClean="0"/>
            <a:t> </a:t>
          </a:r>
          <a:r>
            <a:rPr lang="ru-RU" sz="1600" b="0" dirty="0" err="1" smtClean="0"/>
            <a:t>камаймоқда</a:t>
          </a:r>
          <a:r>
            <a:rPr lang="ru-RU" sz="1600" b="0" dirty="0" smtClean="0"/>
            <a:t> (техник </a:t>
          </a:r>
          <a:r>
            <a:rPr lang="ru-RU" sz="1600" b="0" dirty="0" err="1" smtClean="0"/>
            <a:t>тараққиёт</a:t>
          </a:r>
          <a:r>
            <a:rPr lang="ru-RU" sz="1600" b="0" dirty="0" smtClean="0"/>
            <a:t> </a:t>
          </a:r>
          <a:r>
            <a:rPr lang="ru-RU" sz="1600" b="0" dirty="0" err="1" smtClean="0"/>
            <a:t>туфайли</a:t>
          </a:r>
          <a:r>
            <a:rPr lang="ru-RU" sz="1600" b="0" dirty="0" smtClean="0"/>
            <a:t>)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ишчиларнинг</a:t>
          </a:r>
          <a:r>
            <a:rPr lang="ru-RU" sz="1600" b="0" dirty="0" smtClean="0"/>
            <a:t> </a:t>
          </a:r>
          <a:r>
            <a:rPr lang="ru-RU" sz="1600" b="0" dirty="0" err="1" smtClean="0"/>
            <a:t>хизмат</a:t>
          </a:r>
          <a:r>
            <a:rPr lang="ru-RU" sz="1600" b="0" dirty="0" smtClean="0"/>
            <a:t> </a:t>
          </a:r>
          <a:r>
            <a:rPr lang="ru-RU" sz="1600" b="0" dirty="0" err="1" smtClean="0"/>
            <a:t>кўрсатиш</a:t>
          </a:r>
          <a:r>
            <a:rPr lang="ru-RU" sz="1600" b="0" dirty="0" smtClean="0"/>
            <a:t> </a:t>
          </a:r>
          <a:r>
            <a:rPr lang="ru-RU" sz="1600" b="0" dirty="0" err="1" smtClean="0"/>
            <a:t>соҳасига</a:t>
          </a:r>
          <a:r>
            <a:rPr lang="ru-RU" sz="1600" b="0" dirty="0" smtClean="0"/>
            <a:t> </a:t>
          </a:r>
          <a:r>
            <a:rPr lang="ru-RU" sz="1600" b="0" dirty="0" err="1" smtClean="0"/>
            <a:t>кетиши</a:t>
          </a:r>
          <a:r>
            <a:rPr lang="ru-RU" sz="1600" b="0" dirty="0" smtClean="0"/>
            <a:t> (</a:t>
          </a:r>
          <a:r>
            <a:rPr lang="ru-RU" sz="1600" b="0" dirty="0" err="1" smtClean="0"/>
            <a:t>иш</a:t>
          </a:r>
          <a:r>
            <a:rPr lang="ru-RU" sz="1600" b="0" dirty="0" smtClean="0"/>
            <a:t> </a:t>
          </a:r>
          <a:r>
            <a:rPr lang="ru-RU" sz="1600" b="0" dirty="0" err="1" smtClean="0"/>
            <a:t>ҳақи</a:t>
          </a:r>
          <a:r>
            <a:rPr lang="ru-RU" sz="1600" b="0" dirty="0" smtClean="0"/>
            <a:t> </a:t>
          </a:r>
          <a:r>
            <a:rPr lang="ru-RU" sz="1600" b="0" dirty="0" err="1" smtClean="0"/>
            <a:t>пастроқ</a:t>
          </a:r>
          <a:r>
            <a:rPr lang="ru-RU" sz="1600" b="0" dirty="0" smtClean="0"/>
            <a:t>);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одамларнинг</a:t>
          </a:r>
          <a:r>
            <a:rPr lang="ru-RU" sz="1600" b="0" dirty="0" smtClean="0"/>
            <a:t> </a:t>
          </a:r>
          <a:r>
            <a:rPr lang="ru-RU" sz="1600" b="0" dirty="0" err="1" smtClean="0"/>
            <a:t>ижтимоий</a:t>
          </a:r>
          <a:r>
            <a:rPr lang="ru-RU" sz="1600" b="0" dirty="0" smtClean="0"/>
            <a:t> </a:t>
          </a:r>
          <a:r>
            <a:rPr lang="ru-RU" sz="1600" b="0" dirty="0" err="1" smtClean="0"/>
            <a:t>фаровонлигининг</a:t>
          </a:r>
          <a:r>
            <a:rPr lang="ru-RU" sz="1600" b="0" dirty="0" smtClean="0"/>
            <a:t> </a:t>
          </a:r>
          <a:r>
            <a:rPr lang="ru-RU" sz="1600" b="0" dirty="0" err="1" smtClean="0"/>
            <a:t>пасайиши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миллий</a:t>
          </a:r>
          <a:r>
            <a:rPr lang="ru-RU" sz="1600" b="0" dirty="0" smtClean="0"/>
            <a:t> </a:t>
          </a:r>
          <a:r>
            <a:rPr lang="ru-RU" sz="1600" b="0" dirty="0" err="1" smtClean="0"/>
            <a:t>маданиятни</a:t>
          </a:r>
          <a:r>
            <a:rPr lang="ru-RU" sz="1600" b="0" dirty="0" smtClean="0"/>
            <a:t> </a:t>
          </a:r>
          <a:r>
            <a:rPr lang="ru-RU" sz="1600" b="0" dirty="0" err="1" smtClean="0"/>
            <a:t>йўқ</a:t>
          </a:r>
          <a:r>
            <a:rPr lang="ru-RU" sz="1600" b="0" dirty="0" smtClean="0"/>
            <a:t> </a:t>
          </a:r>
          <a:r>
            <a:rPr lang="ru-RU" sz="1600" b="0" dirty="0" err="1" smtClean="0"/>
            <a:t>қилиш</a:t>
          </a:r>
          <a:r>
            <a:rPr lang="ru-RU" sz="1600" b="0" dirty="0" smtClean="0"/>
            <a:t>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ишлаб</a:t>
          </a:r>
          <a:r>
            <a:rPr lang="ru-RU" sz="1600" b="0" dirty="0" smtClean="0"/>
            <a:t> </a:t>
          </a:r>
          <a:r>
            <a:rPr lang="ru-RU" sz="1600" b="0" dirty="0" err="1" smtClean="0"/>
            <a:t>чиқаришни</a:t>
          </a:r>
          <a:r>
            <a:rPr lang="ru-RU" sz="1600" b="0" dirty="0" smtClean="0"/>
            <a:t> </a:t>
          </a:r>
          <a:r>
            <a:rPr lang="ru-RU" sz="1600" b="0" dirty="0" err="1" smtClean="0"/>
            <a:t>минимал</a:t>
          </a:r>
          <a:r>
            <a:rPr lang="ru-RU" sz="1600" b="0" dirty="0" smtClean="0"/>
            <a:t> </a:t>
          </a:r>
          <a:r>
            <a:rPr lang="ru-RU" sz="1600" b="0" dirty="0" err="1" smtClean="0"/>
            <a:t>харажатлар</a:t>
          </a:r>
          <a:r>
            <a:rPr lang="ru-RU" sz="1600" b="0" dirty="0" smtClean="0"/>
            <a:t>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солиқ</a:t>
          </a:r>
          <a:r>
            <a:rPr lang="ru-RU" sz="1600" b="0" dirty="0" smtClean="0"/>
            <a:t> </a:t>
          </a:r>
          <a:r>
            <a:rPr lang="ru-RU" sz="1600" b="0" dirty="0" err="1" smtClean="0"/>
            <a:t>ставкалари</a:t>
          </a:r>
          <a:r>
            <a:rPr lang="ru-RU" sz="1600" b="0" dirty="0" smtClean="0"/>
            <a:t> </a:t>
          </a:r>
          <a:r>
            <a:rPr lang="ru-RU" sz="1600" b="0" dirty="0" err="1" smtClean="0"/>
            <a:t>бўлган</a:t>
          </a:r>
          <a:r>
            <a:rPr lang="ru-RU" sz="1600" b="0" dirty="0" smtClean="0"/>
            <a:t> </a:t>
          </a:r>
          <a:r>
            <a:rPr lang="ru-RU" sz="1600" b="0" dirty="0" err="1" smtClean="0"/>
            <a:t>мамлакатларда</a:t>
          </a:r>
          <a:r>
            <a:rPr lang="ru-RU" sz="1600" b="0" dirty="0" smtClean="0"/>
            <a:t> </a:t>
          </a:r>
          <a:r>
            <a:rPr lang="ru-RU" sz="1600" b="0" dirty="0" err="1" smtClean="0"/>
            <a:t>жойлаштириш</a:t>
          </a:r>
          <a:r>
            <a:rPr lang="ru-RU" sz="1600" b="0" dirty="0" smtClean="0"/>
            <a:t> (</a:t>
          </a:r>
          <a:r>
            <a:rPr lang="ru-RU" sz="1600" b="0" dirty="0" err="1" smtClean="0"/>
            <a:t>фойдани</a:t>
          </a:r>
          <a:r>
            <a:rPr lang="ru-RU" sz="1600" b="0" dirty="0" smtClean="0"/>
            <a:t> </a:t>
          </a:r>
          <a:r>
            <a:rPr lang="ru-RU" sz="1600" b="0" dirty="0" err="1" smtClean="0"/>
            <a:t>максимал</a:t>
          </a:r>
          <a:r>
            <a:rPr lang="ru-RU" sz="1600" b="0" dirty="0" smtClean="0"/>
            <a:t> </a:t>
          </a:r>
          <a:r>
            <a:rPr lang="ru-RU" sz="1600" b="0" dirty="0" err="1" smtClean="0"/>
            <a:t>даражада</a:t>
          </a:r>
          <a:r>
            <a:rPr lang="ru-RU" sz="1600" b="0" dirty="0" smtClean="0"/>
            <a:t> </a:t>
          </a:r>
          <a:r>
            <a:rPr lang="ru-RU" sz="1600" b="0" dirty="0" err="1" smtClean="0"/>
            <a:t>ошириш</a:t>
          </a:r>
          <a:r>
            <a:rPr lang="ru-RU" sz="1600" b="0" dirty="0" smtClean="0"/>
            <a:t> </a:t>
          </a:r>
          <a:r>
            <a:rPr lang="ru-RU" sz="1600" b="0" dirty="0" err="1" smtClean="0"/>
            <a:t>учун</a:t>
          </a:r>
          <a:r>
            <a:rPr lang="ru-RU" sz="1600" b="0" dirty="0" smtClean="0"/>
            <a:t>);</a:t>
          </a:r>
        </a:p>
        <a:p>
          <a:r>
            <a:rPr lang="ru-RU" sz="1600" b="0" dirty="0" smtClean="0"/>
            <a:t>- </a:t>
          </a:r>
          <a:r>
            <a:rPr lang="ru-RU" sz="1600" b="0" dirty="0" err="1" smtClean="0"/>
            <a:t>миллий</a:t>
          </a:r>
          <a:r>
            <a:rPr lang="ru-RU" sz="1600" b="0" dirty="0" smtClean="0"/>
            <a:t> суверенитет </a:t>
          </a:r>
          <a:r>
            <a:rPr lang="ru-RU" sz="1600" b="0" dirty="0" err="1" smtClean="0"/>
            <a:t>ва</a:t>
          </a:r>
          <a:r>
            <a:rPr lang="ru-RU" sz="1600" b="0" dirty="0" smtClean="0"/>
            <a:t> </a:t>
          </a:r>
          <a:r>
            <a:rPr lang="ru-RU" sz="1600" b="0" dirty="0" err="1" smtClean="0"/>
            <a:t>миллий</a:t>
          </a:r>
          <a:r>
            <a:rPr lang="ru-RU" sz="1600" b="0" dirty="0" smtClean="0"/>
            <a:t> </a:t>
          </a:r>
          <a:r>
            <a:rPr lang="ru-RU" sz="1600" b="0" dirty="0" err="1" smtClean="0"/>
            <a:t>ўзликни</a:t>
          </a:r>
          <a:r>
            <a:rPr lang="ru-RU" sz="1600" b="0" dirty="0" smtClean="0"/>
            <a:t> </a:t>
          </a:r>
          <a:r>
            <a:rPr lang="ru-RU" sz="1600" b="0" dirty="0" err="1" smtClean="0"/>
            <a:t>заифлаштириш</a:t>
          </a:r>
          <a:r>
            <a:rPr lang="ru-RU" sz="1600" b="0" dirty="0" smtClean="0"/>
            <a:t>.</a:t>
          </a:r>
          <a:endParaRPr lang="ru-RU" sz="1600" b="0" dirty="0"/>
        </a:p>
      </dgm:t>
    </dgm:pt>
    <dgm:pt modelId="{96169C59-43D9-42B3-B9D0-BF1386625C97}" type="parTrans" cxnId="{0092D524-1C16-4A7A-8D17-E1E0C69CFD30}">
      <dgm:prSet/>
      <dgm:spPr/>
      <dgm:t>
        <a:bodyPr/>
        <a:lstStyle/>
        <a:p>
          <a:endParaRPr lang="ru-RU"/>
        </a:p>
      </dgm:t>
    </dgm:pt>
    <dgm:pt modelId="{ABA77A23-9B0F-45B2-B66D-ABBB974259B4}" type="sibTrans" cxnId="{0092D524-1C16-4A7A-8D17-E1E0C69CFD30}">
      <dgm:prSet/>
      <dgm:spPr/>
      <dgm:t>
        <a:bodyPr/>
        <a:lstStyle/>
        <a:p>
          <a:endParaRPr lang="ru-RU"/>
        </a:p>
      </dgm:t>
    </dgm:pt>
    <dgm:pt modelId="{79B5C644-4B2E-4DC1-9B66-546DD07F4AF0}" type="pres">
      <dgm:prSet presAssocID="{9EA70224-64F1-4A6C-9115-BEED98FF7B10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68E536-8F66-49A8-84FB-51794DD61837}" type="pres">
      <dgm:prSet presAssocID="{9EA70224-64F1-4A6C-9115-BEED98FF7B10}" presName="Background" presStyleLbl="bgImgPlace1" presStyleIdx="0" presStyleCnt="1" custScaleX="120748" custScaleY="118912"/>
      <dgm:spPr/>
    </dgm:pt>
    <dgm:pt modelId="{2F8D98E7-180F-4E85-B7E7-4E29D045DC53}" type="pres">
      <dgm:prSet presAssocID="{9EA70224-64F1-4A6C-9115-BEED98FF7B10}" presName="ParentText1" presStyleLbl="revTx" presStyleIdx="0" presStyleCnt="2" custLinFactNeighborX="-2278" custLinFactNeighborY="-358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F1602-268F-4F92-9EF8-E9CAB2525F44}" type="pres">
      <dgm:prSet presAssocID="{9EA70224-64F1-4A6C-9115-BEED98FF7B10}" presName="ParentText2" presStyleLbl="revTx" presStyleIdx="1" presStyleCnt="2" custScaleX="124280" custLinFactNeighborX="19364" custLinFactNeighborY="-2277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2C5227-278A-4396-B1A7-7201914D2803}" type="pres">
      <dgm:prSet presAssocID="{9EA70224-64F1-4A6C-9115-BEED98FF7B10}" presName="Plus" presStyleLbl="alignNode1" presStyleIdx="0" presStyleCnt="2" custLinFactNeighborX="-13943" custLinFactNeighborY="-12405"/>
      <dgm:spPr/>
    </dgm:pt>
    <dgm:pt modelId="{C5FA0F14-3A61-4857-9F15-A5E4AD09C4AA}" type="pres">
      <dgm:prSet presAssocID="{9EA70224-64F1-4A6C-9115-BEED98FF7B10}" presName="Minus" presStyleLbl="alignNode1" presStyleIdx="1" presStyleCnt="2" custLinFactY="-15321" custLinFactNeighborX="34814" custLinFactNeighborY="-100000"/>
      <dgm:spPr/>
    </dgm:pt>
    <dgm:pt modelId="{8357C770-7AD7-4E6E-B866-9C7C7FEBE587}" type="pres">
      <dgm:prSet presAssocID="{9EA70224-64F1-4A6C-9115-BEED98FF7B10}" presName="Divider" presStyleLbl="parChTrans1D1" presStyleIdx="0" presStyleCnt="1"/>
      <dgm:spPr/>
    </dgm:pt>
  </dgm:ptLst>
  <dgm:cxnLst>
    <dgm:cxn modelId="{FA553409-D97F-4EBD-B4BD-C323AC54A550}" srcId="{9EA70224-64F1-4A6C-9115-BEED98FF7B10}" destId="{78A7B1B7-1345-4D88-AEF3-3DD44597DF3E}" srcOrd="0" destOrd="0" parTransId="{8FB57933-1094-4417-BF93-C7E9CA7A5B62}" sibTransId="{8C0742BD-F7FB-44FE-A2B3-2FD7B42460C3}"/>
    <dgm:cxn modelId="{53236281-6783-473A-AED4-91BF91C11EEB}" type="presOf" srcId="{78A7B1B7-1345-4D88-AEF3-3DD44597DF3E}" destId="{2F8D98E7-180F-4E85-B7E7-4E29D045DC53}" srcOrd="0" destOrd="0" presId="urn:microsoft.com/office/officeart/2009/3/layout/PlusandMinus"/>
    <dgm:cxn modelId="{0092D524-1C16-4A7A-8D17-E1E0C69CFD30}" srcId="{9EA70224-64F1-4A6C-9115-BEED98FF7B10}" destId="{31E03CEC-5AFE-40C0-9269-2063F4542803}" srcOrd="1" destOrd="0" parTransId="{96169C59-43D9-42B3-B9D0-BF1386625C97}" sibTransId="{ABA77A23-9B0F-45B2-B66D-ABBB974259B4}"/>
    <dgm:cxn modelId="{A60FD333-B719-4279-8EAD-B4295C57F9AF}" type="presOf" srcId="{31E03CEC-5AFE-40C0-9269-2063F4542803}" destId="{780F1602-268F-4F92-9EF8-E9CAB2525F44}" srcOrd="0" destOrd="0" presId="urn:microsoft.com/office/officeart/2009/3/layout/PlusandMinus"/>
    <dgm:cxn modelId="{0E0A3107-40DF-46E4-8BDB-C0D36D2270D7}" type="presOf" srcId="{9EA70224-64F1-4A6C-9115-BEED98FF7B10}" destId="{79B5C644-4B2E-4DC1-9B66-546DD07F4AF0}" srcOrd="0" destOrd="0" presId="urn:microsoft.com/office/officeart/2009/3/layout/PlusandMinus"/>
    <dgm:cxn modelId="{36BE2474-8CB3-4448-B530-8045505323BE}" type="presParOf" srcId="{79B5C644-4B2E-4DC1-9B66-546DD07F4AF0}" destId="{3E68E536-8F66-49A8-84FB-51794DD61837}" srcOrd="0" destOrd="0" presId="urn:microsoft.com/office/officeart/2009/3/layout/PlusandMinus"/>
    <dgm:cxn modelId="{0EE49EEC-78E8-48B0-9A87-A104D9B99187}" type="presParOf" srcId="{79B5C644-4B2E-4DC1-9B66-546DD07F4AF0}" destId="{2F8D98E7-180F-4E85-B7E7-4E29D045DC53}" srcOrd="1" destOrd="0" presId="urn:microsoft.com/office/officeart/2009/3/layout/PlusandMinus"/>
    <dgm:cxn modelId="{3DCA77EF-FB2C-40D4-837C-CAD2D6E1C6D3}" type="presParOf" srcId="{79B5C644-4B2E-4DC1-9B66-546DD07F4AF0}" destId="{780F1602-268F-4F92-9EF8-E9CAB2525F44}" srcOrd="2" destOrd="0" presId="urn:microsoft.com/office/officeart/2009/3/layout/PlusandMinus"/>
    <dgm:cxn modelId="{91AE23A1-227D-48F1-87A2-BA3928C04510}" type="presParOf" srcId="{79B5C644-4B2E-4DC1-9B66-546DD07F4AF0}" destId="{F82C5227-278A-4396-B1A7-7201914D2803}" srcOrd="3" destOrd="0" presId="urn:microsoft.com/office/officeart/2009/3/layout/PlusandMinus"/>
    <dgm:cxn modelId="{80568352-C6E3-4A53-AD0C-5715EB0EF315}" type="presParOf" srcId="{79B5C644-4B2E-4DC1-9B66-546DD07F4AF0}" destId="{C5FA0F14-3A61-4857-9F15-A5E4AD09C4AA}" srcOrd="4" destOrd="0" presId="urn:microsoft.com/office/officeart/2009/3/layout/PlusandMinus"/>
    <dgm:cxn modelId="{251D1EC0-4F7C-47D5-BAA5-00D40B9A9061}" type="presParOf" srcId="{79B5C644-4B2E-4DC1-9B66-546DD07F4AF0}" destId="{8357C770-7AD7-4E6E-B866-9C7C7FEBE587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FA4B84-1990-4018-A032-74B94FC84927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D336DF-8FEA-490E-8756-539B131B17A8}">
      <dgm:prSet phldrT="[Текст]"/>
      <dgm:spPr/>
      <dgm:t>
        <a:bodyPr/>
        <a:lstStyle/>
        <a:p>
          <a:r>
            <a:rPr lang="ru-RU" dirty="0" err="1" smtClean="0"/>
            <a:t>Кўлам</a:t>
          </a:r>
          <a:r>
            <a:rPr lang="ru-RU" dirty="0" smtClean="0"/>
            <a:t> </a:t>
          </a:r>
          <a:r>
            <a:rPr lang="ru-RU" dirty="0" err="1" smtClean="0"/>
            <a:t>самараси</a:t>
          </a:r>
          <a:endParaRPr lang="ru-RU" dirty="0"/>
        </a:p>
      </dgm:t>
    </dgm:pt>
    <dgm:pt modelId="{AEDCDB77-C9C5-47D5-8BBE-F586FD3A9C6C}" type="parTrans" cxnId="{FAF29492-89CB-4D1A-A90C-DEBD02405B81}">
      <dgm:prSet/>
      <dgm:spPr/>
      <dgm:t>
        <a:bodyPr/>
        <a:lstStyle/>
        <a:p>
          <a:endParaRPr lang="ru-RU"/>
        </a:p>
      </dgm:t>
    </dgm:pt>
    <dgm:pt modelId="{B256B3A7-C499-4E00-A930-E5D551759411}" type="sibTrans" cxnId="{FAF29492-89CB-4D1A-A90C-DEBD02405B81}">
      <dgm:prSet/>
      <dgm:spPr/>
      <dgm:t>
        <a:bodyPr/>
        <a:lstStyle/>
        <a:p>
          <a:endParaRPr lang="ru-RU"/>
        </a:p>
      </dgm:t>
    </dgm:pt>
    <dgm:pt modelId="{B093179B-0BD3-437C-9D93-389E957C36B0}">
      <dgm:prSet phldrT="[Текст]"/>
      <dgm:spPr/>
      <dgm:t>
        <a:bodyPr/>
        <a:lstStyle/>
        <a:p>
          <a:r>
            <a:rPr lang="ru-RU" dirty="0" smtClean="0"/>
            <a:t>и/ч </a:t>
          </a:r>
          <a:r>
            <a:rPr lang="ru-RU" dirty="0" err="1" smtClean="0"/>
            <a:t>функцияларидаги</a:t>
          </a:r>
          <a:r>
            <a:rPr lang="ru-RU" dirty="0" smtClean="0"/>
            <a:t> </a:t>
          </a:r>
          <a:r>
            <a:rPr lang="ru-RU" dirty="0" err="1" smtClean="0"/>
            <a:t>фарқлар</a:t>
          </a:r>
          <a:endParaRPr lang="ru-RU" dirty="0"/>
        </a:p>
      </dgm:t>
    </dgm:pt>
    <dgm:pt modelId="{A7A09BA8-03FC-4E7A-95ED-6B8B73F89205}" type="parTrans" cxnId="{9B3A951E-59BA-4298-93D8-69843732FBFF}">
      <dgm:prSet/>
      <dgm:spPr/>
      <dgm:t>
        <a:bodyPr/>
        <a:lstStyle/>
        <a:p>
          <a:endParaRPr lang="ru-RU"/>
        </a:p>
      </dgm:t>
    </dgm:pt>
    <dgm:pt modelId="{CC81D66E-A133-4F59-9CA4-08D064418CCC}" type="sibTrans" cxnId="{9B3A951E-59BA-4298-93D8-69843732FBFF}">
      <dgm:prSet/>
      <dgm:spPr/>
      <dgm:t>
        <a:bodyPr/>
        <a:lstStyle/>
        <a:p>
          <a:endParaRPr lang="ru-RU"/>
        </a:p>
      </dgm:t>
    </dgm:pt>
    <dgm:pt modelId="{74103B32-9317-4EBA-B752-0B18D78998F2}">
      <dgm:prSet phldrT="[Текст]"/>
      <dgm:spPr/>
      <dgm:t>
        <a:bodyPr/>
        <a:lstStyle/>
        <a:p>
          <a:r>
            <a:rPr lang="ru-RU" dirty="0" smtClean="0"/>
            <a:t>трансферт </a:t>
          </a:r>
          <a:r>
            <a:rPr lang="ru-RU" dirty="0" err="1" smtClean="0"/>
            <a:t>нархлар</a:t>
          </a:r>
          <a:endParaRPr lang="ru-RU" dirty="0"/>
        </a:p>
      </dgm:t>
    </dgm:pt>
    <dgm:pt modelId="{165200D8-680A-40AD-9F31-304D711A93B5}" type="parTrans" cxnId="{D56D5B0F-3FE0-449D-A1A7-0671A872503D}">
      <dgm:prSet/>
      <dgm:spPr/>
      <dgm:t>
        <a:bodyPr/>
        <a:lstStyle/>
        <a:p>
          <a:endParaRPr lang="ru-RU"/>
        </a:p>
      </dgm:t>
    </dgm:pt>
    <dgm:pt modelId="{E3940812-F03B-451B-8E52-FBBF54753905}" type="sibTrans" cxnId="{D56D5B0F-3FE0-449D-A1A7-0671A872503D}">
      <dgm:prSet/>
      <dgm:spPr/>
      <dgm:t>
        <a:bodyPr/>
        <a:lstStyle/>
        <a:p>
          <a:endParaRPr lang="ru-RU"/>
        </a:p>
      </dgm:t>
    </dgm:pt>
    <dgm:pt modelId="{D2B08C62-0754-4258-86D1-F9FB5E7AE696}">
      <dgm:prSet phldrT="[Текст]"/>
      <dgm:spPr/>
      <dgm:t>
        <a:bodyPr/>
        <a:lstStyle/>
        <a:p>
          <a:r>
            <a:rPr lang="ru-RU" dirty="0" err="1" smtClean="0"/>
            <a:t>Билим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ахборотни</a:t>
          </a:r>
          <a:r>
            <a:rPr lang="ru-RU" dirty="0" smtClean="0"/>
            <a:t> </a:t>
          </a:r>
          <a:r>
            <a:rPr lang="ru-RU" dirty="0" err="1" smtClean="0"/>
            <a:t>лицензиялаш</a:t>
          </a:r>
          <a:r>
            <a:rPr lang="ru-RU" dirty="0" smtClean="0"/>
            <a:t> </a:t>
          </a:r>
          <a:r>
            <a:rPr lang="ru-RU" dirty="0" err="1" smtClean="0"/>
            <a:t>хусусиятлари</a:t>
          </a:r>
          <a:endParaRPr lang="ru-RU" dirty="0"/>
        </a:p>
      </dgm:t>
    </dgm:pt>
    <dgm:pt modelId="{6615AFDA-832E-4599-8B98-D0A3405CF039}" type="parTrans" cxnId="{5FEA0163-A76A-414E-B39A-F123ED655EE3}">
      <dgm:prSet/>
      <dgm:spPr/>
      <dgm:t>
        <a:bodyPr/>
        <a:lstStyle/>
        <a:p>
          <a:endParaRPr lang="ru-RU"/>
        </a:p>
      </dgm:t>
    </dgm:pt>
    <dgm:pt modelId="{259C87E5-30FC-418F-9F55-8D512F1E9287}" type="sibTrans" cxnId="{5FEA0163-A76A-414E-B39A-F123ED655EE3}">
      <dgm:prSet/>
      <dgm:spPr/>
      <dgm:t>
        <a:bodyPr/>
        <a:lstStyle/>
        <a:p>
          <a:endParaRPr lang="ru-RU"/>
        </a:p>
      </dgm:t>
    </dgm:pt>
    <dgm:pt modelId="{9C65E6F0-F77B-4064-AB9D-CD71CEC21B9D}">
      <dgm:prSet phldrT="[Текст]"/>
      <dgm:spPr/>
      <dgm:t>
        <a:bodyPr/>
        <a:lstStyle/>
        <a:p>
          <a:r>
            <a:rPr lang="ru-RU" dirty="0" err="1" smtClean="0"/>
            <a:t>Арзон</a:t>
          </a:r>
          <a:r>
            <a:rPr lang="ru-RU" dirty="0" smtClean="0"/>
            <a:t> </a:t>
          </a:r>
          <a:r>
            <a:rPr lang="ru-RU" dirty="0" err="1" smtClean="0"/>
            <a:t>ресурсларни</a:t>
          </a:r>
          <a:r>
            <a:rPr lang="ru-RU" dirty="0" smtClean="0"/>
            <a:t> </a:t>
          </a:r>
          <a:r>
            <a:rPr lang="ru-RU" dirty="0" err="1" smtClean="0"/>
            <a:t>излаш</a:t>
          </a:r>
          <a:endParaRPr lang="ru-RU" dirty="0"/>
        </a:p>
      </dgm:t>
    </dgm:pt>
    <dgm:pt modelId="{750439FC-A5AF-4B4F-A2E0-31A8022D5359}" type="parTrans" cxnId="{E7C93DBD-B5E9-40B1-8E6D-95355207D92D}">
      <dgm:prSet/>
      <dgm:spPr/>
      <dgm:t>
        <a:bodyPr/>
        <a:lstStyle/>
        <a:p>
          <a:endParaRPr lang="ru-RU"/>
        </a:p>
      </dgm:t>
    </dgm:pt>
    <dgm:pt modelId="{64748CA2-28BF-4282-9E28-3AAECA8C6E9F}" type="sibTrans" cxnId="{E7C93DBD-B5E9-40B1-8E6D-95355207D92D}">
      <dgm:prSet/>
      <dgm:spPr/>
      <dgm:t>
        <a:bodyPr/>
        <a:lstStyle/>
        <a:p>
          <a:endParaRPr lang="ru-RU"/>
        </a:p>
      </dgm:t>
    </dgm:pt>
    <dgm:pt modelId="{09257A0E-F1EE-4B93-ACB9-480380888505}">
      <dgm:prSet phldrT="[Текст]"/>
      <dgm:spPr/>
      <dgm:t>
        <a:bodyPr/>
        <a:lstStyle/>
        <a:p>
          <a:r>
            <a:rPr lang="ru-RU" dirty="0" err="1" smtClean="0"/>
            <a:t>Маҳсулот</a:t>
          </a:r>
          <a:r>
            <a:rPr lang="ru-RU" dirty="0" smtClean="0"/>
            <a:t> </a:t>
          </a:r>
          <a:r>
            <a:rPr lang="ru-RU" dirty="0" err="1" smtClean="0"/>
            <a:t>ҳаётийлик</a:t>
          </a:r>
          <a:r>
            <a:rPr lang="ru-RU" dirty="0" smtClean="0"/>
            <a:t> </a:t>
          </a:r>
          <a:r>
            <a:rPr lang="ru-RU" dirty="0" err="1" smtClean="0"/>
            <a:t>циклининг</a:t>
          </a:r>
          <a:r>
            <a:rPr lang="ru-RU" dirty="0" smtClean="0"/>
            <a:t> </a:t>
          </a:r>
          <a:r>
            <a:rPr lang="ru-RU" dirty="0" err="1" smtClean="0"/>
            <a:t>узайиши</a:t>
          </a:r>
          <a:endParaRPr lang="ru-RU" dirty="0"/>
        </a:p>
      </dgm:t>
    </dgm:pt>
    <dgm:pt modelId="{DD0D31D6-7A87-4798-97C7-A2CDFA960B2B}" type="parTrans" cxnId="{A02D2578-569C-469E-BC39-12B364AB8582}">
      <dgm:prSet/>
      <dgm:spPr/>
      <dgm:t>
        <a:bodyPr/>
        <a:lstStyle/>
        <a:p>
          <a:endParaRPr lang="ru-RU"/>
        </a:p>
      </dgm:t>
    </dgm:pt>
    <dgm:pt modelId="{75D5E705-7E79-4676-B23E-3C448CDA932A}" type="sibTrans" cxnId="{A02D2578-569C-469E-BC39-12B364AB8582}">
      <dgm:prSet/>
      <dgm:spPr/>
      <dgm:t>
        <a:bodyPr/>
        <a:lstStyle/>
        <a:p>
          <a:endParaRPr lang="ru-RU"/>
        </a:p>
      </dgm:t>
    </dgm:pt>
    <dgm:pt modelId="{50200214-28A8-4EEA-A2F0-12C8E232AB3A}">
      <dgm:prSet phldrT="[Текст]"/>
      <dgm:spPr/>
      <dgm:t>
        <a:bodyPr/>
        <a:lstStyle/>
        <a:p>
          <a:r>
            <a:rPr lang="ru-RU" dirty="0" err="1" smtClean="0"/>
            <a:t>Бозорнинг</a:t>
          </a:r>
          <a:r>
            <a:rPr lang="ru-RU" dirty="0" smtClean="0"/>
            <a:t> </a:t>
          </a:r>
          <a:r>
            <a:rPr lang="ru-RU" dirty="0" err="1" smtClean="0"/>
            <a:t>номукаммаллиги</a:t>
          </a:r>
          <a:endParaRPr lang="ru-RU" dirty="0"/>
        </a:p>
      </dgm:t>
    </dgm:pt>
    <dgm:pt modelId="{1485A852-4A28-4468-8751-9345C5838C82}" type="parTrans" cxnId="{BBCE8C51-5F17-470C-9C0C-31D85DCF342E}">
      <dgm:prSet/>
      <dgm:spPr/>
      <dgm:t>
        <a:bodyPr/>
        <a:lstStyle/>
        <a:p>
          <a:endParaRPr lang="ru-RU"/>
        </a:p>
      </dgm:t>
    </dgm:pt>
    <dgm:pt modelId="{66F90F55-3588-4E16-A8FC-292E50132610}" type="sibTrans" cxnId="{BBCE8C51-5F17-470C-9C0C-31D85DCF342E}">
      <dgm:prSet/>
      <dgm:spPr/>
      <dgm:t>
        <a:bodyPr/>
        <a:lstStyle/>
        <a:p>
          <a:endParaRPr lang="ru-RU"/>
        </a:p>
      </dgm:t>
    </dgm:pt>
    <dgm:pt modelId="{22C87203-2918-40D2-80E6-BC348F9F22FC}" type="pres">
      <dgm:prSet presAssocID="{C0FA4B84-1990-4018-A032-74B94FC8492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69FC832-8072-4A5E-983B-482F3139D758}" type="pres">
      <dgm:prSet presAssocID="{58D336DF-8FEA-490E-8756-539B131B17A8}" presName="compNode" presStyleCnt="0"/>
      <dgm:spPr/>
    </dgm:pt>
    <dgm:pt modelId="{2C49E885-E329-4122-984C-7AE9563C0A4E}" type="pres">
      <dgm:prSet presAssocID="{58D336DF-8FEA-490E-8756-539B131B17A8}" presName="dummyConnPt" presStyleCnt="0"/>
      <dgm:spPr/>
    </dgm:pt>
    <dgm:pt modelId="{906BE30C-6533-4B90-B006-45D996B89000}" type="pres">
      <dgm:prSet presAssocID="{58D336DF-8FEA-490E-8756-539B131B17A8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F9AEC-9088-476D-88EE-39B6C3EC0CE4}" type="pres">
      <dgm:prSet presAssocID="{B256B3A7-C499-4E00-A930-E5D551759411}" presName="sibTrans" presStyleLbl="bgSibTrans2D1" presStyleIdx="0" presStyleCnt="6"/>
      <dgm:spPr/>
      <dgm:t>
        <a:bodyPr/>
        <a:lstStyle/>
        <a:p>
          <a:endParaRPr lang="ru-RU"/>
        </a:p>
      </dgm:t>
    </dgm:pt>
    <dgm:pt modelId="{D6B21FDC-3A85-4530-9B14-9CADAEE0A49F}" type="pres">
      <dgm:prSet presAssocID="{B093179B-0BD3-437C-9D93-389E957C36B0}" presName="compNode" presStyleCnt="0"/>
      <dgm:spPr/>
    </dgm:pt>
    <dgm:pt modelId="{2733C63C-A499-4653-B4C5-F6C0FABBEC38}" type="pres">
      <dgm:prSet presAssocID="{B093179B-0BD3-437C-9D93-389E957C36B0}" presName="dummyConnPt" presStyleCnt="0"/>
      <dgm:spPr/>
    </dgm:pt>
    <dgm:pt modelId="{3B882C6D-C6F3-4317-87FD-8EADB4D09BF4}" type="pres">
      <dgm:prSet presAssocID="{B093179B-0BD3-437C-9D93-389E957C36B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27ED8-1F64-4177-8E0B-BFF1A6F425E8}" type="pres">
      <dgm:prSet presAssocID="{CC81D66E-A133-4F59-9CA4-08D064418CCC}" presName="sibTrans" presStyleLbl="bgSibTrans2D1" presStyleIdx="1" presStyleCnt="6"/>
      <dgm:spPr/>
      <dgm:t>
        <a:bodyPr/>
        <a:lstStyle/>
        <a:p>
          <a:endParaRPr lang="ru-RU"/>
        </a:p>
      </dgm:t>
    </dgm:pt>
    <dgm:pt modelId="{C9FCC988-A287-4DD9-B7B9-4594CBC07666}" type="pres">
      <dgm:prSet presAssocID="{74103B32-9317-4EBA-B752-0B18D78998F2}" presName="compNode" presStyleCnt="0"/>
      <dgm:spPr/>
    </dgm:pt>
    <dgm:pt modelId="{ED0248D4-EA77-4092-BC3E-28E72697448C}" type="pres">
      <dgm:prSet presAssocID="{74103B32-9317-4EBA-B752-0B18D78998F2}" presName="dummyConnPt" presStyleCnt="0"/>
      <dgm:spPr/>
    </dgm:pt>
    <dgm:pt modelId="{DAE2E841-38DD-4523-A4D1-7D7805460D54}" type="pres">
      <dgm:prSet presAssocID="{74103B32-9317-4EBA-B752-0B18D78998F2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6AB69C-3E6B-4B8C-A7A6-FE34378CE8FD}" type="pres">
      <dgm:prSet presAssocID="{E3940812-F03B-451B-8E52-FBBF54753905}" presName="sibTrans" presStyleLbl="bgSibTrans2D1" presStyleIdx="2" presStyleCnt="6"/>
      <dgm:spPr/>
      <dgm:t>
        <a:bodyPr/>
        <a:lstStyle/>
        <a:p>
          <a:endParaRPr lang="ru-RU"/>
        </a:p>
      </dgm:t>
    </dgm:pt>
    <dgm:pt modelId="{A70B236D-05B5-41B7-BE42-8665F514CAFE}" type="pres">
      <dgm:prSet presAssocID="{D2B08C62-0754-4258-86D1-F9FB5E7AE696}" presName="compNode" presStyleCnt="0"/>
      <dgm:spPr/>
    </dgm:pt>
    <dgm:pt modelId="{FA163D33-0B75-4237-B4FF-DF3AE3004A8E}" type="pres">
      <dgm:prSet presAssocID="{D2B08C62-0754-4258-86D1-F9FB5E7AE696}" presName="dummyConnPt" presStyleCnt="0"/>
      <dgm:spPr/>
    </dgm:pt>
    <dgm:pt modelId="{4D17E8B4-CC45-41FF-B658-70E30BB014EF}" type="pres">
      <dgm:prSet presAssocID="{D2B08C62-0754-4258-86D1-F9FB5E7AE696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F24A63-D513-42C5-8804-FB0DC1EE5274}" type="pres">
      <dgm:prSet presAssocID="{259C87E5-30FC-418F-9F55-8D512F1E9287}" presName="sibTrans" presStyleLbl="bgSibTrans2D1" presStyleIdx="3" presStyleCnt="6"/>
      <dgm:spPr/>
      <dgm:t>
        <a:bodyPr/>
        <a:lstStyle/>
        <a:p>
          <a:endParaRPr lang="ru-RU"/>
        </a:p>
      </dgm:t>
    </dgm:pt>
    <dgm:pt modelId="{047C4DC9-8AA0-4EC8-8B65-1B14A8223B35}" type="pres">
      <dgm:prSet presAssocID="{9C65E6F0-F77B-4064-AB9D-CD71CEC21B9D}" presName="compNode" presStyleCnt="0"/>
      <dgm:spPr/>
    </dgm:pt>
    <dgm:pt modelId="{D58771A1-E341-4F27-9B21-E428722C6B56}" type="pres">
      <dgm:prSet presAssocID="{9C65E6F0-F77B-4064-AB9D-CD71CEC21B9D}" presName="dummyConnPt" presStyleCnt="0"/>
      <dgm:spPr/>
    </dgm:pt>
    <dgm:pt modelId="{F0A9370F-BA5B-48F4-9167-F2758426A257}" type="pres">
      <dgm:prSet presAssocID="{9C65E6F0-F77B-4064-AB9D-CD71CEC21B9D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1180E-B6EA-4065-99F8-C872FC72056F}" type="pres">
      <dgm:prSet presAssocID="{64748CA2-28BF-4282-9E28-3AAECA8C6E9F}" presName="sibTrans" presStyleLbl="bgSibTrans2D1" presStyleIdx="4" presStyleCnt="6"/>
      <dgm:spPr/>
      <dgm:t>
        <a:bodyPr/>
        <a:lstStyle/>
        <a:p>
          <a:endParaRPr lang="ru-RU"/>
        </a:p>
      </dgm:t>
    </dgm:pt>
    <dgm:pt modelId="{F97E6321-C9B4-41DC-86F9-E3022827CFF2}" type="pres">
      <dgm:prSet presAssocID="{09257A0E-F1EE-4B93-ACB9-480380888505}" presName="compNode" presStyleCnt="0"/>
      <dgm:spPr/>
    </dgm:pt>
    <dgm:pt modelId="{85BBB1A7-2756-48E5-B139-D7F5B7CE95DA}" type="pres">
      <dgm:prSet presAssocID="{09257A0E-F1EE-4B93-ACB9-480380888505}" presName="dummyConnPt" presStyleCnt="0"/>
      <dgm:spPr/>
    </dgm:pt>
    <dgm:pt modelId="{27155A1B-F1C5-4131-B682-26A70426C7AA}" type="pres">
      <dgm:prSet presAssocID="{09257A0E-F1EE-4B93-ACB9-48038088850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C6DC42-70BC-4A5E-B8FF-B0E6517B491D}" type="pres">
      <dgm:prSet presAssocID="{75D5E705-7E79-4676-B23E-3C448CDA932A}" presName="sibTrans" presStyleLbl="bgSibTrans2D1" presStyleIdx="5" presStyleCnt="6"/>
      <dgm:spPr/>
      <dgm:t>
        <a:bodyPr/>
        <a:lstStyle/>
        <a:p>
          <a:endParaRPr lang="ru-RU"/>
        </a:p>
      </dgm:t>
    </dgm:pt>
    <dgm:pt modelId="{C24A1131-031A-4257-923C-2333E8E2EB9D}" type="pres">
      <dgm:prSet presAssocID="{50200214-28A8-4EEA-A2F0-12C8E232AB3A}" presName="compNode" presStyleCnt="0"/>
      <dgm:spPr/>
    </dgm:pt>
    <dgm:pt modelId="{437CE8F2-975A-4F4E-99BF-FAA1B1BA970D}" type="pres">
      <dgm:prSet presAssocID="{50200214-28A8-4EEA-A2F0-12C8E232AB3A}" presName="dummyConnPt" presStyleCnt="0"/>
      <dgm:spPr/>
    </dgm:pt>
    <dgm:pt modelId="{2B00776C-8087-411D-8B56-32EC0BE340B2}" type="pres">
      <dgm:prSet presAssocID="{50200214-28A8-4EEA-A2F0-12C8E232AB3A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795CDB-D0E4-40F2-9B3B-51F3EE8F29A7}" type="presOf" srcId="{CC81D66E-A133-4F59-9CA4-08D064418CCC}" destId="{CF227ED8-1F64-4177-8E0B-BFF1A6F425E8}" srcOrd="0" destOrd="0" presId="urn:microsoft.com/office/officeart/2005/8/layout/bProcess4"/>
    <dgm:cxn modelId="{CB10A33C-9F16-4AA8-BCA0-58CA43C410AC}" type="presOf" srcId="{74103B32-9317-4EBA-B752-0B18D78998F2}" destId="{DAE2E841-38DD-4523-A4D1-7D7805460D54}" srcOrd="0" destOrd="0" presId="urn:microsoft.com/office/officeart/2005/8/layout/bProcess4"/>
    <dgm:cxn modelId="{F33072B4-0DF3-4B43-B996-1800DFBA339E}" type="presOf" srcId="{B256B3A7-C499-4E00-A930-E5D551759411}" destId="{E86F9AEC-9088-476D-88EE-39B6C3EC0CE4}" srcOrd="0" destOrd="0" presId="urn:microsoft.com/office/officeart/2005/8/layout/bProcess4"/>
    <dgm:cxn modelId="{FAF29492-89CB-4D1A-A90C-DEBD02405B81}" srcId="{C0FA4B84-1990-4018-A032-74B94FC84927}" destId="{58D336DF-8FEA-490E-8756-539B131B17A8}" srcOrd="0" destOrd="0" parTransId="{AEDCDB77-C9C5-47D5-8BBE-F586FD3A9C6C}" sibTransId="{B256B3A7-C499-4E00-A930-E5D551759411}"/>
    <dgm:cxn modelId="{1355467A-87E3-4548-ABE3-56DAC2605504}" type="presOf" srcId="{D2B08C62-0754-4258-86D1-F9FB5E7AE696}" destId="{4D17E8B4-CC45-41FF-B658-70E30BB014EF}" srcOrd="0" destOrd="0" presId="urn:microsoft.com/office/officeart/2005/8/layout/bProcess4"/>
    <dgm:cxn modelId="{641D2895-5363-4B74-9C12-FF0987A5AE14}" type="presOf" srcId="{B093179B-0BD3-437C-9D93-389E957C36B0}" destId="{3B882C6D-C6F3-4317-87FD-8EADB4D09BF4}" srcOrd="0" destOrd="0" presId="urn:microsoft.com/office/officeart/2005/8/layout/bProcess4"/>
    <dgm:cxn modelId="{8601B3F3-E055-4BDC-AD87-57BB7DD34D87}" type="presOf" srcId="{64748CA2-28BF-4282-9E28-3AAECA8C6E9F}" destId="{C511180E-B6EA-4065-99F8-C872FC72056F}" srcOrd="0" destOrd="0" presId="urn:microsoft.com/office/officeart/2005/8/layout/bProcess4"/>
    <dgm:cxn modelId="{BBCE8C51-5F17-470C-9C0C-31D85DCF342E}" srcId="{C0FA4B84-1990-4018-A032-74B94FC84927}" destId="{50200214-28A8-4EEA-A2F0-12C8E232AB3A}" srcOrd="6" destOrd="0" parTransId="{1485A852-4A28-4468-8751-9345C5838C82}" sibTransId="{66F90F55-3588-4E16-A8FC-292E50132610}"/>
    <dgm:cxn modelId="{A749570F-DEBC-420C-A763-B163811DCC7F}" type="presOf" srcId="{50200214-28A8-4EEA-A2F0-12C8E232AB3A}" destId="{2B00776C-8087-411D-8B56-32EC0BE340B2}" srcOrd="0" destOrd="0" presId="urn:microsoft.com/office/officeart/2005/8/layout/bProcess4"/>
    <dgm:cxn modelId="{B9F38331-F451-4DD9-A491-B41A78BE8065}" type="presOf" srcId="{C0FA4B84-1990-4018-A032-74B94FC84927}" destId="{22C87203-2918-40D2-80E6-BC348F9F22FC}" srcOrd="0" destOrd="0" presId="urn:microsoft.com/office/officeart/2005/8/layout/bProcess4"/>
    <dgm:cxn modelId="{5FEA0163-A76A-414E-B39A-F123ED655EE3}" srcId="{C0FA4B84-1990-4018-A032-74B94FC84927}" destId="{D2B08C62-0754-4258-86D1-F9FB5E7AE696}" srcOrd="3" destOrd="0" parTransId="{6615AFDA-832E-4599-8B98-D0A3405CF039}" sibTransId="{259C87E5-30FC-418F-9F55-8D512F1E9287}"/>
    <dgm:cxn modelId="{3AF6D5C2-4E36-4863-8101-2FAA53A1FE9B}" type="presOf" srcId="{75D5E705-7E79-4676-B23E-3C448CDA932A}" destId="{0CC6DC42-70BC-4A5E-B8FF-B0E6517B491D}" srcOrd="0" destOrd="0" presId="urn:microsoft.com/office/officeart/2005/8/layout/bProcess4"/>
    <dgm:cxn modelId="{7188E112-4466-4B2E-9B2C-20C0A1D5611A}" type="presOf" srcId="{09257A0E-F1EE-4B93-ACB9-480380888505}" destId="{27155A1B-F1C5-4131-B682-26A70426C7AA}" srcOrd="0" destOrd="0" presId="urn:microsoft.com/office/officeart/2005/8/layout/bProcess4"/>
    <dgm:cxn modelId="{008843EC-E92F-4C28-A9C8-1C076160C2DD}" type="presOf" srcId="{9C65E6F0-F77B-4064-AB9D-CD71CEC21B9D}" destId="{F0A9370F-BA5B-48F4-9167-F2758426A257}" srcOrd="0" destOrd="0" presId="urn:microsoft.com/office/officeart/2005/8/layout/bProcess4"/>
    <dgm:cxn modelId="{B6934238-B741-4BBA-8E94-115C6EDFE67A}" type="presOf" srcId="{E3940812-F03B-451B-8E52-FBBF54753905}" destId="{B56AB69C-3E6B-4B8C-A7A6-FE34378CE8FD}" srcOrd="0" destOrd="0" presId="urn:microsoft.com/office/officeart/2005/8/layout/bProcess4"/>
    <dgm:cxn modelId="{A02D2578-569C-469E-BC39-12B364AB8582}" srcId="{C0FA4B84-1990-4018-A032-74B94FC84927}" destId="{09257A0E-F1EE-4B93-ACB9-480380888505}" srcOrd="5" destOrd="0" parTransId="{DD0D31D6-7A87-4798-97C7-A2CDFA960B2B}" sibTransId="{75D5E705-7E79-4676-B23E-3C448CDA932A}"/>
    <dgm:cxn modelId="{9B3A951E-59BA-4298-93D8-69843732FBFF}" srcId="{C0FA4B84-1990-4018-A032-74B94FC84927}" destId="{B093179B-0BD3-437C-9D93-389E957C36B0}" srcOrd="1" destOrd="0" parTransId="{A7A09BA8-03FC-4E7A-95ED-6B8B73F89205}" sibTransId="{CC81D66E-A133-4F59-9CA4-08D064418CCC}"/>
    <dgm:cxn modelId="{2AA7DA60-7B25-455C-BECD-C7175BF735D6}" type="presOf" srcId="{58D336DF-8FEA-490E-8756-539B131B17A8}" destId="{906BE30C-6533-4B90-B006-45D996B89000}" srcOrd="0" destOrd="0" presId="urn:microsoft.com/office/officeart/2005/8/layout/bProcess4"/>
    <dgm:cxn modelId="{E7C93DBD-B5E9-40B1-8E6D-95355207D92D}" srcId="{C0FA4B84-1990-4018-A032-74B94FC84927}" destId="{9C65E6F0-F77B-4064-AB9D-CD71CEC21B9D}" srcOrd="4" destOrd="0" parTransId="{750439FC-A5AF-4B4F-A2E0-31A8022D5359}" sibTransId="{64748CA2-28BF-4282-9E28-3AAECA8C6E9F}"/>
    <dgm:cxn modelId="{26AD20DC-CB32-4B4F-A32C-6B22EBE982F5}" type="presOf" srcId="{259C87E5-30FC-418F-9F55-8D512F1E9287}" destId="{4EF24A63-D513-42C5-8804-FB0DC1EE5274}" srcOrd="0" destOrd="0" presId="urn:microsoft.com/office/officeart/2005/8/layout/bProcess4"/>
    <dgm:cxn modelId="{D56D5B0F-3FE0-449D-A1A7-0671A872503D}" srcId="{C0FA4B84-1990-4018-A032-74B94FC84927}" destId="{74103B32-9317-4EBA-B752-0B18D78998F2}" srcOrd="2" destOrd="0" parTransId="{165200D8-680A-40AD-9F31-304D711A93B5}" sibTransId="{E3940812-F03B-451B-8E52-FBBF54753905}"/>
    <dgm:cxn modelId="{8E19DFEB-2922-4237-A70A-A1A940C1E3E7}" type="presParOf" srcId="{22C87203-2918-40D2-80E6-BC348F9F22FC}" destId="{969FC832-8072-4A5E-983B-482F3139D758}" srcOrd="0" destOrd="0" presId="urn:microsoft.com/office/officeart/2005/8/layout/bProcess4"/>
    <dgm:cxn modelId="{FCD2FA4E-7578-4883-86ED-6459FB2465FC}" type="presParOf" srcId="{969FC832-8072-4A5E-983B-482F3139D758}" destId="{2C49E885-E329-4122-984C-7AE9563C0A4E}" srcOrd="0" destOrd="0" presId="urn:microsoft.com/office/officeart/2005/8/layout/bProcess4"/>
    <dgm:cxn modelId="{99A292E3-198C-497F-836B-12119285EA1D}" type="presParOf" srcId="{969FC832-8072-4A5E-983B-482F3139D758}" destId="{906BE30C-6533-4B90-B006-45D996B89000}" srcOrd="1" destOrd="0" presId="urn:microsoft.com/office/officeart/2005/8/layout/bProcess4"/>
    <dgm:cxn modelId="{AD314F0B-8E96-4815-A7B7-D9B9E14D33BD}" type="presParOf" srcId="{22C87203-2918-40D2-80E6-BC348F9F22FC}" destId="{E86F9AEC-9088-476D-88EE-39B6C3EC0CE4}" srcOrd="1" destOrd="0" presId="urn:microsoft.com/office/officeart/2005/8/layout/bProcess4"/>
    <dgm:cxn modelId="{56D987DC-5144-43FB-B8AE-8AD36194858A}" type="presParOf" srcId="{22C87203-2918-40D2-80E6-BC348F9F22FC}" destId="{D6B21FDC-3A85-4530-9B14-9CADAEE0A49F}" srcOrd="2" destOrd="0" presId="urn:microsoft.com/office/officeart/2005/8/layout/bProcess4"/>
    <dgm:cxn modelId="{0DC834CD-4AE5-4016-83DC-99B8006DC26B}" type="presParOf" srcId="{D6B21FDC-3A85-4530-9B14-9CADAEE0A49F}" destId="{2733C63C-A499-4653-B4C5-F6C0FABBEC38}" srcOrd="0" destOrd="0" presId="urn:microsoft.com/office/officeart/2005/8/layout/bProcess4"/>
    <dgm:cxn modelId="{50826E4A-CE52-4793-9E4A-B12C68729372}" type="presParOf" srcId="{D6B21FDC-3A85-4530-9B14-9CADAEE0A49F}" destId="{3B882C6D-C6F3-4317-87FD-8EADB4D09BF4}" srcOrd="1" destOrd="0" presId="urn:microsoft.com/office/officeart/2005/8/layout/bProcess4"/>
    <dgm:cxn modelId="{F36BC21C-7F63-4639-8C49-3C4E059E7379}" type="presParOf" srcId="{22C87203-2918-40D2-80E6-BC348F9F22FC}" destId="{CF227ED8-1F64-4177-8E0B-BFF1A6F425E8}" srcOrd="3" destOrd="0" presId="urn:microsoft.com/office/officeart/2005/8/layout/bProcess4"/>
    <dgm:cxn modelId="{FAB50F77-A0DC-4D09-B0F5-5EC5417F8A44}" type="presParOf" srcId="{22C87203-2918-40D2-80E6-BC348F9F22FC}" destId="{C9FCC988-A287-4DD9-B7B9-4594CBC07666}" srcOrd="4" destOrd="0" presId="urn:microsoft.com/office/officeart/2005/8/layout/bProcess4"/>
    <dgm:cxn modelId="{861E2C2E-3B2E-4FAD-938F-593EE64C5152}" type="presParOf" srcId="{C9FCC988-A287-4DD9-B7B9-4594CBC07666}" destId="{ED0248D4-EA77-4092-BC3E-28E72697448C}" srcOrd="0" destOrd="0" presId="urn:microsoft.com/office/officeart/2005/8/layout/bProcess4"/>
    <dgm:cxn modelId="{F4602891-84DA-4F03-88FF-59E5738EFE97}" type="presParOf" srcId="{C9FCC988-A287-4DD9-B7B9-4594CBC07666}" destId="{DAE2E841-38DD-4523-A4D1-7D7805460D54}" srcOrd="1" destOrd="0" presId="urn:microsoft.com/office/officeart/2005/8/layout/bProcess4"/>
    <dgm:cxn modelId="{91D38789-9C6C-4F01-8015-95406B5D8BF5}" type="presParOf" srcId="{22C87203-2918-40D2-80E6-BC348F9F22FC}" destId="{B56AB69C-3E6B-4B8C-A7A6-FE34378CE8FD}" srcOrd="5" destOrd="0" presId="urn:microsoft.com/office/officeart/2005/8/layout/bProcess4"/>
    <dgm:cxn modelId="{A9A904B8-8F4C-4750-94ED-6051C8FCE1A4}" type="presParOf" srcId="{22C87203-2918-40D2-80E6-BC348F9F22FC}" destId="{A70B236D-05B5-41B7-BE42-8665F514CAFE}" srcOrd="6" destOrd="0" presId="urn:microsoft.com/office/officeart/2005/8/layout/bProcess4"/>
    <dgm:cxn modelId="{EA60952C-24AB-46FE-A91A-CE3C779ACEB5}" type="presParOf" srcId="{A70B236D-05B5-41B7-BE42-8665F514CAFE}" destId="{FA163D33-0B75-4237-B4FF-DF3AE3004A8E}" srcOrd="0" destOrd="0" presId="urn:microsoft.com/office/officeart/2005/8/layout/bProcess4"/>
    <dgm:cxn modelId="{EAEDF7A3-AB6A-4978-B2DE-0B4519421FE6}" type="presParOf" srcId="{A70B236D-05B5-41B7-BE42-8665F514CAFE}" destId="{4D17E8B4-CC45-41FF-B658-70E30BB014EF}" srcOrd="1" destOrd="0" presId="urn:microsoft.com/office/officeart/2005/8/layout/bProcess4"/>
    <dgm:cxn modelId="{A057209E-0BC0-4347-A8C8-9A5EF8FDF22E}" type="presParOf" srcId="{22C87203-2918-40D2-80E6-BC348F9F22FC}" destId="{4EF24A63-D513-42C5-8804-FB0DC1EE5274}" srcOrd="7" destOrd="0" presId="urn:microsoft.com/office/officeart/2005/8/layout/bProcess4"/>
    <dgm:cxn modelId="{C7007430-C373-4ED9-AD0F-C7AE089D220C}" type="presParOf" srcId="{22C87203-2918-40D2-80E6-BC348F9F22FC}" destId="{047C4DC9-8AA0-4EC8-8B65-1B14A8223B35}" srcOrd="8" destOrd="0" presId="urn:microsoft.com/office/officeart/2005/8/layout/bProcess4"/>
    <dgm:cxn modelId="{14CD147D-9AE0-45C0-AFC2-AB6803B4B296}" type="presParOf" srcId="{047C4DC9-8AA0-4EC8-8B65-1B14A8223B35}" destId="{D58771A1-E341-4F27-9B21-E428722C6B56}" srcOrd="0" destOrd="0" presId="urn:microsoft.com/office/officeart/2005/8/layout/bProcess4"/>
    <dgm:cxn modelId="{4437D6FC-C800-4FA4-8DF5-21773C5C4CA6}" type="presParOf" srcId="{047C4DC9-8AA0-4EC8-8B65-1B14A8223B35}" destId="{F0A9370F-BA5B-48F4-9167-F2758426A257}" srcOrd="1" destOrd="0" presId="urn:microsoft.com/office/officeart/2005/8/layout/bProcess4"/>
    <dgm:cxn modelId="{6E46435E-8080-4D01-99D9-428350C64942}" type="presParOf" srcId="{22C87203-2918-40D2-80E6-BC348F9F22FC}" destId="{C511180E-B6EA-4065-99F8-C872FC72056F}" srcOrd="9" destOrd="0" presId="urn:microsoft.com/office/officeart/2005/8/layout/bProcess4"/>
    <dgm:cxn modelId="{700802A0-D42E-4FE5-B335-3DEA92BBF6F9}" type="presParOf" srcId="{22C87203-2918-40D2-80E6-BC348F9F22FC}" destId="{F97E6321-C9B4-41DC-86F9-E3022827CFF2}" srcOrd="10" destOrd="0" presId="urn:microsoft.com/office/officeart/2005/8/layout/bProcess4"/>
    <dgm:cxn modelId="{14C899EB-817E-4C47-B52F-D2A1509C3806}" type="presParOf" srcId="{F97E6321-C9B4-41DC-86F9-E3022827CFF2}" destId="{85BBB1A7-2756-48E5-B139-D7F5B7CE95DA}" srcOrd="0" destOrd="0" presId="urn:microsoft.com/office/officeart/2005/8/layout/bProcess4"/>
    <dgm:cxn modelId="{E76A2708-AF2E-47AA-96C2-8AF817C30D5C}" type="presParOf" srcId="{F97E6321-C9B4-41DC-86F9-E3022827CFF2}" destId="{27155A1B-F1C5-4131-B682-26A70426C7AA}" srcOrd="1" destOrd="0" presId="urn:microsoft.com/office/officeart/2005/8/layout/bProcess4"/>
    <dgm:cxn modelId="{21F4197F-77A8-4F94-B0C1-B68E23EDA772}" type="presParOf" srcId="{22C87203-2918-40D2-80E6-BC348F9F22FC}" destId="{0CC6DC42-70BC-4A5E-B8FF-B0E6517B491D}" srcOrd="11" destOrd="0" presId="urn:microsoft.com/office/officeart/2005/8/layout/bProcess4"/>
    <dgm:cxn modelId="{557E12AD-C80A-4907-83F4-32ED5695395B}" type="presParOf" srcId="{22C87203-2918-40D2-80E6-BC348F9F22FC}" destId="{C24A1131-031A-4257-923C-2333E8E2EB9D}" srcOrd="12" destOrd="0" presId="urn:microsoft.com/office/officeart/2005/8/layout/bProcess4"/>
    <dgm:cxn modelId="{795B246F-A6C0-4AE4-ACD8-266CA3A92F31}" type="presParOf" srcId="{C24A1131-031A-4257-923C-2333E8E2EB9D}" destId="{437CE8F2-975A-4F4E-99BF-FAA1B1BA970D}" srcOrd="0" destOrd="0" presId="urn:microsoft.com/office/officeart/2005/8/layout/bProcess4"/>
    <dgm:cxn modelId="{A4A73166-72A9-4B70-862E-0F964BEB32EF}" type="presParOf" srcId="{C24A1131-031A-4257-923C-2333E8E2EB9D}" destId="{2B00776C-8087-411D-8B56-32EC0BE340B2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188288-E8A2-4566-9E44-E690869FC74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47C83F1-0F49-44CE-969B-EFE0E8E33DF8}">
      <dgm:prSet phldrT="[Текст]"/>
      <dgm:spPr/>
      <dgm:t>
        <a:bodyPr/>
        <a:lstStyle/>
        <a:p>
          <a:r>
            <a:rPr lang="ru-RU" altLang="ru-RU" dirty="0" smtClean="0"/>
            <a:t>Товар </a:t>
          </a:r>
          <a:r>
            <a:rPr lang="ru-RU" altLang="ru-RU" dirty="0" err="1" smtClean="0"/>
            <a:t>экспорти</a:t>
          </a:r>
          <a:endParaRPr lang="ru-RU" dirty="0"/>
        </a:p>
      </dgm:t>
    </dgm:pt>
    <dgm:pt modelId="{1FBE4AA5-11DA-4412-B6F9-5E989D731303}" type="parTrans" cxnId="{7D3663B6-2A6A-4C5F-A810-6A92626543E2}">
      <dgm:prSet/>
      <dgm:spPr/>
      <dgm:t>
        <a:bodyPr/>
        <a:lstStyle/>
        <a:p>
          <a:endParaRPr lang="ru-RU"/>
        </a:p>
      </dgm:t>
    </dgm:pt>
    <dgm:pt modelId="{72F78F3B-319A-4E41-B6C3-320A902C5CED}" type="sibTrans" cxnId="{7D3663B6-2A6A-4C5F-A810-6A92626543E2}">
      <dgm:prSet/>
      <dgm:spPr/>
      <dgm:t>
        <a:bodyPr/>
        <a:lstStyle/>
        <a:p>
          <a:endParaRPr lang="ru-RU"/>
        </a:p>
      </dgm:t>
    </dgm:pt>
    <dgm:pt modelId="{5A09316F-AE9C-4960-9F86-0F6BB8FDD1D5}">
      <dgm:prSet phldrT="[Текст]"/>
      <dgm:spPr/>
      <dgm:t>
        <a:bodyPr/>
        <a:lstStyle/>
        <a:p>
          <a:r>
            <a:rPr lang="ru-RU" altLang="ru-RU" dirty="0" smtClean="0"/>
            <a:t>Капитал </a:t>
          </a:r>
          <a:r>
            <a:rPr lang="ru-RU" altLang="ru-RU" dirty="0" err="1" smtClean="0"/>
            <a:t>экспорти</a:t>
          </a:r>
          <a:endParaRPr lang="ru-RU" dirty="0"/>
        </a:p>
      </dgm:t>
    </dgm:pt>
    <dgm:pt modelId="{08CD5B9B-1A5C-4DB2-9B49-B3D914A0D27E}" type="parTrans" cxnId="{6F368B72-C6F9-4915-B6B8-476D404CF563}">
      <dgm:prSet/>
      <dgm:spPr/>
      <dgm:t>
        <a:bodyPr/>
        <a:lstStyle/>
        <a:p>
          <a:endParaRPr lang="ru-RU"/>
        </a:p>
      </dgm:t>
    </dgm:pt>
    <dgm:pt modelId="{FE4EE954-E72C-4282-972B-8D0D587DC587}" type="sibTrans" cxnId="{6F368B72-C6F9-4915-B6B8-476D404CF563}">
      <dgm:prSet/>
      <dgm:spPr/>
      <dgm:t>
        <a:bodyPr/>
        <a:lstStyle/>
        <a:p>
          <a:endParaRPr lang="ru-RU"/>
        </a:p>
      </dgm:t>
    </dgm:pt>
    <dgm:pt modelId="{0438E8AB-D1ED-4167-BD1C-C0BD6BEFD5C6}">
      <dgm:prSet phldrT="[Текст]"/>
      <dgm:spPr/>
      <dgm:t>
        <a:bodyPr/>
        <a:lstStyle/>
        <a:p>
          <a:r>
            <a:rPr lang="ru-RU" altLang="ru-RU" dirty="0" err="1" smtClean="0"/>
            <a:t>Тўғридан-тўғри</a:t>
          </a:r>
          <a:r>
            <a:rPr lang="ru-RU" altLang="ru-RU" dirty="0" smtClean="0"/>
            <a:t> </a:t>
          </a:r>
          <a:r>
            <a:rPr lang="ru-RU" altLang="ru-RU" dirty="0" err="1" smtClean="0"/>
            <a:t>инвестициялар</a:t>
          </a:r>
          <a:endParaRPr lang="ru-RU" dirty="0"/>
        </a:p>
      </dgm:t>
    </dgm:pt>
    <dgm:pt modelId="{64819C6B-E7F8-4CC1-850A-A64EEB5D3981}" type="parTrans" cxnId="{9B08DD87-15C9-4572-9817-1D09586247AD}">
      <dgm:prSet/>
      <dgm:spPr/>
      <dgm:t>
        <a:bodyPr/>
        <a:lstStyle/>
        <a:p>
          <a:endParaRPr lang="ru-RU"/>
        </a:p>
      </dgm:t>
    </dgm:pt>
    <dgm:pt modelId="{0FA57E48-059D-4C16-9DEF-ACCF99B2AE98}" type="sibTrans" cxnId="{9B08DD87-15C9-4572-9817-1D09586247AD}">
      <dgm:prSet/>
      <dgm:spPr/>
      <dgm:t>
        <a:bodyPr/>
        <a:lstStyle/>
        <a:p>
          <a:endParaRPr lang="ru-RU"/>
        </a:p>
      </dgm:t>
    </dgm:pt>
    <dgm:pt modelId="{6940D5A9-9C9E-43F2-A21B-A9E39BE4D01A}" type="pres">
      <dgm:prSet presAssocID="{58188288-E8A2-4566-9E44-E690869FC745}" presName="CompostProcess" presStyleCnt="0">
        <dgm:presLayoutVars>
          <dgm:dir/>
          <dgm:resizeHandles val="exact"/>
        </dgm:presLayoutVars>
      </dgm:prSet>
      <dgm:spPr/>
    </dgm:pt>
    <dgm:pt modelId="{FB9409B3-C257-4059-A310-4D87FEC8C1B2}" type="pres">
      <dgm:prSet presAssocID="{58188288-E8A2-4566-9E44-E690869FC745}" presName="arrow" presStyleLbl="bgShp" presStyleIdx="0" presStyleCnt="1"/>
      <dgm:spPr/>
    </dgm:pt>
    <dgm:pt modelId="{111414BB-84E7-492F-BD93-A9834A24116D}" type="pres">
      <dgm:prSet presAssocID="{58188288-E8A2-4566-9E44-E690869FC745}" presName="linearProcess" presStyleCnt="0"/>
      <dgm:spPr/>
    </dgm:pt>
    <dgm:pt modelId="{D11FE560-FAD3-420E-ADC9-BE8756E21696}" type="pres">
      <dgm:prSet presAssocID="{947C83F1-0F49-44CE-969B-EFE0E8E33DF8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12AF8C-ED2E-4D0F-9AAF-94F53C95E982}" type="pres">
      <dgm:prSet presAssocID="{72F78F3B-319A-4E41-B6C3-320A902C5CED}" presName="sibTrans" presStyleCnt="0"/>
      <dgm:spPr/>
    </dgm:pt>
    <dgm:pt modelId="{772C1A00-6B7D-4083-BE35-43220F78FAB8}" type="pres">
      <dgm:prSet presAssocID="{5A09316F-AE9C-4960-9F86-0F6BB8FDD1D5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2EF8C8-B7D1-4A87-8CED-DB9388B5B508}" type="pres">
      <dgm:prSet presAssocID="{FE4EE954-E72C-4282-972B-8D0D587DC587}" presName="sibTrans" presStyleCnt="0"/>
      <dgm:spPr/>
    </dgm:pt>
    <dgm:pt modelId="{E36676D0-567F-4876-9ED1-9B0D84A87D8D}" type="pres">
      <dgm:prSet presAssocID="{0438E8AB-D1ED-4167-BD1C-C0BD6BEFD5C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368B72-C6F9-4915-B6B8-476D404CF563}" srcId="{58188288-E8A2-4566-9E44-E690869FC745}" destId="{5A09316F-AE9C-4960-9F86-0F6BB8FDD1D5}" srcOrd="1" destOrd="0" parTransId="{08CD5B9B-1A5C-4DB2-9B49-B3D914A0D27E}" sibTransId="{FE4EE954-E72C-4282-972B-8D0D587DC587}"/>
    <dgm:cxn modelId="{A88DED88-39EE-4A91-A112-AED7AAC12FAA}" type="presOf" srcId="{58188288-E8A2-4566-9E44-E690869FC745}" destId="{6940D5A9-9C9E-43F2-A21B-A9E39BE4D01A}" srcOrd="0" destOrd="0" presId="urn:microsoft.com/office/officeart/2005/8/layout/hProcess9"/>
    <dgm:cxn modelId="{C80A06E1-4AE1-4B0B-8C77-B608235963C6}" type="presOf" srcId="{0438E8AB-D1ED-4167-BD1C-C0BD6BEFD5C6}" destId="{E36676D0-567F-4876-9ED1-9B0D84A87D8D}" srcOrd="0" destOrd="0" presId="urn:microsoft.com/office/officeart/2005/8/layout/hProcess9"/>
    <dgm:cxn modelId="{9B08DD87-15C9-4572-9817-1D09586247AD}" srcId="{58188288-E8A2-4566-9E44-E690869FC745}" destId="{0438E8AB-D1ED-4167-BD1C-C0BD6BEFD5C6}" srcOrd="2" destOrd="0" parTransId="{64819C6B-E7F8-4CC1-850A-A64EEB5D3981}" sibTransId="{0FA57E48-059D-4C16-9DEF-ACCF99B2AE98}"/>
    <dgm:cxn modelId="{598AB8A8-6028-4C5C-B30B-F8D4836B39AB}" type="presOf" srcId="{5A09316F-AE9C-4960-9F86-0F6BB8FDD1D5}" destId="{772C1A00-6B7D-4083-BE35-43220F78FAB8}" srcOrd="0" destOrd="0" presId="urn:microsoft.com/office/officeart/2005/8/layout/hProcess9"/>
    <dgm:cxn modelId="{8BA6BEBD-FAC7-4B24-AA52-9EDEB58DD1FB}" type="presOf" srcId="{947C83F1-0F49-44CE-969B-EFE0E8E33DF8}" destId="{D11FE560-FAD3-420E-ADC9-BE8756E21696}" srcOrd="0" destOrd="0" presId="urn:microsoft.com/office/officeart/2005/8/layout/hProcess9"/>
    <dgm:cxn modelId="{7D3663B6-2A6A-4C5F-A810-6A92626543E2}" srcId="{58188288-E8A2-4566-9E44-E690869FC745}" destId="{947C83F1-0F49-44CE-969B-EFE0E8E33DF8}" srcOrd="0" destOrd="0" parTransId="{1FBE4AA5-11DA-4412-B6F9-5E989D731303}" sibTransId="{72F78F3B-319A-4E41-B6C3-320A902C5CED}"/>
    <dgm:cxn modelId="{8ECF4161-4EF4-41EA-84F5-C8EB64495AE8}" type="presParOf" srcId="{6940D5A9-9C9E-43F2-A21B-A9E39BE4D01A}" destId="{FB9409B3-C257-4059-A310-4D87FEC8C1B2}" srcOrd="0" destOrd="0" presId="urn:microsoft.com/office/officeart/2005/8/layout/hProcess9"/>
    <dgm:cxn modelId="{24FF7ACE-70FD-400D-8FFA-69B13443EF42}" type="presParOf" srcId="{6940D5A9-9C9E-43F2-A21B-A9E39BE4D01A}" destId="{111414BB-84E7-492F-BD93-A9834A24116D}" srcOrd="1" destOrd="0" presId="urn:microsoft.com/office/officeart/2005/8/layout/hProcess9"/>
    <dgm:cxn modelId="{8ED81279-15DB-4AED-BDE2-FB55E21B1790}" type="presParOf" srcId="{111414BB-84E7-492F-BD93-A9834A24116D}" destId="{D11FE560-FAD3-420E-ADC9-BE8756E21696}" srcOrd="0" destOrd="0" presId="urn:microsoft.com/office/officeart/2005/8/layout/hProcess9"/>
    <dgm:cxn modelId="{466F8A99-572A-4749-A2B3-AF2127B34240}" type="presParOf" srcId="{111414BB-84E7-492F-BD93-A9834A24116D}" destId="{7312AF8C-ED2E-4D0F-9AAF-94F53C95E982}" srcOrd="1" destOrd="0" presId="urn:microsoft.com/office/officeart/2005/8/layout/hProcess9"/>
    <dgm:cxn modelId="{407C7992-A270-4E8E-8EC4-AC2CF9629E7A}" type="presParOf" srcId="{111414BB-84E7-492F-BD93-A9834A24116D}" destId="{772C1A00-6B7D-4083-BE35-43220F78FAB8}" srcOrd="2" destOrd="0" presId="urn:microsoft.com/office/officeart/2005/8/layout/hProcess9"/>
    <dgm:cxn modelId="{BCB15A11-B1AC-4B12-B10C-DD741BA81A90}" type="presParOf" srcId="{111414BB-84E7-492F-BD93-A9834A24116D}" destId="{322EF8C8-B7D1-4A87-8CED-DB9388B5B508}" srcOrd="3" destOrd="0" presId="urn:microsoft.com/office/officeart/2005/8/layout/hProcess9"/>
    <dgm:cxn modelId="{0DCBC164-5BB6-463E-8B57-26D1CF7ED3AF}" type="presParOf" srcId="{111414BB-84E7-492F-BD93-A9834A24116D}" destId="{E36676D0-567F-4876-9ED1-9B0D84A87D8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CE0E69C-865A-4A26-8815-3CD3DF45D569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2059133-2F05-4031-83E2-297CE29DD133}">
      <dgm:prSet phldrT="[Текст]"/>
      <dgm:spPr/>
      <dgm:t>
        <a:bodyPr/>
        <a:lstStyle/>
        <a:p>
          <a:r>
            <a:rPr lang="en-US" dirty="0" smtClean="0"/>
            <a:t>+</a:t>
          </a:r>
          <a:endParaRPr lang="ru-RU" dirty="0"/>
        </a:p>
      </dgm:t>
    </dgm:pt>
    <dgm:pt modelId="{2F0F097C-F472-4C50-815C-516F10DD2B1A}" type="parTrans" cxnId="{D3AB722E-08F1-45F4-AB82-39D7342B2BFB}">
      <dgm:prSet/>
      <dgm:spPr/>
      <dgm:t>
        <a:bodyPr/>
        <a:lstStyle/>
        <a:p>
          <a:endParaRPr lang="ru-RU"/>
        </a:p>
      </dgm:t>
    </dgm:pt>
    <dgm:pt modelId="{7D57F92F-2E8A-4210-92F5-7C7B091B9784}" type="sibTrans" cxnId="{D3AB722E-08F1-45F4-AB82-39D7342B2BFB}">
      <dgm:prSet/>
      <dgm:spPr/>
      <dgm:t>
        <a:bodyPr/>
        <a:lstStyle/>
        <a:p>
          <a:endParaRPr lang="ru-RU"/>
        </a:p>
      </dgm:t>
    </dgm:pt>
    <dgm:pt modelId="{E03002A3-E49D-46DE-9FD4-350226989C86}">
      <dgm:prSet custT="1"/>
      <dgm:spPr/>
      <dgm:t>
        <a:bodyPr/>
        <a:lstStyle/>
        <a:p>
          <a:r>
            <a:rPr lang="ru-RU" altLang="ru-RU" sz="2400" dirty="0" err="1" smtClean="0"/>
            <a:t>турли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мамлакатлардаги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иқтисодий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вазиятдаги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фарқлардан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фойдаланиш</a:t>
          </a:r>
          <a:r>
            <a:rPr lang="ru-RU" altLang="ru-RU" sz="2400" dirty="0" smtClean="0"/>
            <a:t>;</a:t>
          </a:r>
        </a:p>
      </dgm:t>
    </dgm:pt>
    <dgm:pt modelId="{B5CE2EF3-584E-434F-807F-6B05FB2CF32F}" type="parTrans" cxnId="{4AD8A27C-C8D7-41C9-9408-88743DDACE4B}">
      <dgm:prSet/>
      <dgm:spPr/>
      <dgm:t>
        <a:bodyPr/>
        <a:lstStyle/>
        <a:p>
          <a:endParaRPr lang="ru-RU"/>
        </a:p>
      </dgm:t>
    </dgm:pt>
    <dgm:pt modelId="{ADD4F698-9B9C-4D94-9D66-42757561D0F1}" type="sibTrans" cxnId="{4AD8A27C-C8D7-41C9-9408-88743DDACE4B}">
      <dgm:prSet/>
      <dgm:spPr/>
      <dgm:t>
        <a:bodyPr/>
        <a:lstStyle/>
        <a:p>
          <a:endParaRPr lang="ru-RU"/>
        </a:p>
      </dgm:t>
    </dgm:pt>
    <dgm:pt modelId="{8701812A-4C80-4737-91D6-4192D0808891}">
      <dgm:prSet custT="1"/>
      <dgm:spPr/>
      <dgm:t>
        <a:bodyPr/>
        <a:lstStyle/>
        <a:p>
          <a:r>
            <a:rPr lang="ru-RU" altLang="ru-RU" sz="2400" dirty="0" err="1" smtClean="0"/>
            <a:t>хорижий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ресурслар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ёрдамида</a:t>
          </a:r>
          <a:r>
            <a:rPr lang="ru-RU" altLang="ru-RU" sz="2400" dirty="0" smtClean="0"/>
            <a:t> ТМК </a:t>
          </a:r>
          <a:r>
            <a:rPr lang="ru-RU" altLang="ru-RU" sz="2400" dirty="0" err="1" smtClean="0"/>
            <a:t>компаниялари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инқирозлар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пайтида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ўз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хатти-ҳаракатларини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шакллантиришда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эркинроқ</a:t>
          </a:r>
          <a:r>
            <a:rPr lang="ru-RU" altLang="ru-RU" sz="2400" dirty="0" smtClean="0"/>
            <a:t>;</a:t>
          </a:r>
          <a:endParaRPr lang="ru-RU" altLang="ru-RU" sz="2400" dirty="0"/>
        </a:p>
      </dgm:t>
    </dgm:pt>
    <dgm:pt modelId="{5A417F66-E9CB-4DD4-9881-C85655E8E13B}" type="parTrans" cxnId="{113A6ED6-7FC4-470F-BB1D-8DECDFF5767E}">
      <dgm:prSet/>
      <dgm:spPr/>
      <dgm:t>
        <a:bodyPr/>
        <a:lstStyle/>
        <a:p>
          <a:endParaRPr lang="ru-RU"/>
        </a:p>
      </dgm:t>
    </dgm:pt>
    <dgm:pt modelId="{7A8880E4-7705-4806-A459-2523234FC398}" type="sibTrans" cxnId="{113A6ED6-7FC4-470F-BB1D-8DECDFF5767E}">
      <dgm:prSet/>
      <dgm:spPr/>
      <dgm:t>
        <a:bodyPr/>
        <a:lstStyle/>
        <a:p>
          <a:endParaRPr lang="ru-RU"/>
        </a:p>
      </dgm:t>
    </dgm:pt>
    <dgm:pt modelId="{12A7A3FF-A91C-4417-909D-E6E8783245B8}">
      <dgm:prSet custT="1"/>
      <dgm:spPr/>
      <dgm:t>
        <a:bodyPr/>
        <a:lstStyle/>
        <a:p>
          <a:r>
            <a:rPr lang="ru-RU" altLang="ru-RU" sz="2400" dirty="0" err="1" smtClean="0"/>
            <a:t>ТМКлар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иқтисодий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инқироз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оқибатларини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юмшата</a:t>
          </a:r>
          <a:r>
            <a:rPr lang="ru-RU" altLang="ru-RU" sz="2400" dirty="0" smtClean="0"/>
            <a:t> </a:t>
          </a:r>
          <a:r>
            <a:rPr lang="ru-RU" altLang="ru-RU" sz="2400" dirty="0" err="1" smtClean="0"/>
            <a:t>олади</a:t>
          </a:r>
          <a:r>
            <a:rPr lang="ru-RU" altLang="ru-RU" sz="2400" dirty="0" smtClean="0"/>
            <a:t>.</a:t>
          </a:r>
          <a:endParaRPr lang="ru-RU" altLang="ru-RU" sz="2400" dirty="0"/>
        </a:p>
      </dgm:t>
    </dgm:pt>
    <dgm:pt modelId="{AD221243-FE37-4697-8EAC-890BCAAE4F73}" type="parTrans" cxnId="{E383B52C-9E19-4D14-8A58-61E3F1253A31}">
      <dgm:prSet/>
      <dgm:spPr/>
      <dgm:t>
        <a:bodyPr/>
        <a:lstStyle/>
        <a:p>
          <a:endParaRPr lang="ru-RU"/>
        </a:p>
      </dgm:t>
    </dgm:pt>
    <dgm:pt modelId="{78D55892-7B64-43A5-B0A3-B6B7866418AB}" type="sibTrans" cxnId="{E383B52C-9E19-4D14-8A58-61E3F1253A31}">
      <dgm:prSet/>
      <dgm:spPr/>
      <dgm:t>
        <a:bodyPr/>
        <a:lstStyle/>
        <a:p>
          <a:endParaRPr lang="ru-RU"/>
        </a:p>
      </dgm:t>
    </dgm:pt>
    <dgm:pt modelId="{5D2D32A7-7CBA-47CC-97EB-1EC5F8168FBE}" type="pres">
      <dgm:prSet presAssocID="{ECE0E69C-865A-4A26-8815-3CD3DF45D569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AA2D59B-A0DE-4962-984D-3D732075BD6A}" type="pres">
      <dgm:prSet presAssocID="{92059133-2F05-4031-83E2-297CE29DD133}" presName="posSpace" presStyleCnt="0"/>
      <dgm:spPr/>
    </dgm:pt>
    <dgm:pt modelId="{AD1BDF64-770F-469D-9227-BFD06E5A8416}" type="pres">
      <dgm:prSet presAssocID="{92059133-2F05-4031-83E2-297CE29DD133}" presName="vertFlow" presStyleCnt="0"/>
      <dgm:spPr/>
    </dgm:pt>
    <dgm:pt modelId="{D56D2D3C-1153-4EF5-91D8-DFAF71F5457D}" type="pres">
      <dgm:prSet presAssocID="{92059133-2F05-4031-83E2-297CE29DD133}" presName="topSpace" presStyleCnt="0"/>
      <dgm:spPr/>
    </dgm:pt>
    <dgm:pt modelId="{2D8D40E0-02EB-4A0D-89D0-7464B9CE7DFE}" type="pres">
      <dgm:prSet presAssocID="{92059133-2F05-4031-83E2-297CE29DD133}" presName="firstComp" presStyleCnt="0"/>
      <dgm:spPr/>
    </dgm:pt>
    <dgm:pt modelId="{9012B443-22B2-4542-A3C3-544F28050B40}" type="pres">
      <dgm:prSet presAssocID="{92059133-2F05-4031-83E2-297CE29DD133}" presName="firstChild" presStyleLbl="bgAccFollowNode1" presStyleIdx="0" presStyleCnt="3" custScaleX="172590"/>
      <dgm:spPr/>
      <dgm:t>
        <a:bodyPr/>
        <a:lstStyle/>
        <a:p>
          <a:endParaRPr lang="ru-RU"/>
        </a:p>
      </dgm:t>
    </dgm:pt>
    <dgm:pt modelId="{AA123248-5F13-4DA5-B961-275952ACD0D4}" type="pres">
      <dgm:prSet presAssocID="{92059133-2F05-4031-83E2-297CE29DD133}" presName="firstChildTx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97FC7-F85A-49B8-827A-E68FB39D6D94}" type="pres">
      <dgm:prSet presAssocID="{8701812A-4C80-4737-91D6-4192D0808891}" presName="comp" presStyleCnt="0"/>
      <dgm:spPr/>
    </dgm:pt>
    <dgm:pt modelId="{35CFA045-70E9-430F-A4CF-9F38CF0EB850}" type="pres">
      <dgm:prSet presAssocID="{8701812A-4C80-4737-91D6-4192D0808891}" presName="child" presStyleLbl="bgAccFollowNode1" presStyleIdx="1" presStyleCnt="3" custScaleX="170914"/>
      <dgm:spPr/>
      <dgm:t>
        <a:bodyPr/>
        <a:lstStyle/>
        <a:p>
          <a:endParaRPr lang="ru-RU"/>
        </a:p>
      </dgm:t>
    </dgm:pt>
    <dgm:pt modelId="{BA5F451B-E008-4D2D-AF31-C1EAFD175FF2}" type="pres">
      <dgm:prSet presAssocID="{8701812A-4C80-4737-91D6-4192D0808891}" presName="childTx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F27525-AD43-4832-90B9-AB8BFCB5B868}" type="pres">
      <dgm:prSet presAssocID="{12A7A3FF-A91C-4417-909D-E6E8783245B8}" presName="comp" presStyleCnt="0"/>
      <dgm:spPr/>
    </dgm:pt>
    <dgm:pt modelId="{B9AAF1B3-0210-4C71-82F5-E96F0080E9D9}" type="pres">
      <dgm:prSet presAssocID="{12A7A3FF-A91C-4417-909D-E6E8783245B8}" presName="child" presStyleLbl="bgAccFollowNode1" presStyleIdx="2" presStyleCnt="3" custScaleX="172429"/>
      <dgm:spPr/>
      <dgm:t>
        <a:bodyPr/>
        <a:lstStyle/>
        <a:p>
          <a:endParaRPr lang="ru-RU"/>
        </a:p>
      </dgm:t>
    </dgm:pt>
    <dgm:pt modelId="{6206B203-F8FD-42B9-BF3A-BFC9D489B491}" type="pres">
      <dgm:prSet presAssocID="{12A7A3FF-A91C-4417-909D-E6E8783245B8}" presName="childTx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E22D4A-FAAE-41AE-9CDE-83C3727A4AC1}" type="pres">
      <dgm:prSet presAssocID="{92059133-2F05-4031-83E2-297CE29DD133}" presName="negSpace" presStyleCnt="0"/>
      <dgm:spPr/>
    </dgm:pt>
    <dgm:pt modelId="{F222811B-C078-4EA4-BFD0-ADAD0374EE55}" type="pres">
      <dgm:prSet presAssocID="{92059133-2F05-4031-83E2-297CE29DD133}" presName="circle" presStyleLbl="node1" presStyleIdx="0" presStyleCnt="1" custScaleX="132479" custScaleY="120483" custLinFactX="-100000" custLinFactNeighborX="-107855" custLinFactNeighborY="-2005"/>
      <dgm:spPr/>
      <dgm:t>
        <a:bodyPr/>
        <a:lstStyle/>
        <a:p>
          <a:endParaRPr lang="ru-RU"/>
        </a:p>
      </dgm:t>
    </dgm:pt>
  </dgm:ptLst>
  <dgm:cxnLst>
    <dgm:cxn modelId="{113A6ED6-7FC4-470F-BB1D-8DECDFF5767E}" srcId="{92059133-2F05-4031-83E2-297CE29DD133}" destId="{8701812A-4C80-4737-91D6-4192D0808891}" srcOrd="1" destOrd="0" parTransId="{5A417F66-E9CB-4DD4-9881-C85655E8E13B}" sibTransId="{7A8880E4-7705-4806-A459-2523234FC398}"/>
    <dgm:cxn modelId="{DFFEA8CE-3971-4A9A-9972-D6A6FE779C43}" type="presOf" srcId="{12A7A3FF-A91C-4417-909D-E6E8783245B8}" destId="{6206B203-F8FD-42B9-BF3A-BFC9D489B491}" srcOrd="1" destOrd="0" presId="urn:microsoft.com/office/officeart/2005/8/layout/hList9"/>
    <dgm:cxn modelId="{FF39347B-ECF8-4A23-BAAA-7C0FF01B0987}" type="presOf" srcId="{ECE0E69C-865A-4A26-8815-3CD3DF45D569}" destId="{5D2D32A7-7CBA-47CC-97EB-1EC5F8168FBE}" srcOrd="0" destOrd="0" presId="urn:microsoft.com/office/officeart/2005/8/layout/hList9"/>
    <dgm:cxn modelId="{D3AB722E-08F1-45F4-AB82-39D7342B2BFB}" srcId="{ECE0E69C-865A-4A26-8815-3CD3DF45D569}" destId="{92059133-2F05-4031-83E2-297CE29DD133}" srcOrd="0" destOrd="0" parTransId="{2F0F097C-F472-4C50-815C-516F10DD2B1A}" sibTransId="{7D57F92F-2E8A-4210-92F5-7C7B091B9784}"/>
    <dgm:cxn modelId="{E383B52C-9E19-4D14-8A58-61E3F1253A31}" srcId="{92059133-2F05-4031-83E2-297CE29DD133}" destId="{12A7A3FF-A91C-4417-909D-E6E8783245B8}" srcOrd="2" destOrd="0" parTransId="{AD221243-FE37-4697-8EAC-890BCAAE4F73}" sibTransId="{78D55892-7B64-43A5-B0A3-B6B7866418AB}"/>
    <dgm:cxn modelId="{CA490D56-45F3-4124-9CC6-64C0A89C2956}" type="presOf" srcId="{92059133-2F05-4031-83E2-297CE29DD133}" destId="{F222811B-C078-4EA4-BFD0-ADAD0374EE55}" srcOrd="0" destOrd="0" presId="urn:microsoft.com/office/officeart/2005/8/layout/hList9"/>
    <dgm:cxn modelId="{8271866D-04FD-4FAD-92EF-922EE042CDE4}" type="presOf" srcId="{8701812A-4C80-4737-91D6-4192D0808891}" destId="{BA5F451B-E008-4D2D-AF31-C1EAFD175FF2}" srcOrd="1" destOrd="0" presId="urn:microsoft.com/office/officeart/2005/8/layout/hList9"/>
    <dgm:cxn modelId="{4AD8A27C-C8D7-41C9-9408-88743DDACE4B}" srcId="{92059133-2F05-4031-83E2-297CE29DD133}" destId="{E03002A3-E49D-46DE-9FD4-350226989C86}" srcOrd="0" destOrd="0" parTransId="{B5CE2EF3-584E-434F-807F-6B05FB2CF32F}" sibTransId="{ADD4F698-9B9C-4D94-9D66-42757561D0F1}"/>
    <dgm:cxn modelId="{F3897EE0-F574-4D1D-BFCD-595C8B3D2E5C}" type="presOf" srcId="{8701812A-4C80-4737-91D6-4192D0808891}" destId="{35CFA045-70E9-430F-A4CF-9F38CF0EB850}" srcOrd="0" destOrd="0" presId="urn:microsoft.com/office/officeart/2005/8/layout/hList9"/>
    <dgm:cxn modelId="{0910ED2F-EB9F-4A3D-A546-04675D5B4ED7}" type="presOf" srcId="{12A7A3FF-A91C-4417-909D-E6E8783245B8}" destId="{B9AAF1B3-0210-4C71-82F5-E96F0080E9D9}" srcOrd="0" destOrd="0" presId="urn:microsoft.com/office/officeart/2005/8/layout/hList9"/>
    <dgm:cxn modelId="{3F117CFA-3FFD-4A3B-99E0-CFD6C3F3D7D6}" type="presOf" srcId="{E03002A3-E49D-46DE-9FD4-350226989C86}" destId="{9012B443-22B2-4542-A3C3-544F28050B40}" srcOrd="0" destOrd="0" presId="urn:microsoft.com/office/officeart/2005/8/layout/hList9"/>
    <dgm:cxn modelId="{8A870C9A-B845-4AF2-A461-5DCD06EC8DAB}" type="presOf" srcId="{E03002A3-E49D-46DE-9FD4-350226989C86}" destId="{AA123248-5F13-4DA5-B961-275952ACD0D4}" srcOrd="1" destOrd="0" presId="urn:microsoft.com/office/officeart/2005/8/layout/hList9"/>
    <dgm:cxn modelId="{7346E57A-EF68-48F5-90A4-B348F345EDB2}" type="presParOf" srcId="{5D2D32A7-7CBA-47CC-97EB-1EC5F8168FBE}" destId="{6AA2D59B-A0DE-4962-984D-3D732075BD6A}" srcOrd="0" destOrd="0" presId="urn:microsoft.com/office/officeart/2005/8/layout/hList9"/>
    <dgm:cxn modelId="{2E48C525-B4B4-4E7E-ACBD-22DFB83ADF4F}" type="presParOf" srcId="{5D2D32A7-7CBA-47CC-97EB-1EC5F8168FBE}" destId="{AD1BDF64-770F-469D-9227-BFD06E5A8416}" srcOrd="1" destOrd="0" presId="urn:microsoft.com/office/officeart/2005/8/layout/hList9"/>
    <dgm:cxn modelId="{44B653CF-444C-40C2-92CA-A7A209CFA5C4}" type="presParOf" srcId="{AD1BDF64-770F-469D-9227-BFD06E5A8416}" destId="{D56D2D3C-1153-4EF5-91D8-DFAF71F5457D}" srcOrd="0" destOrd="0" presId="urn:microsoft.com/office/officeart/2005/8/layout/hList9"/>
    <dgm:cxn modelId="{A4F8B435-0452-4131-8337-94CD55B92123}" type="presParOf" srcId="{AD1BDF64-770F-469D-9227-BFD06E5A8416}" destId="{2D8D40E0-02EB-4A0D-89D0-7464B9CE7DFE}" srcOrd="1" destOrd="0" presId="urn:microsoft.com/office/officeart/2005/8/layout/hList9"/>
    <dgm:cxn modelId="{4535C83A-6FD6-48A0-B112-E9B1071CAD4C}" type="presParOf" srcId="{2D8D40E0-02EB-4A0D-89D0-7464B9CE7DFE}" destId="{9012B443-22B2-4542-A3C3-544F28050B40}" srcOrd="0" destOrd="0" presId="urn:microsoft.com/office/officeart/2005/8/layout/hList9"/>
    <dgm:cxn modelId="{A0649373-5844-48D2-A2D2-3DC192E54030}" type="presParOf" srcId="{2D8D40E0-02EB-4A0D-89D0-7464B9CE7DFE}" destId="{AA123248-5F13-4DA5-B961-275952ACD0D4}" srcOrd="1" destOrd="0" presId="urn:microsoft.com/office/officeart/2005/8/layout/hList9"/>
    <dgm:cxn modelId="{38D58064-E7C3-4954-8CF2-20FEA0DF5187}" type="presParOf" srcId="{AD1BDF64-770F-469D-9227-BFD06E5A8416}" destId="{AF197FC7-F85A-49B8-827A-E68FB39D6D94}" srcOrd="2" destOrd="0" presId="urn:microsoft.com/office/officeart/2005/8/layout/hList9"/>
    <dgm:cxn modelId="{25FB4C31-A0E3-41BA-A0AB-701CFBA1386C}" type="presParOf" srcId="{AF197FC7-F85A-49B8-827A-E68FB39D6D94}" destId="{35CFA045-70E9-430F-A4CF-9F38CF0EB850}" srcOrd="0" destOrd="0" presId="urn:microsoft.com/office/officeart/2005/8/layout/hList9"/>
    <dgm:cxn modelId="{556CE1BE-F434-4991-94D0-01262284DA19}" type="presParOf" srcId="{AF197FC7-F85A-49B8-827A-E68FB39D6D94}" destId="{BA5F451B-E008-4D2D-AF31-C1EAFD175FF2}" srcOrd="1" destOrd="0" presId="urn:microsoft.com/office/officeart/2005/8/layout/hList9"/>
    <dgm:cxn modelId="{194B537A-680E-4A6E-B326-BC07F5CF7179}" type="presParOf" srcId="{AD1BDF64-770F-469D-9227-BFD06E5A8416}" destId="{27F27525-AD43-4832-90B9-AB8BFCB5B868}" srcOrd="3" destOrd="0" presId="urn:microsoft.com/office/officeart/2005/8/layout/hList9"/>
    <dgm:cxn modelId="{23777D8F-78C4-4AB2-A986-16DFA57F377F}" type="presParOf" srcId="{27F27525-AD43-4832-90B9-AB8BFCB5B868}" destId="{B9AAF1B3-0210-4C71-82F5-E96F0080E9D9}" srcOrd="0" destOrd="0" presId="urn:microsoft.com/office/officeart/2005/8/layout/hList9"/>
    <dgm:cxn modelId="{4540FCC2-E975-443E-B760-119ED39646D6}" type="presParOf" srcId="{27F27525-AD43-4832-90B9-AB8BFCB5B868}" destId="{6206B203-F8FD-42B9-BF3A-BFC9D489B491}" srcOrd="1" destOrd="0" presId="urn:microsoft.com/office/officeart/2005/8/layout/hList9"/>
    <dgm:cxn modelId="{FD896B16-FA8E-4108-BB06-6ECB7F8F71C3}" type="presParOf" srcId="{5D2D32A7-7CBA-47CC-97EB-1EC5F8168FBE}" destId="{32E22D4A-FAAE-41AE-9CDE-83C3727A4AC1}" srcOrd="2" destOrd="0" presId="urn:microsoft.com/office/officeart/2005/8/layout/hList9"/>
    <dgm:cxn modelId="{B318C9EA-5DA2-4203-B268-00EF1997A5FE}" type="presParOf" srcId="{5D2D32A7-7CBA-47CC-97EB-1EC5F8168FBE}" destId="{F222811B-C078-4EA4-BFD0-ADAD0374EE55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BF77863-C7E5-4ADA-93EE-3DF60454646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BD1B0F-D38A-4D84-9CC0-F461D0106FF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1800" dirty="0" err="1" smtClean="0"/>
            <a:t>Ўзига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боғлиқ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молиялаштириш</a:t>
          </a:r>
          <a:r>
            <a:rPr lang="ru-RU" altLang="ru-RU" sz="1800" dirty="0" smtClean="0"/>
            <a:t> (бош ТМК </a:t>
          </a:r>
          <a:r>
            <a:rPr lang="ru-RU" altLang="ru-RU" sz="1800" dirty="0" err="1" smtClean="0"/>
            <a:t>томонидан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халқаро</a:t>
          </a:r>
          <a:r>
            <a:rPr lang="ru-RU" altLang="ru-RU" sz="1800" dirty="0" smtClean="0"/>
            <a:t> банк </a:t>
          </a:r>
          <a:r>
            <a:rPr lang="ru-RU" altLang="ru-RU" sz="1800" dirty="0" err="1" smtClean="0"/>
            <a:t>орқали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ўз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филиалларига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омонат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қўйиш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орқали</a:t>
          </a:r>
          <a:r>
            <a:rPr lang="ru-RU" altLang="ru-RU" sz="1800" dirty="0" smtClean="0"/>
            <a:t> кредит </a:t>
          </a:r>
          <a:r>
            <a:rPr lang="ru-RU" altLang="ru-RU" sz="1800" dirty="0" err="1" smtClean="0"/>
            <a:t>бериш</a:t>
          </a:r>
          <a:r>
            <a:rPr lang="ru-RU" altLang="ru-RU" sz="1800" dirty="0" smtClean="0"/>
            <a:t>);</a:t>
          </a:r>
          <a:endParaRPr lang="ru-RU" sz="600" dirty="0"/>
        </a:p>
      </dgm:t>
    </dgm:pt>
    <dgm:pt modelId="{C8F24F32-A38D-4F6C-A925-B07958BD0352}" type="parTrans" cxnId="{ABA6A753-8B0B-49CB-8E08-190DEDA5C5C9}">
      <dgm:prSet/>
      <dgm:spPr/>
      <dgm:t>
        <a:bodyPr/>
        <a:lstStyle/>
        <a:p>
          <a:endParaRPr lang="ru-RU"/>
        </a:p>
      </dgm:t>
    </dgm:pt>
    <dgm:pt modelId="{8180AF00-5853-4D4D-8EFC-00D6EE420B3C}" type="sibTrans" cxnId="{ABA6A753-8B0B-49CB-8E08-190DEDA5C5C9}">
      <dgm:prSet/>
      <dgm:spPr/>
      <dgm:t>
        <a:bodyPr/>
        <a:lstStyle/>
        <a:p>
          <a:endParaRPr lang="ru-RU"/>
        </a:p>
      </dgm:t>
    </dgm:pt>
    <dgm:pt modelId="{23B2223D-4A10-406E-AD83-E07405C74B08}">
      <dgm:prSet phldrT="[Текст]" custT="1"/>
      <dgm:spPr/>
      <dgm:t>
        <a:bodyPr/>
        <a:lstStyle/>
        <a:p>
          <a:r>
            <a:rPr lang="ru-RU" altLang="ru-RU" sz="1600" dirty="0" err="1" smtClean="0"/>
            <a:t>боғлиқ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бўлмаган</a:t>
          </a:r>
          <a:r>
            <a:rPr lang="ru-RU" altLang="ru-RU" sz="1600" dirty="0" smtClean="0"/>
            <a:t> экспорт (ТМК </a:t>
          </a:r>
          <a:r>
            <a:rPr lang="ru-RU" altLang="ru-RU" sz="1600" dirty="0" err="1" smtClean="0"/>
            <a:t>филиаллари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томонидан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маҳаллий</a:t>
          </a:r>
          <a:r>
            <a:rPr lang="ru-RU" altLang="ru-RU" sz="1600" dirty="0" smtClean="0"/>
            <a:t> валюта </a:t>
          </a:r>
          <a:r>
            <a:rPr lang="ru-RU" altLang="ru-RU" sz="1600" dirty="0" err="1" smtClean="0"/>
            <a:t>тушумларидан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маҳаллий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маҳсулотларни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кейинчалик</a:t>
          </a:r>
          <a:r>
            <a:rPr lang="ru-RU" altLang="ru-RU" sz="1600" dirty="0" smtClean="0"/>
            <a:t> экспорт </a:t>
          </a:r>
          <a:r>
            <a:rPr lang="ru-RU" altLang="ru-RU" sz="1600" dirty="0" err="1" smtClean="0"/>
            <a:t>қилиш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учун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сотиб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олиш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учун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фойдаланиш</a:t>
          </a:r>
          <a:r>
            <a:rPr lang="ru-RU" altLang="ru-RU" sz="1600" dirty="0" smtClean="0"/>
            <a:t>);</a:t>
          </a:r>
          <a:endParaRPr lang="ru-RU" sz="1600" dirty="0"/>
        </a:p>
      </dgm:t>
    </dgm:pt>
    <dgm:pt modelId="{FCFF8881-16D7-453C-8177-336BD37D8D5F}" type="parTrans" cxnId="{B47F7695-BF36-484D-B7F2-AA4DC0F99C78}">
      <dgm:prSet/>
      <dgm:spPr/>
      <dgm:t>
        <a:bodyPr/>
        <a:lstStyle/>
        <a:p>
          <a:endParaRPr lang="ru-RU"/>
        </a:p>
      </dgm:t>
    </dgm:pt>
    <dgm:pt modelId="{1F995A4D-2B88-4F98-861F-767C719D41E1}" type="sibTrans" cxnId="{B47F7695-BF36-484D-B7F2-AA4DC0F99C78}">
      <dgm:prSet/>
      <dgm:spPr/>
      <dgm:t>
        <a:bodyPr/>
        <a:lstStyle/>
        <a:p>
          <a:endParaRPr lang="ru-RU"/>
        </a:p>
      </dgm:t>
    </dgm:pt>
    <dgm:pt modelId="{638FC299-4409-4251-B2C8-7038F72F2AE7}">
      <dgm:prSet phldrT="[Текст]" custT="1"/>
      <dgm:spPr/>
      <dgm:t>
        <a:bodyPr/>
        <a:lstStyle/>
        <a:p>
          <a:r>
            <a:rPr lang="ru-RU" altLang="ru-RU" sz="1600" dirty="0" smtClean="0"/>
            <a:t>ТМК </a:t>
          </a:r>
          <a:r>
            <a:rPr lang="ru-RU" altLang="ru-RU" sz="1600" dirty="0" err="1" smtClean="0"/>
            <a:t>филиаллари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фаолият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юритадиган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мамлакатларда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даромадларни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мажбурий</a:t>
          </a:r>
          <a:r>
            <a:rPr lang="ru-RU" altLang="ru-RU" sz="1600" dirty="0" smtClean="0"/>
            <a:t> </a:t>
          </a:r>
          <a:r>
            <a:rPr lang="ru-RU" altLang="ru-RU" sz="1600" dirty="0" err="1" smtClean="0"/>
            <a:t>қайта</a:t>
          </a:r>
          <a:r>
            <a:rPr lang="ru-RU" altLang="ru-RU" sz="1600" dirty="0" smtClean="0"/>
            <a:t> инвестиция </a:t>
          </a:r>
          <a:r>
            <a:rPr lang="ru-RU" altLang="ru-RU" sz="1600" dirty="0" err="1" smtClean="0"/>
            <a:t>қилиш</a:t>
          </a:r>
          <a:r>
            <a:rPr lang="ru-RU" altLang="ru-RU" sz="1600" dirty="0" smtClean="0"/>
            <a:t>.</a:t>
          </a:r>
          <a:endParaRPr lang="ru-RU" sz="1600" dirty="0"/>
        </a:p>
      </dgm:t>
    </dgm:pt>
    <dgm:pt modelId="{10E3A9FA-8734-4CA7-BF48-1FA767E1D4DE}" type="parTrans" cxnId="{F071864B-9DF0-4BFC-A40A-3AF0709AAB40}">
      <dgm:prSet/>
      <dgm:spPr/>
      <dgm:t>
        <a:bodyPr/>
        <a:lstStyle/>
        <a:p>
          <a:endParaRPr lang="ru-RU"/>
        </a:p>
      </dgm:t>
    </dgm:pt>
    <dgm:pt modelId="{1E7116F4-9839-4217-80BB-BC65D9702DFD}" type="sibTrans" cxnId="{F071864B-9DF0-4BFC-A40A-3AF0709AAB40}">
      <dgm:prSet/>
      <dgm:spPr/>
      <dgm:t>
        <a:bodyPr/>
        <a:lstStyle/>
        <a:p>
          <a:endParaRPr lang="ru-RU"/>
        </a:p>
      </dgm:t>
    </dgm:pt>
    <dgm:pt modelId="{4A00B4C6-D676-4355-8168-38EAD960EB55}" type="pres">
      <dgm:prSet presAssocID="{ABF77863-C7E5-4ADA-93EE-3DF60454646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A19E82-EBB1-4EB3-8373-F8F822DCF27D}" type="pres">
      <dgm:prSet presAssocID="{E3BD1B0F-D38A-4D84-9CC0-F461D0106FF5}" presName="parentLin" presStyleCnt="0"/>
      <dgm:spPr/>
    </dgm:pt>
    <dgm:pt modelId="{AAEF2FC9-8DE5-48D1-9BC8-7703CD78688B}" type="pres">
      <dgm:prSet presAssocID="{E3BD1B0F-D38A-4D84-9CC0-F461D0106FF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27D93FC1-E4B2-473B-927C-A810D242056F}" type="pres">
      <dgm:prSet presAssocID="{E3BD1B0F-D38A-4D84-9CC0-F461D0106FF5}" presName="parentText" presStyleLbl="node1" presStyleIdx="0" presStyleCnt="3" custScaleX="142997" custScaleY="1634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702B3A-D94A-4786-8043-0CF59F1EDC6C}" type="pres">
      <dgm:prSet presAssocID="{E3BD1B0F-D38A-4D84-9CC0-F461D0106FF5}" presName="negativeSpace" presStyleCnt="0"/>
      <dgm:spPr/>
    </dgm:pt>
    <dgm:pt modelId="{0F1E2543-04F2-45FF-BED5-20F9E08FFD84}" type="pres">
      <dgm:prSet presAssocID="{E3BD1B0F-D38A-4D84-9CC0-F461D0106FF5}" presName="childText" presStyleLbl="conFgAcc1" presStyleIdx="0" presStyleCnt="3">
        <dgm:presLayoutVars>
          <dgm:bulletEnabled val="1"/>
        </dgm:presLayoutVars>
      </dgm:prSet>
      <dgm:spPr/>
    </dgm:pt>
    <dgm:pt modelId="{2BC03E12-6F23-4D2F-8DB1-99CC124DA9E1}" type="pres">
      <dgm:prSet presAssocID="{8180AF00-5853-4D4D-8EFC-00D6EE420B3C}" presName="spaceBetweenRectangles" presStyleCnt="0"/>
      <dgm:spPr/>
    </dgm:pt>
    <dgm:pt modelId="{9EEA33A5-854B-415F-B584-7F527A82B908}" type="pres">
      <dgm:prSet presAssocID="{23B2223D-4A10-406E-AD83-E07405C74B08}" presName="parentLin" presStyleCnt="0"/>
      <dgm:spPr/>
    </dgm:pt>
    <dgm:pt modelId="{56B44150-5465-4C53-A411-4DB6379ADDB7}" type="pres">
      <dgm:prSet presAssocID="{23B2223D-4A10-406E-AD83-E07405C74B0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39159A2-6FC9-4576-8747-2D7DA0C96796}" type="pres">
      <dgm:prSet presAssocID="{23B2223D-4A10-406E-AD83-E07405C74B08}" presName="parentText" presStyleLbl="node1" presStyleIdx="1" presStyleCnt="3" custScaleX="1362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01536B-6AC8-410B-A2DE-9E0D17FCFD00}" type="pres">
      <dgm:prSet presAssocID="{23B2223D-4A10-406E-AD83-E07405C74B08}" presName="negativeSpace" presStyleCnt="0"/>
      <dgm:spPr/>
    </dgm:pt>
    <dgm:pt modelId="{418C2137-7A11-45B6-9E36-5DD5226F9864}" type="pres">
      <dgm:prSet presAssocID="{23B2223D-4A10-406E-AD83-E07405C74B08}" presName="childText" presStyleLbl="conFgAcc1" presStyleIdx="1" presStyleCnt="3">
        <dgm:presLayoutVars>
          <dgm:bulletEnabled val="1"/>
        </dgm:presLayoutVars>
      </dgm:prSet>
      <dgm:spPr/>
    </dgm:pt>
    <dgm:pt modelId="{89BEF0A6-426C-4D71-9393-95292774D2FF}" type="pres">
      <dgm:prSet presAssocID="{1F995A4D-2B88-4F98-861F-767C719D41E1}" presName="spaceBetweenRectangles" presStyleCnt="0"/>
      <dgm:spPr/>
    </dgm:pt>
    <dgm:pt modelId="{0FF0A7D3-24EF-48CD-8BAA-E46ED667252B}" type="pres">
      <dgm:prSet presAssocID="{638FC299-4409-4251-B2C8-7038F72F2AE7}" presName="parentLin" presStyleCnt="0"/>
      <dgm:spPr/>
    </dgm:pt>
    <dgm:pt modelId="{162DF59B-17A6-4044-A227-00B852F75BC2}" type="pres">
      <dgm:prSet presAssocID="{638FC299-4409-4251-B2C8-7038F72F2AE7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258EFE6-3609-4341-BCBF-18508F24DF5C}" type="pres">
      <dgm:prSet presAssocID="{638FC299-4409-4251-B2C8-7038F72F2AE7}" presName="parentText" presStyleLbl="node1" presStyleIdx="2" presStyleCnt="3" custScaleX="1336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9400AD-0C2C-4D0A-9D98-E8DE4C1EEFDA}" type="pres">
      <dgm:prSet presAssocID="{638FC299-4409-4251-B2C8-7038F72F2AE7}" presName="negativeSpace" presStyleCnt="0"/>
      <dgm:spPr/>
    </dgm:pt>
    <dgm:pt modelId="{5BD5991C-0E45-4876-813F-EFFA037D6ABF}" type="pres">
      <dgm:prSet presAssocID="{638FC299-4409-4251-B2C8-7038F72F2AE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47F7695-BF36-484D-B7F2-AA4DC0F99C78}" srcId="{ABF77863-C7E5-4ADA-93EE-3DF604546468}" destId="{23B2223D-4A10-406E-AD83-E07405C74B08}" srcOrd="1" destOrd="0" parTransId="{FCFF8881-16D7-453C-8177-336BD37D8D5F}" sibTransId="{1F995A4D-2B88-4F98-861F-767C719D41E1}"/>
    <dgm:cxn modelId="{942B721D-762C-461F-ACF7-66E4882CB8FB}" type="presOf" srcId="{E3BD1B0F-D38A-4D84-9CC0-F461D0106FF5}" destId="{27D93FC1-E4B2-473B-927C-A810D242056F}" srcOrd="1" destOrd="0" presId="urn:microsoft.com/office/officeart/2005/8/layout/list1"/>
    <dgm:cxn modelId="{F071864B-9DF0-4BFC-A40A-3AF0709AAB40}" srcId="{ABF77863-C7E5-4ADA-93EE-3DF604546468}" destId="{638FC299-4409-4251-B2C8-7038F72F2AE7}" srcOrd="2" destOrd="0" parTransId="{10E3A9FA-8734-4CA7-BF48-1FA767E1D4DE}" sibTransId="{1E7116F4-9839-4217-80BB-BC65D9702DFD}"/>
    <dgm:cxn modelId="{3881B9D6-9DAD-4C82-8549-8E99CA7E8725}" type="presOf" srcId="{E3BD1B0F-D38A-4D84-9CC0-F461D0106FF5}" destId="{AAEF2FC9-8DE5-48D1-9BC8-7703CD78688B}" srcOrd="0" destOrd="0" presId="urn:microsoft.com/office/officeart/2005/8/layout/list1"/>
    <dgm:cxn modelId="{1654705D-FC25-4A46-A2F0-899E820FF3C3}" type="presOf" srcId="{ABF77863-C7E5-4ADA-93EE-3DF604546468}" destId="{4A00B4C6-D676-4355-8168-38EAD960EB55}" srcOrd="0" destOrd="0" presId="urn:microsoft.com/office/officeart/2005/8/layout/list1"/>
    <dgm:cxn modelId="{4E72ADBD-A2D8-4694-AC7B-AB9FC5A8DD01}" type="presOf" srcId="{23B2223D-4A10-406E-AD83-E07405C74B08}" destId="{56B44150-5465-4C53-A411-4DB6379ADDB7}" srcOrd="0" destOrd="0" presId="urn:microsoft.com/office/officeart/2005/8/layout/list1"/>
    <dgm:cxn modelId="{E491B879-AA1A-4AB9-9F78-00E9072FBB08}" type="presOf" srcId="{23B2223D-4A10-406E-AD83-E07405C74B08}" destId="{B39159A2-6FC9-4576-8747-2D7DA0C96796}" srcOrd="1" destOrd="0" presId="urn:microsoft.com/office/officeart/2005/8/layout/list1"/>
    <dgm:cxn modelId="{EE6A615E-D9D3-480E-AA69-3313432408AF}" type="presOf" srcId="{638FC299-4409-4251-B2C8-7038F72F2AE7}" destId="{162DF59B-17A6-4044-A227-00B852F75BC2}" srcOrd="0" destOrd="0" presId="urn:microsoft.com/office/officeart/2005/8/layout/list1"/>
    <dgm:cxn modelId="{07B93894-9680-476D-96A6-DDD88475FA24}" type="presOf" srcId="{638FC299-4409-4251-B2C8-7038F72F2AE7}" destId="{F258EFE6-3609-4341-BCBF-18508F24DF5C}" srcOrd="1" destOrd="0" presId="urn:microsoft.com/office/officeart/2005/8/layout/list1"/>
    <dgm:cxn modelId="{ABA6A753-8B0B-49CB-8E08-190DEDA5C5C9}" srcId="{ABF77863-C7E5-4ADA-93EE-3DF604546468}" destId="{E3BD1B0F-D38A-4D84-9CC0-F461D0106FF5}" srcOrd="0" destOrd="0" parTransId="{C8F24F32-A38D-4F6C-A925-B07958BD0352}" sibTransId="{8180AF00-5853-4D4D-8EFC-00D6EE420B3C}"/>
    <dgm:cxn modelId="{EBA51454-8AEF-4D87-8A11-DD26F3343A73}" type="presParOf" srcId="{4A00B4C6-D676-4355-8168-38EAD960EB55}" destId="{BBA19E82-EBB1-4EB3-8373-F8F822DCF27D}" srcOrd="0" destOrd="0" presId="urn:microsoft.com/office/officeart/2005/8/layout/list1"/>
    <dgm:cxn modelId="{73F29984-AACA-4BEF-9104-F51FEB45B600}" type="presParOf" srcId="{BBA19E82-EBB1-4EB3-8373-F8F822DCF27D}" destId="{AAEF2FC9-8DE5-48D1-9BC8-7703CD78688B}" srcOrd="0" destOrd="0" presId="urn:microsoft.com/office/officeart/2005/8/layout/list1"/>
    <dgm:cxn modelId="{407AC70E-D42A-4F52-85CB-10EA4453F3DF}" type="presParOf" srcId="{BBA19E82-EBB1-4EB3-8373-F8F822DCF27D}" destId="{27D93FC1-E4B2-473B-927C-A810D242056F}" srcOrd="1" destOrd="0" presId="urn:microsoft.com/office/officeart/2005/8/layout/list1"/>
    <dgm:cxn modelId="{E94168E7-79D1-49E6-BBF4-764242B186C4}" type="presParOf" srcId="{4A00B4C6-D676-4355-8168-38EAD960EB55}" destId="{27702B3A-D94A-4786-8043-0CF59F1EDC6C}" srcOrd="1" destOrd="0" presId="urn:microsoft.com/office/officeart/2005/8/layout/list1"/>
    <dgm:cxn modelId="{8FC9F799-8901-485A-AEA5-F354B799EF2F}" type="presParOf" srcId="{4A00B4C6-D676-4355-8168-38EAD960EB55}" destId="{0F1E2543-04F2-45FF-BED5-20F9E08FFD84}" srcOrd="2" destOrd="0" presId="urn:microsoft.com/office/officeart/2005/8/layout/list1"/>
    <dgm:cxn modelId="{9EEDA85F-7DA6-496C-AB63-C32F292DA204}" type="presParOf" srcId="{4A00B4C6-D676-4355-8168-38EAD960EB55}" destId="{2BC03E12-6F23-4D2F-8DB1-99CC124DA9E1}" srcOrd="3" destOrd="0" presId="urn:microsoft.com/office/officeart/2005/8/layout/list1"/>
    <dgm:cxn modelId="{5790DE11-3D99-4CEF-9247-B6C672ED6EE5}" type="presParOf" srcId="{4A00B4C6-D676-4355-8168-38EAD960EB55}" destId="{9EEA33A5-854B-415F-B584-7F527A82B908}" srcOrd="4" destOrd="0" presId="urn:microsoft.com/office/officeart/2005/8/layout/list1"/>
    <dgm:cxn modelId="{7A162638-DD62-4B3D-AE82-BBE8AFA4437E}" type="presParOf" srcId="{9EEA33A5-854B-415F-B584-7F527A82B908}" destId="{56B44150-5465-4C53-A411-4DB6379ADDB7}" srcOrd="0" destOrd="0" presId="urn:microsoft.com/office/officeart/2005/8/layout/list1"/>
    <dgm:cxn modelId="{65000A48-12C4-476B-B4E1-F4FFCE1E6A42}" type="presParOf" srcId="{9EEA33A5-854B-415F-B584-7F527A82B908}" destId="{B39159A2-6FC9-4576-8747-2D7DA0C96796}" srcOrd="1" destOrd="0" presId="urn:microsoft.com/office/officeart/2005/8/layout/list1"/>
    <dgm:cxn modelId="{3CBCDDF4-4BD3-43C0-9A68-95E8439E4AD4}" type="presParOf" srcId="{4A00B4C6-D676-4355-8168-38EAD960EB55}" destId="{0801536B-6AC8-410B-A2DE-9E0D17FCFD00}" srcOrd="5" destOrd="0" presId="urn:microsoft.com/office/officeart/2005/8/layout/list1"/>
    <dgm:cxn modelId="{20BAA847-26B6-4F10-A31D-4CA87AB5574C}" type="presParOf" srcId="{4A00B4C6-D676-4355-8168-38EAD960EB55}" destId="{418C2137-7A11-45B6-9E36-5DD5226F9864}" srcOrd="6" destOrd="0" presId="urn:microsoft.com/office/officeart/2005/8/layout/list1"/>
    <dgm:cxn modelId="{21B7EF9A-AA1E-4811-B1C8-DE4A1DF33E90}" type="presParOf" srcId="{4A00B4C6-D676-4355-8168-38EAD960EB55}" destId="{89BEF0A6-426C-4D71-9393-95292774D2FF}" srcOrd="7" destOrd="0" presId="urn:microsoft.com/office/officeart/2005/8/layout/list1"/>
    <dgm:cxn modelId="{63E61EF6-3525-4211-90A3-32685CB656C4}" type="presParOf" srcId="{4A00B4C6-D676-4355-8168-38EAD960EB55}" destId="{0FF0A7D3-24EF-48CD-8BAA-E46ED667252B}" srcOrd="8" destOrd="0" presId="urn:microsoft.com/office/officeart/2005/8/layout/list1"/>
    <dgm:cxn modelId="{8197A169-DC35-45F0-9327-1FD287CFE642}" type="presParOf" srcId="{0FF0A7D3-24EF-48CD-8BAA-E46ED667252B}" destId="{162DF59B-17A6-4044-A227-00B852F75BC2}" srcOrd="0" destOrd="0" presId="urn:microsoft.com/office/officeart/2005/8/layout/list1"/>
    <dgm:cxn modelId="{A582EF70-8DF9-4B3C-BE1D-E7312777D462}" type="presParOf" srcId="{0FF0A7D3-24EF-48CD-8BAA-E46ED667252B}" destId="{F258EFE6-3609-4341-BCBF-18508F24DF5C}" srcOrd="1" destOrd="0" presId="urn:microsoft.com/office/officeart/2005/8/layout/list1"/>
    <dgm:cxn modelId="{5CAE027B-7ED1-43A3-ADE1-B2369F2D96F8}" type="presParOf" srcId="{4A00B4C6-D676-4355-8168-38EAD960EB55}" destId="{AD9400AD-0C2C-4D0A-9D98-E8DE4C1EEFDA}" srcOrd="9" destOrd="0" presId="urn:microsoft.com/office/officeart/2005/8/layout/list1"/>
    <dgm:cxn modelId="{4AB3C1BD-C873-45F6-BD0F-5E14A666F8A5}" type="presParOf" srcId="{4A00B4C6-D676-4355-8168-38EAD960EB55}" destId="{5BD5991C-0E45-4876-813F-EFFA037D6AB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E54A37F-6E78-4363-8FD4-3D44D6973566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275529-66F4-41F5-B67B-49A5DFB1406C}">
      <dgm:prSet phldrT="[Текст]" phldr="1"/>
      <dgm:spPr/>
      <dgm:t>
        <a:bodyPr/>
        <a:lstStyle/>
        <a:p>
          <a:endParaRPr lang="ru-RU"/>
        </a:p>
      </dgm:t>
    </dgm:pt>
    <dgm:pt modelId="{25F6D9D7-08AB-4698-8851-C3B4D57CBDCF}" type="parTrans" cxnId="{BBABC471-5DA2-4BBD-94C2-3F94C4D1E170}">
      <dgm:prSet/>
      <dgm:spPr/>
      <dgm:t>
        <a:bodyPr/>
        <a:lstStyle/>
        <a:p>
          <a:endParaRPr lang="ru-RU"/>
        </a:p>
      </dgm:t>
    </dgm:pt>
    <dgm:pt modelId="{1E3533E3-31F9-43EC-B0FC-28E7F03396D4}" type="sibTrans" cxnId="{BBABC471-5DA2-4BBD-94C2-3F94C4D1E170}">
      <dgm:prSet/>
      <dgm:spPr/>
      <dgm:t>
        <a:bodyPr/>
        <a:lstStyle/>
        <a:p>
          <a:endParaRPr lang="ru-RU"/>
        </a:p>
      </dgm:t>
    </dgm:pt>
    <dgm:pt modelId="{5F1135B5-F25D-4F31-AD37-6075A744F037}">
      <dgm:prSet phldrT="[Текст]" custT="1"/>
      <dgm:spPr/>
      <dgm:t>
        <a:bodyPr/>
        <a:lstStyle/>
        <a:p>
          <a:r>
            <a:rPr lang="ru-RU" altLang="ru-RU" sz="2000" dirty="0" smtClean="0"/>
            <a:t>ТМК </a:t>
          </a:r>
          <a:r>
            <a:rPr lang="ru-RU" altLang="ru-RU" sz="2000" dirty="0" err="1" smtClean="0"/>
            <a:t>филиаллари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қабул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қилувчи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мамлакатдаги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иқтисодий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вазиятни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яхшилашга</a:t>
          </a:r>
          <a:r>
            <a:rPr lang="ru-RU" altLang="ru-RU" sz="2000" dirty="0" smtClean="0"/>
            <a:t>, шу </a:t>
          </a:r>
          <a:r>
            <a:rPr lang="ru-RU" altLang="ru-RU" sz="2000" dirty="0" err="1" smtClean="0"/>
            <a:t>жумладан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атроф-муҳитни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муҳофаза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қилишга</a:t>
          </a:r>
          <a:r>
            <a:rPr lang="ru-RU" altLang="ru-RU" sz="2000" dirty="0" smtClean="0"/>
            <a:t>, </a:t>
          </a:r>
          <a:r>
            <a:rPr lang="ru-RU" altLang="ru-RU" sz="2000" dirty="0" err="1" smtClean="0"/>
            <a:t>ишсизликни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камайтиришга</a:t>
          </a:r>
          <a:r>
            <a:rPr lang="ru-RU" altLang="ru-RU" sz="2000" dirty="0" smtClean="0"/>
            <a:t>, </a:t>
          </a:r>
          <a:r>
            <a:rPr lang="ru-RU" altLang="ru-RU" sz="2000" dirty="0" err="1" smtClean="0"/>
            <a:t>ишлаб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чиқаришнинг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умумий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технологик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даражасини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оширишга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интилиши</a:t>
          </a:r>
          <a:r>
            <a:rPr lang="ru-RU" altLang="ru-RU" sz="2000" dirty="0" smtClean="0"/>
            <a:t> </a:t>
          </a:r>
          <a:r>
            <a:rPr lang="ru-RU" altLang="ru-RU" sz="2000" dirty="0" err="1" smtClean="0"/>
            <a:t>керак</a:t>
          </a:r>
          <a:r>
            <a:rPr lang="ru-RU" altLang="ru-RU" sz="2000" dirty="0" smtClean="0"/>
            <a:t>;</a:t>
          </a:r>
          <a:endParaRPr lang="ru-RU" sz="2000" dirty="0"/>
        </a:p>
      </dgm:t>
    </dgm:pt>
    <dgm:pt modelId="{1FDC138B-43E1-4128-928F-DA84BB261FAC}" type="parTrans" cxnId="{7A19D166-92DD-4F2F-895C-FFFA442A0F0C}">
      <dgm:prSet/>
      <dgm:spPr/>
      <dgm:t>
        <a:bodyPr/>
        <a:lstStyle/>
        <a:p>
          <a:endParaRPr lang="ru-RU"/>
        </a:p>
      </dgm:t>
    </dgm:pt>
    <dgm:pt modelId="{9191CF5C-144C-4C0E-8B0C-041725F094FE}" type="sibTrans" cxnId="{7A19D166-92DD-4F2F-895C-FFFA442A0F0C}">
      <dgm:prSet/>
      <dgm:spPr/>
      <dgm:t>
        <a:bodyPr/>
        <a:lstStyle/>
        <a:p>
          <a:endParaRPr lang="ru-RU"/>
        </a:p>
      </dgm:t>
    </dgm:pt>
    <dgm:pt modelId="{DF1D4E07-DCCF-4F81-B427-3BB74D339EBA}">
      <dgm:prSet phldrT="[Текст]" phldr="1"/>
      <dgm:spPr/>
      <dgm:t>
        <a:bodyPr/>
        <a:lstStyle/>
        <a:p>
          <a:endParaRPr lang="ru-RU"/>
        </a:p>
      </dgm:t>
    </dgm:pt>
    <dgm:pt modelId="{DC89B4F8-72A9-4B5D-9FED-5CCA1022DDCB}" type="parTrans" cxnId="{8F56F60E-B038-48EE-9F6C-29874D54DA3A}">
      <dgm:prSet/>
      <dgm:spPr/>
      <dgm:t>
        <a:bodyPr/>
        <a:lstStyle/>
        <a:p>
          <a:endParaRPr lang="ru-RU"/>
        </a:p>
      </dgm:t>
    </dgm:pt>
    <dgm:pt modelId="{6755668D-5D59-4012-B02C-285B718F65EB}" type="sibTrans" cxnId="{8F56F60E-B038-48EE-9F6C-29874D54DA3A}">
      <dgm:prSet/>
      <dgm:spPr/>
      <dgm:t>
        <a:bodyPr/>
        <a:lstStyle/>
        <a:p>
          <a:endParaRPr lang="ru-RU"/>
        </a:p>
      </dgm:t>
    </dgm:pt>
    <dgm:pt modelId="{BAABC2E1-C5C3-4CF6-8A1C-D41FDE3F9E65}">
      <dgm:prSet phldrT="[Текст]"/>
      <dgm:spPr/>
      <dgm:t>
        <a:bodyPr/>
        <a:lstStyle/>
        <a:p>
          <a:r>
            <a:rPr lang="ru-RU" altLang="ru-RU" dirty="0" smtClean="0"/>
            <a:t>ТМК </a:t>
          </a:r>
          <a:r>
            <a:rPr lang="ru-RU" altLang="ru-RU" dirty="0" err="1" smtClean="0"/>
            <a:t>миллий</a:t>
          </a:r>
          <a:r>
            <a:rPr lang="ru-RU" altLang="ru-RU" dirty="0" smtClean="0"/>
            <a:t> </a:t>
          </a:r>
          <a:r>
            <a:rPr lang="ru-RU" altLang="ru-RU" dirty="0" err="1" smtClean="0"/>
            <a:t>ва</a:t>
          </a:r>
          <a:r>
            <a:rPr lang="ru-RU" altLang="ru-RU" dirty="0" smtClean="0"/>
            <a:t> </a:t>
          </a:r>
          <a:r>
            <a:rPr lang="ru-RU" altLang="ru-RU" dirty="0" err="1" smtClean="0"/>
            <a:t>ирқий</a:t>
          </a:r>
          <a:r>
            <a:rPr lang="ru-RU" altLang="ru-RU" dirty="0" smtClean="0"/>
            <a:t> </a:t>
          </a:r>
          <a:r>
            <a:rPr lang="ru-RU" altLang="ru-RU" dirty="0" err="1" smtClean="0"/>
            <a:t>камситишнинг</a:t>
          </a:r>
          <a:r>
            <a:rPr lang="ru-RU" altLang="ru-RU" dirty="0" smtClean="0"/>
            <a:t> </a:t>
          </a:r>
          <a:r>
            <a:rPr lang="ru-RU" altLang="ru-RU" dirty="0" err="1" smtClean="0"/>
            <a:t>ҳеч</a:t>
          </a:r>
          <a:r>
            <a:rPr lang="ru-RU" altLang="ru-RU" dirty="0" smtClean="0"/>
            <a:t> </a:t>
          </a:r>
          <a:r>
            <a:rPr lang="ru-RU" altLang="ru-RU" dirty="0" err="1" smtClean="0"/>
            <a:t>қандай</a:t>
          </a:r>
          <a:r>
            <a:rPr lang="ru-RU" altLang="ru-RU" dirty="0" smtClean="0"/>
            <a:t> </a:t>
          </a:r>
          <a:r>
            <a:rPr lang="ru-RU" altLang="ru-RU" dirty="0" err="1" smtClean="0"/>
            <a:t>шаклини</a:t>
          </a:r>
          <a:r>
            <a:rPr lang="ru-RU" altLang="ru-RU" dirty="0" smtClean="0"/>
            <a:t> </a:t>
          </a:r>
          <a:r>
            <a:rPr lang="ru-RU" altLang="ru-RU" dirty="0" err="1" smtClean="0"/>
            <a:t>кўрсатмаслиги</a:t>
          </a:r>
          <a:r>
            <a:rPr lang="ru-RU" altLang="ru-RU" dirty="0" smtClean="0"/>
            <a:t> </a:t>
          </a:r>
          <a:r>
            <a:rPr lang="ru-RU" altLang="ru-RU" dirty="0" err="1" smtClean="0"/>
            <a:t>керак</a:t>
          </a:r>
          <a:r>
            <a:rPr lang="ru-RU" altLang="ru-RU" dirty="0" smtClean="0"/>
            <a:t>;</a:t>
          </a:r>
          <a:endParaRPr lang="ru-RU" dirty="0"/>
        </a:p>
      </dgm:t>
    </dgm:pt>
    <dgm:pt modelId="{FEFA1E12-A53C-46D5-AAE9-DF4E27CDDD35}" type="parTrans" cxnId="{C61241BC-CF1C-4555-8613-A9D6B43252F7}">
      <dgm:prSet/>
      <dgm:spPr/>
      <dgm:t>
        <a:bodyPr/>
        <a:lstStyle/>
        <a:p>
          <a:endParaRPr lang="ru-RU"/>
        </a:p>
      </dgm:t>
    </dgm:pt>
    <dgm:pt modelId="{6D250B47-5D33-4BA8-A054-278FB09E5F93}" type="sibTrans" cxnId="{C61241BC-CF1C-4555-8613-A9D6B43252F7}">
      <dgm:prSet/>
      <dgm:spPr/>
      <dgm:t>
        <a:bodyPr/>
        <a:lstStyle/>
        <a:p>
          <a:endParaRPr lang="ru-RU"/>
        </a:p>
      </dgm:t>
    </dgm:pt>
    <dgm:pt modelId="{89CF2A37-364A-4364-8108-CCA7ADF4AD75}">
      <dgm:prSet phldrT="[Текст]" phldr="1"/>
      <dgm:spPr/>
      <dgm:t>
        <a:bodyPr/>
        <a:lstStyle/>
        <a:p>
          <a:endParaRPr lang="ru-RU"/>
        </a:p>
      </dgm:t>
    </dgm:pt>
    <dgm:pt modelId="{BF120A11-BCF1-4B32-A9F1-5D609D953726}" type="parTrans" cxnId="{019523AA-7381-4329-9AD8-8BEA72BA685B}">
      <dgm:prSet/>
      <dgm:spPr/>
      <dgm:t>
        <a:bodyPr/>
        <a:lstStyle/>
        <a:p>
          <a:endParaRPr lang="ru-RU"/>
        </a:p>
      </dgm:t>
    </dgm:pt>
    <dgm:pt modelId="{F68600CC-94F4-47D8-9C0E-F3636F576218}" type="sibTrans" cxnId="{019523AA-7381-4329-9AD8-8BEA72BA685B}">
      <dgm:prSet/>
      <dgm:spPr/>
      <dgm:t>
        <a:bodyPr/>
        <a:lstStyle/>
        <a:p>
          <a:endParaRPr lang="ru-RU"/>
        </a:p>
      </dgm:t>
    </dgm:pt>
    <dgm:pt modelId="{B35DEA41-D7BD-493B-BE22-F5AB0783D9B9}">
      <dgm:prSet phldrT="[Текст]"/>
      <dgm:spPr/>
      <dgm:t>
        <a:bodyPr/>
        <a:lstStyle/>
        <a:p>
          <a:r>
            <a:rPr lang="ru-RU" altLang="ru-RU" dirty="0" err="1" smtClean="0"/>
            <a:t>Сиёсий</a:t>
          </a:r>
          <a:r>
            <a:rPr lang="ru-RU" altLang="ru-RU" dirty="0" smtClean="0"/>
            <a:t> </a:t>
          </a:r>
          <a:r>
            <a:rPr lang="ru-RU" altLang="ru-RU" dirty="0" err="1" smtClean="0"/>
            <a:t>фаолиятдан</a:t>
          </a:r>
          <a:r>
            <a:rPr lang="ru-RU" altLang="ru-RU" dirty="0" smtClean="0"/>
            <a:t> воз </a:t>
          </a:r>
          <a:r>
            <a:rPr lang="ru-RU" altLang="ru-RU" dirty="0" err="1" smtClean="0"/>
            <a:t>кечиш</a:t>
          </a:r>
          <a:r>
            <a:rPr lang="ru-RU" altLang="ru-RU" dirty="0" smtClean="0"/>
            <a:t>.</a:t>
          </a:r>
          <a:endParaRPr lang="ru-RU" dirty="0"/>
        </a:p>
      </dgm:t>
    </dgm:pt>
    <dgm:pt modelId="{CF087D50-6276-456C-BE28-5E1F15D9032E}" type="parTrans" cxnId="{CC678411-1E62-439D-B6F3-1F0A46880511}">
      <dgm:prSet/>
      <dgm:spPr/>
      <dgm:t>
        <a:bodyPr/>
        <a:lstStyle/>
        <a:p>
          <a:endParaRPr lang="ru-RU"/>
        </a:p>
      </dgm:t>
    </dgm:pt>
    <dgm:pt modelId="{40EA5E21-5F9A-4A96-95AA-06349D5438ED}" type="sibTrans" cxnId="{CC678411-1E62-439D-B6F3-1F0A46880511}">
      <dgm:prSet/>
      <dgm:spPr/>
      <dgm:t>
        <a:bodyPr/>
        <a:lstStyle/>
        <a:p>
          <a:endParaRPr lang="ru-RU"/>
        </a:p>
      </dgm:t>
    </dgm:pt>
    <dgm:pt modelId="{D5706197-7DA9-4E5D-84B4-FB980DE9F143}">
      <dgm:prSet/>
      <dgm:spPr/>
      <dgm:t>
        <a:bodyPr/>
        <a:lstStyle/>
        <a:p>
          <a:r>
            <a:rPr lang="ru-RU" altLang="ru-RU" dirty="0" smtClean="0"/>
            <a:t>ҳалоллик;</a:t>
          </a:r>
        </a:p>
      </dgm:t>
    </dgm:pt>
    <dgm:pt modelId="{8D4127DF-3A82-4970-AC16-B52515108384}" type="parTrans" cxnId="{44267A52-FA82-49A8-B236-217A672EE4ED}">
      <dgm:prSet/>
      <dgm:spPr/>
      <dgm:t>
        <a:bodyPr/>
        <a:lstStyle/>
        <a:p>
          <a:endParaRPr lang="ru-RU"/>
        </a:p>
      </dgm:t>
    </dgm:pt>
    <dgm:pt modelId="{C908EE1A-9360-4250-8575-4F64E076ED39}" type="sibTrans" cxnId="{44267A52-FA82-49A8-B236-217A672EE4ED}">
      <dgm:prSet/>
      <dgm:spPr/>
      <dgm:t>
        <a:bodyPr/>
        <a:lstStyle/>
        <a:p>
          <a:endParaRPr lang="ru-RU"/>
        </a:p>
      </dgm:t>
    </dgm:pt>
    <dgm:pt modelId="{9D962DB4-A31B-4BB6-BAE1-42589F445273}" type="pres">
      <dgm:prSet presAssocID="{4E54A37F-6E78-4363-8FD4-3D44D697356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A0C79A-AA0F-4F44-957F-59C8C0CEAB35}" type="pres">
      <dgm:prSet presAssocID="{DE275529-66F4-41F5-B67B-49A5DFB1406C}" presName="composite" presStyleCnt="0"/>
      <dgm:spPr/>
    </dgm:pt>
    <dgm:pt modelId="{37B6F4E0-7302-420E-ACE9-AC8E3721B3FF}" type="pres">
      <dgm:prSet presAssocID="{DE275529-66F4-41F5-B67B-49A5DFB1406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2D050A-BA2C-4F2A-95BE-6CAE6C60221A}" type="pres">
      <dgm:prSet presAssocID="{DE275529-66F4-41F5-B67B-49A5DFB1406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2431F-E351-4CDD-95C4-FD6F68B4593E}" type="pres">
      <dgm:prSet presAssocID="{1E3533E3-31F9-43EC-B0FC-28E7F03396D4}" presName="sp" presStyleCnt="0"/>
      <dgm:spPr/>
    </dgm:pt>
    <dgm:pt modelId="{C348B430-0651-4A5E-9AE6-9C460D598CA4}" type="pres">
      <dgm:prSet presAssocID="{DF1D4E07-DCCF-4F81-B427-3BB74D339EBA}" presName="composite" presStyleCnt="0"/>
      <dgm:spPr/>
    </dgm:pt>
    <dgm:pt modelId="{1D1D364B-286D-41D3-9D82-872AF4E228BB}" type="pres">
      <dgm:prSet presAssocID="{DF1D4E07-DCCF-4F81-B427-3BB74D339EB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D73F90-7D65-4441-9C07-2E307F621ECC}" type="pres">
      <dgm:prSet presAssocID="{DF1D4E07-DCCF-4F81-B427-3BB74D339EB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B62FAE-720F-420F-9F0F-8E02F9B167C6}" type="pres">
      <dgm:prSet presAssocID="{6755668D-5D59-4012-B02C-285B718F65EB}" presName="sp" presStyleCnt="0"/>
      <dgm:spPr/>
    </dgm:pt>
    <dgm:pt modelId="{B56A50DE-32CD-4EDB-AFC7-7573CA997165}" type="pres">
      <dgm:prSet presAssocID="{89CF2A37-364A-4364-8108-CCA7ADF4AD75}" presName="composite" presStyleCnt="0"/>
      <dgm:spPr/>
    </dgm:pt>
    <dgm:pt modelId="{CF50D71E-D365-4221-A3E7-B388006201ED}" type="pres">
      <dgm:prSet presAssocID="{89CF2A37-364A-4364-8108-CCA7ADF4AD7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BB8E09-1F19-49CD-8663-28CBE14A1B92}" type="pres">
      <dgm:prSet presAssocID="{89CF2A37-364A-4364-8108-CCA7ADF4AD75}" presName="descendantText" presStyleLbl="alignAcc1" presStyleIdx="2" presStyleCnt="3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9523AA-7381-4329-9AD8-8BEA72BA685B}" srcId="{4E54A37F-6E78-4363-8FD4-3D44D6973566}" destId="{89CF2A37-364A-4364-8108-CCA7ADF4AD75}" srcOrd="2" destOrd="0" parTransId="{BF120A11-BCF1-4B32-A9F1-5D609D953726}" sibTransId="{F68600CC-94F4-47D8-9C0E-F3636F576218}"/>
    <dgm:cxn modelId="{C25CCD5D-8541-463F-A2DD-8EBE5FAA496B}" type="presOf" srcId="{4E54A37F-6E78-4363-8FD4-3D44D6973566}" destId="{9D962DB4-A31B-4BB6-BAE1-42589F445273}" srcOrd="0" destOrd="0" presId="urn:microsoft.com/office/officeart/2005/8/layout/chevron2"/>
    <dgm:cxn modelId="{44267A52-FA82-49A8-B236-217A672EE4ED}" srcId="{DF1D4E07-DCCF-4F81-B427-3BB74D339EBA}" destId="{D5706197-7DA9-4E5D-84B4-FB980DE9F143}" srcOrd="1" destOrd="0" parTransId="{8D4127DF-3A82-4970-AC16-B52515108384}" sibTransId="{C908EE1A-9360-4250-8575-4F64E076ED39}"/>
    <dgm:cxn modelId="{C61241BC-CF1C-4555-8613-A9D6B43252F7}" srcId="{DF1D4E07-DCCF-4F81-B427-3BB74D339EBA}" destId="{BAABC2E1-C5C3-4CF6-8A1C-D41FDE3F9E65}" srcOrd="0" destOrd="0" parTransId="{FEFA1E12-A53C-46D5-AAE9-DF4E27CDDD35}" sibTransId="{6D250B47-5D33-4BA8-A054-278FB09E5F93}"/>
    <dgm:cxn modelId="{7A19D166-92DD-4F2F-895C-FFFA442A0F0C}" srcId="{DE275529-66F4-41F5-B67B-49A5DFB1406C}" destId="{5F1135B5-F25D-4F31-AD37-6075A744F037}" srcOrd="0" destOrd="0" parTransId="{1FDC138B-43E1-4128-928F-DA84BB261FAC}" sibTransId="{9191CF5C-144C-4C0E-8B0C-041725F094FE}"/>
    <dgm:cxn modelId="{8F56F60E-B038-48EE-9F6C-29874D54DA3A}" srcId="{4E54A37F-6E78-4363-8FD4-3D44D6973566}" destId="{DF1D4E07-DCCF-4F81-B427-3BB74D339EBA}" srcOrd="1" destOrd="0" parTransId="{DC89B4F8-72A9-4B5D-9FED-5CCA1022DDCB}" sibTransId="{6755668D-5D59-4012-B02C-285B718F65EB}"/>
    <dgm:cxn modelId="{63F0CF56-3437-4144-9A15-DD14151E3312}" type="presOf" srcId="{DE275529-66F4-41F5-B67B-49A5DFB1406C}" destId="{37B6F4E0-7302-420E-ACE9-AC8E3721B3FF}" srcOrd="0" destOrd="0" presId="urn:microsoft.com/office/officeart/2005/8/layout/chevron2"/>
    <dgm:cxn modelId="{B5011B88-B394-4656-8726-80CC0E85F296}" type="presOf" srcId="{DF1D4E07-DCCF-4F81-B427-3BB74D339EBA}" destId="{1D1D364B-286D-41D3-9D82-872AF4E228BB}" srcOrd="0" destOrd="0" presId="urn:microsoft.com/office/officeart/2005/8/layout/chevron2"/>
    <dgm:cxn modelId="{C5A4437E-708C-483D-9AE4-1F9833532F94}" type="presOf" srcId="{D5706197-7DA9-4E5D-84B4-FB980DE9F143}" destId="{D4D73F90-7D65-4441-9C07-2E307F621ECC}" srcOrd="0" destOrd="1" presId="urn:microsoft.com/office/officeart/2005/8/layout/chevron2"/>
    <dgm:cxn modelId="{6910C015-8C7B-4314-8D44-012A19A5DBF1}" type="presOf" srcId="{B35DEA41-D7BD-493B-BE22-F5AB0783D9B9}" destId="{31BB8E09-1F19-49CD-8663-28CBE14A1B92}" srcOrd="0" destOrd="0" presId="urn:microsoft.com/office/officeart/2005/8/layout/chevron2"/>
    <dgm:cxn modelId="{22EE6842-2AB4-4102-94D3-8AAA8BDA5C0F}" type="presOf" srcId="{BAABC2E1-C5C3-4CF6-8A1C-D41FDE3F9E65}" destId="{D4D73F90-7D65-4441-9C07-2E307F621ECC}" srcOrd="0" destOrd="0" presId="urn:microsoft.com/office/officeart/2005/8/layout/chevron2"/>
    <dgm:cxn modelId="{879232C1-B754-4B2D-9FD4-895121B15B6F}" type="presOf" srcId="{5F1135B5-F25D-4F31-AD37-6075A744F037}" destId="{712D050A-BA2C-4F2A-95BE-6CAE6C60221A}" srcOrd="0" destOrd="0" presId="urn:microsoft.com/office/officeart/2005/8/layout/chevron2"/>
    <dgm:cxn modelId="{BBABC471-5DA2-4BBD-94C2-3F94C4D1E170}" srcId="{4E54A37F-6E78-4363-8FD4-3D44D6973566}" destId="{DE275529-66F4-41F5-B67B-49A5DFB1406C}" srcOrd="0" destOrd="0" parTransId="{25F6D9D7-08AB-4698-8851-C3B4D57CBDCF}" sibTransId="{1E3533E3-31F9-43EC-B0FC-28E7F03396D4}"/>
    <dgm:cxn modelId="{CC678411-1E62-439D-B6F3-1F0A46880511}" srcId="{89CF2A37-364A-4364-8108-CCA7ADF4AD75}" destId="{B35DEA41-D7BD-493B-BE22-F5AB0783D9B9}" srcOrd="0" destOrd="0" parTransId="{CF087D50-6276-456C-BE28-5E1F15D9032E}" sibTransId="{40EA5E21-5F9A-4A96-95AA-06349D5438ED}"/>
    <dgm:cxn modelId="{83179B11-2409-4DA3-AB7D-A11DD54D9CB1}" type="presOf" srcId="{89CF2A37-364A-4364-8108-CCA7ADF4AD75}" destId="{CF50D71E-D365-4221-A3E7-B388006201ED}" srcOrd="0" destOrd="0" presId="urn:microsoft.com/office/officeart/2005/8/layout/chevron2"/>
    <dgm:cxn modelId="{04337ED7-1AAB-49FA-8045-FDD1EAA8DC27}" type="presParOf" srcId="{9D962DB4-A31B-4BB6-BAE1-42589F445273}" destId="{90A0C79A-AA0F-4F44-957F-59C8C0CEAB35}" srcOrd="0" destOrd="0" presId="urn:microsoft.com/office/officeart/2005/8/layout/chevron2"/>
    <dgm:cxn modelId="{1D6D3ED2-3EA4-443E-AC06-1DB1643C4C69}" type="presParOf" srcId="{90A0C79A-AA0F-4F44-957F-59C8C0CEAB35}" destId="{37B6F4E0-7302-420E-ACE9-AC8E3721B3FF}" srcOrd="0" destOrd="0" presId="urn:microsoft.com/office/officeart/2005/8/layout/chevron2"/>
    <dgm:cxn modelId="{C843FCCB-C2BE-4E82-83C1-D0EEFEA0FC87}" type="presParOf" srcId="{90A0C79A-AA0F-4F44-957F-59C8C0CEAB35}" destId="{712D050A-BA2C-4F2A-95BE-6CAE6C60221A}" srcOrd="1" destOrd="0" presId="urn:microsoft.com/office/officeart/2005/8/layout/chevron2"/>
    <dgm:cxn modelId="{500DB8F2-2E83-483E-8E9A-1606D6FEAE48}" type="presParOf" srcId="{9D962DB4-A31B-4BB6-BAE1-42589F445273}" destId="{5BE2431F-E351-4CDD-95C4-FD6F68B4593E}" srcOrd="1" destOrd="0" presId="urn:microsoft.com/office/officeart/2005/8/layout/chevron2"/>
    <dgm:cxn modelId="{CB2EE5FC-1C9D-418A-B5B6-3B68286B311D}" type="presParOf" srcId="{9D962DB4-A31B-4BB6-BAE1-42589F445273}" destId="{C348B430-0651-4A5E-9AE6-9C460D598CA4}" srcOrd="2" destOrd="0" presId="urn:microsoft.com/office/officeart/2005/8/layout/chevron2"/>
    <dgm:cxn modelId="{168BB95D-F0B3-4D76-A10B-D98DE5E6D855}" type="presParOf" srcId="{C348B430-0651-4A5E-9AE6-9C460D598CA4}" destId="{1D1D364B-286D-41D3-9D82-872AF4E228BB}" srcOrd="0" destOrd="0" presId="urn:microsoft.com/office/officeart/2005/8/layout/chevron2"/>
    <dgm:cxn modelId="{5173F321-976B-4ABA-A42A-8315B5D76A54}" type="presParOf" srcId="{C348B430-0651-4A5E-9AE6-9C460D598CA4}" destId="{D4D73F90-7D65-4441-9C07-2E307F621ECC}" srcOrd="1" destOrd="0" presId="urn:microsoft.com/office/officeart/2005/8/layout/chevron2"/>
    <dgm:cxn modelId="{7AFA141C-E645-49B6-909D-8BB6B6D1C945}" type="presParOf" srcId="{9D962DB4-A31B-4BB6-BAE1-42589F445273}" destId="{63B62FAE-720F-420F-9F0F-8E02F9B167C6}" srcOrd="3" destOrd="0" presId="urn:microsoft.com/office/officeart/2005/8/layout/chevron2"/>
    <dgm:cxn modelId="{0926ABC1-98F0-4873-B736-D636D4191DF2}" type="presParOf" srcId="{9D962DB4-A31B-4BB6-BAE1-42589F445273}" destId="{B56A50DE-32CD-4EDB-AFC7-7573CA997165}" srcOrd="4" destOrd="0" presId="urn:microsoft.com/office/officeart/2005/8/layout/chevron2"/>
    <dgm:cxn modelId="{666AA832-8A19-45FE-9835-F1E33511A071}" type="presParOf" srcId="{B56A50DE-32CD-4EDB-AFC7-7573CA997165}" destId="{CF50D71E-D365-4221-A3E7-B388006201ED}" srcOrd="0" destOrd="0" presId="urn:microsoft.com/office/officeart/2005/8/layout/chevron2"/>
    <dgm:cxn modelId="{8414190C-70D5-4975-971A-09823A838957}" type="presParOf" srcId="{B56A50DE-32CD-4EDB-AFC7-7573CA997165}" destId="{31BB8E09-1F19-49CD-8663-28CBE14A1B9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A4DE127-AF7E-4F3C-9506-EB23A0A8A68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9C66B3-7952-4EEE-9F95-71167AD96E70}">
      <dgm:prSet phldrT="[Текст]"/>
      <dgm:spPr/>
      <dgm:t>
        <a:bodyPr/>
        <a:lstStyle/>
        <a:p>
          <a:r>
            <a:rPr lang="ru-RU" altLang="ru-RU" dirty="0" smtClean="0"/>
            <a:t>Компания </a:t>
          </a:r>
          <a:r>
            <a:rPr lang="ru-RU" altLang="ru-RU" dirty="0" err="1" smtClean="0"/>
            <a:t>тузилмаси</a:t>
          </a:r>
          <a:r>
            <a:rPr lang="ru-RU" altLang="ru-RU" dirty="0" smtClean="0"/>
            <a:t>;</a:t>
          </a:r>
          <a:endParaRPr lang="en-US" altLang="ru-RU" dirty="0" smtClean="0"/>
        </a:p>
      </dgm:t>
    </dgm:pt>
    <dgm:pt modelId="{5D911C1C-3735-4BAE-A9E8-A65756FE7A1E}" type="parTrans" cxnId="{BEB8E4DE-C673-45D2-AD95-5F1901A4B31D}">
      <dgm:prSet/>
      <dgm:spPr/>
      <dgm:t>
        <a:bodyPr/>
        <a:lstStyle/>
        <a:p>
          <a:endParaRPr lang="ru-RU"/>
        </a:p>
      </dgm:t>
    </dgm:pt>
    <dgm:pt modelId="{17C900AC-CE68-4A5F-B290-5295DC22A3A8}" type="sibTrans" cxnId="{BEB8E4DE-C673-45D2-AD95-5F1901A4B31D}">
      <dgm:prSet/>
      <dgm:spPr/>
      <dgm:t>
        <a:bodyPr/>
        <a:lstStyle/>
        <a:p>
          <a:endParaRPr lang="ru-RU"/>
        </a:p>
      </dgm:t>
    </dgm:pt>
    <dgm:pt modelId="{D244A2E7-33F2-41E0-9D8C-BF7A3262A5FF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dirty="0" err="1" smtClean="0"/>
            <a:t>ҳудудида</a:t>
          </a:r>
          <a:r>
            <a:rPr lang="ru-RU" altLang="ru-RU" dirty="0" smtClean="0"/>
            <a:t> </a:t>
          </a:r>
          <a:r>
            <a:rPr lang="ru-RU" altLang="ru-RU" dirty="0" err="1" smtClean="0"/>
            <a:t>ТМКлар</a:t>
          </a:r>
          <a:r>
            <a:rPr lang="ru-RU" altLang="ru-RU" dirty="0" smtClean="0"/>
            <a:t> </a:t>
          </a:r>
          <a:r>
            <a:rPr lang="ru-RU" altLang="ru-RU" dirty="0" err="1" smtClean="0"/>
            <a:t>фаолият</a:t>
          </a:r>
          <a:r>
            <a:rPr lang="ru-RU" altLang="ru-RU" dirty="0" smtClean="0"/>
            <a:t> </a:t>
          </a:r>
          <a:r>
            <a:rPr lang="ru-RU" altLang="ru-RU" dirty="0" err="1" smtClean="0"/>
            <a:t>юритадиган</a:t>
          </a:r>
          <a:r>
            <a:rPr lang="ru-RU" altLang="ru-RU" dirty="0" smtClean="0"/>
            <a:t> </a:t>
          </a:r>
          <a:r>
            <a:rPr lang="ru-RU" altLang="ru-RU" dirty="0" err="1" smtClean="0"/>
            <a:t>мамлакатлар</a:t>
          </a:r>
          <a:r>
            <a:rPr lang="ru-RU" altLang="ru-RU" dirty="0" smtClean="0"/>
            <a:t> </a:t>
          </a:r>
          <a:r>
            <a:rPr lang="ru-RU" altLang="ru-RU" dirty="0" err="1" smtClean="0"/>
            <a:t>рўйхати</a:t>
          </a:r>
          <a:r>
            <a:rPr lang="ru-RU" altLang="ru-RU" dirty="0" smtClean="0"/>
            <a:t>;</a:t>
          </a:r>
          <a:endParaRPr lang="ru-RU" dirty="0"/>
        </a:p>
      </dgm:t>
    </dgm:pt>
    <dgm:pt modelId="{9D0DAA35-9D0B-47DB-9573-8004AB8AED8D}" type="parTrans" cxnId="{E9E85C3D-6981-44D9-828A-3277C0C10AD5}">
      <dgm:prSet/>
      <dgm:spPr/>
      <dgm:t>
        <a:bodyPr/>
        <a:lstStyle/>
        <a:p>
          <a:endParaRPr lang="ru-RU"/>
        </a:p>
      </dgm:t>
    </dgm:pt>
    <dgm:pt modelId="{8012C1BB-474B-4A3B-87DB-93CA8712391C}" type="sibTrans" cxnId="{E9E85C3D-6981-44D9-828A-3277C0C10AD5}">
      <dgm:prSet/>
      <dgm:spPr/>
      <dgm:t>
        <a:bodyPr/>
        <a:lstStyle/>
        <a:p>
          <a:endParaRPr lang="ru-RU"/>
        </a:p>
      </dgm:t>
    </dgm:pt>
    <dgm:pt modelId="{6C5756FF-B874-4D0A-B7EC-EBC2B1F48C1F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dirty="0" err="1" smtClean="0"/>
            <a:t>Сотув</a:t>
          </a:r>
          <a:r>
            <a:rPr lang="ru-RU" altLang="ru-RU" dirty="0" smtClean="0"/>
            <a:t> </a:t>
          </a:r>
          <a:r>
            <a:rPr lang="ru-RU" altLang="ru-RU" dirty="0" err="1" smtClean="0"/>
            <a:t>ҳажми</a:t>
          </a:r>
          <a:r>
            <a:rPr lang="ru-RU" altLang="ru-RU" dirty="0" smtClean="0"/>
            <a:t>, капитал </a:t>
          </a:r>
          <a:r>
            <a:rPr lang="ru-RU" altLang="ru-RU" dirty="0" err="1" smtClean="0"/>
            <a:t>қўйилмаларининг</a:t>
          </a:r>
          <a:r>
            <a:rPr lang="ru-RU" altLang="ru-RU" dirty="0" smtClean="0"/>
            <a:t> </a:t>
          </a:r>
          <a:r>
            <a:rPr lang="ru-RU" altLang="ru-RU" dirty="0" err="1" smtClean="0"/>
            <a:t>жорий</a:t>
          </a:r>
          <a:r>
            <a:rPr lang="ru-RU" altLang="ru-RU" dirty="0" smtClean="0"/>
            <a:t> </a:t>
          </a:r>
          <a:r>
            <a:rPr lang="ru-RU" altLang="ru-RU" dirty="0" err="1" smtClean="0"/>
            <a:t>натижалари</a:t>
          </a:r>
          <a:r>
            <a:rPr lang="ru-RU" altLang="ru-RU" dirty="0" smtClean="0"/>
            <a:t>;</a:t>
          </a:r>
          <a:endParaRPr lang="ru-RU" dirty="0"/>
        </a:p>
      </dgm:t>
    </dgm:pt>
    <dgm:pt modelId="{5FBCE5C4-2E2C-4DEC-B409-5A1B729EE7AB}" type="parTrans" cxnId="{2C209FB1-A12C-4D64-919B-395A30340C63}">
      <dgm:prSet/>
      <dgm:spPr/>
      <dgm:t>
        <a:bodyPr/>
        <a:lstStyle/>
        <a:p>
          <a:endParaRPr lang="ru-RU"/>
        </a:p>
      </dgm:t>
    </dgm:pt>
    <dgm:pt modelId="{079DC544-6144-4540-8C78-BD4FBB07611F}" type="sibTrans" cxnId="{2C209FB1-A12C-4D64-919B-395A30340C63}">
      <dgm:prSet/>
      <dgm:spPr/>
      <dgm:t>
        <a:bodyPr/>
        <a:lstStyle/>
        <a:p>
          <a:endParaRPr lang="ru-RU"/>
        </a:p>
      </dgm:t>
    </dgm:pt>
    <dgm:pt modelId="{1B0C2EC8-5F1D-44F6-9ADF-34D306A95613}">
      <dgm:prSet phldrT="[Текст]"/>
      <dgm:spPr/>
      <dgm:t>
        <a:bodyPr/>
        <a:lstStyle/>
        <a:p>
          <a:r>
            <a:rPr lang="ru-RU" altLang="ru-RU" dirty="0" smtClean="0"/>
            <a:t>Компания </a:t>
          </a:r>
          <a:r>
            <a:rPr lang="ru-RU" altLang="ru-RU" dirty="0" err="1" smtClean="0"/>
            <a:t>фондлари</a:t>
          </a:r>
          <a:r>
            <a:rPr lang="ru-RU" altLang="ru-RU" dirty="0" smtClean="0"/>
            <a:t> </a:t>
          </a:r>
          <a:r>
            <a:rPr lang="ru-RU" altLang="ru-RU" dirty="0" err="1" smtClean="0"/>
            <a:t>манбалари</a:t>
          </a:r>
          <a:r>
            <a:rPr lang="ru-RU" altLang="ru-RU" dirty="0" smtClean="0"/>
            <a:t> </a:t>
          </a:r>
          <a:r>
            <a:rPr lang="ru-RU" altLang="ru-RU" dirty="0" err="1" smtClean="0"/>
            <a:t>ва</a:t>
          </a:r>
          <a:r>
            <a:rPr lang="ru-RU" altLang="ru-RU" dirty="0" smtClean="0"/>
            <a:t> </a:t>
          </a:r>
          <a:r>
            <a:rPr lang="ru-RU" altLang="ru-RU" dirty="0" err="1" smtClean="0"/>
            <a:t>улардан</a:t>
          </a:r>
          <a:r>
            <a:rPr lang="ru-RU" altLang="ru-RU" dirty="0" smtClean="0"/>
            <a:t> </a:t>
          </a:r>
          <a:r>
            <a:rPr lang="ru-RU" altLang="ru-RU" dirty="0" err="1" smtClean="0"/>
            <a:t>фойдаланиш</a:t>
          </a:r>
          <a:r>
            <a:rPr lang="ru-RU" altLang="ru-RU" dirty="0" smtClean="0"/>
            <a:t> </a:t>
          </a:r>
          <a:r>
            <a:rPr lang="ru-RU" altLang="ru-RU" dirty="0" err="1" smtClean="0"/>
            <a:t>ҳақида</a:t>
          </a:r>
          <a:r>
            <a:rPr lang="ru-RU" altLang="ru-RU" dirty="0" smtClean="0"/>
            <a:t> </a:t>
          </a:r>
          <a:r>
            <a:rPr lang="ru-RU" altLang="ru-RU" dirty="0" err="1" smtClean="0"/>
            <a:t>ҳисобот</a:t>
          </a:r>
          <a:r>
            <a:rPr lang="ru-RU" altLang="ru-RU" dirty="0" smtClean="0"/>
            <a:t>;</a:t>
          </a:r>
          <a:endParaRPr lang="ru-RU" dirty="0"/>
        </a:p>
      </dgm:t>
    </dgm:pt>
    <dgm:pt modelId="{4375EB5A-C97B-4ACD-927E-14AA33BEB2B4}" type="parTrans" cxnId="{FE714386-022D-452A-BB38-B1F89075FFC3}">
      <dgm:prSet/>
      <dgm:spPr/>
      <dgm:t>
        <a:bodyPr/>
        <a:lstStyle/>
        <a:p>
          <a:endParaRPr lang="ru-RU"/>
        </a:p>
      </dgm:t>
    </dgm:pt>
    <dgm:pt modelId="{745A2F8C-5CD0-475C-8701-765A8DA81B0A}" type="sibTrans" cxnId="{FE714386-022D-452A-BB38-B1F89075FFC3}">
      <dgm:prSet/>
      <dgm:spPr/>
      <dgm:t>
        <a:bodyPr/>
        <a:lstStyle/>
        <a:p>
          <a:endParaRPr lang="ru-RU"/>
        </a:p>
      </dgm:t>
    </dgm:pt>
    <dgm:pt modelId="{122E1E3C-7122-42FE-9B5F-5279382981A7}">
      <dgm:prSet phldrT="[Текст]"/>
      <dgm:spPr/>
      <dgm:t>
        <a:bodyPr/>
        <a:lstStyle/>
        <a:p>
          <a:r>
            <a:rPr lang="ru-RU" altLang="ru-RU" dirty="0" err="1" smtClean="0"/>
            <a:t>Ишчи</a:t>
          </a:r>
          <a:r>
            <a:rPr lang="ru-RU" altLang="ru-RU" dirty="0" smtClean="0"/>
            <a:t> </a:t>
          </a:r>
          <a:r>
            <a:rPr lang="ru-RU" altLang="ru-RU" dirty="0" err="1" smtClean="0"/>
            <a:t>персоналларнинг</a:t>
          </a:r>
          <a:r>
            <a:rPr lang="ru-RU" altLang="ru-RU" dirty="0" smtClean="0"/>
            <a:t> </a:t>
          </a:r>
          <a:r>
            <a:rPr lang="ru-RU" altLang="ru-RU" dirty="0" err="1" smtClean="0"/>
            <a:t>ўртача</a:t>
          </a:r>
          <a:r>
            <a:rPr lang="ru-RU" altLang="ru-RU" dirty="0" smtClean="0"/>
            <a:t> сони;</a:t>
          </a:r>
          <a:endParaRPr lang="en-US" altLang="ru-RU" dirty="0" smtClean="0"/>
        </a:p>
        <a:p>
          <a:r>
            <a:rPr lang="ru-RU" altLang="ru-RU" dirty="0" err="1" smtClean="0"/>
            <a:t>Нарх</a:t>
          </a:r>
          <a:r>
            <a:rPr lang="ru-RU" altLang="ru-RU" dirty="0" smtClean="0"/>
            <a:t> </a:t>
          </a:r>
          <a:r>
            <a:rPr lang="ru-RU" altLang="ru-RU" dirty="0" err="1" smtClean="0"/>
            <a:t>сиёсати</a:t>
          </a:r>
          <a:r>
            <a:rPr lang="ru-RU" altLang="ru-RU" dirty="0" smtClean="0"/>
            <a:t> </a:t>
          </a:r>
          <a:r>
            <a:rPr lang="ru-RU" altLang="ru-RU" dirty="0" err="1" smtClean="0"/>
            <a:t>ҳақида</a:t>
          </a:r>
          <a:r>
            <a:rPr lang="ru-RU" altLang="ru-RU" dirty="0" smtClean="0"/>
            <a:t> </a:t>
          </a:r>
          <a:r>
            <a:rPr lang="ru-RU" altLang="ru-RU" dirty="0" err="1" smtClean="0"/>
            <a:t>ахборот</a:t>
          </a:r>
          <a:r>
            <a:rPr lang="ru-RU" altLang="ru-RU" dirty="0" smtClean="0"/>
            <a:t>.</a:t>
          </a:r>
          <a:endParaRPr lang="ru-RU" dirty="0"/>
        </a:p>
      </dgm:t>
    </dgm:pt>
    <dgm:pt modelId="{61CA4BA5-EFCF-453F-8AB1-691CDD0184DB}" type="parTrans" cxnId="{9B3FAE0D-E46A-42F7-AFDC-16F259C6AC8A}">
      <dgm:prSet/>
      <dgm:spPr/>
      <dgm:t>
        <a:bodyPr/>
        <a:lstStyle/>
        <a:p>
          <a:endParaRPr lang="ru-RU"/>
        </a:p>
      </dgm:t>
    </dgm:pt>
    <dgm:pt modelId="{378BB7F3-E882-4896-AB79-81416CD16064}" type="sibTrans" cxnId="{9B3FAE0D-E46A-42F7-AFDC-16F259C6AC8A}">
      <dgm:prSet/>
      <dgm:spPr/>
      <dgm:t>
        <a:bodyPr/>
        <a:lstStyle/>
        <a:p>
          <a:endParaRPr lang="ru-RU"/>
        </a:p>
      </dgm:t>
    </dgm:pt>
    <dgm:pt modelId="{2B067EF4-9943-440B-B953-16BB630917B6}" type="pres">
      <dgm:prSet presAssocID="{BA4DE127-AF7E-4F3C-9506-EB23A0A8A68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487F89-7D1F-4566-9A45-61CFF3C677E4}" type="pres">
      <dgm:prSet presAssocID="{9E9C66B3-7952-4EEE-9F95-71167AD96E7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C39FF-D8EF-449C-BD33-66889ECE0161}" type="pres">
      <dgm:prSet presAssocID="{17C900AC-CE68-4A5F-B290-5295DC22A3A8}" presName="sibTrans" presStyleCnt="0"/>
      <dgm:spPr/>
    </dgm:pt>
    <dgm:pt modelId="{9254FC6A-C664-48F6-B739-76BE0D28E9DF}" type="pres">
      <dgm:prSet presAssocID="{D244A2E7-33F2-41E0-9D8C-BF7A3262A5F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7865B3-9185-41F8-9F99-DA18625ADB4B}" type="pres">
      <dgm:prSet presAssocID="{8012C1BB-474B-4A3B-87DB-93CA8712391C}" presName="sibTrans" presStyleCnt="0"/>
      <dgm:spPr/>
    </dgm:pt>
    <dgm:pt modelId="{A41983C7-AEE4-48E8-9756-2F6346204631}" type="pres">
      <dgm:prSet presAssocID="{6C5756FF-B874-4D0A-B7EC-EBC2B1F48C1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F7F16D-C66B-46FA-BBFA-EFD5139288F1}" type="pres">
      <dgm:prSet presAssocID="{079DC544-6144-4540-8C78-BD4FBB07611F}" presName="sibTrans" presStyleCnt="0"/>
      <dgm:spPr/>
    </dgm:pt>
    <dgm:pt modelId="{C0DE1F37-463A-4962-A89A-746F3252C60B}" type="pres">
      <dgm:prSet presAssocID="{1B0C2EC8-5F1D-44F6-9ADF-34D306A9561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A99047-8A68-451C-8069-37BC48D9F3AB}" type="pres">
      <dgm:prSet presAssocID="{745A2F8C-5CD0-475C-8701-765A8DA81B0A}" presName="sibTrans" presStyleCnt="0"/>
      <dgm:spPr/>
    </dgm:pt>
    <dgm:pt modelId="{583B3D1B-E728-41C4-8E4B-B959ED86BEAB}" type="pres">
      <dgm:prSet presAssocID="{122E1E3C-7122-42FE-9B5F-5279382981A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3FAE0D-E46A-42F7-AFDC-16F259C6AC8A}" srcId="{BA4DE127-AF7E-4F3C-9506-EB23A0A8A689}" destId="{122E1E3C-7122-42FE-9B5F-5279382981A7}" srcOrd="4" destOrd="0" parTransId="{61CA4BA5-EFCF-453F-8AB1-691CDD0184DB}" sibTransId="{378BB7F3-E882-4896-AB79-81416CD16064}"/>
    <dgm:cxn modelId="{FE714386-022D-452A-BB38-B1F89075FFC3}" srcId="{BA4DE127-AF7E-4F3C-9506-EB23A0A8A689}" destId="{1B0C2EC8-5F1D-44F6-9ADF-34D306A95613}" srcOrd="3" destOrd="0" parTransId="{4375EB5A-C97B-4ACD-927E-14AA33BEB2B4}" sibTransId="{745A2F8C-5CD0-475C-8701-765A8DA81B0A}"/>
    <dgm:cxn modelId="{BEB8E4DE-C673-45D2-AD95-5F1901A4B31D}" srcId="{BA4DE127-AF7E-4F3C-9506-EB23A0A8A689}" destId="{9E9C66B3-7952-4EEE-9F95-71167AD96E70}" srcOrd="0" destOrd="0" parTransId="{5D911C1C-3735-4BAE-A9E8-A65756FE7A1E}" sibTransId="{17C900AC-CE68-4A5F-B290-5295DC22A3A8}"/>
    <dgm:cxn modelId="{8BCD0CCB-D367-4813-A706-6CA9B22A0028}" type="presOf" srcId="{1B0C2EC8-5F1D-44F6-9ADF-34D306A95613}" destId="{C0DE1F37-463A-4962-A89A-746F3252C60B}" srcOrd="0" destOrd="0" presId="urn:microsoft.com/office/officeart/2005/8/layout/default"/>
    <dgm:cxn modelId="{E9E85C3D-6981-44D9-828A-3277C0C10AD5}" srcId="{BA4DE127-AF7E-4F3C-9506-EB23A0A8A689}" destId="{D244A2E7-33F2-41E0-9D8C-BF7A3262A5FF}" srcOrd="1" destOrd="0" parTransId="{9D0DAA35-9D0B-47DB-9573-8004AB8AED8D}" sibTransId="{8012C1BB-474B-4A3B-87DB-93CA8712391C}"/>
    <dgm:cxn modelId="{75D1C2CC-570C-48DD-B557-49B9D628BEED}" type="presOf" srcId="{D244A2E7-33F2-41E0-9D8C-BF7A3262A5FF}" destId="{9254FC6A-C664-48F6-B739-76BE0D28E9DF}" srcOrd="0" destOrd="0" presId="urn:microsoft.com/office/officeart/2005/8/layout/default"/>
    <dgm:cxn modelId="{F653CFDC-9CE2-4885-9A6B-CC84229290CA}" type="presOf" srcId="{6C5756FF-B874-4D0A-B7EC-EBC2B1F48C1F}" destId="{A41983C7-AEE4-48E8-9756-2F6346204631}" srcOrd="0" destOrd="0" presId="urn:microsoft.com/office/officeart/2005/8/layout/default"/>
    <dgm:cxn modelId="{2C209FB1-A12C-4D64-919B-395A30340C63}" srcId="{BA4DE127-AF7E-4F3C-9506-EB23A0A8A689}" destId="{6C5756FF-B874-4D0A-B7EC-EBC2B1F48C1F}" srcOrd="2" destOrd="0" parTransId="{5FBCE5C4-2E2C-4DEC-B409-5A1B729EE7AB}" sibTransId="{079DC544-6144-4540-8C78-BD4FBB07611F}"/>
    <dgm:cxn modelId="{57A27A6B-E4CC-4C21-B902-FACB19A04F6F}" type="presOf" srcId="{9E9C66B3-7952-4EEE-9F95-71167AD96E70}" destId="{49487F89-7D1F-4566-9A45-61CFF3C677E4}" srcOrd="0" destOrd="0" presId="urn:microsoft.com/office/officeart/2005/8/layout/default"/>
    <dgm:cxn modelId="{40B524C2-0A06-4B10-A36D-F74C1ED2B634}" type="presOf" srcId="{122E1E3C-7122-42FE-9B5F-5279382981A7}" destId="{583B3D1B-E728-41C4-8E4B-B959ED86BEAB}" srcOrd="0" destOrd="0" presId="urn:microsoft.com/office/officeart/2005/8/layout/default"/>
    <dgm:cxn modelId="{3FA1E763-209A-4D4C-984A-4DDFD1EF9C55}" type="presOf" srcId="{BA4DE127-AF7E-4F3C-9506-EB23A0A8A689}" destId="{2B067EF4-9943-440B-B953-16BB630917B6}" srcOrd="0" destOrd="0" presId="urn:microsoft.com/office/officeart/2005/8/layout/default"/>
    <dgm:cxn modelId="{EEE04410-DF5C-4357-B67A-7C33FBE6701D}" type="presParOf" srcId="{2B067EF4-9943-440B-B953-16BB630917B6}" destId="{49487F89-7D1F-4566-9A45-61CFF3C677E4}" srcOrd="0" destOrd="0" presId="urn:microsoft.com/office/officeart/2005/8/layout/default"/>
    <dgm:cxn modelId="{A538F43E-DB0A-40DD-B5D2-A34DB75AC3CA}" type="presParOf" srcId="{2B067EF4-9943-440B-B953-16BB630917B6}" destId="{4D2C39FF-D8EF-449C-BD33-66889ECE0161}" srcOrd="1" destOrd="0" presId="urn:microsoft.com/office/officeart/2005/8/layout/default"/>
    <dgm:cxn modelId="{400BB2C0-936B-4C38-9DD7-BD31A5342799}" type="presParOf" srcId="{2B067EF4-9943-440B-B953-16BB630917B6}" destId="{9254FC6A-C664-48F6-B739-76BE0D28E9DF}" srcOrd="2" destOrd="0" presId="urn:microsoft.com/office/officeart/2005/8/layout/default"/>
    <dgm:cxn modelId="{E1D9A664-93BF-4DCB-8A84-9F3CAE6F505F}" type="presParOf" srcId="{2B067EF4-9943-440B-B953-16BB630917B6}" destId="{107865B3-9185-41F8-9F99-DA18625ADB4B}" srcOrd="3" destOrd="0" presId="urn:microsoft.com/office/officeart/2005/8/layout/default"/>
    <dgm:cxn modelId="{25ACC239-EE75-452D-B759-0AAE94037E5E}" type="presParOf" srcId="{2B067EF4-9943-440B-B953-16BB630917B6}" destId="{A41983C7-AEE4-48E8-9756-2F6346204631}" srcOrd="4" destOrd="0" presId="urn:microsoft.com/office/officeart/2005/8/layout/default"/>
    <dgm:cxn modelId="{F47E4261-73FF-4534-A6BC-8169EB063597}" type="presParOf" srcId="{2B067EF4-9943-440B-B953-16BB630917B6}" destId="{75F7F16D-C66B-46FA-BBFA-EFD5139288F1}" srcOrd="5" destOrd="0" presId="urn:microsoft.com/office/officeart/2005/8/layout/default"/>
    <dgm:cxn modelId="{D7F76553-FEF1-44A6-9D36-2476284F0309}" type="presParOf" srcId="{2B067EF4-9943-440B-B953-16BB630917B6}" destId="{C0DE1F37-463A-4962-A89A-746F3252C60B}" srcOrd="6" destOrd="0" presId="urn:microsoft.com/office/officeart/2005/8/layout/default"/>
    <dgm:cxn modelId="{D27EB593-E207-46C4-889E-CCDEE1776B41}" type="presParOf" srcId="{2B067EF4-9943-440B-B953-16BB630917B6}" destId="{F5A99047-8A68-451C-8069-37BC48D9F3AB}" srcOrd="7" destOrd="0" presId="urn:microsoft.com/office/officeart/2005/8/layout/default"/>
    <dgm:cxn modelId="{0047B4C3-8634-4D11-9451-F8B683AE0BC7}" type="presParOf" srcId="{2B067EF4-9943-440B-B953-16BB630917B6}" destId="{583B3D1B-E728-41C4-8E4B-B959ED86BEA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40F7CAA-3F9C-40E9-928B-37B8343FDC7C}" type="doc">
      <dgm:prSet loTypeId="urn:microsoft.com/office/officeart/2005/8/layout/arrow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091AE3-57AD-46E9-A9D3-DD145A02B6F9}">
      <dgm:prSet phldrT="[Текст]"/>
      <dgm:spPr/>
      <dgm:t>
        <a:bodyPr/>
        <a:lstStyle/>
        <a:p>
          <a:r>
            <a:rPr lang="ru-RU" altLang="ru-RU" dirty="0" smtClean="0"/>
            <a:t>Демпинг </a:t>
          </a:r>
          <a:r>
            <a:rPr lang="ru-RU" altLang="ru-RU" dirty="0" err="1" smtClean="0"/>
            <a:t>нархларидан</a:t>
          </a:r>
          <a:r>
            <a:rPr lang="ru-RU" altLang="ru-RU" dirty="0" smtClean="0"/>
            <a:t> </a:t>
          </a:r>
          <a:r>
            <a:rPr lang="ru-RU" altLang="ru-RU" dirty="0" err="1" smtClean="0"/>
            <a:t>фойдаланишни</a:t>
          </a:r>
          <a:r>
            <a:rPr lang="ru-RU" altLang="ru-RU" dirty="0" smtClean="0"/>
            <a:t> </a:t>
          </a:r>
          <a:r>
            <a:rPr lang="ru-RU" altLang="ru-RU" dirty="0" err="1" smtClean="0"/>
            <a:t>тақиқлаш</a:t>
          </a:r>
          <a:r>
            <a:rPr lang="ru-RU" altLang="ru-RU" dirty="0" smtClean="0"/>
            <a:t>;</a:t>
          </a:r>
        </a:p>
      </dgm:t>
    </dgm:pt>
    <dgm:pt modelId="{17FF30ED-2C98-406D-A6E9-EF71BEFDF086}" type="parTrans" cxnId="{19E92AF3-BD36-436F-81F2-EC33CB60653B}">
      <dgm:prSet/>
      <dgm:spPr/>
      <dgm:t>
        <a:bodyPr/>
        <a:lstStyle/>
        <a:p>
          <a:endParaRPr lang="ru-RU"/>
        </a:p>
      </dgm:t>
    </dgm:pt>
    <dgm:pt modelId="{FEE1CB12-D3E3-4C3E-9738-25DA1FCCB385}" type="sibTrans" cxnId="{19E92AF3-BD36-436F-81F2-EC33CB60653B}">
      <dgm:prSet/>
      <dgm:spPr/>
      <dgm:t>
        <a:bodyPr/>
        <a:lstStyle/>
        <a:p>
          <a:endParaRPr lang="ru-RU"/>
        </a:p>
      </dgm:t>
    </dgm:pt>
    <dgm:pt modelId="{F39540C7-E3F5-487E-89A1-E6B1C866C90C}">
      <dgm:prSet phldrT="[Текст]"/>
      <dgm:spPr/>
      <dgm:t>
        <a:bodyPr/>
        <a:lstStyle/>
        <a:p>
          <a:r>
            <a:rPr lang="ru-RU" altLang="ru-RU" dirty="0" err="1" smtClean="0"/>
            <a:t>Халқаро</a:t>
          </a:r>
          <a:r>
            <a:rPr lang="ru-RU" altLang="ru-RU" dirty="0" smtClean="0"/>
            <a:t> </a:t>
          </a:r>
          <a:r>
            <a:rPr lang="ru-RU" altLang="ru-RU" dirty="0" err="1" smtClean="0"/>
            <a:t>картеллар</a:t>
          </a:r>
          <a:r>
            <a:rPr lang="ru-RU" altLang="ru-RU" dirty="0" smtClean="0"/>
            <a:t> </a:t>
          </a:r>
          <a:r>
            <a:rPr lang="ru-RU" altLang="ru-RU" dirty="0" err="1" smtClean="0"/>
            <a:t>тузишни</a:t>
          </a:r>
          <a:r>
            <a:rPr lang="ru-RU" altLang="ru-RU" dirty="0" smtClean="0"/>
            <a:t> </a:t>
          </a:r>
          <a:r>
            <a:rPr lang="ru-RU" altLang="ru-RU" dirty="0" err="1" smtClean="0"/>
            <a:t>тақиқлаш</a:t>
          </a:r>
          <a:r>
            <a:rPr lang="ru-RU" altLang="ru-RU" dirty="0" smtClean="0"/>
            <a:t>.</a:t>
          </a:r>
          <a:endParaRPr lang="ru-RU" dirty="0"/>
        </a:p>
      </dgm:t>
    </dgm:pt>
    <dgm:pt modelId="{2DC9086F-FF48-4689-8F47-9F361B8BD138}" type="parTrans" cxnId="{2D407E13-4B87-4C98-886A-2D3C9BF73F30}">
      <dgm:prSet/>
      <dgm:spPr/>
      <dgm:t>
        <a:bodyPr/>
        <a:lstStyle/>
        <a:p>
          <a:endParaRPr lang="ru-RU"/>
        </a:p>
      </dgm:t>
    </dgm:pt>
    <dgm:pt modelId="{C0A87F3D-55A0-41B1-B549-5B1655919575}" type="sibTrans" cxnId="{2D407E13-4B87-4C98-886A-2D3C9BF73F30}">
      <dgm:prSet/>
      <dgm:spPr/>
      <dgm:t>
        <a:bodyPr/>
        <a:lstStyle/>
        <a:p>
          <a:endParaRPr lang="ru-RU"/>
        </a:p>
      </dgm:t>
    </dgm:pt>
    <dgm:pt modelId="{B665CA4D-7F60-476C-A40D-ED916A58D8D1}" type="pres">
      <dgm:prSet presAssocID="{240F7CAA-3F9C-40E9-928B-37B8343FDC7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93AEE7-1076-4527-956A-B41F20B86C35}" type="pres">
      <dgm:prSet presAssocID="{F8091AE3-57AD-46E9-A9D3-DD145A02B6F9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B06A61-4DCE-4086-9DBB-A41ACF97E375}" type="pres">
      <dgm:prSet presAssocID="{F39540C7-E3F5-487E-89A1-E6B1C866C90C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7E91D8-5899-4F6A-9FE8-20FC81864CA9}" type="presOf" srcId="{F8091AE3-57AD-46E9-A9D3-DD145A02B6F9}" destId="{8893AEE7-1076-4527-956A-B41F20B86C35}" srcOrd="0" destOrd="0" presId="urn:microsoft.com/office/officeart/2005/8/layout/arrow1"/>
    <dgm:cxn modelId="{865CBB93-2E88-4609-AD83-1F1E6BD41C66}" type="presOf" srcId="{240F7CAA-3F9C-40E9-928B-37B8343FDC7C}" destId="{B665CA4D-7F60-476C-A40D-ED916A58D8D1}" srcOrd="0" destOrd="0" presId="urn:microsoft.com/office/officeart/2005/8/layout/arrow1"/>
    <dgm:cxn modelId="{2D407E13-4B87-4C98-886A-2D3C9BF73F30}" srcId="{240F7CAA-3F9C-40E9-928B-37B8343FDC7C}" destId="{F39540C7-E3F5-487E-89A1-E6B1C866C90C}" srcOrd="1" destOrd="0" parTransId="{2DC9086F-FF48-4689-8F47-9F361B8BD138}" sibTransId="{C0A87F3D-55A0-41B1-B549-5B1655919575}"/>
    <dgm:cxn modelId="{FA57091B-26BD-4CA0-8815-44AD114ACBF4}" type="presOf" srcId="{F39540C7-E3F5-487E-89A1-E6B1C866C90C}" destId="{0EB06A61-4DCE-4086-9DBB-A41ACF97E375}" srcOrd="0" destOrd="0" presId="urn:microsoft.com/office/officeart/2005/8/layout/arrow1"/>
    <dgm:cxn modelId="{19E92AF3-BD36-436F-81F2-EC33CB60653B}" srcId="{240F7CAA-3F9C-40E9-928B-37B8343FDC7C}" destId="{F8091AE3-57AD-46E9-A9D3-DD145A02B6F9}" srcOrd="0" destOrd="0" parTransId="{17FF30ED-2C98-406D-A6E9-EF71BEFDF086}" sibTransId="{FEE1CB12-D3E3-4C3E-9738-25DA1FCCB385}"/>
    <dgm:cxn modelId="{4841AD1A-E723-431F-BC54-ACCC8125D88F}" type="presParOf" srcId="{B665CA4D-7F60-476C-A40D-ED916A58D8D1}" destId="{8893AEE7-1076-4527-956A-B41F20B86C35}" srcOrd="0" destOrd="0" presId="urn:microsoft.com/office/officeart/2005/8/layout/arrow1"/>
    <dgm:cxn modelId="{9F507886-59E5-4E6F-B511-23DBC2120071}" type="presParOf" srcId="{B665CA4D-7F60-476C-A40D-ED916A58D8D1}" destId="{0EB06A61-4DCE-4086-9DBB-A41ACF97E375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1E8B9AF-DBFC-4045-9A30-E5ADEA69CB43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B53699-A50E-413C-9FDB-0FBEBB17569A}">
      <dgm:prSet phldrT="[Текст]"/>
      <dgm:spPr/>
      <dgm:t>
        <a:bodyPr/>
        <a:lstStyle/>
        <a:p>
          <a:r>
            <a:rPr lang="ru-RU" altLang="ru-RU" dirty="0" err="1" smtClean="0"/>
            <a:t>ТМКлар</a:t>
          </a:r>
          <a:r>
            <a:rPr lang="ru-RU" altLang="ru-RU" dirty="0" smtClean="0"/>
            <a:t> </a:t>
          </a:r>
          <a:r>
            <a:rPr lang="ru-RU" altLang="ru-RU" dirty="0" err="1" smtClean="0"/>
            <a:t>молиявий</a:t>
          </a:r>
          <a:r>
            <a:rPr lang="ru-RU" altLang="ru-RU" dirty="0" smtClean="0"/>
            <a:t> </a:t>
          </a:r>
          <a:r>
            <a:rPr lang="ru-RU" altLang="ru-RU" dirty="0" err="1" smtClean="0"/>
            <a:t>фаолиятни</a:t>
          </a:r>
          <a:r>
            <a:rPr lang="ru-RU" altLang="ru-RU" dirty="0" smtClean="0"/>
            <a:t> </a:t>
          </a:r>
          <a:r>
            <a:rPr lang="ru-RU" altLang="ru-RU" dirty="0" err="1" smtClean="0"/>
            <a:t>мамлакат</a:t>
          </a:r>
          <a:r>
            <a:rPr lang="ru-RU" altLang="ru-RU" dirty="0" smtClean="0"/>
            <a:t> </a:t>
          </a:r>
          <a:r>
            <a:rPr lang="ru-RU" altLang="ru-RU" dirty="0" err="1" smtClean="0"/>
            <a:t>қонунчилигига</a:t>
          </a:r>
          <a:r>
            <a:rPr lang="ru-RU" altLang="ru-RU" dirty="0" smtClean="0"/>
            <a:t> </a:t>
          </a:r>
          <a:r>
            <a:rPr lang="ru-RU" altLang="ru-RU" dirty="0" err="1" smtClean="0"/>
            <a:t>мувофиқ</a:t>
          </a:r>
          <a:r>
            <a:rPr lang="ru-RU" altLang="ru-RU" dirty="0" smtClean="0"/>
            <a:t> </a:t>
          </a:r>
          <a:r>
            <a:rPr lang="ru-RU" altLang="ru-RU" dirty="0" err="1" smtClean="0"/>
            <a:t>амалга</a:t>
          </a:r>
          <a:r>
            <a:rPr lang="ru-RU" altLang="ru-RU" dirty="0" smtClean="0"/>
            <a:t> </a:t>
          </a:r>
          <a:r>
            <a:rPr lang="ru-RU" altLang="ru-RU" dirty="0" err="1" smtClean="0"/>
            <a:t>оширишлари</a:t>
          </a:r>
          <a:r>
            <a:rPr lang="ru-RU" altLang="ru-RU" dirty="0" smtClean="0"/>
            <a:t> </a:t>
          </a:r>
          <a:r>
            <a:rPr lang="ru-RU" altLang="ru-RU" dirty="0" err="1" smtClean="0"/>
            <a:t>шарт</a:t>
          </a:r>
          <a:r>
            <a:rPr lang="ru-RU" altLang="ru-RU" dirty="0" smtClean="0"/>
            <a:t>;</a:t>
          </a:r>
        </a:p>
      </dgm:t>
    </dgm:pt>
    <dgm:pt modelId="{CFA26252-2E63-40D5-8ADE-D8147BD228C8}" type="parTrans" cxnId="{5F921056-609D-4698-9951-545C26B2EF24}">
      <dgm:prSet/>
      <dgm:spPr/>
      <dgm:t>
        <a:bodyPr/>
        <a:lstStyle/>
        <a:p>
          <a:endParaRPr lang="ru-RU"/>
        </a:p>
      </dgm:t>
    </dgm:pt>
    <dgm:pt modelId="{A1870BEF-DEF4-46F4-87B8-50A136670B5C}" type="sibTrans" cxnId="{5F921056-609D-4698-9951-545C26B2EF24}">
      <dgm:prSet/>
      <dgm:spPr/>
      <dgm:t>
        <a:bodyPr/>
        <a:lstStyle/>
        <a:p>
          <a:endParaRPr lang="ru-RU"/>
        </a:p>
      </dgm:t>
    </dgm:pt>
    <dgm:pt modelId="{E803C466-9BC8-4B42-91F4-070EF5C767FE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dirty="0" err="1" smtClean="0"/>
            <a:t>ТМКлар</a:t>
          </a:r>
          <a:r>
            <a:rPr lang="ru-RU" altLang="ru-RU" dirty="0" smtClean="0"/>
            <a:t> </a:t>
          </a:r>
          <a:r>
            <a:rPr lang="ru-RU" altLang="ru-RU" dirty="0" err="1" smtClean="0"/>
            <a:t>миллий</a:t>
          </a:r>
          <a:r>
            <a:rPr lang="ru-RU" altLang="ru-RU" dirty="0" smtClean="0"/>
            <a:t> </a:t>
          </a:r>
          <a:r>
            <a:rPr lang="ru-RU" altLang="ru-RU" dirty="0" err="1" smtClean="0"/>
            <a:t>солиқ</a:t>
          </a:r>
          <a:r>
            <a:rPr lang="ru-RU" altLang="ru-RU" dirty="0" smtClean="0"/>
            <a:t> </a:t>
          </a:r>
          <a:r>
            <a:rPr lang="ru-RU" altLang="ru-RU" dirty="0" err="1" smtClean="0"/>
            <a:t>органларига</a:t>
          </a:r>
          <a:r>
            <a:rPr lang="ru-RU" altLang="ru-RU" dirty="0" smtClean="0"/>
            <a:t> </a:t>
          </a:r>
          <a:r>
            <a:rPr lang="ru-RU" altLang="ru-RU" dirty="0" err="1" smtClean="0"/>
            <a:t>маълумотларни</a:t>
          </a:r>
          <a:r>
            <a:rPr lang="ru-RU" altLang="ru-RU" dirty="0" smtClean="0"/>
            <a:t> </a:t>
          </a:r>
          <a:r>
            <a:rPr lang="ru-RU" altLang="ru-RU" dirty="0" err="1" smtClean="0"/>
            <a:t>тақдим</a:t>
          </a:r>
          <a:r>
            <a:rPr lang="ru-RU" altLang="ru-RU" dirty="0" smtClean="0"/>
            <a:t> </a:t>
          </a:r>
          <a:r>
            <a:rPr lang="ru-RU" altLang="ru-RU" dirty="0" err="1" smtClean="0"/>
            <a:t>этишлари</a:t>
          </a:r>
          <a:r>
            <a:rPr lang="ru-RU" altLang="ru-RU" dirty="0" smtClean="0"/>
            <a:t> </a:t>
          </a:r>
          <a:r>
            <a:rPr lang="ru-RU" altLang="ru-RU" dirty="0" err="1" smtClean="0"/>
            <a:t>керак</a:t>
          </a:r>
          <a:r>
            <a:rPr lang="ru-RU" altLang="ru-RU" dirty="0" smtClean="0"/>
            <a:t>.</a:t>
          </a:r>
          <a:endParaRPr lang="ru-RU" dirty="0"/>
        </a:p>
      </dgm:t>
    </dgm:pt>
    <dgm:pt modelId="{23335E4C-87DD-4B50-A172-6EB7972C655A}" type="parTrans" cxnId="{EBD69757-3361-4C82-95B7-2EA291D50891}">
      <dgm:prSet/>
      <dgm:spPr/>
      <dgm:t>
        <a:bodyPr/>
        <a:lstStyle/>
        <a:p>
          <a:endParaRPr lang="ru-RU"/>
        </a:p>
      </dgm:t>
    </dgm:pt>
    <dgm:pt modelId="{D6138647-658D-4F02-B384-CCD028DE8B89}" type="sibTrans" cxnId="{EBD69757-3361-4C82-95B7-2EA291D50891}">
      <dgm:prSet/>
      <dgm:spPr/>
      <dgm:t>
        <a:bodyPr/>
        <a:lstStyle/>
        <a:p>
          <a:endParaRPr lang="ru-RU"/>
        </a:p>
      </dgm:t>
    </dgm:pt>
    <dgm:pt modelId="{9C18A551-FC3E-4724-A500-017B76BD0DF7}" type="pres">
      <dgm:prSet presAssocID="{81E8B9AF-DBFC-4045-9A30-E5ADEA69CB4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15B006-774F-4B8F-8EF4-3141C156961E}" type="pres">
      <dgm:prSet presAssocID="{CBB53699-A50E-413C-9FDB-0FBEBB17569A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FF6874-F306-40E9-A45F-0AE798B36EE9}" type="pres">
      <dgm:prSet presAssocID="{E803C466-9BC8-4B42-91F4-070EF5C767FE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96F10B-8D91-43F1-B9D9-AF6E4072AE7E}" type="presOf" srcId="{E803C466-9BC8-4B42-91F4-070EF5C767FE}" destId="{15FF6874-F306-40E9-A45F-0AE798B36EE9}" srcOrd="0" destOrd="0" presId="urn:microsoft.com/office/officeart/2005/8/layout/arrow5"/>
    <dgm:cxn modelId="{EBD69757-3361-4C82-95B7-2EA291D50891}" srcId="{81E8B9AF-DBFC-4045-9A30-E5ADEA69CB43}" destId="{E803C466-9BC8-4B42-91F4-070EF5C767FE}" srcOrd="1" destOrd="0" parTransId="{23335E4C-87DD-4B50-A172-6EB7972C655A}" sibTransId="{D6138647-658D-4F02-B384-CCD028DE8B89}"/>
    <dgm:cxn modelId="{5F921056-609D-4698-9951-545C26B2EF24}" srcId="{81E8B9AF-DBFC-4045-9A30-E5ADEA69CB43}" destId="{CBB53699-A50E-413C-9FDB-0FBEBB17569A}" srcOrd="0" destOrd="0" parTransId="{CFA26252-2E63-40D5-8ADE-D8147BD228C8}" sibTransId="{A1870BEF-DEF4-46F4-87B8-50A136670B5C}"/>
    <dgm:cxn modelId="{C802711C-6330-4DC2-A506-7D1613110B7C}" type="presOf" srcId="{CBB53699-A50E-413C-9FDB-0FBEBB17569A}" destId="{3415B006-774F-4B8F-8EF4-3141C156961E}" srcOrd="0" destOrd="0" presId="urn:microsoft.com/office/officeart/2005/8/layout/arrow5"/>
    <dgm:cxn modelId="{39BF4988-98A2-4A05-B241-77CD5B45BA08}" type="presOf" srcId="{81E8B9AF-DBFC-4045-9A30-E5ADEA69CB43}" destId="{9C18A551-FC3E-4724-A500-017B76BD0DF7}" srcOrd="0" destOrd="0" presId="urn:microsoft.com/office/officeart/2005/8/layout/arrow5"/>
    <dgm:cxn modelId="{2216C30E-1E86-4F8F-ACCB-C6E258E57081}" type="presParOf" srcId="{9C18A551-FC3E-4724-A500-017B76BD0DF7}" destId="{3415B006-774F-4B8F-8EF4-3141C156961E}" srcOrd="0" destOrd="0" presId="urn:microsoft.com/office/officeart/2005/8/layout/arrow5"/>
    <dgm:cxn modelId="{69274217-1E1F-4F8E-8FD6-D3F461276BA1}" type="presParOf" srcId="{9C18A551-FC3E-4724-A500-017B76BD0DF7}" destId="{15FF6874-F306-40E9-A45F-0AE798B36EE9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4AD2CA2-2470-49DF-BF4D-E4B6233DFE69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8F8C0C71-7E06-404F-9E61-8B6D00108199}">
      <dgm:prSet phldrT="[Текст]" custT="1"/>
      <dgm:spPr/>
      <dgm:t>
        <a:bodyPr/>
        <a:lstStyle/>
        <a:p>
          <a:r>
            <a:rPr lang="ru-RU" altLang="ru-RU" sz="1800" dirty="0" smtClean="0"/>
            <a:t>ТМК </a:t>
          </a:r>
          <a:r>
            <a:rPr lang="ru-RU" altLang="ru-RU" sz="1800" dirty="0" err="1" smtClean="0"/>
            <a:t>фаолияти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қабул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қилувчи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давлатнинг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илмий</a:t>
          </a:r>
          <a:r>
            <a:rPr lang="ru-RU" altLang="ru-RU" sz="1800" dirty="0" smtClean="0"/>
            <a:t>-техник </a:t>
          </a:r>
          <a:r>
            <a:rPr lang="ru-RU" altLang="ru-RU" sz="1800" dirty="0" err="1" smtClean="0"/>
            <a:t>мақсадларига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жавоб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бериши</a:t>
          </a:r>
          <a:r>
            <a:rPr lang="ru-RU" altLang="ru-RU" sz="1800" dirty="0" smtClean="0"/>
            <a:t> </a:t>
          </a:r>
          <a:r>
            <a:rPr lang="ru-RU" altLang="ru-RU" sz="1800" dirty="0" err="1" smtClean="0"/>
            <a:t>керак</a:t>
          </a:r>
          <a:r>
            <a:rPr lang="ru-RU" altLang="ru-RU" sz="1800" dirty="0" smtClean="0"/>
            <a:t>;</a:t>
          </a:r>
          <a:endParaRPr lang="ru-RU" sz="1800" dirty="0"/>
        </a:p>
      </dgm:t>
    </dgm:pt>
    <dgm:pt modelId="{B4E271DA-AB60-4A92-B6F9-C9A252A89C80}" type="parTrans" cxnId="{BD66D9DE-793B-4FF9-99D8-B451CADD8852}">
      <dgm:prSet/>
      <dgm:spPr/>
      <dgm:t>
        <a:bodyPr/>
        <a:lstStyle/>
        <a:p>
          <a:endParaRPr lang="ru-RU"/>
        </a:p>
      </dgm:t>
    </dgm:pt>
    <dgm:pt modelId="{6447FC25-F5C8-4EB0-A0BC-08A644DD88F1}" type="sibTrans" cxnId="{BD66D9DE-793B-4FF9-99D8-B451CADD8852}">
      <dgm:prSet/>
      <dgm:spPr/>
      <dgm:t>
        <a:bodyPr/>
        <a:lstStyle/>
        <a:p>
          <a:endParaRPr lang="ru-RU"/>
        </a:p>
      </dgm:t>
    </dgm:pt>
    <dgm:pt modelId="{496D09C9-0DBE-4DAB-8446-E3036026A6B4}">
      <dgm:prSet phldrT="[Текст]"/>
      <dgm:spPr/>
      <dgm:t>
        <a:bodyPr/>
        <a:lstStyle/>
        <a:p>
          <a:r>
            <a:rPr lang="ru-RU" altLang="ru-RU" dirty="0" smtClean="0"/>
            <a:t>ТМК </a:t>
          </a:r>
          <a:r>
            <a:rPr lang="ru-RU" altLang="ru-RU" dirty="0" err="1" smtClean="0"/>
            <a:t>филиаллари</a:t>
          </a:r>
          <a:r>
            <a:rPr lang="ru-RU" altLang="ru-RU" dirty="0" smtClean="0"/>
            <a:t> </a:t>
          </a:r>
          <a:r>
            <a:rPr lang="ru-RU" altLang="ru-RU" dirty="0" err="1" smtClean="0"/>
            <a:t>ходимларнинг</a:t>
          </a:r>
          <a:r>
            <a:rPr lang="ru-RU" altLang="ru-RU" dirty="0" smtClean="0"/>
            <a:t> </a:t>
          </a:r>
          <a:r>
            <a:rPr lang="ru-RU" altLang="ru-RU" dirty="0" err="1" smtClean="0"/>
            <a:t>малакасини</a:t>
          </a:r>
          <a:r>
            <a:rPr lang="ru-RU" altLang="ru-RU" dirty="0" smtClean="0"/>
            <a:t> </a:t>
          </a:r>
          <a:r>
            <a:rPr lang="ru-RU" altLang="ru-RU" dirty="0" err="1" smtClean="0"/>
            <a:t>оширишга</a:t>
          </a:r>
          <a:r>
            <a:rPr lang="ru-RU" altLang="ru-RU" dirty="0" smtClean="0"/>
            <a:t> </a:t>
          </a:r>
          <a:r>
            <a:rPr lang="ru-RU" altLang="ru-RU" dirty="0" err="1" smtClean="0"/>
            <a:t>интилиши</a:t>
          </a:r>
          <a:r>
            <a:rPr lang="ru-RU" altLang="ru-RU" dirty="0" smtClean="0"/>
            <a:t> </a:t>
          </a:r>
          <a:r>
            <a:rPr lang="ru-RU" altLang="ru-RU" dirty="0" err="1" smtClean="0"/>
            <a:t>керак</a:t>
          </a:r>
          <a:r>
            <a:rPr lang="ru-RU" altLang="ru-RU" dirty="0" smtClean="0"/>
            <a:t>;</a:t>
          </a:r>
          <a:endParaRPr lang="ru-RU" dirty="0"/>
        </a:p>
      </dgm:t>
    </dgm:pt>
    <dgm:pt modelId="{AEA8123A-18C1-4806-B738-C27B8FD6E306}" type="parTrans" cxnId="{00B7B4CF-FF93-43FE-BAA8-2F723439B6B7}">
      <dgm:prSet/>
      <dgm:spPr/>
      <dgm:t>
        <a:bodyPr/>
        <a:lstStyle/>
        <a:p>
          <a:endParaRPr lang="ru-RU"/>
        </a:p>
      </dgm:t>
    </dgm:pt>
    <dgm:pt modelId="{50C7A887-A67B-4315-9D97-BB797CD09749}" type="sibTrans" cxnId="{00B7B4CF-FF93-43FE-BAA8-2F723439B6B7}">
      <dgm:prSet/>
      <dgm:spPr/>
      <dgm:t>
        <a:bodyPr/>
        <a:lstStyle/>
        <a:p>
          <a:endParaRPr lang="ru-RU"/>
        </a:p>
      </dgm:t>
    </dgm:pt>
    <dgm:pt modelId="{072EEC95-27AA-491F-BA2F-D8A75B68A8CB}">
      <dgm:prSet phldrT="[Текст]"/>
      <dgm:spPr/>
      <dgm:t>
        <a:bodyPr/>
        <a:lstStyle/>
        <a:p>
          <a:r>
            <a:rPr lang="ru-RU" altLang="ru-RU" dirty="0" smtClean="0"/>
            <a:t>интеллектуал </a:t>
          </a:r>
          <a:r>
            <a:rPr lang="ru-RU" altLang="ru-RU" dirty="0" err="1" smtClean="0"/>
            <a:t>мулк</a:t>
          </a:r>
          <a:r>
            <a:rPr lang="ru-RU" altLang="ru-RU" dirty="0" smtClean="0"/>
            <a:t> </a:t>
          </a:r>
          <a:r>
            <a:rPr lang="ru-RU" altLang="ru-RU" dirty="0" err="1" smtClean="0"/>
            <a:t>ҳуқуқлари</a:t>
          </a:r>
          <a:r>
            <a:rPr lang="ru-RU" altLang="ru-RU" dirty="0" smtClean="0"/>
            <a:t> </a:t>
          </a:r>
          <a:r>
            <a:rPr lang="ru-RU" altLang="ru-RU" dirty="0" err="1" smtClean="0"/>
            <a:t>ҳимоя</a:t>
          </a:r>
          <a:r>
            <a:rPr lang="ru-RU" altLang="ru-RU" dirty="0" smtClean="0"/>
            <a:t> </a:t>
          </a:r>
          <a:r>
            <a:rPr lang="ru-RU" altLang="ru-RU" dirty="0" err="1" smtClean="0"/>
            <a:t>қилиниши</a:t>
          </a:r>
          <a:r>
            <a:rPr lang="ru-RU" altLang="ru-RU" dirty="0" smtClean="0"/>
            <a:t> </a:t>
          </a:r>
          <a:r>
            <a:rPr lang="ru-RU" altLang="ru-RU" dirty="0" err="1" smtClean="0"/>
            <a:t>керак</a:t>
          </a:r>
          <a:r>
            <a:rPr lang="ru-RU" altLang="ru-RU" dirty="0" smtClean="0"/>
            <a:t>.</a:t>
          </a:r>
          <a:endParaRPr lang="ru-RU" dirty="0"/>
        </a:p>
      </dgm:t>
    </dgm:pt>
    <dgm:pt modelId="{44D4D44F-D762-40A2-94B3-3AC1C2E892C8}" type="parTrans" cxnId="{4452222B-D1E9-4F8C-9240-A49F54472129}">
      <dgm:prSet/>
      <dgm:spPr/>
      <dgm:t>
        <a:bodyPr/>
        <a:lstStyle/>
        <a:p>
          <a:endParaRPr lang="ru-RU"/>
        </a:p>
      </dgm:t>
    </dgm:pt>
    <dgm:pt modelId="{D972EA65-E4BB-4A17-9321-F398B35E6A05}" type="sibTrans" cxnId="{4452222B-D1E9-4F8C-9240-A49F54472129}">
      <dgm:prSet/>
      <dgm:spPr/>
      <dgm:t>
        <a:bodyPr/>
        <a:lstStyle/>
        <a:p>
          <a:endParaRPr lang="ru-RU"/>
        </a:p>
      </dgm:t>
    </dgm:pt>
    <dgm:pt modelId="{3C9F4C83-8C31-4665-AF01-F3C17CDE80D3}" type="pres">
      <dgm:prSet presAssocID="{A4AD2CA2-2470-49DF-BF4D-E4B6233DFE69}" presName="diagram" presStyleCnt="0">
        <dgm:presLayoutVars>
          <dgm:dir/>
          <dgm:animLvl val="lvl"/>
          <dgm:resizeHandles val="exact"/>
        </dgm:presLayoutVars>
      </dgm:prSet>
      <dgm:spPr/>
    </dgm:pt>
    <dgm:pt modelId="{79934AF4-8F50-4FCB-A557-56954880813D}" type="pres">
      <dgm:prSet presAssocID="{8F8C0C71-7E06-404F-9E61-8B6D00108199}" presName="compNode" presStyleCnt="0"/>
      <dgm:spPr/>
    </dgm:pt>
    <dgm:pt modelId="{446CECC7-E4E6-4FB8-9862-8FE8556B716B}" type="pres">
      <dgm:prSet presAssocID="{8F8C0C71-7E06-404F-9E61-8B6D00108199}" presName="childRect" presStyleLbl="bgAcc1" presStyleIdx="0" presStyleCnt="3">
        <dgm:presLayoutVars>
          <dgm:bulletEnabled val="1"/>
        </dgm:presLayoutVars>
      </dgm:prSet>
      <dgm:spPr/>
    </dgm:pt>
    <dgm:pt modelId="{D7C39D3B-D64E-4FEA-AD2E-5890E0ACD178}" type="pres">
      <dgm:prSet presAssocID="{8F8C0C71-7E06-404F-9E61-8B6D0010819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D4942-AAA4-4C8F-AC40-511DD0E2B278}" type="pres">
      <dgm:prSet presAssocID="{8F8C0C71-7E06-404F-9E61-8B6D00108199}" presName="parentRect" presStyleLbl="alignNode1" presStyleIdx="0" presStyleCnt="3" custScaleY="206534" custLinFactY="-23151" custLinFactNeighborX="783" custLinFactNeighborY="-100000"/>
      <dgm:spPr/>
      <dgm:t>
        <a:bodyPr/>
        <a:lstStyle/>
        <a:p>
          <a:endParaRPr lang="ru-RU"/>
        </a:p>
      </dgm:t>
    </dgm:pt>
    <dgm:pt modelId="{CF0686DD-636F-4917-9CD4-3CBF7042471E}" type="pres">
      <dgm:prSet presAssocID="{8F8C0C71-7E06-404F-9E61-8B6D00108199}" presName="adorn" presStyleLbl="fgAccFollowNode1" presStyleIdx="0" presStyleCnt="3"/>
      <dgm:spPr/>
    </dgm:pt>
    <dgm:pt modelId="{0680A421-3BED-4F58-9129-5966EF5D89A1}" type="pres">
      <dgm:prSet presAssocID="{6447FC25-F5C8-4EB0-A0BC-08A644DD88F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C498AAB-0867-4191-A2C3-9C9A6523C2DD}" type="pres">
      <dgm:prSet presAssocID="{496D09C9-0DBE-4DAB-8446-E3036026A6B4}" presName="compNode" presStyleCnt="0"/>
      <dgm:spPr/>
    </dgm:pt>
    <dgm:pt modelId="{FF749D0E-91EF-4D70-968D-EB9213AB65C9}" type="pres">
      <dgm:prSet presAssocID="{496D09C9-0DBE-4DAB-8446-E3036026A6B4}" presName="childRect" presStyleLbl="bgAcc1" presStyleIdx="1" presStyleCnt="3">
        <dgm:presLayoutVars>
          <dgm:bulletEnabled val="1"/>
        </dgm:presLayoutVars>
      </dgm:prSet>
      <dgm:spPr/>
    </dgm:pt>
    <dgm:pt modelId="{E67663CA-8098-4935-A748-360102B5584F}" type="pres">
      <dgm:prSet presAssocID="{496D09C9-0DBE-4DAB-8446-E3036026A6B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D92ED8-8CA1-44D2-B75B-E2268F364AE4}" type="pres">
      <dgm:prSet presAssocID="{496D09C9-0DBE-4DAB-8446-E3036026A6B4}" presName="parentRect" presStyleLbl="alignNode1" presStyleIdx="1" presStyleCnt="3" custScaleY="194940" custLinFactY="-21932" custLinFactNeighborX="783" custLinFactNeighborY="-100000"/>
      <dgm:spPr/>
      <dgm:t>
        <a:bodyPr/>
        <a:lstStyle/>
        <a:p>
          <a:endParaRPr lang="ru-RU"/>
        </a:p>
      </dgm:t>
    </dgm:pt>
    <dgm:pt modelId="{03A49CFE-DAEC-44DC-8C0A-C62962A7CFB7}" type="pres">
      <dgm:prSet presAssocID="{496D09C9-0DBE-4DAB-8446-E3036026A6B4}" presName="adorn" presStyleLbl="fgAccFollowNode1" presStyleIdx="1" presStyleCnt="3"/>
      <dgm:spPr/>
    </dgm:pt>
    <dgm:pt modelId="{25AFB617-B583-4033-9FB4-7EF5F2D11417}" type="pres">
      <dgm:prSet presAssocID="{50C7A887-A67B-4315-9D97-BB797CD097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6446A6E-39FE-49A9-8502-56D2C5C4459F}" type="pres">
      <dgm:prSet presAssocID="{072EEC95-27AA-491F-BA2F-D8A75B68A8CB}" presName="compNode" presStyleCnt="0"/>
      <dgm:spPr/>
    </dgm:pt>
    <dgm:pt modelId="{4EF42BB4-4734-424F-BBA5-A5668C058169}" type="pres">
      <dgm:prSet presAssocID="{072EEC95-27AA-491F-BA2F-D8A75B68A8CB}" presName="childRect" presStyleLbl="bgAcc1" presStyleIdx="2" presStyleCnt="3">
        <dgm:presLayoutVars>
          <dgm:bulletEnabled val="1"/>
        </dgm:presLayoutVars>
      </dgm:prSet>
      <dgm:spPr/>
    </dgm:pt>
    <dgm:pt modelId="{EE3304E2-6912-46B6-B0D7-E6589DD3C2E7}" type="pres">
      <dgm:prSet presAssocID="{072EEC95-27AA-491F-BA2F-D8A75B68A8C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E4FCF-D990-491C-A196-3687A1E69289}" type="pres">
      <dgm:prSet presAssocID="{072EEC95-27AA-491F-BA2F-D8A75B68A8CB}" presName="parentRect" presStyleLbl="alignNode1" presStyleIdx="2" presStyleCnt="3" custScaleY="207133" custLinFactY="-18274" custLinFactNeighborX="1174" custLinFactNeighborY="-100000"/>
      <dgm:spPr/>
      <dgm:t>
        <a:bodyPr/>
        <a:lstStyle/>
        <a:p>
          <a:endParaRPr lang="ru-RU"/>
        </a:p>
      </dgm:t>
    </dgm:pt>
    <dgm:pt modelId="{930F5C7C-941A-4964-AB6B-A5E2495A320E}" type="pres">
      <dgm:prSet presAssocID="{072EEC95-27AA-491F-BA2F-D8A75B68A8CB}" presName="adorn" presStyleLbl="fgAccFollowNode1" presStyleIdx="2" presStyleCnt="3" custLinFactNeighborX="662"/>
      <dgm:spPr/>
    </dgm:pt>
  </dgm:ptLst>
  <dgm:cxnLst>
    <dgm:cxn modelId="{65EDA977-6278-4EA9-8EA4-9039AA0614DC}" type="presOf" srcId="{496D09C9-0DBE-4DAB-8446-E3036026A6B4}" destId="{E67663CA-8098-4935-A748-360102B5584F}" srcOrd="0" destOrd="0" presId="urn:microsoft.com/office/officeart/2005/8/layout/bList2"/>
    <dgm:cxn modelId="{ED408D01-85F2-4A14-8327-220CEB2F6A31}" type="presOf" srcId="{50C7A887-A67B-4315-9D97-BB797CD09749}" destId="{25AFB617-B583-4033-9FB4-7EF5F2D11417}" srcOrd="0" destOrd="0" presId="urn:microsoft.com/office/officeart/2005/8/layout/bList2"/>
    <dgm:cxn modelId="{4452222B-D1E9-4F8C-9240-A49F54472129}" srcId="{A4AD2CA2-2470-49DF-BF4D-E4B6233DFE69}" destId="{072EEC95-27AA-491F-BA2F-D8A75B68A8CB}" srcOrd="2" destOrd="0" parTransId="{44D4D44F-D762-40A2-94B3-3AC1C2E892C8}" sibTransId="{D972EA65-E4BB-4A17-9321-F398B35E6A05}"/>
    <dgm:cxn modelId="{BD66D9DE-793B-4FF9-99D8-B451CADD8852}" srcId="{A4AD2CA2-2470-49DF-BF4D-E4B6233DFE69}" destId="{8F8C0C71-7E06-404F-9E61-8B6D00108199}" srcOrd="0" destOrd="0" parTransId="{B4E271DA-AB60-4A92-B6F9-C9A252A89C80}" sibTransId="{6447FC25-F5C8-4EB0-A0BC-08A644DD88F1}"/>
    <dgm:cxn modelId="{00B7B4CF-FF93-43FE-BAA8-2F723439B6B7}" srcId="{A4AD2CA2-2470-49DF-BF4D-E4B6233DFE69}" destId="{496D09C9-0DBE-4DAB-8446-E3036026A6B4}" srcOrd="1" destOrd="0" parTransId="{AEA8123A-18C1-4806-B738-C27B8FD6E306}" sibTransId="{50C7A887-A67B-4315-9D97-BB797CD09749}"/>
    <dgm:cxn modelId="{40936E24-74A9-4E41-B0C6-6CA1EA8902B3}" type="presOf" srcId="{6447FC25-F5C8-4EB0-A0BC-08A644DD88F1}" destId="{0680A421-3BED-4F58-9129-5966EF5D89A1}" srcOrd="0" destOrd="0" presId="urn:microsoft.com/office/officeart/2005/8/layout/bList2"/>
    <dgm:cxn modelId="{285EFC53-958E-4ED8-8B80-80535D458EAC}" type="presOf" srcId="{8F8C0C71-7E06-404F-9E61-8B6D00108199}" destId="{F60D4942-AAA4-4C8F-AC40-511DD0E2B278}" srcOrd="1" destOrd="0" presId="urn:microsoft.com/office/officeart/2005/8/layout/bList2"/>
    <dgm:cxn modelId="{BA998ECA-EFFF-43B3-99B1-687077E8F324}" type="presOf" srcId="{072EEC95-27AA-491F-BA2F-D8A75B68A8CB}" destId="{EE3304E2-6912-46B6-B0D7-E6589DD3C2E7}" srcOrd="0" destOrd="0" presId="urn:microsoft.com/office/officeart/2005/8/layout/bList2"/>
    <dgm:cxn modelId="{5E715CAF-1F40-4B6B-95DD-658A324EA78C}" type="presOf" srcId="{A4AD2CA2-2470-49DF-BF4D-E4B6233DFE69}" destId="{3C9F4C83-8C31-4665-AF01-F3C17CDE80D3}" srcOrd="0" destOrd="0" presId="urn:microsoft.com/office/officeart/2005/8/layout/bList2"/>
    <dgm:cxn modelId="{DA7D6A1E-1DAF-4284-8ADB-E63F0B7073D9}" type="presOf" srcId="{496D09C9-0DBE-4DAB-8446-E3036026A6B4}" destId="{6AD92ED8-8CA1-44D2-B75B-E2268F364AE4}" srcOrd="1" destOrd="0" presId="urn:microsoft.com/office/officeart/2005/8/layout/bList2"/>
    <dgm:cxn modelId="{49D3A846-EAE1-4309-B30D-F8DCFE3A99BD}" type="presOf" srcId="{072EEC95-27AA-491F-BA2F-D8A75B68A8CB}" destId="{E66E4FCF-D990-491C-A196-3687A1E69289}" srcOrd="1" destOrd="0" presId="urn:microsoft.com/office/officeart/2005/8/layout/bList2"/>
    <dgm:cxn modelId="{E6A33D13-0CB3-43E1-A092-4F2EDE05A9A8}" type="presOf" srcId="{8F8C0C71-7E06-404F-9E61-8B6D00108199}" destId="{D7C39D3B-D64E-4FEA-AD2E-5890E0ACD178}" srcOrd="0" destOrd="0" presId="urn:microsoft.com/office/officeart/2005/8/layout/bList2"/>
    <dgm:cxn modelId="{F59E927E-06E8-4EE1-926B-095E3DB3D3C5}" type="presParOf" srcId="{3C9F4C83-8C31-4665-AF01-F3C17CDE80D3}" destId="{79934AF4-8F50-4FCB-A557-56954880813D}" srcOrd="0" destOrd="0" presId="urn:microsoft.com/office/officeart/2005/8/layout/bList2"/>
    <dgm:cxn modelId="{2402BFC9-2C83-43DF-AC68-34117FBC0392}" type="presParOf" srcId="{79934AF4-8F50-4FCB-A557-56954880813D}" destId="{446CECC7-E4E6-4FB8-9862-8FE8556B716B}" srcOrd="0" destOrd="0" presId="urn:microsoft.com/office/officeart/2005/8/layout/bList2"/>
    <dgm:cxn modelId="{0D929567-FAD7-40A9-B545-EB1E233FF5A7}" type="presParOf" srcId="{79934AF4-8F50-4FCB-A557-56954880813D}" destId="{D7C39D3B-D64E-4FEA-AD2E-5890E0ACD178}" srcOrd="1" destOrd="0" presId="urn:microsoft.com/office/officeart/2005/8/layout/bList2"/>
    <dgm:cxn modelId="{BFED818B-152B-485B-8A35-A845EC09ACCD}" type="presParOf" srcId="{79934AF4-8F50-4FCB-A557-56954880813D}" destId="{F60D4942-AAA4-4C8F-AC40-511DD0E2B278}" srcOrd="2" destOrd="0" presId="urn:microsoft.com/office/officeart/2005/8/layout/bList2"/>
    <dgm:cxn modelId="{73907FFF-8C2C-4D3A-AB56-CC5C219308CD}" type="presParOf" srcId="{79934AF4-8F50-4FCB-A557-56954880813D}" destId="{CF0686DD-636F-4917-9CD4-3CBF7042471E}" srcOrd="3" destOrd="0" presId="urn:microsoft.com/office/officeart/2005/8/layout/bList2"/>
    <dgm:cxn modelId="{F94739E7-3607-4230-A6E3-363C6B2DFA19}" type="presParOf" srcId="{3C9F4C83-8C31-4665-AF01-F3C17CDE80D3}" destId="{0680A421-3BED-4F58-9129-5966EF5D89A1}" srcOrd="1" destOrd="0" presId="urn:microsoft.com/office/officeart/2005/8/layout/bList2"/>
    <dgm:cxn modelId="{4553F249-650E-4952-AA9B-63B5EABB6D90}" type="presParOf" srcId="{3C9F4C83-8C31-4665-AF01-F3C17CDE80D3}" destId="{FC498AAB-0867-4191-A2C3-9C9A6523C2DD}" srcOrd="2" destOrd="0" presId="urn:microsoft.com/office/officeart/2005/8/layout/bList2"/>
    <dgm:cxn modelId="{03334AF8-5E7B-464D-903C-F378A301C6B9}" type="presParOf" srcId="{FC498AAB-0867-4191-A2C3-9C9A6523C2DD}" destId="{FF749D0E-91EF-4D70-968D-EB9213AB65C9}" srcOrd="0" destOrd="0" presId="urn:microsoft.com/office/officeart/2005/8/layout/bList2"/>
    <dgm:cxn modelId="{BD350DE4-FC18-4728-AD27-AE16DA8CBFE1}" type="presParOf" srcId="{FC498AAB-0867-4191-A2C3-9C9A6523C2DD}" destId="{E67663CA-8098-4935-A748-360102B5584F}" srcOrd="1" destOrd="0" presId="urn:microsoft.com/office/officeart/2005/8/layout/bList2"/>
    <dgm:cxn modelId="{D4DEC865-749D-45F1-A86C-046A2F32D53D}" type="presParOf" srcId="{FC498AAB-0867-4191-A2C3-9C9A6523C2DD}" destId="{6AD92ED8-8CA1-44D2-B75B-E2268F364AE4}" srcOrd="2" destOrd="0" presId="urn:microsoft.com/office/officeart/2005/8/layout/bList2"/>
    <dgm:cxn modelId="{BB5AAC4D-C1D5-4A2C-9EAC-C7EA24795029}" type="presParOf" srcId="{FC498AAB-0867-4191-A2C3-9C9A6523C2DD}" destId="{03A49CFE-DAEC-44DC-8C0A-C62962A7CFB7}" srcOrd="3" destOrd="0" presId="urn:microsoft.com/office/officeart/2005/8/layout/bList2"/>
    <dgm:cxn modelId="{03D3E879-E7A5-4F4B-9B71-7BF19B06A968}" type="presParOf" srcId="{3C9F4C83-8C31-4665-AF01-F3C17CDE80D3}" destId="{25AFB617-B583-4033-9FB4-7EF5F2D11417}" srcOrd="3" destOrd="0" presId="urn:microsoft.com/office/officeart/2005/8/layout/bList2"/>
    <dgm:cxn modelId="{031860D8-FF3F-45D7-86DB-3E6013C969EB}" type="presParOf" srcId="{3C9F4C83-8C31-4665-AF01-F3C17CDE80D3}" destId="{B6446A6E-39FE-49A9-8502-56D2C5C4459F}" srcOrd="4" destOrd="0" presId="urn:microsoft.com/office/officeart/2005/8/layout/bList2"/>
    <dgm:cxn modelId="{D787CBDB-DD34-46C7-B72E-3308231D464F}" type="presParOf" srcId="{B6446A6E-39FE-49A9-8502-56D2C5C4459F}" destId="{4EF42BB4-4734-424F-BBA5-A5668C058169}" srcOrd="0" destOrd="0" presId="urn:microsoft.com/office/officeart/2005/8/layout/bList2"/>
    <dgm:cxn modelId="{9C504900-60CD-4DC9-A8C2-79649C725DEB}" type="presParOf" srcId="{B6446A6E-39FE-49A9-8502-56D2C5C4459F}" destId="{EE3304E2-6912-46B6-B0D7-E6589DD3C2E7}" srcOrd="1" destOrd="0" presId="urn:microsoft.com/office/officeart/2005/8/layout/bList2"/>
    <dgm:cxn modelId="{524DC192-756D-407F-BB59-A7FAC63821BE}" type="presParOf" srcId="{B6446A6E-39FE-49A9-8502-56D2C5C4459F}" destId="{E66E4FCF-D990-491C-A196-3687A1E69289}" srcOrd="2" destOrd="0" presId="urn:microsoft.com/office/officeart/2005/8/layout/bList2"/>
    <dgm:cxn modelId="{52075F98-07AE-4880-82A0-7A3827F88483}" type="presParOf" srcId="{B6446A6E-39FE-49A9-8502-56D2C5C4459F}" destId="{930F5C7C-941A-4964-AB6B-A5E2495A320E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83FD11B-E21B-4798-98AE-F46BD63E327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C2A9A6-B222-4740-88F6-F714A6DA2757}">
      <dgm:prSet phldrT="[Текст]" custT="1"/>
      <dgm:spPr/>
      <dgm:t>
        <a:bodyPr/>
        <a:lstStyle/>
        <a:p>
          <a:r>
            <a:rPr lang="uz-Cyrl-UZ" altLang="ru-RU" sz="3200" dirty="0" smtClean="0"/>
            <a:t>Маҳсулотларнинг </a:t>
          </a:r>
          <a:r>
            <a:rPr lang="ru-RU" altLang="ru-RU" sz="3200" dirty="0" smtClean="0"/>
            <a:t>«</a:t>
          </a:r>
          <a:r>
            <a:rPr lang="ru-RU" altLang="ru-RU" sz="3200" dirty="0" err="1" smtClean="0"/>
            <a:t>экологик</a:t>
          </a:r>
          <a:r>
            <a:rPr lang="ru-RU" altLang="ru-RU" sz="3200" dirty="0" smtClean="0"/>
            <a:t> </a:t>
          </a:r>
          <a:r>
            <a:rPr lang="ru-RU" altLang="ru-RU" sz="3200" dirty="0" err="1" smtClean="0"/>
            <a:t>тозалиги</a:t>
          </a:r>
          <a:r>
            <a:rPr lang="ru-RU" altLang="ru-RU" sz="3200" dirty="0" smtClean="0"/>
            <a:t>»;</a:t>
          </a:r>
          <a:endParaRPr lang="ru-RU" sz="3200" dirty="0"/>
        </a:p>
      </dgm:t>
    </dgm:pt>
    <dgm:pt modelId="{D2A95FD5-CC44-44BA-9F6F-CAE975E1041F}" type="parTrans" cxnId="{4DC2406F-D2E3-4D78-AC2B-3BC9057317E9}">
      <dgm:prSet/>
      <dgm:spPr/>
      <dgm:t>
        <a:bodyPr/>
        <a:lstStyle/>
        <a:p>
          <a:endParaRPr lang="ru-RU"/>
        </a:p>
      </dgm:t>
    </dgm:pt>
    <dgm:pt modelId="{2718BBA4-D224-4C01-9AA5-EA0706DA96E7}" type="sibTrans" cxnId="{4DC2406F-D2E3-4D78-AC2B-3BC9057317E9}">
      <dgm:prSet/>
      <dgm:spPr/>
      <dgm:t>
        <a:bodyPr/>
        <a:lstStyle/>
        <a:p>
          <a:endParaRPr lang="ru-RU"/>
        </a:p>
      </dgm:t>
    </dgm:pt>
    <dgm:pt modelId="{D6ED255E-007E-4199-887A-88F89AB08382}">
      <dgm:prSet phldrT="[Текст]" custT="1"/>
      <dgm:spPr/>
      <dgm:t>
        <a:bodyPr/>
        <a:lstStyle/>
        <a:p>
          <a:r>
            <a:rPr lang="ru-RU" altLang="ru-RU" sz="3200" dirty="0" err="1" smtClean="0"/>
            <a:t>Экологик</a:t>
          </a:r>
          <a:r>
            <a:rPr lang="ru-RU" altLang="ru-RU" sz="3200" dirty="0" smtClean="0"/>
            <a:t> </a:t>
          </a:r>
          <a:r>
            <a:rPr lang="ru-RU" altLang="ru-RU" sz="3200" dirty="0" err="1" smtClean="0"/>
            <a:t>ҳимояланмаган</a:t>
          </a:r>
          <a:r>
            <a:rPr lang="ru-RU" altLang="ru-RU" sz="3200" dirty="0" smtClean="0"/>
            <a:t> и/ч </a:t>
          </a:r>
          <a:r>
            <a:rPr lang="ru-RU" altLang="ru-RU" sz="3200" dirty="0" err="1" smtClean="0"/>
            <a:t>қурилишини</a:t>
          </a:r>
          <a:r>
            <a:rPr lang="ru-RU" altLang="ru-RU" sz="3200" dirty="0" smtClean="0"/>
            <a:t> </a:t>
          </a:r>
          <a:r>
            <a:rPr lang="ru-RU" altLang="ru-RU" sz="3200" dirty="0" err="1" smtClean="0"/>
            <a:t>тақиқлаш</a:t>
          </a:r>
          <a:r>
            <a:rPr lang="ru-RU" altLang="ru-RU" sz="3200" dirty="0" smtClean="0"/>
            <a:t>.</a:t>
          </a:r>
          <a:endParaRPr lang="ru-RU" sz="3200" dirty="0"/>
        </a:p>
      </dgm:t>
    </dgm:pt>
    <dgm:pt modelId="{BF4D4025-6B2E-4D1A-B30D-AE41D104C11E}" type="parTrans" cxnId="{E68C7349-1E84-4E6B-B8E4-DBADAEAE2835}">
      <dgm:prSet/>
      <dgm:spPr/>
      <dgm:t>
        <a:bodyPr/>
        <a:lstStyle/>
        <a:p>
          <a:endParaRPr lang="ru-RU"/>
        </a:p>
      </dgm:t>
    </dgm:pt>
    <dgm:pt modelId="{CE4A93C2-2DF2-46E1-8CE1-D10ECFA941B9}" type="sibTrans" cxnId="{E68C7349-1E84-4E6B-B8E4-DBADAEAE2835}">
      <dgm:prSet/>
      <dgm:spPr/>
      <dgm:t>
        <a:bodyPr/>
        <a:lstStyle/>
        <a:p>
          <a:endParaRPr lang="ru-RU"/>
        </a:p>
      </dgm:t>
    </dgm:pt>
    <dgm:pt modelId="{1C4CCB93-DA7B-4EA3-A3A2-15F8019C0C88}" type="pres">
      <dgm:prSet presAssocID="{483FD11B-E21B-4798-98AE-F46BD63E327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431105D-4783-45B3-ACE1-BDE6DC74983A}" type="pres">
      <dgm:prSet presAssocID="{483FD11B-E21B-4798-98AE-F46BD63E3274}" presName="Name1" presStyleCnt="0"/>
      <dgm:spPr/>
    </dgm:pt>
    <dgm:pt modelId="{F8CF7EC6-676E-4CE6-945D-2438763B2744}" type="pres">
      <dgm:prSet presAssocID="{483FD11B-E21B-4798-98AE-F46BD63E3274}" presName="cycle" presStyleCnt="0"/>
      <dgm:spPr/>
    </dgm:pt>
    <dgm:pt modelId="{3613C782-F7AD-410C-B79F-28CDE3A37FE4}" type="pres">
      <dgm:prSet presAssocID="{483FD11B-E21B-4798-98AE-F46BD63E3274}" presName="srcNode" presStyleLbl="node1" presStyleIdx="0" presStyleCnt="2"/>
      <dgm:spPr/>
    </dgm:pt>
    <dgm:pt modelId="{273C9263-701C-4685-8C69-45FA9B2D8974}" type="pres">
      <dgm:prSet presAssocID="{483FD11B-E21B-4798-98AE-F46BD63E3274}" presName="conn" presStyleLbl="parChTrans1D2" presStyleIdx="0" presStyleCnt="1"/>
      <dgm:spPr/>
      <dgm:t>
        <a:bodyPr/>
        <a:lstStyle/>
        <a:p>
          <a:endParaRPr lang="ru-RU"/>
        </a:p>
      </dgm:t>
    </dgm:pt>
    <dgm:pt modelId="{FBA03775-3A12-4BD2-A650-8FB2EBFC910E}" type="pres">
      <dgm:prSet presAssocID="{483FD11B-E21B-4798-98AE-F46BD63E3274}" presName="extraNode" presStyleLbl="node1" presStyleIdx="0" presStyleCnt="2"/>
      <dgm:spPr/>
    </dgm:pt>
    <dgm:pt modelId="{46BC380C-796F-4CDC-9F67-5993AD7F9461}" type="pres">
      <dgm:prSet presAssocID="{483FD11B-E21B-4798-98AE-F46BD63E3274}" presName="dstNode" presStyleLbl="node1" presStyleIdx="0" presStyleCnt="2"/>
      <dgm:spPr/>
    </dgm:pt>
    <dgm:pt modelId="{36BEEF4E-71F5-460B-B038-5F65365BDEF5}" type="pres">
      <dgm:prSet presAssocID="{B2C2A9A6-B222-4740-88F6-F714A6DA2757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0C9CEE-DB08-4A9B-B2DF-D12E289E9CBF}" type="pres">
      <dgm:prSet presAssocID="{B2C2A9A6-B222-4740-88F6-F714A6DA2757}" presName="accent_1" presStyleCnt="0"/>
      <dgm:spPr/>
    </dgm:pt>
    <dgm:pt modelId="{493E8395-5E67-4954-9425-8016B79CDFA5}" type="pres">
      <dgm:prSet presAssocID="{B2C2A9A6-B222-4740-88F6-F714A6DA2757}" presName="accentRepeatNode" presStyleLbl="solidFgAcc1" presStyleIdx="0" presStyleCnt="2"/>
      <dgm:spPr/>
    </dgm:pt>
    <dgm:pt modelId="{036DF021-23C3-46CF-8A4A-973A08785BD3}" type="pres">
      <dgm:prSet presAssocID="{D6ED255E-007E-4199-887A-88F89AB08382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8E733B-F0F6-49CB-87A9-6D2D27607A2F}" type="pres">
      <dgm:prSet presAssocID="{D6ED255E-007E-4199-887A-88F89AB08382}" presName="accent_2" presStyleCnt="0"/>
      <dgm:spPr/>
    </dgm:pt>
    <dgm:pt modelId="{69F21807-7423-45CD-A3EE-AFAEE8CDB57A}" type="pres">
      <dgm:prSet presAssocID="{D6ED255E-007E-4199-887A-88F89AB08382}" presName="accentRepeatNode" presStyleLbl="solidFgAcc1" presStyleIdx="1" presStyleCnt="2"/>
      <dgm:spPr/>
    </dgm:pt>
  </dgm:ptLst>
  <dgm:cxnLst>
    <dgm:cxn modelId="{9409CA67-ACD4-47AB-8498-2C191B96E8B4}" type="presOf" srcId="{2718BBA4-D224-4C01-9AA5-EA0706DA96E7}" destId="{273C9263-701C-4685-8C69-45FA9B2D8974}" srcOrd="0" destOrd="0" presId="urn:microsoft.com/office/officeart/2008/layout/VerticalCurvedList"/>
    <dgm:cxn modelId="{4DC2406F-D2E3-4D78-AC2B-3BC9057317E9}" srcId="{483FD11B-E21B-4798-98AE-F46BD63E3274}" destId="{B2C2A9A6-B222-4740-88F6-F714A6DA2757}" srcOrd="0" destOrd="0" parTransId="{D2A95FD5-CC44-44BA-9F6F-CAE975E1041F}" sibTransId="{2718BBA4-D224-4C01-9AA5-EA0706DA96E7}"/>
    <dgm:cxn modelId="{B5B4AE13-C264-40F0-9E7F-F6550AF727DF}" type="presOf" srcId="{483FD11B-E21B-4798-98AE-F46BD63E3274}" destId="{1C4CCB93-DA7B-4EA3-A3A2-15F8019C0C88}" srcOrd="0" destOrd="0" presId="urn:microsoft.com/office/officeart/2008/layout/VerticalCurvedList"/>
    <dgm:cxn modelId="{890E276A-C140-4F1F-9B3D-8E465B981286}" type="presOf" srcId="{B2C2A9A6-B222-4740-88F6-F714A6DA2757}" destId="{36BEEF4E-71F5-460B-B038-5F65365BDEF5}" srcOrd="0" destOrd="0" presId="urn:microsoft.com/office/officeart/2008/layout/VerticalCurvedList"/>
    <dgm:cxn modelId="{E68C7349-1E84-4E6B-B8E4-DBADAEAE2835}" srcId="{483FD11B-E21B-4798-98AE-F46BD63E3274}" destId="{D6ED255E-007E-4199-887A-88F89AB08382}" srcOrd="1" destOrd="0" parTransId="{BF4D4025-6B2E-4D1A-B30D-AE41D104C11E}" sibTransId="{CE4A93C2-2DF2-46E1-8CE1-D10ECFA941B9}"/>
    <dgm:cxn modelId="{38ABEDE7-B31B-422F-B089-00B0A65EA807}" type="presOf" srcId="{D6ED255E-007E-4199-887A-88F89AB08382}" destId="{036DF021-23C3-46CF-8A4A-973A08785BD3}" srcOrd="0" destOrd="0" presId="urn:microsoft.com/office/officeart/2008/layout/VerticalCurvedList"/>
    <dgm:cxn modelId="{C39A26D3-0BF9-45A1-8F19-5A141DFBC13F}" type="presParOf" srcId="{1C4CCB93-DA7B-4EA3-A3A2-15F8019C0C88}" destId="{6431105D-4783-45B3-ACE1-BDE6DC74983A}" srcOrd="0" destOrd="0" presId="urn:microsoft.com/office/officeart/2008/layout/VerticalCurvedList"/>
    <dgm:cxn modelId="{D41CB374-0D70-42EC-8E25-38DDA968CE51}" type="presParOf" srcId="{6431105D-4783-45B3-ACE1-BDE6DC74983A}" destId="{F8CF7EC6-676E-4CE6-945D-2438763B2744}" srcOrd="0" destOrd="0" presId="urn:microsoft.com/office/officeart/2008/layout/VerticalCurvedList"/>
    <dgm:cxn modelId="{755E5E17-5961-451B-BF27-D5141F551B2E}" type="presParOf" srcId="{F8CF7EC6-676E-4CE6-945D-2438763B2744}" destId="{3613C782-F7AD-410C-B79F-28CDE3A37FE4}" srcOrd="0" destOrd="0" presId="urn:microsoft.com/office/officeart/2008/layout/VerticalCurvedList"/>
    <dgm:cxn modelId="{8A9893E9-4337-4C82-8733-5DC9FF83F782}" type="presParOf" srcId="{F8CF7EC6-676E-4CE6-945D-2438763B2744}" destId="{273C9263-701C-4685-8C69-45FA9B2D8974}" srcOrd="1" destOrd="0" presId="urn:microsoft.com/office/officeart/2008/layout/VerticalCurvedList"/>
    <dgm:cxn modelId="{435EBE44-79C8-4748-9EE4-43FFB57C9290}" type="presParOf" srcId="{F8CF7EC6-676E-4CE6-945D-2438763B2744}" destId="{FBA03775-3A12-4BD2-A650-8FB2EBFC910E}" srcOrd="2" destOrd="0" presId="urn:microsoft.com/office/officeart/2008/layout/VerticalCurvedList"/>
    <dgm:cxn modelId="{EB4E652A-62BC-46A2-9162-AEF910BC59E4}" type="presParOf" srcId="{F8CF7EC6-676E-4CE6-945D-2438763B2744}" destId="{46BC380C-796F-4CDC-9F67-5993AD7F9461}" srcOrd="3" destOrd="0" presId="urn:microsoft.com/office/officeart/2008/layout/VerticalCurvedList"/>
    <dgm:cxn modelId="{7A1781BF-8568-4CFB-8FBD-6ABA9206343B}" type="presParOf" srcId="{6431105D-4783-45B3-ACE1-BDE6DC74983A}" destId="{36BEEF4E-71F5-460B-B038-5F65365BDEF5}" srcOrd="1" destOrd="0" presId="urn:microsoft.com/office/officeart/2008/layout/VerticalCurvedList"/>
    <dgm:cxn modelId="{BB60CD94-1D14-480D-945C-5F18A7A07543}" type="presParOf" srcId="{6431105D-4783-45B3-ACE1-BDE6DC74983A}" destId="{2A0C9CEE-DB08-4A9B-B2DF-D12E289E9CBF}" srcOrd="2" destOrd="0" presId="urn:microsoft.com/office/officeart/2008/layout/VerticalCurvedList"/>
    <dgm:cxn modelId="{F35BB052-9F09-4EBD-B593-3315D5E42CEC}" type="presParOf" srcId="{2A0C9CEE-DB08-4A9B-B2DF-D12E289E9CBF}" destId="{493E8395-5E67-4954-9425-8016B79CDFA5}" srcOrd="0" destOrd="0" presId="urn:microsoft.com/office/officeart/2008/layout/VerticalCurvedList"/>
    <dgm:cxn modelId="{92DBB747-201C-4573-8B6A-D9876876583F}" type="presParOf" srcId="{6431105D-4783-45B3-ACE1-BDE6DC74983A}" destId="{036DF021-23C3-46CF-8A4A-973A08785BD3}" srcOrd="3" destOrd="0" presId="urn:microsoft.com/office/officeart/2008/layout/VerticalCurvedList"/>
    <dgm:cxn modelId="{D7A513FD-E0DB-4D57-85FF-C540D6D82217}" type="presParOf" srcId="{6431105D-4783-45B3-ACE1-BDE6DC74983A}" destId="{D28E733B-F0F6-49CB-87A9-6D2D27607A2F}" srcOrd="4" destOrd="0" presId="urn:microsoft.com/office/officeart/2008/layout/VerticalCurvedList"/>
    <dgm:cxn modelId="{176D7CAE-8BC1-413D-986D-CB56672B7F2C}" type="presParOf" srcId="{D28E733B-F0F6-49CB-87A9-6D2D27607A2F}" destId="{69F21807-7423-45CD-A3EE-AFAEE8CDB57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74CADC8-32B2-41D5-AF5A-28E1E7E1428A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C1028F-1765-4E98-9976-7F7D44B70721}">
      <dgm:prSet phldrT="[Текст]" phldr="1"/>
      <dgm:spPr/>
      <dgm:t>
        <a:bodyPr/>
        <a:lstStyle/>
        <a:p>
          <a:endParaRPr lang="ru-RU" dirty="0"/>
        </a:p>
      </dgm:t>
    </dgm:pt>
    <dgm:pt modelId="{F64DA462-EFFB-4D39-B434-463ED3329B4D}" type="parTrans" cxnId="{55194186-3403-4538-9FCC-2DDE1BB07638}">
      <dgm:prSet/>
      <dgm:spPr/>
      <dgm:t>
        <a:bodyPr/>
        <a:lstStyle/>
        <a:p>
          <a:endParaRPr lang="ru-RU"/>
        </a:p>
      </dgm:t>
    </dgm:pt>
    <dgm:pt modelId="{C5A5B3A0-AC33-4285-9616-9D8A715B0210}" type="sibTrans" cxnId="{55194186-3403-4538-9FCC-2DDE1BB07638}">
      <dgm:prSet/>
      <dgm:spPr/>
      <dgm:t>
        <a:bodyPr/>
        <a:lstStyle/>
        <a:p>
          <a:endParaRPr lang="ru-RU"/>
        </a:p>
      </dgm:t>
    </dgm:pt>
    <dgm:pt modelId="{1AB73CA4-FC43-4AA8-82C0-849F10C77C7A}">
      <dgm:prSet phldrT="[Текст]"/>
      <dgm:spPr/>
      <dgm:t>
        <a:bodyPr/>
        <a:lstStyle/>
        <a:p>
          <a:r>
            <a:rPr lang="ru-RU" dirty="0" err="1" smtClean="0"/>
            <a:t>Хорижда</a:t>
          </a:r>
          <a:r>
            <a:rPr lang="ru-RU" dirty="0" smtClean="0"/>
            <a:t> </a:t>
          </a:r>
          <a:r>
            <a:rPr lang="ru-RU" dirty="0" err="1" smtClean="0"/>
            <a:t>мулк</a:t>
          </a:r>
          <a:r>
            <a:rPr lang="ru-RU" dirty="0" smtClean="0"/>
            <a:t> </a:t>
          </a:r>
          <a:r>
            <a:rPr lang="ru-RU" dirty="0" err="1" smtClean="0"/>
            <a:t>харид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endParaRPr lang="ru-RU" dirty="0"/>
        </a:p>
      </dgm:t>
    </dgm:pt>
    <dgm:pt modelId="{29BF507D-E98A-4577-815E-B6A2853234B9}" type="parTrans" cxnId="{17C8D256-39DF-49E1-9291-0EC8A1F40117}">
      <dgm:prSet/>
      <dgm:spPr/>
      <dgm:t>
        <a:bodyPr/>
        <a:lstStyle/>
        <a:p>
          <a:endParaRPr lang="ru-RU"/>
        </a:p>
      </dgm:t>
    </dgm:pt>
    <dgm:pt modelId="{99CF01CE-466B-4980-AC17-678D7E12795E}" type="sibTrans" cxnId="{17C8D256-39DF-49E1-9291-0EC8A1F40117}">
      <dgm:prSet/>
      <dgm:spPr/>
      <dgm:t>
        <a:bodyPr/>
        <a:lstStyle/>
        <a:p>
          <a:endParaRPr lang="ru-RU"/>
        </a:p>
      </dgm:t>
    </dgm:pt>
    <dgm:pt modelId="{E8DC13B7-754E-4161-AE77-354718959C83}">
      <dgm:prSet phldrT="[Текст]"/>
      <dgm:spPr/>
      <dgm:t>
        <a:bodyPr/>
        <a:lstStyle/>
        <a:p>
          <a:r>
            <a:rPr lang="ru-RU" dirty="0" err="1" smtClean="0"/>
            <a:t>Шўъба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филиаллар</a:t>
          </a:r>
          <a:r>
            <a:rPr lang="ru-RU" dirty="0" smtClean="0"/>
            <a:t> </a:t>
          </a:r>
          <a:r>
            <a:rPr lang="ru-RU" dirty="0" err="1" smtClean="0"/>
            <a:t>ташкил</a:t>
          </a:r>
          <a:r>
            <a:rPr lang="ru-RU" dirty="0" smtClean="0"/>
            <a:t> </a:t>
          </a:r>
          <a:r>
            <a:rPr lang="ru-RU" dirty="0" err="1" smtClean="0"/>
            <a:t>этиш</a:t>
          </a:r>
          <a:r>
            <a:rPr lang="ru-RU" dirty="0" smtClean="0"/>
            <a:t>;</a:t>
          </a:r>
          <a:endParaRPr lang="ru-RU" dirty="0"/>
        </a:p>
      </dgm:t>
    </dgm:pt>
    <dgm:pt modelId="{9C2BE48C-C29A-4143-B685-5D0F877A901C}" type="parTrans" cxnId="{19707606-E465-4DE2-9843-24707B053ED5}">
      <dgm:prSet/>
      <dgm:spPr/>
      <dgm:t>
        <a:bodyPr/>
        <a:lstStyle/>
        <a:p>
          <a:endParaRPr lang="ru-RU"/>
        </a:p>
      </dgm:t>
    </dgm:pt>
    <dgm:pt modelId="{C10979AD-86C5-4D01-8A4C-8EC2A78F83A0}" type="sibTrans" cxnId="{19707606-E465-4DE2-9843-24707B053ED5}">
      <dgm:prSet/>
      <dgm:spPr/>
      <dgm:t>
        <a:bodyPr/>
        <a:lstStyle/>
        <a:p>
          <a:endParaRPr lang="ru-RU"/>
        </a:p>
      </dgm:t>
    </dgm:pt>
    <dgm:pt modelId="{E631B186-F2BE-46E9-87A0-4F39578F611C}">
      <dgm:prSet phldrT="[Текст]" phldr="1"/>
      <dgm:spPr/>
      <dgm:t>
        <a:bodyPr/>
        <a:lstStyle/>
        <a:p>
          <a:endParaRPr lang="ru-RU"/>
        </a:p>
      </dgm:t>
    </dgm:pt>
    <dgm:pt modelId="{27682514-8B67-43AD-BD74-4B53AB945F42}" type="parTrans" cxnId="{BA149009-874B-4373-9EBE-61E66C7DFE51}">
      <dgm:prSet/>
      <dgm:spPr/>
      <dgm:t>
        <a:bodyPr/>
        <a:lstStyle/>
        <a:p>
          <a:endParaRPr lang="ru-RU"/>
        </a:p>
      </dgm:t>
    </dgm:pt>
    <dgm:pt modelId="{C50F72A8-8C6E-4693-830B-027949DB8355}" type="sibTrans" cxnId="{BA149009-874B-4373-9EBE-61E66C7DFE51}">
      <dgm:prSet/>
      <dgm:spPr/>
      <dgm:t>
        <a:bodyPr/>
        <a:lstStyle/>
        <a:p>
          <a:endParaRPr lang="ru-RU"/>
        </a:p>
      </dgm:t>
    </dgm:pt>
    <dgm:pt modelId="{AAC43182-0FAA-4567-931E-0D1A11103B7C}">
      <dgm:prSet phldrT="[Текст]"/>
      <dgm:spPr/>
      <dgm:t>
        <a:bodyPr/>
        <a:lstStyle/>
        <a:p>
          <a:r>
            <a:rPr lang="ru-RU" dirty="0" err="1" smtClean="0"/>
            <a:t>Ишлаб</a:t>
          </a:r>
          <a:r>
            <a:rPr lang="ru-RU" dirty="0" smtClean="0"/>
            <a:t> </a:t>
          </a:r>
          <a:r>
            <a:rPr lang="ru-RU" dirty="0" err="1" smtClean="0"/>
            <a:t>чиқаришни</a:t>
          </a:r>
          <a:r>
            <a:rPr lang="ru-RU" dirty="0" smtClean="0"/>
            <a:t> </a:t>
          </a:r>
          <a:r>
            <a:rPr lang="ru-RU" dirty="0" err="1" smtClean="0"/>
            <a:t>ташкил</a:t>
          </a:r>
          <a:r>
            <a:rPr lang="ru-RU" dirty="0" smtClean="0"/>
            <a:t> </a:t>
          </a:r>
          <a:r>
            <a:rPr lang="ru-RU" dirty="0" err="1" smtClean="0"/>
            <a:t>этиш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ривожлантириш</a:t>
          </a:r>
          <a:r>
            <a:rPr lang="ru-RU" dirty="0" smtClean="0"/>
            <a:t>;</a:t>
          </a:r>
          <a:endParaRPr lang="ru-RU" dirty="0"/>
        </a:p>
      </dgm:t>
    </dgm:pt>
    <dgm:pt modelId="{B523938D-0DDF-40C6-A651-58EC749504A7}" type="parTrans" cxnId="{0F10E17B-1E9B-458E-80C7-886F4F19E9FA}">
      <dgm:prSet/>
      <dgm:spPr/>
      <dgm:t>
        <a:bodyPr/>
        <a:lstStyle/>
        <a:p>
          <a:endParaRPr lang="ru-RU"/>
        </a:p>
      </dgm:t>
    </dgm:pt>
    <dgm:pt modelId="{153510E8-17D7-4377-8260-B64622B4B1BA}" type="sibTrans" cxnId="{0F10E17B-1E9B-458E-80C7-886F4F19E9FA}">
      <dgm:prSet/>
      <dgm:spPr/>
      <dgm:t>
        <a:bodyPr/>
        <a:lstStyle/>
        <a:p>
          <a:endParaRPr lang="ru-RU"/>
        </a:p>
      </dgm:t>
    </dgm:pt>
    <dgm:pt modelId="{90A4E241-EA30-4002-B7C4-220A798CEDE8}">
      <dgm:prSet phldrT="[Текст]"/>
      <dgm:spPr/>
      <dgm:t>
        <a:bodyPr/>
        <a:lstStyle/>
        <a:p>
          <a:r>
            <a:rPr lang="ru-RU" dirty="0" smtClean="0"/>
            <a:t>Янги </a:t>
          </a:r>
          <a:r>
            <a:rPr lang="ru-RU" dirty="0" err="1" smtClean="0"/>
            <a:t>технологияларни</a:t>
          </a:r>
          <a:r>
            <a:rPr lang="ru-RU" dirty="0" smtClean="0"/>
            <a:t> </a:t>
          </a:r>
          <a:r>
            <a:rPr lang="ru-RU" dirty="0" err="1" smtClean="0"/>
            <a:t>жорий</a:t>
          </a:r>
          <a:r>
            <a:rPr lang="ru-RU" dirty="0" smtClean="0"/>
            <a:t> </a:t>
          </a:r>
          <a:r>
            <a:rPr lang="ru-RU" dirty="0" err="1" smtClean="0"/>
            <a:t>этиш</a:t>
          </a:r>
          <a:r>
            <a:rPr lang="ru-RU" dirty="0" smtClean="0"/>
            <a:t>.</a:t>
          </a:r>
          <a:endParaRPr lang="ru-RU" dirty="0"/>
        </a:p>
      </dgm:t>
    </dgm:pt>
    <dgm:pt modelId="{1B83527D-348F-4FE8-AC42-179A8524A170}" type="parTrans" cxnId="{872839B3-F998-4F59-9FFD-E46B78013361}">
      <dgm:prSet/>
      <dgm:spPr/>
      <dgm:t>
        <a:bodyPr/>
        <a:lstStyle/>
        <a:p>
          <a:endParaRPr lang="ru-RU"/>
        </a:p>
      </dgm:t>
    </dgm:pt>
    <dgm:pt modelId="{34E15E4E-42D6-426C-9984-A8D83BB7E947}" type="sibTrans" cxnId="{872839B3-F998-4F59-9FFD-E46B78013361}">
      <dgm:prSet/>
      <dgm:spPr/>
      <dgm:t>
        <a:bodyPr/>
        <a:lstStyle/>
        <a:p>
          <a:endParaRPr lang="ru-RU"/>
        </a:p>
      </dgm:t>
    </dgm:pt>
    <dgm:pt modelId="{84B49050-4746-48F3-BDAC-9C33538B1FCF}" type="pres">
      <dgm:prSet presAssocID="{174CADC8-32B2-41D5-AF5A-28E1E7E1428A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C0E1F09-4FAF-40B8-89FF-3C1BB3206FED}" type="pres">
      <dgm:prSet presAssocID="{0CC1028F-1765-4E98-9976-7F7D44B70721}" presName="posSpace" presStyleCnt="0"/>
      <dgm:spPr/>
    </dgm:pt>
    <dgm:pt modelId="{3DAD91A3-A666-4273-984F-431F5867EC87}" type="pres">
      <dgm:prSet presAssocID="{0CC1028F-1765-4E98-9976-7F7D44B70721}" presName="vertFlow" presStyleCnt="0"/>
      <dgm:spPr/>
    </dgm:pt>
    <dgm:pt modelId="{330E9F8D-37B9-4C6B-9E0F-FBF0979809D9}" type="pres">
      <dgm:prSet presAssocID="{0CC1028F-1765-4E98-9976-7F7D44B70721}" presName="topSpace" presStyleCnt="0"/>
      <dgm:spPr/>
    </dgm:pt>
    <dgm:pt modelId="{36500F9D-256C-45A8-829D-945061181973}" type="pres">
      <dgm:prSet presAssocID="{0CC1028F-1765-4E98-9976-7F7D44B70721}" presName="firstComp" presStyleCnt="0"/>
      <dgm:spPr/>
    </dgm:pt>
    <dgm:pt modelId="{3ACB5EBA-FD23-44A8-8A17-981569DB7E4F}" type="pres">
      <dgm:prSet presAssocID="{0CC1028F-1765-4E98-9976-7F7D44B70721}" presName="firstChild" presStyleLbl="bgAccFollowNode1" presStyleIdx="0" presStyleCnt="4"/>
      <dgm:spPr/>
      <dgm:t>
        <a:bodyPr/>
        <a:lstStyle/>
        <a:p>
          <a:endParaRPr lang="ru-RU"/>
        </a:p>
      </dgm:t>
    </dgm:pt>
    <dgm:pt modelId="{4F064706-68D8-441E-9FED-29A0517857D3}" type="pres">
      <dgm:prSet presAssocID="{0CC1028F-1765-4E98-9976-7F7D44B70721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F404F-F857-4F0E-B1ED-4B286166D9E2}" type="pres">
      <dgm:prSet presAssocID="{E8DC13B7-754E-4161-AE77-354718959C83}" presName="comp" presStyleCnt="0"/>
      <dgm:spPr/>
    </dgm:pt>
    <dgm:pt modelId="{31EBC1D3-DD59-42D6-8B38-724864D1875A}" type="pres">
      <dgm:prSet presAssocID="{E8DC13B7-754E-4161-AE77-354718959C83}" presName="child" presStyleLbl="bgAccFollowNode1" presStyleIdx="1" presStyleCnt="4"/>
      <dgm:spPr/>
      <dgm:t>
        <a:bodyPr/>
        <a:lstStyle/>
        <a:p>
          <a:endParaRPr lang="ru-RU"/>
        </a:p>
      </dgm:t>
    </dgm:pt>
    <dgm:pt modelId="{AFDE04E0-83DF-4DF6-8C24-08134157486F}" type="pres">
      <dgm:prSet presAssocID="{E8DC13B7-754E-4161-AE77-354718959C83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5ED7CA-67AC-44BD-9FDA-60AC99998633}" type="pres">
      <dgm:prSet presAssocID="{0CC1028F-1765-4E98-9976-7F7D44B70721}" presName="negSpace" presStyleCnt="0"/>
      <dgm:spPr/>
    </dgm:pt>
    <dgm:pt modelId="{DC7482C2-C656-4F32-A5BE-808B640BF4DE}" type="pres">
      <dgm:prSet presAssocID="{0CC1028F-1765-4E98-9976-7F7D44B70721}" presName="circle" presStyleLbl="node1" presStyleIdx="0" presStyleCnt="2"/>
      <dgm:spPr/>
      <dgm:t>
        <a:bodyPr/>
        <a:lstStyle/>
        <a:p>
          <a:endParaRPr lang="ru-RU"/>
        </a:p>
      </dgm:t>
    </dgm:pt>
    <dgm:pt modelId="{D7FF5615-06DD-4910-B5B8-59A091566429}" type="pres">
      <dgm:prSet presAssocID="{C5A5B3A0-AC33-4285-9616-9D8A715B0210}" presName="transSpace" presStyleCnt="0"/>
      <dgm:spPr/>
    </dgm:pt>
    <dgm:pt modelId="{4432EB2F-B5E0-4A86-9D90-4A43AD31BCFC}" type="pres">
      <dgm:prSet presAssocID="{E631B186-F2BE-46E9-87A0-4F39578F611C}" presName="posSpace" presStyleCnt="0"/>
      <dgm:spPr/>
    </dgm:pt>
    <dgm:pt modelId="{E7D74937-C647-4507-8A00-3D99CA881BD8}" type="pres">
      <dgm:prSet presAssocID="{E631B186-F2BE-46E9-87A0-4F39578F611C}" presName="vertFlow" presStyleCnt="0"/>
      <dgm:spPr/>
    </dgm:pt>
    <dgm:pt modelId="{7C7AA183-9294-4DDC-A324-145925170227}" type="pres">
      <dgm:prSet presAssocID="{E631B186-F2BE-46E9-87A0-4F39578F611C}" presName="topSpace" presStyleCnt="0"/>
      <dgm:spPr/>
    </dgm:pt>
    <dgm:pt modelId="{7BE0DA7B-DC74-482A-B34E-3C20F2CE1C3E}" type="pres">
      <dgm:prSet presAssocID="{E631B186-F2BE-46E9-87A0-4F39578F611C}" presName="firstComp" presStyleCnt="0"/>
      <dgm:spPr/>
    </dgm:pt>
    <dgm:pt modelId="{CA53B002-486D-4844-8E80-7957FB97D715}" type="pres">
      <dgm:prSet presAssocID="{E631B186-F2BE-46E9-87A0-4F39578F611C}" presName="firstChild" presStyleLbl="bgAccFollowNode1" presStyleIdx="2" presStyleCnt="4"/>
      <dgm:spPr/>
      <dgm:t>
        <a:bodyPr/>
        <a:lstStyle/>
        <a:p>
          <a:endParaRPr lang="ru-RU"/>
        </a:p>
      </dgm:t>
    </dgm:pt>
    <dgm:pt modelId="{1B735BC2-72D3-40C5-8C29-E213335424B3}" type="pres">
      <dgm:prSet presAssocID="{E631B186-F2BE-46E9-87A0-4F39578F611C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1A6A5-94C7-433F-8D84-6108D6EFEC71}" type="pres">
      <dgm:prSet presAssocID="{90A4E241-EA30-4002-B7C4-220A798CEDE8}" presName="comp" presStyleCnt="0"/>
      <dgm:spPr/>
    </dgm:pt>
    <dgm:pt modelId="{CBAC72EC-E841-4CE7-B6EF-963CEED5760C}" type="pres">
      <dgm:prSet presAssocID="{90A4E241-EA30-4002-B7C4-220A798CEDE8}" presName="child" presStyleLbl="bgAccFollowNode1" presStyleIdx="3" presStyleCnt="4"/>
      <dgm:spPr/>
      <dgm:t>
        <a:bodyPr/>
        <a:lstStyle/>
        <a:p>
          <a:endParaRPr lang="ru-RU"/>
        </a:p>
      </dgm:t>
    </dgm:pt>
    <dgm:pt modelId="{7452B888-AAE1-4D6E-A65E-87C1DD9CF9BE}" type="pres">
      <dgm:prSet presAssocID="{90A4E241-EA30-4002-B7C4-220A798CEDE8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884B9B-7581-42A5-B027-D2C86F7CC3B5}" type="pres">
      <dgm:prSet presAssocID="{E631B186-F2BE-46E9-87A0-4F39578F611C}" presName="negSpace" presStyleCnt="0"/>
      <dgm:spPr/>
    </dgm:pt>
    <dgm:pt modelId="{156A9E59-69F1-4DD5-B95E-AADC3D239248}" type="pres">
      <dgm:prSet presAssocID="{E631B186-F2BE-46E9-87A0-4F39578F611C}" presName="circle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B694D933-B406-431B-BBDF-274FE5A6BA41}" type="presOf" srcId="{0CC1028F-1765-4E98-9976-7F7D44B70721}" destId="{DC7482C2-C656-4F32-A5BE-808B640BF4DE}" srcOrd="0" destOrd="0" presId="urn:microsoft.com/office/officeart/2005/8/layout/hList9"/>
    <dgm:cxn modelId="{124A12E5-46C9-4542-8666-D06D49B49868}" type="presOf" srcId="{90A4E241-EA30-4002-B7C4-220A798CEDE8}" destId="{7452B888-AAE1-4D6E-A65E-87C1DD9CF9BE}" srcOrd="1" destOrd="0" presId="urn:microsoft.com/office/officeart/2005/8/layout/hList9"/>
    <dgm:cxn modelId="{0F10E17B-1E9B-458E-80C7-886F4F19E9FA}" srcId="{E631B186-F2BE-46E9-87A0-4F39578F611C}" destId="{AAC43182-0FAA-4567-931E-0D1A11103B7C}" srcOrd="0" destOrd="0" parTransId="{B523938D-0DDF-40C6-A651-58EC749504A7}" sibTransId="{153510E8-17D7-4377-8260-B64622B4B1BA}"/>
    <dgm:cxn modelId="{872839B3-F998-4F59-9FFD-E46B78013361}" srcId="{E631B186-F2BE-46E9-87A0-4F39578F611C}" destId="{90A4E241-EA30-4002-B7C4-220A798CEDE8}" srcOrd="1" destOrd="0" parTransId="{1B83527D-348F-4FE8-AC42-179A8524A170}" sibTransId="{34E15E4E-42D6-426C-9984-A8D83BB7E947}"/>
    <dgm:cxn modelId="{9446AEB7-84FA-4205-B238-D2385DCDB4F0}" type="presOf" srcId="{AAC43182-0FAA-4567-931E-0D1A11103B7C}" destId="{1B735BC2-72D3-40C5-8C29-E213335424B3}" srcOrd="1" destOrd="0" presId="urn:microsoft.com/office/officeart/2005/8/layout/hList9"/>
    <dgm:cxn modelId="{94298025-16F1-407C-A1C4-EB9AA881CCD3}" type="presOf" srcId="{E8DC13B7-754E-4161-AE77-354718959C83}" destId="{AFDE04E0-83DF-4DF6-8C24-08134157486F}" srcOrd="1" destOrd="0" presId="urn:microsoft.com/office/officeart/2005/8/layout/hList9"/>
    <dgm:cxn modelId="{6EDACEAC-8B44-437A-8BC1-2AF68B46DBEA}" type="presOf" srcId="{1AB73CA4-FC43-4AA8-82C0-849F10C77C7A}" destId="{4F064706-68D8-441E-9FED-29A0517857D3}" srcOrd="1" destOrd="0" presId="urn:microsoft.com/office/officeart/2005/8/layout/hList9"/>
    <dgm:cxn modelId="{402C30E6-3157-4DB2-9854-18072F552915}" type="presOf" srcId="{E8DC13B7-754E-4161-AE77-354718959C83}" destId="{31EBC1D3-DD59-42D6-8B38-724864D1875A}" srcOrd="0" destOrd="0" presId="urn:microsoft.com/office/officeart/2005/8/layout/hList9"/>
    <dgm:cxn modelId="{150A0CA5-8BB2-43C7-985E-3ECD895B8ED8}" type="presOf" srcId="{174CADC8-32B2-41D5-AF5A-28E1E7E1428A}" destId="{84B49050-4746-48F3-BDAC-9C33538B1FCF}" srcOrd="0" destOrd="0" presId="urn:microsoft.com/office/officeart/2005/8/layout/hList9"/>
    <dgm:cxn modelId="{10B01D37-4181-46E7-86D3-5DAE41600597}" type="presOf" srcId="{1AB73CA4-FC43-4AA8-82C0-849F10C77C7A}" destId="{3ACB5EBA-FD23-44A8-8A17-981569DB7E4F}" srcOrd="0" destOrd="0" presId="urn:microsoft.com/office/officeart/2005/8/layout/hList9"/>
    <dgm:cxn modelId="{19707606-E465-4DE2-9843-24707B053ED5}" srcId="{0CC1028F-1765-4E98-9976-7F7D44B70721}" destId="{E8DC13B7-754E-4161-AE77-354718959C83}" srcOrd="1" destOrd="0" parTransId="{9C2BE48C-C29A-4143-B685-5D0F877A901C}" sibTransId="{C10979AD-86C5-4D01-8A4C-8EC2A78F83A0}"/>
    <dgm:cxn modelId="{17C8D256-39DF-49E1-9291-0EC8A1F40117}" srcId="{0CC1028F-1765-4E98-9976-7F7D44B70721}" destId="{1AB73CA4-FC43-4AA8-82C0-849F10C77C7A}" srcOrd="0" destOrd="0" parTransId="{29BF507D-E98A-4577-815E-B6A2853234B9}" sibTransId="{99CF01CE-466B-4980-AC17-678D7E12795E}"/>
    <dgm:cxn modelId="{55194186-3403-4538-9FCC-2DDE1BB07638}" srcId="{174CADC8-32B2-41D5-AF5A-28E1E7E1428A}" destId="{0CC1028F-1765-4E98-9976-7F7D44B70721}" srcOrd="0" destOrd="0" parTransId="{F64DA462-EFFB-4D39-B434-463ED3329B4D}" sibTransId="{C5A5B3A0-AC33-4285-9616-9D8A715B0210}"/>
    <dgm:cxn modelId="{E72F787D-D660-4B30-A863-A786311E8E86}" type="presOf" srcId="{90A4E241-EA30-4002-B7C4-220A798CEDE8}" destId="{CBAC72EC-E841-4CE7-B6EF-963CEED5760C}" srcOrd="0" destOrd="0" presId="urn:microsoft.com/office/officeart/2005/8/layout/hList9"/>
    <dgm:cxn modelId="{BA149009-874B-4373-9EBE-61E66C7DFE51}" srcId="{174CADC8-32B2-41D5-AF5A-28E1E7E1428A}" destId="{E631B186-F2BE-46E9-87A0-4F39578F611C}" srcOrd="1" destOrd="0" parTransId="{27682514-8B67-43AD-BD74-4B53AB945F42}" sibTransId="{C50F72A8-8C6E-4693-830B-027949DB8355}"/>
    <dgm:cxn modelId="{06417137-C10F-466E-AE04-7C256AA55BD7}" type="presOf" srcId="{E631B186-F2BE-46E9-87A0-4F39578F611C}" destId="{156A9E59-69F1-4DD5-B95E-AADC3D239248}" srcOrd="0" destOrd="0" presId="urn:microsoft.com/office/officeart/2005/8/layout/hList9"/>
    <dgm:cxn modelId="{3AF6B3E0-4870-4E77-8E7D-50DC9DF8A829}" type="presOf" srcId="{AAC43182-0FAA-4567-931E-0D1A11103B7C}" destId="{CA53B002-486D-4844-8E80-7957FB97D715}" srcOrd="0" destOrd="0" presId="urn:microsoft.com/office/officeart/2005/8/layout/hList9"/>
    <dgm:cxn modelId="{E947B228-55D1-46A8-ABFE-E87127C5CD50}" type="presParOf" srcId="{84B49050-4746-48F3-BDAC-9C33538B1FCF}" destId="{9C0E1F09-4FAF-40B8-89FF-3C1BB3206FED}" srcOrd="0" destOrd="0" presId="urn:microsoft.com/office/officeart/2005/8/layout/hList9"/>
    <dgm:cxn modelId="{70580AD6-78CB-4896-9B07-47C3780DB6AC}" type="presParOf" srcId="{84B49050-4746-48F3-BDAC-9C33538B1FCF}" destId="{3DAD91A3-A666-4273-984F-431F5867EC87}" srcOrd="1" destOrd="0" presId="urn:microsoft.com/office/officeart/2005/8/layout/hList9"/>
    <dgm:cxn modelId="{9553A6EE-163F-4BCB-80D5-A343FB589230}" type="presParOf" srcId="{3DAD91A3-A666-4273-984F-431F5867EC87}" destId="{330E9F8D-37B9-4C6B-9E0F-FBF0979809D9}" srcOrd="0" destOrd="0" presId="urn:microsoft.com/office/officeart/2005/8/layout/hList9"/>
    <dgm:cxn modelId="{1FDAFBC1-FF35-4FDD-887C-4F6158EC837C}" type="presParOf" srcId="{3DAD91A3-A666-4273-984F-431F5867EC87}" destId="{36500F9D-256C-45A8-829D-945061181973}" srcOrd="1" destOrd="0" presId="urn:microsoft.com/office/officeart/2005/8/layout/hList9"/>
    <dgm:cxn modelId="{D1F326E8-1B81-44BA-8E37-F6E070B7CB72}" type="presParOf" srcId="{36500F9D-256C-45A8-829D-945061181973}" destId="{3ACB5EBA-FD23-44A8-8A17-981569DB7E4F}" srcOrd="0" destOrd="0" presId="urn:microsoft.com/office/officeart/2005/8/layout/hList9"/>
    <dgm:cxn modelId="{89479AA5-1252-49AF-8026-8E05D9325B7A}" type="presParOf" srcId="{36500F9D-256C-45A8-829D-945061181973}" destId="{4F064706-68D8-441E-9FED-29A0517857D3}" srcOrd="1" destOrd="0" presId="urn:microsoft.com/office/officeart/2005/8/layout/hList9"/>
    <dgm:cxn modelId="{2F507B0C-64BD-4CF9-B9F1-69CFBFC2F768}" type="presParOf" srcId="{3DAD91A3-A666-4273-984F-431F5867EC87}" destId="{54DF404F-F857-4F0E-B1ED-4B286166D9E2}" srcOrd="2" destOrd="0" presId="urn:microsoft.com/office/officeart/2005/8/layout/hList9"/>
    <dgm:cxn modelId="{F97CD544-1EE9-42AE-8016-AB1B0216F8CD}" type="presParOf" srcId="{54DF404F-F857-4F0E-B1ED-4B286166D9E2}" destId="{31EBC1D3-DD59-42D6-8B38-724864D1875A}" srcOrd="0" destOrd="0" presId="urn:microsoft.com/office/officeart/2005/8/layout/hList9"/>
    <dgm:cxn modelId="{813437F4-26A0-464F-9726-77A8BF1DEBA4}" type="presParOf" srcId="{54DF404F-F857-4F0E-B1ED-4B286166D9E2}" destId="{AFDE04E0-83DF-4DF6-8C24-08134157486F}" srcOrd="1" destOrd="0" presId="urn:microsoft.com/office/officeart/2005/8/layout/hList9"/>
    <dgm:cxn modelId="{4654ED31-A26E-41CE-8947-6F1E79565F14}" type="presParOf" srcId="{84B49050-4746-48F3-BDAC-9C33538B1FCF}" destId="{5E5ED7CA-67AC-44BD-9FDA-60AC99998633}" srcOrd="2" destOrd="0" presId="urn:microsoft.com/office/officeart/2005/8/layout/hList9"/>
    <dgm:cxn modelId="{9942CE08-FB75-4965-BE9A-2A9DD6D167AD}" type="presParOf" srcId="{84B49050-4746-48F3-BDAC-9C33538B1FCF}" destId="{DC7482C2-C656-4F32-A5BE-808B640BF4DE}" srcOrd="3" destOrd="0" presId="urn:microsoft.com/office/officeart/2005/8/layout/hList9"/>
    <dgm:cxn modelId="{09059F6C-F520-47F2-B1EF-A407B49863E4}" type="presParOf" srcId="{84B49050-4746-48F3-BDAC-9C33538B1FCF}" destId="{D7FF5615-06DD-4910-B5B8-59A091566429}" srcOrd="4" destOrd="0" presId="urn:microsoft.com/office/officeart/2005/8/layout/hList9"/>
    <dgm:cxn modelId="{DF0F350B-1BEF-4647-A94A-CD99BC687CC9}" type="presParOf" srcId="{84B49050-4746-48F3-BDAC-9C33538B1FCF}" destId="{4432EB2F-B5E0-4A86-9D90-4A43AD31BCFC}" srcOrd="5" destOrd="0" presId="urn:microsoft.com/office/officeart/2005/8/layout/hList9"/>
    <dgm:cxn modelId="{E1714B8E-40FB-4B05-B543-6AAC9F08520F}" type="presParOf" srcId="{84B49050-4746-48F3-BDAC-9C33538B1FCF}" destId="{E7D74937-C647-4507-8A00-3D99CA881BD8}" srcOrd="6" destOrd="0" presId="urn:microsoft.com/office/officeart/2005/8/layout/hList9"/>
    <dgm:cxn modelId="{60700868-C869-485D-A811-80D329F6258A}" type="presParOf" srcId="{E7D74937-C647-4507-8A00-3D99CA881BD8}" destId="{7C7AA183-9294-4DDC-A324-145925170227}" srcOrd="0" destOrd="0" presId="urn:microsoft.com/office/officeart/2005/8/layout/hList9"/>
    <dgm:cxn modelId="{9690A46C-C797-4897-B94B-A5E1EABA6B68}" type="presParOf" srcId="{E7D74937-C647-4507-8A00-3D99CA881BD8}" destId="{7BE0DA7B-DC74-482A-B34E-3C20F2CE1C3E}" srcOrd="1" destOrd="0" presId="urn:microsoft.com/office/officeart/2005/8/layout/hList9"/>
    <dgm:cxn modelId="{20FCA9B3-759F-47B3-9003-06FDF173F18C}" type="presParOf" srcId="{7BE0DA7B-DC74-482A-B34E-3C20F2CE1C3E}" destId="{CA53B002-486D-4844-8E80-7957FB97D715}" srcOrd="0" destOrd="0" presId="urn:microsoft.com/office/officeart/2005/8/layout/hList9"/>
    <dgm:cxn modelId="{4AEEF6E1-53D1-425C-80A2-E2CB47D29905}" type="presParOf" srcId="{7BE0DA7B-DC74-482A-B34E-3C20F2CE1C3E}" destId="{1B735BC2-72D3-40C5-8C29-E213335424B3}" srcOrd="1" destOrd="0" presId="urn:microsoft.com/office/officeart/2005/8/layout/hList9"/>
    <dgm:cxn modelId="{B13796A1-C58F-49CD-9B3E-1B6DFC7A4097}" type="presParOf" srcId="{E7D74937-C647-4507-8A00-3D99CA881BD8}" destId="{2051A6A5-94C7-433F-8D84-6108D6EFEC71}" srcOrd="2" destOrd="0" presId="urn:microsoft.com/office/officeart/2005/8/layout/hList9"/>
    <dgm:cxn modelId="{69DFE974-FA47-40A9-8ED5-0F4E88F3E783}" type="presParOf" srcId="{2051A6A5-94C7-433F-8D84-6108D6EFEC71}" destId="{CBAC72EC-E841-4CE7-B6EF-963CEED5760C}" srcOrd="0" destOrd="0" presId="urn:microsoft.com/office/officeart/2005/8/layout/hList9"/>
    <dgm:cxn modelId="{C7AD56D2-83FF-4F57-B0CC-929B6E0A6815}" type="presParOf" srcId="{2051A6A5-94C7-433F-8D84-6108D6EFEC71}" destId="{7452B888-AAE1-4D6E-A65E-87C1DD9CF9BE}" srcOrd="1" destOrd="0" presId="urn:microsoft.com/office/officeart/2005/8/layout/hList9"/>
    <dgm:cxn modelId="{1F61B698-2BA0-408D-83B1-E45884AC3B2F}" type="presParOf" srcId="{84B49050-4746-48F3-BDAC-9C33538B1FCF}" destId="{48884B9B-7581-42A5-B027-D2C86F7CC3B5}" srcOrd="7" destOrd="0" presId="urn:microsoft.com/office/officeart/2005/8/layout/hList9"/>
    <dgm:cxn modelId="{3816573D-5736-4872-BE86-9BE373081259}" type="presParOf" srcId="{84B49050-4746-48F3-BDAC-9C33538B1FCF}" destId="{156A9E59-69F1-4DD5-B95E-AADC3D239248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3608472-B9CC-456D-8787-BD9686C2DDC0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CDB0D2-6C52-42EC-8E29-5C893B6CD334}">
      <dgm:prSet phldrT="[Текст]" custT="1"/>
      <dgm:spPr/>
      <dgm:t>
        <a:bodyPr/>
        <a:lstStyle/>
        <a:p>
          <a:r>
            <a:rPr lang="ru-RU" sz="3600" dirty="0" err="1" smtClean="0"/>
            <a:t>Қуйидаги</a:t>
          </a:r>
          <a:r>
            <a:rPr lang="ru-RU" sz="3600" dirty="0" smtClean="0"/>
            <a:t> </a:t>
          </a:r>
          <a:r>
            <a:rPr lang="ru-RU" sz="3600" dirty="0" err="1" smtClean="0"/>
            <a:t>жиҳатларни</a:t>
          </a:r>
          <a:r>
            <a:rPr lang="ru-RU" sz="3600" dirty="0" smtClean="0"/>
            <a:t> </a:t>
          </a:r>
          <a:r>
            <a:rPr lang="ru-RU" sz="3600" dirty="0" err="1" smtClean="0"/>
            <a:t>ҳисобга</a:t>
          </a:r>
          <a:r>
            <a:rPr lang="ru-RU" sz="3600" dirty="0" smtClean="0"/>
            <a:t> </a:t>
          </a:r>
          <a:r>
            <a:rPr lang="ru-RU" sz="3600" dirty="0" err="1" smtClean="0"/>
            <a:t>олиш</a:t>
          </a:r>
          <a:r>
            <a:rPr lang="ru-RU" sz="3600" dirty="0" smtClean="0"/>
            <a:t> </a:t>
          </a:r>
          <a:r>
            <a:rPr lang="ru-RU" sz="3600" dirty="0" err="1" smtClean="0"/>
            <a:t>зарур</a:t>
          </a:r>
          <a:r>
            <a:rPr lang="ru-RU" sz="3600" dirty="0" smtClean="0"/>
            <a:t>:</a:t>
          </a:r>
          <a:endParaRPr lang="ru-RU" sz="3600" dirty="0"/>
        </a:p>
      </dgm:t>
    </dgm:pt>
    <dgm:pt modelId="{D2A6206B-6B4B-4C4F-AA4F-071867E63F64}" type="parTrans" cxnId="{964E72D9-1010-4595-A413-0BA6831495C5}">
      <dgm:prSet/>
      <dgm:spPr/>
      <dgm:t>
        <a:bodyPr/>
        <a:lstStyle/>
        <a:p>
          <a:endParaRPr lang="ru-RU"/>
        </a:p>
      </dgm:t>
    </dgm:pt>
    <dgm:pt modelId="{0D76F100-295C-4FB5-B85D-6AD045E2744B}" type="sibTrans" cxnId="{964E72D9-1010-4595-A413-0BA6831495C5}">
      <dgm:prSet/>
      <dgm:spPr/>
      <dgm:t>
        <a:bodyPr/>
        <a:lstStyle/>
        <a:p>
          <a:endParaRPr lang="ru-RU"/>
        </a:p>
      </dgm:t>
    </dgm:pt>
    <dgm:pt modelId="{56F71577-CD2F-4D3D-A982-60838D5F00A0}">
      <dgm:prSet phldrT="[Текст]"/>
      <dgm:spPr/>
      <dgm:t>
        <a:bodyPr/>
        <a:lstStyle/>
        <a:p>
          <a:r>
            <a:rPr lang="ru-RU" dirty="0" smtClean="0"/>
            <a:t>- </a:t>
          </a:r>
          <a:r>
            <a:rPr lang="ru-RU" dirty="0" err="1" smtClean="0"/>
            <a:t>асосий</a:t>
          </a:r>
          <a:r>
            <a:rPr lang="ru-RU" dirty="0" smtClean="0"/>
            <a:t> компания </a:t>
          </a:r>
          <a:r>
            <a:rPr lang="ru-RU" dirty="0" err="1" smtClean="0"/>
            <a:t>ва</a:t>
          </a:r>
          <a:r>
            <a:rPr lang="ru-RU" dirty="0" smtClean="0"/>
            <a:t> филиал </a:t>
          </a:r>
          <a:r>
            <a:rPr lang="ru-RU" dirty="0" err="1" smtClean="0"/>
            <a:t>ўртасида</a:t>
          </a:r>
          <a:r>
            <a:rPr lang="ru-RU" dirty="0" smtClean="0"/>
            <a:t>, </a:t>
          </a:r>
          <a:r>
            <a:rPr lang="ru-RU" dirty="0" err="1" smtClean="0"/>
            <a:t>қоида</a:t>
          </a:r>
          <a:r>
            <a:rPr lang="ru-RU" dirty="0" smtClean="0"/>
            <a:t> </a:t>
          </a:r>
          <a:r>
            <a:rPr lang="ru-RU" dirty="0" err="1" smtClean="0"/>
            <a:t>тариқасида</a:t>
          </a:r>
          <a:r>
            <a:rPr lang="ru-RU" dirty="0" smtClean="0"/>
            <a:t>, </a:t>
          </a:r>
          <a:r>
            <a:rPr lang="ru-RU" dirty="0" err="1" smtClean="0"/>
            <a:t>ўтказма</a:t>
          </a:r>
          <a:r>
            <a:rPr lang="ru-RU" dirty="0" smtClean="0"/>
            <a:t> </a:t>
          </a:r>
          <a:r>
            <a:rPr lang="ru-RU" dirty="0" err="1" smtClean="0"/>
            <a:t>нархларида</a:t>
          </a:r>
          <a:r>
            <a:rPr lang="ru-RU" dirty="0" smtClean="0"/>
            <a:t> пул </a:t>
          </a:r>
          <a:r>
            <a:rPr lang="ru-RU" dirty="0" err="1" smtClean="0"/>
            <a:t>маблағларининг</a:t>
          </a:r>
          <a:r>
            <a:rPr lang="ru-RU" dirty="0" smtClean="0"/>
            <a:t> </a:t>
          </a:r>
          <a:r>
            <a:rPr lang="ru-RU" dirty="0" err="1" smtClean="0"/>
            <a:t>ҳаракати</a:t>
          </a:r>
          <a:r>
            <a:rPr lang="ru-RU" dirty="0" smtClean="0"/>
            <a:t>;</a:t>
          </a:r>
          <a:endParaRPr lang="ru-RU" dirty="0"/>
        </a:p>
      </dgm:t>
    </dgm:pt>
    <dgm:pt modelId="{2C1D2620-2C84-437E-84AD-039C4DB5CE31}" type="parTrans" cxnId="{644496AE-3BC4-4906-A83A-4579EB0A2B10}">
      <dgm:prSet/>
      <dgm:spPr/>
      <dgm:t>
        <a:bodyPr/>
        <a:lstStyle/>
        <a:p>
          <a:endParaRPr lang="ru-RU"/>
        </a:p>
      </dgm:t>
    </dgm:pt>
    <dgm:pt modelId="{551EC02D-BDC7-4372-A87F-5217B316BBC0}" type="sibTrans" cxnId="{644496AE-3BC4-4906-A83A-4579EB0A2B10}">
      <dgm:prSet/>
      <dgm:spPr/>
      <dgm:t>
        <a:bodyPr/>
        <a:lstStyle/>
        <a:p>
          <a:endParaRPr lang="ru-RU"/>
        </a:p>
      </dgm:t>
    </dgm:pt>
    <dgm:pt modelId="{9F5C5C11-350F-43FE-B596-171CCB6F588C}">
      <dgm:prSet phldrT="[Текст]"/>
      <dgm:spPr/>
      <dgm:t>
        <a:bodyPr/>
        <a:lstStyle/>
        <a:p>
          <a:r>
            <a:rPr lang="ru-RU" dirty="0" smtClean="0"/>
            <a:t>-донор </a:t>
          </a:r>
          <a:r>
            <a:rPr lang="ru-RU" dirty="0" err="1" smtClean="0"/>
            <a:t>ва</a:t>
          </a:r>
          <a:r>
            <a:rPr lang="ru-RU" dirty="0" smtClean="0"/>
            <a:t> реципиент </a:t>
          </a:r>
          <a:r>
            <a:rPr lang="ru-RU" dirty="0" err="1" smtClean="0"/>
            <a:t>мамлакатларда</a:t>
          </a:r>
          <a:r>
            <a:rPr lang="ru-RU" dirty="0" smtClean="0"/>
            <a:t> инфляция </a:t>
          </a:r>
          <a:r>
            <a:rPr lang="ru-RU" dirty="0" err="1" smtClean="0"/>
            <a:t>даражасида</a:t>
          </a:r>
          <a:r>
            <a:rPr lang="ru-RU" dirty="0" smtClean="0"/>
            <a:t> </a:t>
          </a:r>
          <a:r>
            <a:rPr lang="ru-RU" dirty="0" err="1" smtClean="0"/>
            <a:t>тафовутлар</a:t>
          </a:r>
          <a:r>
            <a:rPr lang="ru-RU" dirty="0" smtClean="0"/>
            <a:t> </a:t>
          </a:r>
          <a:r>
            <a:rPr lang="ru-RU" dirty="0" err="1" smtClean="0"/>
            <a:t>мавжудлиги</a:t>
          </a:r>
          <a:r>
            <a:rPr lang="ru-RU" dirty="0" smtClean="0"/>
            <a:t>;</a:t>
          </a:r>
        </a:p>
        <a:p>
          <a:r>
            <a:rPr lang="ru-RU" dirty="0" smtClean="0"/>
            <a:t>- </a:t>
          </a:r>
          <a:r>
            <a:rPr lang="ru-RU" dirty="0" err="1" smtClean="0"/>
            <a:t>лойиҳани</a:t>
          </a:r>
          <a:r>
            <a:rPr lang="ru-RU" dirty="0" smtClean="0"/>
            <a:t> </a:t>
          </a:r>
          <a:r>
            <a:rPr lang="ru-RU" dirty="0" err="1" smtClean="0"/>
            <a:t>амалга</a:t>
          </a:r>
          <a:r>
            <a:rPr lang="ru-RU" dirty="0" smtClean="0"/>
            <a:t> </a:t>
          </a:r>
          <a:r>
            <a:rPr lang="ru-RU" dirty="0" err="1" smtClean="0"/>
            <a:t>ошириш</a:t>
          </a:r>
          <a:r>
            <a:rPr lang="ru-RU" dirty="0" smtClean="0"/>
            <a:t> </a:t>
          </a:r>
          <a:r>
            <a:rPr lang="ru-RU" dirty="0" err="1" smtClean="0"/>
            <a:t>даврида</a:t>
          </a:r>
          <a:r>
            <a:rPr lang="ru-RU" dirty="0" smtClean="0"/>
            <a:t> </a:t>
          </a:r>
          <a:r>
            <a:rPr lang="ru-RU" dirty="0" err="1" smtClean="0"/>
            <a:t>мамлакатларнинг</a:t>
          </a:r>
          <a:r>
            <a:rPr lang="ru-RU" dirty="0" smtClean="0"/>
            <a:t> валюта </a:t>
          </a:r>
          <a:r>
            <a:rPr lang="ru-RU" dirty="0" err="1" smtClean="0"/>
            <a:t>курси</a:t>
          </a:r>
          <a:r>
            <a:rPr lang="ru-RU" dirty="0" smtClean="0"/>
            <a:t> </a:t>
          </a:r>
          <a:r>
            <a:rPr lang="ru-RU" dirty="0" err="1" smtClean="0"/>
            <a:t>ўзгариши</a:t>
          </a:r>
          <a:r>
            <a:rPr lang="ru-RU" dirty="0" smtClean="0"/>
            <a:t> </a:t>
          </a:r>
          <a:r>
            <a:rPr lang="ru-RU" dirty="0" err="1" smtClean="0"/>
            <a:t>мумкин</a:t>
          </a:r>
          <a:r>
            <a:rPr lang="ru-RU" dirty="0" smtClean="0"/>
            <a:t>;</a:t>
          </a:r>
          <a:endParaRPr lang="ru-RU" dirty="0"/>
        </a:p>
      </dgm:t>
    </dgm:pt>
    <dgm:pt modelId="{DAD2276D-BF39-42F2-99B9-63B95120D80E}" type="parTrans" cxnId="{64C044A8-FE56-4CA0-87E5-C2B945FECAE2}">
      <dgm:prSet/>
      <dgm:spPr/>
      <dgm:t>
        <a:bodyPr/>
        <a:lstStyle/>
        <a:p>
          <a:endParaRPr lang="ru-RU"/>
        </a:p>
      </dgm:t>
    </dgm:pt>
    <dgm:pt modelId="{EA7C4A11-36CE-42E9-8D72-ACF1856C8C10}" type="sibTrans" cxnId="{64C044A8-FE56-4CA0-87E5-C2B945FECAE2}">
      <dgm:prSet/>
      <dgm:spPr/>
      <dgm:t>
        <a:bodyPr/>
        <a:lstStyle/>
        <a:p>
          <a:endParaRPr lang="ru-RU"/>
        </a:p>
      </dgm:t>
    </dgm:pt>
    <dgm:pt modelId="{04C892CA-480F-446A-881C-A27FD6104580}">
      <dgm:prSet phldrT="[Текст]"/>
      <dgm:spPr/>
      <dgm:t>
        <a:bodyPr/>
        <a:lstStyle/>
        <a:p>
          <a:r>
            <a:rPr lang="ru-RU" dirty="0" smtClean="0"/>
            <a:t>- </a:t>
          </a:r>
          <a:r>
            <a:rPr lang="ru-RU" dirty="0" err="1" smtClean="0"/>
            <a:t>солиқ</a:t>
          </a:r>
          <a:r>
            <a:rPr lang="ru-RU" dirty="0" smtClean="0"/>
            <a:t> </a:t>
          </a:r>
          <a:r>
            <a:rPr lang="ru-RU" dirty="0" err="1" smtClean="0"/>
            <a:t>ставкаларида</a:t>
          </a:r>
          <a:r>
            <a:rPr lang="ru-RU" dirty="0" smtClean="0"/>
            <a:t> </a:t>
          </a:r>
          <a:r>
            <a:rPr lang="ru-RU" dirty="0" err="1" smtClean="0"/>
            <a:t>тафовутлар</a:t>
          </a:r>
          <a:r>
            <a:rPr lang="ru-RU" dirty="0" smtClean="0"/>
            <a:t> </a:t>
          </a:r>
          <a:r>
            <a:rPr lang="ru-RU" dirty="0" err="1" smtClean="0"/>
            <a:t>мавжудлиги</a:t>
          </a:r>
          <a:r>
            <a:rPr lang="ru-RU" dirty="0" smtClean="0"/>
            <a:t>;</a:t>
          </a:r>
        </a:p>
        <a:p>
          <a:r>
            <a:rPr lang="ru-RU" dirty="0" smtClean="0"/>
            <a:t>- Риск </a:t>
          </a:r>
          <a:r>
            <a:rPr lang="ru-RU" dirty="0" err="1" smtClean="0"/>
            <a:t>даражасида</a:t>
          </a:r>
          <a:r>
            <a:rPr lang="ru-RU" dirty="0" smtClean="0"/>
            <a:t> </a:t>
          </a:r>
          <a:r>
            <a:rPr lang="ru-RU" dirty="0" err="1" smtClean="0"/>
            <a:t>фарқлар</a:t>
          </a:r>
          <a:r>
            <a:rPr lang="ru-RU" dirty="0" smtClean="0"/>
            <a:t> </a:t>
          </a:r>
          <a:r>
            <a:rPr lang="ru-RU" dirty="0" err="1" smtClean="0"/>
            <a:t>мавжуд</a:t>
          </a:r>
          <a:r>
            <a:rPr lang="ru-RU" dirty="0" smtClean="0"/>
            <a:t>.</a:t>
          </a:r>
          <a:endParaRPr lang="ru-RU" dirty="0"/>
        </a:p>
      </dgm:t>
    </dgm:pt>
    <dgm:pt modelId="{46AA4FD3-5321-41FD-AD01-48E8C6640ACA}" type="parTrans" cxnId="{5580892E-049E-4013-912F-7E18AFDBF4D1}">
      <dgm:prSet/>
      <dgm:spPr/>
      <dgm:t>
        <a:bodyPr/>
        <a:lstStyle/>
        <a:p>
          <a:endParaRPr lang="ru-RU"/>
        </a:p>
      </dgm:t>
    </dgm:pt>
    <dgm:pt modelId="{58816D94-5770-4167-B7BD-BB4ACDDE7F2A}" type="sibTrans" cxnId="{5580892E-049E-4013-912F-7E18AFDBF4D1}">
      <dgm:prSet/>
      <dgm:spPr/>
      <dgm:t>
        <a:bodyPr/>
        <a:lstStyle/>
        <a:p>
          <a:endParaRPr lang="ru-RU"/>
        </a:p>
      </dgm:t>
    </dgm:pt>
    <dgm:pt modelId="{E55D6B8C-3DB5-4C95-994B-53DAEA92B5DC}" type="pres">
      <dgm:prSet presAssocID="{73608472-B9CC-456D-8787-BD9686C2DDC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E53690-AE3A-4C43-A9BA-22E3017A96B9}" type="pres">
      <dgm:prSet presAssocID="{8CCDB0D2-6C52-42EC-8E29-5C893B6CD334}" presName="roof" presStyleLbl="dkBgShp" presStyleIdx="0" presStyleCnt="2"/>
      <dgm:spPr/>
      <dgm:t>
        <a:bodyPr/>
        <a:lstStyle/>
        <a:p>
          <a:endParaRPr lang="ru-RU"/>
        </a:p>
      </dgm:t>
    </dgm:pt>
    <dgm:pt modelId="{F6C4F6E6-5178-4186-98DA-475822A34E42}" type="pres">
      <dgm:prSet presAssocID="{8CCDB0D2-6C52-42EC-8E29-5C893B6CD334}" presName="pillars" presStyleCnt="0"/>
      <dgm:spPr/>
    </dgm:pt>
    <dgm:pt modelId="{8F00D542-995D-4A95-93BB-50C62D519285}" type="pres">
      <dgm:prSet presAssocID="{8CCDB0D2-6C52-42EC-8E29-5C893B6CD334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69D133-8C64-46BB-9DF9-F4606A9E0D49}" type="pres">
      <dgm:prSet presAssocID="{9F5C5C11-350F-43FE-B596-171CCB6F588C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A6DDD0-7DE9-46E1-995D-AF2CDC5458D0}" type="pres">
      <dgm:prSet presAssocID="{04C892CA-480F-446A-881C-A27FD6104580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EF2019-E7DF-4906-AEAE-0619C64245C4}" type="pres">
      <dgm:prSet presAssocID="{8CCDB0D2-6C52-42EC-8E29-5C893B6CD334}" presName="base" presStyleLbl="dkBgShp" presStyleIdx="1" presStyleCnt="2"/>
      <dgm:spPr/>
    </dgm:pt>
  </dgm:ptLst>
  <dgm:cxnLst>
    <dgm:cxn modelId="{7C053DC5-F587-4894-B56E-5C21E9D78109}" type="presOf" srcId="{56F71577-CD2F-4D3D-A982-60838D5F00A0}" destId="{8F00D542-995D-4A95-93BB-50C62D519285}" srcOrd="0" destOrd="0" presId="urn:microsoft.com/office/officeart/2005/8/layout/hList3"/>
    <dgm:cxn modelId="{15CC8727-2B7D-468E-A220-E465DA2E06BD}" type="presOf" srcId="{8CCDB0D2-6C52-42EC-8E29-5C893B6CD334}" destId="{D4E53690-AE3A-4C43-A9BA-22E3017A96B9}" srcOrd="0" destOrd="0" presId="urn:microsoft.com/office/officeart/2005/8/layout/hList3"/>
    <dgm:cxn modelId="{F74EAA5E-B9D6-4916-A3C4-C2B6C2387187}" type="presOf" srcId="{73608472-B9CC-456D-8787-BD9686C2DDC0}" destId="{E55D6B8C-3DB5-4C95-994B-53DAEA92B5DC}" srcOrd="0" destOrd="0" presId="urn:microsoft.com/office/officeart/2005/8/layout/hList3"/>
    <dgm:cxn modelId="{964E72D9-1010-4595-A413-0BA6831495C5}" srcId="{73608472-B9CC-456D-8787-BD9686C2DDC0}" destId="{8CCDB0D2-6C52-42EC-8E29-5C893B6CD334}" srcOrd="0" destOrd="0" parTransId="{D2A6206B-6B4B-4C4F-AA4F-071867E63F64}" sibTransId="{0D76F100-295C-4FB5-B85D-6AD045E2744B}"/>
    <dgm:cxn modelId="{0FF92AE1-118C-412F-8460-9EE66568EE1A}" type="presOf" srcId="{04C892CA-480F-446A-881C-A27FD6104580}" destId="{64A6DDD0-7DE9-46E1-995D-AF2CDC5458D0}" srcOrd="0" destOrd="0" presId="urn:microsoft.com/office/officeart/2005/8/layout/hList3"/>
    <dgm:cxn modelId="{64C044A8-FE56-4CA0-87E5-C2B945FECAE2}" srcId="{8CCDB0D2-6C52-42EC-8E29-5C893B6CD334}" destId="{9F5C5C11-350F-43FE-B596-171CCB6F588C}" srcOrd="1" destOrd="0" parTransId="{DAD2276D-BF39-42F2-99B9-63B95120D80E}" sibTransId="{EA7C4A11-36CE-42E9-8D72-ACF1856C8C10}"/>
    <dgm:cxn modelId="{644496AE-3BC4-4906-A83A-4579EB0A2B10}" srcId="{8CCDB0D2-6C52-42EC-8E29-5C893B6CD334}" destId="{56F71577-CD2F-4D3D-A982-60838D5F00A0}" srcOrd="0" destOrd="0" parTransId="{2C1D2620-2C84-437E-84AD-039C4DB5CE31}" sibTransId="{551EC02D-BDC7-4372-A87F-5217B316BBC0}"/>
    <dgm:cxn modelId="{5A881E4E-1601-494F-876C-FC8CDA642F5D}" type="presOf" srcId="{9F5C5C11-350F-43FE-B596-171CCB6F588C}" destId="{1769D133-8C64-46BB-9DF9-F4606A9E0D49}" srcOrd="0" destOrd="0" presId="urn:microsoft.com/office/officeart/2005/8/layout/hList3"/>
    <dgm:cxn modelId="{5580892E-049E-4013-912F-7E18AFDBF4D1}" srcId="{8CCDB0D2-6C52-42EC-8E29-5C893B6CD334}" destId="{04C892CA-480F-446A-881C-A27FD6104580}" srcOrd="2" destOrd="0" parTransId="{46AA4FD3-5321-41FD-AD01-48E8C6640ACA}" sibTransId="{58816D94-5770-4167-B7BD-BB4ACDDE7F2A}"/>
    <dgm:cxn modelId="{0527F379-773B-44DA-8CD7-4700BDD30203}" type="presParOf" srcId="{E55D6B8C-3DB5-4C95-994B-53DAEA92B5DC}" destId="{D4E53690-AE3A-4C43-A9BA-22E3017A96B9}" srcOrd="0" destOrd="0" presId="urn:microsoft.com/office/officeart/2005/8/layout/hList3"/>
    <dgm:cxn modelId="{D0520BDC-C125-4A3C-8984-0FDC2C8FFAEE}" type="presParOf" srcId="{E55D6B8C-3DB5-4C95-994B-53DAEA92B5DC}" destId="{F6C4F6E6-5178-4186-98DA-475822A34E42}" srcOrd="1" destOrd="0" presId="urn:microsoft.com/office/officeart/2005/8/layout/hList3"/>
    <dgm:cxn modelId="{095A826D-0C8E-4DD7-86FD-07CA7A60A1E0}" type="presParOf" srcId="{F6C4F6E6-5178-4186-98DA-475822A34E42}" destId="{8F00D542-995D-4A95-93BB-50C62D519285}" srcOrd="0" destOrd="0" presId="urn:microsoft.com/office/officeart/2005/8/layout/hList3"/>
    <dgm:cxn modelId="{DBD9F545-E0AC-449A-A6DF-3BFDD842F519}" type="presParOf" srcId="{F6C4F6E6-5178-4186-98DA-475822A34E42}" destId="{1769D133-8C64-46BB-9DF9-F4606A9E0D49}" srcOrd="1" destOrd="0" presId="urn:microsoft.com/office/officeart/2005/8/layout/hList3"/>
    <dgm:cxn modelId="{F01C48A5-9A79-4AA8-8F89-8D8762591F0C}" type="presParOf" srcId="{F6C4F6E6-5178-4186-98DA-475822A34E42}" destId="{64A6DDD0-7DE9-46E1-995D-AF2CDC5458D0}" srcOrd="2" destOrd="0" presId="urn:microsoft.com/office/officeart/2005/8/layout/hList3"/>
    <dgm:cxn modelId="{668031EB-C110-4316-9E15-D622D293C542}" type="presParOf" srcId="{E55D6B8C-3DB5-4C95-994B-53DAEA92B5DC}" destId="{15EF2019-E7DF-4906-AEAE-0619C64245C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656321-6D00-4681-9291-D58C72BD180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A57571F-F2E9-4694-B599-4EF80BE32878}">
      <dgm:prSet phldrT="[Текст]" custT="1"/>
      <dgm:spPr/>
      <dgm:t>
        <a:bodyPr/>
        <a:lstStyle/>
        <a:p>
          <a:r>
            <a:rPr lang="ru-RU" sz="1600" dirty="0" err="1" smtClean="0"/>
            <a:t>корпорациянинг</a:t>
          </a:r>
          <a:r>
            <a:rPr lang="ru-RU" sz="1600" dirty="0" smtClean="0"/>
            <a:t> </a:t>
          </a:r>
          <a:r>
            <a:rPr lang="ru-RU" sz="1600" dirty="0" err="1" smtClean="0"/>
            <a:t>айрим</a:t>
          </a:r>
          <a:r>
            <a:rPr lang="ru-RU" sz="1600" dirty="0" smtClean="0"/>
            <a:t> </a:t>
          </a:r>
          <a:r>
            <a:rPr lang="ru-RU" sz="1600" dirty="0" err="1" smtClean="0"/>
            <a:t>бўлинмаларида</a:t>
          </a:r>
          <a:r>
            <a:rPr lang="ru-RU" sz="1600" dirty="0" smtClean="0"/>
            <a:t> </a:t>
          </a:r>
          <a:r>
            <a:rPr lang="ru-RU" sz="1600" dirty="0" err="1" smtClean="0"/>
            <a:t>фойданинг</a:t>
          </a:r>
          <a:r>
            <a:rPr lang="ru-RU" sz="1600" dirty="0" smtClean="0"/>
            <a:t>, </a:t>
          </a:r>
          <a:r>
            <a:rPr lang="ru-RU" sz="1600" dirty="0" err="1" smtClean="0"/>
            <a:t>бошқаларида</a:t>
          </a:r>
          <a:r>
            <a:rPr lang="ru-RU" sz="1600" dirty="0" smtClean="0"/>
            <a:t> </a:t>
          </a:r>
          <a:r>
            <a:rPr lang="ru-RU" sz="1600" dirty="0" err="1" smtClean="0"/>
            <a:t>эса</a:t>
          </a:r>
          <a:r>
            <a:rPr lang="ru-RU" sz="1600" dirty="0" smtClean="0"/>
            <a:t> </a:t>
          </a:r>
          <a:r>
            <a:rPr lang="ru-RU" sz="1600" dirty="0" err="1" smtClean="0"/>
            <a:t>харажатларнинг</a:t>
          </a:r>
          <a:r>
            <a:rPr lang="ru-RU" sz="1600" dirty="0" smtClean="0"/>
            <a:t> </a:t>
          </a:r>
          <a:r>
            <a:rPr lang="ru-RU" sz="1600" dirty="0" err="1" smtClean="0"/>
            <a:t>тўпланиши</a:t>
          </a:r>
          <a:r>
            <a:rPr lang="ru-RU" sz="1600" dirty="0" smtClean="0"/>
            <a:t>, </a:t>
          </a:r>
          <a:r>
            <a:rPr lang="ru-RU" sz="1600" dirty="0" err="1" smtClean="0"/>
            <a:t>яъни</a:t>
          </a:r>
          <a:r>
            <a:rPr lang="ru-RU" sz="1600" dirty="0" smtClean="0"/>
            <a:t> </a:t>
          </a:r>
          <a:r>
            <a:rPr lang="ru-RU" sz="1600" dirty="0" err="1" smtClean="0"/>
            <a:t>ресурсларни</a:t>
          </a:r>
          <a:r>
            <a:rPr lang="ru-RU" sz="1600" dirty="0" smtClean="0"/>
            <a:t> </a:t>
          </a:r>
          <a:r>
            <a:rPr lang="ru-RU" sz="1600" dirty="0" err="1" smtClean="0"/>
            <a:t>корхоналараро</a:t>
          </a:r>
          <a:r>
            <a:rPr lang="ru-RU" sz="1600" dirty="0" smtClean="0"/>
            <a:t> </a:t>
          </a:r>
          <a:r>
            <a:rPr lang="ru-RU" sz="1600" dirty="0" err="1" smtClean="0"/>
            <a:t>нархларда</a:t>
          </a:r>
          <a:r>
            <a:rPr lang="ru-RU" sz="1600" dirty="0" smtClean="0"/>
            <a:t> </a:t>
          </a:r>
          <a:r>
            <a:rPr lang="ru-RU" sz="1600" dirty="0" err="1" smtClean="0"/>
            <a:t>ўзлаштириш</a:t>
          </a:r>
          <a:r>
            <a:rPr lang="ru-RU" sz="1600" dirty="0" smtClean="0"/>
            <a:t> </a:t>
          </a:r>
          <a:r>
            <a:rPr lang="ru-RU" sz="1600" dirty="0" err="1" smtClean="0"/>
            <a:t>ва</a:t>
          </a:r>
          <a:r>
            <a:rPr lang="ru-RU" sz="1600" dirty="0" smtClean="0"/>
            <a:t> </a:t>
          </a:r>
          <a:r>
            <a:rPr lang="ru-RU" sz="1600" dirty="0" err="1" smtClean="0"/>
            <a:t>маҳсулотларни</a:t>
          </a:r>
          <a:r>
            <a:rPr lang="ru-RU" sz="1600" dirty="0" smtClean="0"/>
            <a:t> </a:t>
          </a:r>
          <a:r>
            <a:rPr lang="ru-RU" sz="1600" dirty="0" err="1" smtClean="0"/>
            <a:t>бозор</a:t>
          </a:r>
          <a:r>
            <a:rPr lang="ru-RU" sz="1600" dirty="0" smtClean="0"/>
            <a:t> </a:t>
          </a:r>
          <a:r>
            <a:rPr lang="ru-RU" sz="1600" dirty="0" err="1" smtClean="0"/>
            <a:t>нархларида</a:t>
          </a:r>
          <a:r>
            <a:rPr lang="ru-RU" sz="1600" dirty="0" smtClean="0"/>
            <a:t> </a:t>
          </a:r>
          <a:r>
            <a:rPr lang="ru-RU" sz="1600" dirty="0" err="1" smtClean="0"/>
            <a:t>сотиш</a:t>
          </a:r>
          <a:r>
            <a:rPr lang="ru-RU" sz="1600" dirty="0" smtClean="0"/>
            <a:t> </a:t>
          </a:r>
          <a:r>
            <a:rPr lang="ru-RU" sz="1600" dirty="0" err="1" smtClean="0"/>
            <a:t>умумий</a:t>
          </a:r>
          <a:r>
            <a:rPr lang="ru-RU" sz="1600" dirty="0" smtClean="0"/>
            <a:t> </a:t>
          </a:r>
          <a:r>
            <a:rPr lang="ru-RU" sz="1600" dirty="0" err="1" smtClean="0"/>
            <a:t>бозор</a:t>
          </a:r>
          <a:r>
            <a:rPr lang="ru-RU" sz="1600" dirty="0" smtClean="0"/>
            <a:t> </a:t>
          </a:r>
          <a:r>
            <a:rPr lang="ru-RU" sz="1600" dirty="0" err="1" smtClean="0"/>
            <a:t>даражасидан</a:t>
          </a:r>
          <a:r>
            <a:rPr lang="ru-RU" sz="1600" dirty="0" smtClean="0"/>
            <a:t> </a:t>
          </a:r>
          <a:r>
            <a:rPr lang="ru-RU" sz="1600" dirty="0" err="1" smtClean="0"/>
            <a:t>анча</a:t>
          </a:r>
          <a:r>
            <a:rPr lang="ru-RU" sz="1600" dirty="0" smtClean="0"/>
            <a:t> </a:t>
          </a:r>
          <a:r>
            <a:rPr lang="ru-RU" sz="1600" dirty="0" err="1" smtClean="0"/>
            <a:t>юқори</a:t>
          </a:r>
          <a:r>
            <a:rPr lang="ru-RU" sz="1600" dirty="0" smtClean="0"/>
            <a:t> </a:t>
          </a:r>
          <a:r>
            <a:rPr lang="ru-RU" sz="1600" dirty="0" err="1" smtClean="0"/>
            <a:t>фойда</a:t>
          </a:r>
          <a:r>
            <a:rPr lang="ru-RU" sz="1600" dirty="0" smtClean="0"/>
            <a:t> </a:t>
          </a:r>
          <a:r>
            <a:rPr lang="ru-RU" sz="1600" dirty="0" err="1" smtClean="0"/>
            <a:t>олишга</a:t>
          </a:r>
          <a:r>
            <a:rPr lang="ru-RU" sz="1600" dirty="0" smtClean="0"/>
            <a:t> </a:t>
          </a:r>
          <a:r>
            <a:rPr lang="ru-RU" sz="1600" dirty="0" err="1" smtClean="0"/>
            <a:t>олиб</a:t>
          </a:r>
          <a:r>
            <a:rPr lang="ru-RU" sz="1600" dirty="0" smtClean="0"/>
            <a:t> </a:t>
          </a:r>
          <a:r>
            <a:rPr lang="ru-RU" sz="1600" dirty="0" err="1" smtClean="0"/>
            <a:t>келади</a:t>
          </a:r>
          <a:r>
            <a:rPr lang="ru-RU" sz="1600" dirty="0" smtClean="0"/>
            <a:t>.</a:t>
          </a:r>
          <a:endParaRPr lang="ru-RU" sz="1600" dirty="0"/>
        </a:p>
      </dgm:t>
    </dgm:pt>
    <dgm:pt modelId="{B0763846-CDF7-4965-9E5C-47472A4C6602}" type="parTrans" cxnId="{DA7BC51C-5DD7-410B-BB8A-3DB15D793A81}">
      <dgm:prSet/>
      <dgm:spPr/>
      <dgm:t>
        <a:bodyPr/>
        <a:lstStyle/>
        <a:p>
          <a:endParaRPr lang="ru-RU"/>
        </a:p>
      </dgm:t>
    </dgm:pt>
    <dgm:pt modelId="{783BED84-58F0-40F8-B928-A31618EC6C67}" type="sibTrans" cxnId="{DA7BC51C-5DD7-410B-BB8A-3DB15D793A81}">
      <dgm:prSet/>
      <dgm:spPr/>
      <dgm:t>
        <a:bodyPr/>
        <a:lstStyle/>
        <a:p>
          <a:endParaRPr lang="ru-RU"/>
        </a:p>
      </dgm:t>
    </dgm:pt>
    <dgm:pt modelId="{927ADA7D-582C-4CE5-9E77-46C8EBF2AB93}">
      <dgm:prSet phldrT="[Текст]" custT="1"/>
      <dgm:spPr/>
      <dgm:t>
        <a:bodyPr/>
        <a:lstStyle/>
        <a:p>
          <a:r>
            <a:rPr lang="ru-RU" sz="1600" dirty="0" smtClean="0"/>
            <a:t>бош </a:t>
          </a:r>
          <a:r>
            <a:rPr lang="ru-RU" sz="1600" dirty="0" err="1" smtClean="0"/>
            <a:t>корхона</a:t>
          </a:r>
          <a:r>
            <a:rPr lang="ru-RU" sz="1600" dirty="0" smtClean="0"/>
            <a:t> ТМК </a:t>
          </a:r>
          <a:r>
            <a:rPr lang="ru-RU" sz="1600" dirty="0" err="1" smtClean="0"/>
            <a:t>корхоналарининг</a:t>
          </a:r>
          <a:r>
            <a:rPr lang="ru-RU" sz="1600" dirty="0" smtClean="0"/>
            <a:t> </a:t>
          </a:r>
          <a:r>
            <a:rPr lang="ru-RU" sz="1600" dirty="0" err="1" smtClean="0"/>
            <a:t>ҳар</a:t>
          </a:r>
          <a:r>
            <a:rPr lang="ru-RU" sz="1600" dirty="0" smtClean="0"/>
            <a:t> </a:t>
          </a:r>
          <a:r>
            <a:rPr lang="ru-RU" sz="1600" dirty="0" err="1" smtClean="0"/>
            <a:t>бирининг</a:t>
          </a:r>
          <a:r>
            <a:rPr lang="ru-RU" sz="1600" dirty="0" smtClean="0"/>
            <a:t> </a:t>
          </a:r>
          <a:r>
            <a:rPr lang="ru-RU" sz="1600" dirty="0" err="1" smtClean="0"/>
            <a:t>ишлаб</a:t>
          </a:r>
          <a:r>
            <a:rPr lang="ru-RU" sz="1600" dirty="0" smtClean="0"/>
            <a:t> </a:t>
          </a:r>
          <a:r>
            <a:rPr lang="ru-RU" sz="1600" dirty="0" err="1" smtClean="0"/>
            <a:t>чиқариш</a:t>
          </a:r>
          <a:r>
            <a:rPr lang="ru-RU" sz="1600" dirty="0" smtClean="0"/>
            <a:t> </a:t>
          </a:r>
          <a:r>
            <a:rPr lang="ru-RU" sz="1600" dirty="0" err="1" smtClean="0"/>
            <a:t>ҳажмини</a:t>
          </a:r>
          <a:r>
            <a:rPr lang="ru-RU" sz="1600" dirty="0" smtClean="0"/>
            <a:t> </a:t>
          </a:r>
          <a:r>
            <a:rPr lang="ru-RU" sz="1600" dirty="0" err="1" smtClean="0"/>
            <a:t>назорат</a:t>
          </a:r>
          <a:r>
            <a:rPr lang="ru-RU" sz="1600" dirty="0" smtClean="0"/>
            <a:t> </a:t>
          </a:r>
          <a:r>
            <a:rPr lang="ru-RU" sz="1600" dirty="0" err="1" smtClean="0"/>
            <a:t>қилиши</a:t>
          </a:r>
          <a:r>
            <a:rPr lang="ru-RU" sz="1600" dirty="0" smtClean="0"/>
            <a:t> </a:t>
          </a:r>
          <a:r>
            <a:rPr lang="ru-RU" sz="1600" dirty="0" err="1" smtClean="0"/>
            <a:t>ва</a:t>
          </a:r>
          <a:r>
            <a:rPr lang="ru-RU" sz="1600" dirty="0" smtClean="0"/>
            <a:t> </a:t>
          </a:r>
          <a:r>
            <a:rPr lang="ru-RU" sz="1600" dirty="0" err="1" smtClean="0"/>
            <a:t>тартибга</a:t>
          </a:r>
          <a:r>
            <a:rPr lang="ru-RU" sz="1600" dirty="0" smtClean="0"/>
            <a:t> </a:t>
          </a:r>
          <a:r>
            <a:rPr lang="ru-RU" sz="1600" dirty="0" err="1" smtClean="0"/>
            <a:t>солиши</a:t>
          </a:r>
          <a:r>
            <a:rPr lang="ru-RU" sz="1600" dirty="0" smtClean="0"/>
            <a:t> </a:t>
          </a:r>
          <a:r>
            <a:rPr lang="ru-RU" sz="1600" dirty="0" err="1" smtClean="0"/>
            <a:t>мумкин</a:t>
          </a:r>
          <a:r>
            <a:rPr lang="ru-RU" sz="1600" dirty="0" smtClean="0"/>
            <a:t> </a:t>
          </a:r>
          <a:r>
            <a:rPr lang="ru-RU" sz="1600" dirty="0" err="1" smtClean="0"/>
            <a:t>бўлган</a:t>
          </a:r>
          <a:r>
            <a:rPr lang="ru-RU" sz="1600" dirty="0" smtClean="0"/>
            <a:t> </a:t>
          </a:r>
          <a:r>
            <a:rPr lang="ru-RU" sz="1600" dirty="0" err="1" smtClean="0"/>
            <a:t>самарали</a:t>
          </a:r>
          <a:r>
            <a:rPr lang="ru-RU" sz="1600" dirty="0" smtClean="0"/>
            <a:t> </a:t>
          </a:r>
          <a:r>
            <a:rPr lang="ru-RU" sz="1600" dirty="0" err="1" smtClean="0"/>
            <a:t>иқтисодий</a:t>
          </a:r>
          <a:r>
            <a:rPr lang="ru-RU" sz="1600" dirty="0" smtClean="0"/>
            <a:t> </a:t>
          </a:r>
          <a:r>
            <a:rPr lang="ru-RU" sz="1600" dirty="0" err="1" smtClean="0"/>
            <a:t>рағбатлантириш</a:t>
          </a:r>
          <a:r>
            <a:rPr lang="ru-RU" sz="1600" dirty="0" smtClean="0"/>
            <a:t> </a:t>
          </a:r>
          <a:r>
            <a:rPr lang="ru-RU" sz="1600" dirty="0" err="1" smtClean="0"/>
            <a:t>тизимини</a:t>
          </a:r>
          <a:r>
            <a:rPr lang="ru-RU" sz="1600" dirty="0" smtClean="0"/>
            <a:t> </a:t>
          </a:r>
          <a:r>
            <a:rPr lang="ru-RU" sz="1600" dirty="0" err="1" smtClean="0"/>
            <a:t>яратиш</a:t>
          </a:r>
          <a:r>
            <a:rPr lang="ru-RU" sz="1600" dirty="0" smtClean="0"/>
            <a:t>;</a:t>
          </a:r>
          <a:endParaRPr lang="ru-RU" sz="1600" dirty="0"/>
        </a:p>
      </dgm:t>
    </dgm:pt>
    <dgm:pt modelId="{02064E86-268F-401D-9AAF-C088126A1DCA}" type="parTrans" cxnId="{46D0E772-88F0-4DD1-AA7D-7094864099D6}">
      <dgm:prSet/>
      <dgm:spPr/>
      <dgm:t>
        <a:bodyPr/>
        <a:lstStyle/>
        <a:p>
          <a:endParaRPr lang="ru-RU"/>
        </a:p>
      </dgm:t>
    </dgm:pt>
    <dgm:pt modelId="{3BBCC643-278D-4113-BB82-5E49D493858F}" type="sibTrans" cxnId="{46D0E772-88F0-4DD1-AA7D-7094864099D6}">
      <dgm:prSet/>
      <dgm:spPr/>
      <dgm:t>
        <a:bodyPr/>
        <a:lstStyle/>
        <a:p>
          <a:endParaRPr lang="ru-RU"/>
        </a:p>
      </dgm:t>
    </dgm:pt>
    <dgm:pt modelId="{2DBFC704-9E3D-4078-9813-4F33750A61B2}">
      <dgm:prSet phldrT="[Текст]" custT="1"/>
      <dgm:spPr/>
      <dgm:t>
        <a:bodyPr/>
        <a:lstStyle/>
        <a:p>
          <a:r>
            <a:rPr lang="ru-RU" sz="1800" dirty="0" err="1" smtClean="0"/>
            <a:t>халқаро</a:t>
          </a:r>
          <a:r>
            <a:rPr lang="ru-RU" sz="1800" dirty="0" smtClean="0"/>
            <a:t> </a:t>
          </a:r>
          <a:r>
            <a:rPr lang="ru-RU" sz="1800" dirty="0" err="1" smtClean="0"/>
            <a:t>операцияларда</a:t>
          </a:r>
          <a:r>
            <a:rPr lang="ru-RU" sz="1800" dirty="0" smtClean="0"/>
            <a:t> </a:t>
          </a:r>
          <a:r>
            <a:rPr lang="ru-RU" sz="1800" dirty="0" err="1" smtClean="0"/>
            <a:t>божхона</a:t>
          </a:r>
          <a:r>
            <a:rPr lang="ru-RU" sz="1800" dirty="0" smtClean="0"/>
            <a:t> </a:t>
          </a:r>
          <a:r>
            <a:rPr lang="ru-RU" sz="1800" dirty="0" err="1" smtClean="0"/>
            <a:t>тўловлари</a:t>
          </a:r>
          <a:r>
            <a:rPr lang="ru-RU" sz="1800" dirty="0" smtClean="0"/>
            <a:t> </a:t>
          </a:r>
          <a:r>
            <a:rPr lang="ru-RU" sz="1800" dirty="0" err="1" smtClean="0"/>
            <a:t>миқдорини</a:t>
          </a:r>
          <a:r>
            <a:rPr lang="ru-RU" sz="1800" dirty="0" smtClean="0"/>
            <a:t> </a:t>
          </a:r>
          <a:r>
            <a:rPr lang="ru-RU" sz="1800" dirty="0" err="1" smtClean="0"/>
            <a:t>камайтириш</a:t>
          </a:r>
          <a:r>
            <a:rPr lang="ru-RU" sz="1800" dirty="0" smtClean="0"/>
            <a:t>, </a:t>
          </a:r>
          <a:r>
            <a:rPr lang="ru-RU" sz="1800" dirty="0" err="1" smtClean="0"/>
            <a:t>агар</a:t>
          </a:r>
          <a:r>
            <a:rPr lang="ru-RU" sz="1800" dirty="0" smtClean="0"/>
            <a:t> улар товар </a:t>
          </a:r>
          <a:r>
            <a:rPr lang="ru-RU" sz="1800" dirty="0" err="1" smtClean="0"/>
            <a:t>қийматидан</a:t>
          </a:r>
          <a:r>
            <a:rPr lang="ru-RU" sz="1800" dirty="0" smtClean="0"/>
            <a:t> </a:t>
          </a:r>
          <a:r>
            <a:rPr lang="ru-RU" sz="1800" dirty="0" err="1" smtClean="0"/>
            <a:t>ундирилса</a:t>
          </a:r>
          <a:r>
            <a:rPr lang="ru-RU" sz="1800" dirty="0" smtClean="0"/>
            <a:t>;</a:t>
          </a:r>
          <a:endParaRPr lang="ru-RU" sz="4000" dirty="0"/>
        </a:p>
      </dgm:t>
    </dgm:pt>
    <dgm:pt modelId="{04130250-4B18-4989-AAA6-EBBB4FCD488B}" type="parTrans" cxnId="{4DCEB8E8-D9F7-41CA-BB6E-ECFE2C57A489}">
      <dgm:prSet/>
      <dgm:spPr/>
      <dgm:t>
        <a:bodyPr/>
        <a:lstStyle/>
        <a:p>
          <a:endParaRPr lang="ru-RU"/>
        </a:p>
      </dgm:t>
    </dgm:pt>
    <dgm:pt modelId="{963B6278-DC69-4F7F-86C8-7C21A4DEC737}" type="sibTrans" cxnId="{4DCEB8E8-D9F7-41CA-BB6E-ECFE2C57A489}">
      <dgm:prSet/>
      <dgm:spPr/>
      <dgm:t>
        <a:bodyPr/>
        <a:lstStyle/>
        <a:p>
          <a:endParaRPr lang="ru-RU"/>
        </a:p>
      </dgm:t>
    </dgm:pt>
    <dgm:pt modelId="{81B1AE9C-392A-4505-934D-BF66C73A43CC}">
      <dgm:prSet phldrT="[Текст]" custT="1"/>
      <dgm:spPr/>
      <dgm:t>
        <a:bodyPr/>
        <a:lstStyle/>
        <a:p>
          <a:r>
            <a:rPr lang="ru-RU" sz="1800" dirty="0" smtClean="0"/>
            <a:t> </a:t>
          </a:r>
          <a:r>
            <a:rPr lang="ru-RU" sz="1800" dirty="0" err="1" smtClean="0"/>
            <a:t>халқаро</a:t>
          </a:r>
          <a:r>
            <a:rPr lang="ru-RU" sz="1800" dirty="0" smtClean="0"/>
            <a:t> </a:t>
          </a:r>
          <a:r>
            <a:rPr lang="ru-RU" sz="1800" dirty="0" err="1" smtClean="0"/>
            <a:t>операцияларда</a:t>
          </a:r>
          <a:r>
            <a:rPr lang="ru-RU" sz="1800" dirty="0" smtClean="0"/>
            <a:t> </a:t>
          </a:r>
          <a:r>
            <a:rPr lang="ru-RU" sz="1800" dirty="0" err="1" smtClean="0"/>
            <a:t>эгри</a:t>
          </a:r>
          <a:r>
            <a:rPr lang="ru-RU" sz="1800" dirty="0" smtClean="0"/>
            <a:t> </a:t>
          </a:r>
          <a:r>
            <a:rPr lang="ru-RU" sz="1800" dirty="0" err="1" smtClean="0"/>
            <a:t>солиқлар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ҚҚСни</a:t>
          </a:r>
          <a:r>
            <a:rPr lang="ru-RU" sz="1800" dirty="0" smtClean="0"/>
            <a:t> </a:t>
          </a:r>
          <a:r>
            <a:rPr lang="ru-RU" sz="1800" dirty="0" err="1" smtClean="0"/>
            <a:t>камайтириш</a:t>
          </a:r>
          <a:r>
            <a:rPr lang="ru-RU" sz="1800" dirty="0" smtClean="0"/>
            <a:t>;</a:t>
          </a:r>
          <a:endParaRPr lang="ru-RU" sz="1800" dirty="0"/>
        </a:p>
      </dgm:t>
    </dgm:pt>
    <dgm:pt modelId="{9A958AA4-16DB-4B0A-944D-B0121F48C0E7}" type="parTrans" cxnId="{F12D2A23-8184-4867-B3A6-0D517D0023A7}">
      <dgm:prSet/>
      <dgm:spPr/>
      <dgm:t>
        <a:bodyPr/>
        <a:lstStyle/>
        <a:p>
          <a:endParaRPr lang="ru-RU"/>
        </a:p>
      </dgm:t>
    </dgm:pt>
    <dgm:pt modelId="{DC0E43EC-8AC0-4E5C-BC4B-0C647F4D528E}" type="sibTrans" cxnId="{F12D2A23-8184-4867-B3A6-0D517D0023A7}">
      <dgm:prSet/>
      <dgm:spPr/>
      <dgm:t>
        <a:bodyPr/>
        <a:lstStyle/>
        <a:p>
          <a:endParaRPr lang="ru-RU"/>
        </a:p>
      </dgm:t>
    </dgm:pt>
    <dgm:pt modelId="{72A7DA68-4A7D-4459-BA72-F461F9870B0A}">
      <dgm:prSet phldrT="[Текст]" custT="1"/>
      <dgm:spPr/>
      <dgm:t>
        <a:bodyPr/>
        <a:lstStyle/>
        <a:p>
          <a:r>
            <a:rPr lang="ru-RU" sz="1800" dirty="0" err="1" smtClean="0"/>
            <a:t>солиқ</a:t>
          </a:r>
          <a:r>
            <a:rPr lang="ru-RU" sz="1800" dirty="0" smtClean="0"/>
            <a:t> </a:t>
          </a:r>
          <a:r>
            <a:rPr lang="ru-RU" sz="1800" dirty="0" err="1" smtClean="0"/>
            <a:t>органларининг</a:t>
          </a:r>
          <a:r>
            <a:rPr lang="ru-RU" sz="1800" dirty="0" smtClean="0"/>
            <a:t> </a:t>
          </a:r>
          <a:r>
            <a:rPr lang="ru-RU" sz="1800" dirty="0" err="1" smtClean="0"/>
            <a:t>талаби</a:t>
          </a:r>
          <a:r>
            <a:rPr lang="ru-RU" sz="1800" dirty="0" smtClean="0"/>
            <a:t>, </a:t>
          </a:r>
          <a:r>
            <a:rPr lang="ru-RU" sz="1800" dirty="0" err="1" smtClean="0"/>
            <a:t>шунинг</a:t>
          </a:r>
          <a:r>
            <a:rPr lang="ru-RU" sz="1800" dirty="0" smtClean="0"/>
            <a:t> </a:t>
          </a:r>
          <a:r>
            <a:rPr lang="ru-RU" sz="1800" dirty="0" err="1" smtClean="0"/>
            <a:t>учун</a:t>
          </a:r>
          <a:r>
            <a:rPr lang="ru-RU" sz="1800" dirty="0" smtClean="0"/>
            <a:t> </a:t>
          </a:r>
          <a:r>
            <a:rPr lang="ru-RU" sz="1800" dirty="0" err="1" smtClean="0"/>
            <a:t>ТМКлар</a:t>
          </a:r>
          <a:r>
            <a:rPr lang="ru-RU" sz="1800" dirty="0" smtClean="0"/>
            <a:t> </a:t>
          </a:r>
          <a:r>
            <a:rPr lang="ru-RU" sz="1800" dirty="0" err="1" smtClean="0"/>
            <a:t>бунинг</a:t>
          </a:r>
          <a:r>
            <a:rPr lang="ru-RU" sz="1800" dirty="0" smtClean="0"/>
            <a:t> </a:t>
          </a:r>
          <a:r>
            <a:rPr lang="ru-RU" sz="1800" dirty="0" err="1" smtClean="0"/>
            <a:t>учун</a:t>
          </a:r>
          <a:r>
            <a:rPr lang="ru-RU" sz="1800" dirty="0" smtClean="0"/>
            <a:t> </a:t>
          </a:r>
          <a:r>
            <a:rPr lang="ru-RU" sz="1800" dirty="0" err="1" smtClean="0"/>
            <a:t>ички</a:t>
          </a:r>
          <a:r>
            <a:rPr lang="ru-RU" sz="1800" dirty="0" smtClean="0"/>
            <a:t> </a:t>
          </a:r>
          <a:r>
            <a:rPr lang="ru-RU" sz="1800" dirty="0" err="1" smtClean="0"/>
            <a:t>сабаблар</a:t>
          </a:r>
          <a:r>
            <a:rPr lang="ru-RU" sz="1800" dirty="0" smtClean="0"/>
            <a:t> </a:t>
          </a:r>
          <a:r>
            <a:rPr lang="ru-RU" sz="1800" dirty="0" err="1" smtClean="0"/>
            <a:t>бўлмаган</a:t>
          </a:r>
          <a:r>
            <a:rPr lang="ru-RU" sz="1800" dirty="0" smtClean="0"/>
            <a:t> </a:t>
          </a:r>
          <a:r>
            <a:rPr lang="ru-RU" sz="1800" dirty="0" err="1" smtClean="0"/>
            <a:t>тақдирда</a:t>
          </a:r>
          <a:r>
            <a:rPr lang="ru-RU" sz="1800" dirty="0" smtClean="0"/>
            <a:t> </a:t>
          </a:r>
          <a:r>
            <a:rPr lang="ru-RU" sz="1800" dirty="0" err="1" smtClean="0"/>
            <a:t>ҳам</a:t>
          </a:r>
          <a:r>
            <a:rPr lang="ru-RU" sz="1800" dirty="0" smtClean="0"/>
            <a:t> трансфер </a:t>
          </a:r>
          <a:r>
            <a:rPr lang="ru-RU" sz="1800" dirty="0" err="1" smtClean="0"/>
            <a:t>нархларини</a:t>
          </a:r>
          <a:r>
            <a:rPr lang="ru-RU" sz="1800" dirty="0" smtClean="0"/>
            <a:t> </a:t>
          </a:r>
          <a:r>
            <a:rPr lang="ru-RU" sz="1800" dirty="0" err="1" smtClean="0"/>
            <a:t>белгилашлари</a:t>
          </a:r>
          <a:r>
            <a:rPr lang="ru-RU" sz="1800" dirty="0" smtClean="0"/>
            <a:t> </a:t>
          </a:r>
          <a:r>
            <a:rPr lang="ru-RU" sz="1800" dirty="0" err="1" smtClean="0"/>
            <a:t>керак</a:t>
          </a:r>
          <a:r>
            <a:rPr lang="ru-RU" sz="1800" dirty="0" smtClean="0"/>
            <a:t>.</a:t>
          </a:r>
          <a:endParaRPr lang="ru-RU" sz="1800" dirty="0"/>
        </a:p>
      </dgm:t>
    </dgm:pt>
    <dgm:pt modelId="{09FA3028-A24B-4DA3-83AB-632A37D5A9CF}" type="parTrans" cxnId="{B0084350-FDE1-40AA-BD49-4B5D0D3A3DDA}">
      <dgm:prSet/>
      <dgm:spPr/>
      <dgm:t>
        <a:bodyPr/>
        <a:lstStyle/>
        <a:p>
          <a:endParaRPr lang="ru-RU"/>
        </a:p>
      </dgm:t>
    </dgm:pt>
    <dgm:pt modelId="{3C0B681F-B989-4CCE-BBE3-89BF0E3C1F34}" type="sibTrans" cxnId="{B0084350-FDE1-40AA-BD49-4B5D0D3A3DDA}">
      <dgm:prSet/>
      <dgm:spPr/>
      <dgm:t>
        <a:bodyPr/>
        <a:lstStyle/>
        <a:p>
          <a:endParaRPr lang="ru-RU"/>
        </a:p>
      </dgm:t>
    </dgm:pt>
    <dgm:pt modelId="{49D8070C-AE80-4146-8DB3-4D8B48E73CF0}" type="pres">
      <dgm:prSet presAssocID="{C8656321-6D00-4681-9291-D58C72BD180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878668-636C-44B1-B6D5-8725A4F2EB2F}" type="pres">
      <dgm:prSet presAssocID="{4A57571F-F2E9-4694-B599-4EF80BE32878}" presName="parentLin" presStyleCnt="0"/>
      <dgm:spPr/>
    </dgm:pt>
    <dgm:pt modelId="{7A26E03B-B39B-45B1-9667-60C16A72CAC5}" type="pres">
      <dgm:prSet presAssocID="{4A57571F-F2E9-4694-B599-4EF80BE32878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6D60C1A4-36AB-446D-8143-E1F36EE632FF}" type="pres">
      <dgm:prSet presAssocID="{4A57571F-F2E9-4694-B599-4EF80BE32878}" presName="parentText" presStyleLbl="node1" presStyleIdx="0" presStyleCnt="5" custScaleX="124306" custScaleY="2252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7EE1B2-0FB2-48E4-865C-8E9A5E96B8F1}" type="pres">
      <dgm:prSet presAssocID="{4A57571F-F2E9-4694-B599-4EF80BE32878}" presName="negativeSpace" presStyleCnt="0"/>
      <dgm:spPr/>
    </dgm:pt>
    <dgm:pt modelId="{B5C9BAC3-2548-4949-9F8B-4DE85FB94E6F}" type="pres">
      <dgm:prSet presAssocID="{4A57571F-F2E9-4694-B599-4EF80BE32878}" presName="childText" presStyleLbl="conFgAcc1" presStyleIdx="0" presStyleCnt="5">
        <dgm:presLayoutVars>
          <dgm:bulletEnabled val="1"/>
        </dgm:presLayoutVars>
      </dgm:prSet>
      <dgm:spPr/>
    </dgm:pt>
    <dgm:pt modelId="{223EADB7-666B-4ADD-B25E-62456BBEE039}" type="pres">
      <dgm:prSet presAssocID="{783BED84-58F0-40F8-B928-A31618EC6C67}" presName="spaceBetweenRectangles" presStyleCnt="0"/>
      <dgm:spPr/>
    </dgm:pt>
    <dgm:pt modelId="{8A517372-FACE-41B9-92F1-23B7EDC7C9B0}" type="pres">
      <dgm:prSet presAssocID="{927ADA7D-582C-4CE5-9E77-46C8EBF2AB93}" presName="parentLin" presStyleCnt="0"/>
      <dgm:spPr/>
    </dgm:pt>
    <dgm:pt modelId="{0B9CEE0A-ADC3-4C3E-87B2-C78D27FA847A}" type="pres">
      <dgm:prSet presAssocID="{927ADA7D-582C-4CE5-9E77-46C8EBF2AB93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F29DCE69-6D8B-47AB-83FA-C7A31AFBFB6B}" type="pres">
      <dgm:prSet presAssocID="{927ADA7D-582C-4CE5-9E77-46C8EBF2AB93}" presName="parentText" presStyleLbl="node1" presStyleIdx="1" presStyleCnt="5" custScaleX="124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AB8679-2944-42D7-B88F-C04CDF5510E4}" type="pres">
      <dgm:prSet presAssocID="{927ADA7D-582C-4CE5-9E77-46C8EBF2AB93}" presName="negativeSpace" presStyleCnt="0"/>
      <dgm:spPr/>
    </dgm:pt>
    <dgm:pt modelId="{C0DAF798-6773-43AA-BA2D-F801F99FF3FE}" type="pres">
      <dgm:prSet presAssocID="{927ADA7D-582C-4CE5-9E77-46C8EBF2AB93}" presName="childText" presStyleLbl="conFgAcc1" presStyleIdx="1" presStyleCnt="5">
        <dgm:presLayoutVars>
          <dgm:bulletEnabled val="1"/>
        </dgm:presLayoutVars>
      </dgm:prSet>
      <dgm:spPr/>
    </dgm:pt>
    <dgm:pt modelId="{A9CA6FFE-3B16-406E-8C6D-9AA1A7578F26}" type="pres">
      <dgm:prSet presAssocID="{3BBCC643-278D-4113-BB82-5E49D493858F}" presName="spaceBetweenRectangles" presStyleCnt="0"/>
      <dgm:spPr/>
    </dgm:pt>
    <dgm:pt modelId="{6EEEC02A-F559-4A7D-8014-AF658DB380A2}" type="pres">
      <dgm:prSet presAssocID="{2DBFC704-9E3D-4078-9813-4F33750A61B2}" presName="parentLin" presStyleCnt="0"/>
      <dgm:spPr/>
    </dgm:pt>
    <dgm:pt modelId="{E814681C-344D-43FA-A3C2-9726C4ABB598}" type="pres">
      <dgm:prSet presAssocID="{2DBFC704-9E3D-4078-9813-4F33750A61B2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37F943F8-1B89-4247-96D6-C328115C3645}" type="pres">
      <dgm:prSet presAssocID="{2DBFC704-9E3D-4078-9813-4F33750A61B2}" presName="parentText" presStyleLbl="node1" presStyleIdx="2" presStyleCnt="5" custScaleX="124513" custLinFactNeighborX="-10185" custLinFactNeighborY="-660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8792FD-34F4-43DA-8A2D-479F5C14FCA8}" type="pres">
      <dgm:prSet presAssocID="{2DBFC704-9E3D-4078-9813-4F33750A61B2}" presName="negativeSpace" presStyleCnt="0"/>
      <dgm:spPr/>
    </dgm:pt>
    <dgm:pt modelId="{3F7C4434-DB53-4E53-A90B-CF9A6DCCDD8A}" type="pres">
      <dgm:prSet presAssocID="{2DBFC704-9E3D-4078-9813-4F33750A61B2}" presName="childText" presStyleLbl="conFgAcc1" presStyleIdx="2" presStyleCnt="5">
        <dgm:presLayoutVars>
          <dgm:bulletEnabled val="1"/>
        </dgm:presLayoutVars>
      </dgm:prSet>
      <dgm:spPr/>
    </dgm:pt>
    <dgm:pt modelId="{388BE762-8421-4FDA-8423-8101619B534A}" type="pres">
      <dgm:prSet presAssocID="{963B6278-DC69-4F7F-86C8-7C21A4DEC737}" presName="spaceBetweenRectangles" presStyleCnt="0"/>
      <dgm:spPr/>
    </dgm:pt>
    <dgm:pt modelId="{78A119AA-772B-4847-B329-BE0FE546F819}" type="pres">
      <dgm:prSet presAssocID="{81B1AE9C-392A-4505-934D-BF66C73A43CC}" presName="parentLin" presStyleCnt="0"/>
      <dgm:spPr/>
    </dgm:pt>
    <dgm:pt modelId="{734CB6A6-F658-434C-A895-EE41BD3206AE}" type="pres">
      <dgm:prSet presAssocID="{81B1AE9C-392A-4505-934D-BF66C73A43CC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AFD7A96D-E00E-4134-8D83-9500D69F5BA0}" type="pres">
      <dgm:prSet presAssocID="{81B1AE9C-392A-4505-934D-BF66C73A43CC}" presName="parentText" presStyleLbl="node1" presStyleIdx="3" presStyleCnt="5" custScaleX="1248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B66798-1390-4A41-AE6E-4F6A920C2611}" type="pres">
      <dgm:prSet presAssocID="{81B1AE9C-392A-4505-934D-BF66C73A43CC}" presName="negativeSpace" presStyleCnt="0"/>
      <dgm:spPr/>
    </dgm:pt>
    <dgm:pt modelId="{DE6B2071-313C-450E-A526-6B58DF48E052}" type="pres">
      <dgm:prSet presAssocID="{81B1AE9C-392A-4505-934D-BF66C73A43CC}" presName="childText" presStyleLbl="conFgAcc1" presStyleIdx="3" presStyleCnt="5">
        <dgm:presLayoutVars>
          <dgm:bulletEnabled val="1"/>
        </dgm:presLayoutVars>
      </dgm:prSet>
      <dgm:spPr/>
    </dgm:pt>
    <dgm:pt modelId="{6E18AAE2-9B57-48B4-9CA4-70B625B4D569}" type="pres">
      <dgm:prSet presAssocID="{DC0E43EC-8AC0-4E5C-BC4B-0C647F4D528E}" presName="spaceBetweenRectangles" presStyleCnt="0"/>
      <dgm:spPr/>
    </dgm:pt>
    <dgm:pt modelId="{B93B740B-C618-4C5F-A0D5-3CAAFEEA398A}" type="pres">
      <dgm:prSet presAssocID="{72A7DA68-4A7D-4459-BA72-F461F9870B0A}" presName="parentLin" presStyleCnt="0"/>
      <dgm:spPr/>
    </dgm:pt>
    <dgm:pt modelId="{7CB6D9D3-5E31-499C-9CA8-45C075CF4220}" type="pres">
      <dgm:prSet presAssocID="{72A7DA68-4A7D-4459-BA72-F461F9870B0A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4E2A118A-3AF7-4212-8B38-A8337C3813DD}" type="pres">
      <dgm:prSet presAssocID="{72A7DA68-4A7D-4459-BA72-F461F9870B0A}" presName="parentText" presStyleLbl="node1" presStyleIdx="4" presStyleCnt="5" custScaleX="1251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D58695-44CD-4F86-B86A-8ACBFA6C8EB4}" type="pres">
      <dgm:prSet presAssocID="{72A7DA68-4A7D-4459-BA72-F461F9870B0A}" presName="negativeSpace" presStyleCnt="0"/>
      <dgm:spPr/>
    </dgm:pt>
    <dgm:pt modelId="{F6A2BD18-0772-46CE-B97C-F2C9E0D59D26}" type="pres">
      <dgm:prSet presAssocID="{72A7DA68-4A7D-4459-BA72-F461F9870B0A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15F60E17-C9F3-4B0F-8591-792FA16DE8C4}" type="presOf" srcId="{2DBFC704-9E3D-4078-9813-4F33750A61B2}" destId="{E814681C-344D-43FA-A3C2-9726C4ABB598}" srcOrd="0" destOrd="0" presId="urn:microsoft.com/office/officeart/2005/8/layout/list1"/>
    <dgm:cxn modelId="{46D0E772-88F0-4DD1-AA7D-7094864099D6}" srcId="{C8656321-6D00-4681-9291-D58C72BD1805}" destId="{927ADA7D-582C-4CE5-9E77-46C8EBF2AB93}" srcOrd="1" destOrd="0" parTransId="{02064E86-268F-401D-9AAF-C088126A1DCA}" sibTransId="{3BBCC643-278D-4113-BB82-5E49D493858F}"/>
    <dgm:cxn modelId="{021B123D-3DE3-44B9-8047-AAA95913E950}" type="presOf" srcId="{927ADA7D-582C-4CE5-9E77-46C8EBF2AB93}" destId="{0B9CEE0A-ADC3-4C3E-87B2-C78D27FA847A}" srcOrd="0" destOrd="0" presId="urn:microsoft.com/office/officeart/2005/8/layout/list1"/>
    <dgm:cxn modelId="{DA7BC51C-5DD7-410B-BB8A-3DB15D793A81}" srcId="{C8656321-6D00-4681-9291-D58C72BD1805}" destId="{4A57571F-F2E9-4694-B599-4EF80BE32878}" srcOrd="0" destOrd="0" parTransId="{B0763846-CDF7-4965-9E5C-47472A4C6602}" sibTransId="{783BED84-58F0-40F8-B928-A31618EC6C67}"/>
    <dgm:cxn modelId="{19ED4337-22E5-481C-946D-E8C2A9635BC6}" type="presOf" srcId="{4A57571F-F2E9-4694-B599-4EF80BE32878}" destId="{6D60C1A4-36AB-446D-8143-E1F36EE632FF}" srcOrd="1" destOrd="0" presId="urn:microsoft.com/office/officeart/2005/8/layout/list1"/>
    <dgm:cxn modelId="{F12D2A23-8184-4867-B3A6-0D517D0023A7}" srcId="{C8656321-6D00-4681-9291-D58C72BD1805}" destId="{81B1AE9C-392A-4505-934D-BF66C73A43CC}" srcOrd="3" destOrd="0" parTransId="{9A958AA4-16DB-4B0A-944D-B0121F48C0E7}" sibTransId="{DC0E43EC-8AC0-4E5C-BC4B-0C647F4D528E}"/>
    <dgm:cxn modelId="{B0084350-FDE1-40AA-BD49-4B5D0D3A3DDA}" srcId="{C8656321-6D00-4681-9291-D58C72BD1805}" destId="{72A7DA68-4A7D-4459-BA72-F461F9870B0A}" srcOrd="4" destOrd="0" parTransId="{09FA3028-A24B-4DA3-83AB-632A37D5A9CF}" sibTransId="{3C0B681F-B989-4CCE-BBE3-89BF0E3C1F34}"/>
    <dgm:cxn modelId="{77BBF9AF-A802-4754-9962-F0EC6C77D2AE}" type="presOf" srcId="{81B1AE9C-392A-4505-934D-BF66C73A43CC}" destId="{AFD7A96D-E00E-4134-8D83-9500D69F5BA0}" srcOrd="1" destOrd="0" presId="urn:microsoft.com/office/officeart/2005/8/layout/list1"/>
    <dgm:cxn modelId="{131136B8-AC21-44DB-8049-479E903D0447}" type="presOf" srcId="{4A57571F-F2E9-4694-B599-4EF80BE32878}" destId="{7A26E03B-B39B-45B1-9667-60C16A72CAC5}" srcOrd="0" destOrd="0" presId="urn:microsoft.com/office/officeart/2005/8/layout/list1"/>
    <dgm:cxn modelId="{4F314B37-008A-466C-9508-F4A9E6A5F2B3}" type="presOf" srcId="{81B1AE9C-392A-4505-934D-BF66C73A43CC}" destId="{734CB6A6-F658-434C-A895-EE41BD3206AE}" srcOrd="0" destOrd="0" presId="urn:microsoft.com/office/officeart/2005/8/layout/list1"/>
    <dgm:cxn modelId="{CB727D34-773A-40B4-ADC4-440D7BD74A80}" type="presOf" srcId="{C8656321-6D00-4681-9291-D58C72BD1805}" destId="{49D8070C-AE80-4146-8DB3-4D8B48E73CF0}" srcOrd="0" destOrd="0" presId="urn:microsoft.com/office/officeart/2005/8/layout/list1"/>
    <dgm:cxn modelId="{13EE67DC-6F92-4D61-97F8-76C9FBA75A04}" type="presOf" srcId="{72A7DA68-4A7D-4459-BA72-F461F9870B0A}" destId="{4E2A118A-3AF7-4212-8B38-A8337C3813DD}" srcOrd="1" destOrd="0" presId="urn:microsoft.com/office/officeart/2005/8/layout/list1"/>
    <dgm:cxn modelId="{08E207DA-3E31-4F62-AED4-E0B6E3947BB4}" type="presOf" srcId="{927ADA7D-582C-4CE5-9E77-46C8EBF2AB93}" destId="{F29DCE69-6D8B-47AB-83FA-C7A31AFBFB6B}" srcOrd="1" destOrd="0" presId="urn:microsoft.com/office/officeart/2005/8/layout/list1"/>
    <dgm:cxn modelId="{769CD531-DE70-4E77-A8D7-3D2EC6C234C0}" type="presOf" srcId="{72A7DA68-4A7D-4459-BA72-F461F9870B0A}" destId="{7CB6D9D3-5E31-499C-9CA8-45C075CF4220}" srcOrd="0" destOrd="0" presId="urn:microsoft.com/office/officeart/2005/8/layout/list1"/>
    <dgm:cxn modelId="{4DCEB8E8-D9F7-41CA-BB6E-ECFE2C57A489}" srcId="{C8656321-6D00-4681-9291-D58C72BD1805}" destId="{2DBFC704-9E3D-4078-9813-4F33750A61B2}" srcOrd="2" destOrd="0" parTransId="{04130250-4B18-4989-AAA6-EBBB4FCD488B}" sibTransId="{963B6278-DC69-4F7F-86C8-7C21A4DEC737}"/>
    <dgm:cxn modelId="{B3AA2636-6DDE-494C-973C-84965B9DC74F}" type="presOf" srcId="{2DBFC704-9E3D-4078-9813-4F33750A61B2}" destId="{37F943F8-1B89-4247-96D6-C328115C3645}" srcOrd="1" destOrd="0" presId="urn:microsoft.com/office/officeart/2005/8/layout/list1"/>
    <dgm:cxn modelId="{BE3FF651-8A51-4B0E-B91E-E4941442641B}" type="presParOf" srcId="{49D8070C-AE80-4146-8DB3-4D8B48E73CF0}" destId="{4E878668-636C-44B1-B6D5-8725A4F2EB2F}" srcOrd="0" destOrd="0" presId="urn:microsoft.com/office/officeart/2005/8/layout/list1"/>
    <dgm:cxn modelId="{78AAB438-7EE8-4661-A7DA-0BF1C23A241F}" type="presParOf" srcId="{4E878668-636C-44B1-B6D5-8725A4F2EB2F}" destId="{7A26E03B-B39B-45B1-9667-60C16A72CAC5}" srcOrd="0" destOrd="0" presId="urn:microsoft.com/office/officeart/2005/8/layout/list1"/>
    <dgm:cxn modelId="{ED1A05AD-CFCE-4B7F-8DDE-F738229C3127}" type="presParOf" srcId="{4E878668-636C-44B1-B6D5-8725A4F2EB2F}" destId="{6D60C1A4-36AB-446D-8143-E1F36EE632FF}" srcOrd="1" destOrd="0" presId="urn:microsoft.com/office/officeart/2005/8/layout/list1"/>
    <dgm:cxn modelId="{445A4BB6-4160-4A30-AC9A-B19275A895CE}" type="presParOf" srcId="{49D8070C-AE80-4146-8DB3-4D8B48E73CF0}" destId="{467EE1B2-0FB2-48E4-865C-8E9A5E96B8F1}" srcOrd="1" destOrd="0" presId="urn:microsoft.com/office/officeart/2005/8/layout/list1"/>
    <dgm:cxn modelId="{44D3D2A5-97F5-4238-A261-12E1B8405896}" type="presParOf" srcId="{49D8070C-AE80-4146-8DB3-4D8B48E73CF0}" destId="{B5C9BAC3-2548-4949-9F8B-4DE85FB94E6F}" srcOrd="2" destOrd="0" presId="urn:microsoft.com/office/officeart/2005/8/layout/list1"/>
    <dgm:cxn modelId="{13F1BDFD-C02C-4AE1-A1AC-2D9A5F1CE5E1}" type="presParOf" srcId="{49D8070C-AE80-4146-8DB3-4D8B48E73CF0}" destId="{223EADB7-666B-4ADD-B25E-62456BBEE039}" srcOrd="3" destOrd="0" presId="urn:microsoft.com/office/officeart/2005/8/layout/list1"/>
    <dgm:cxn modelId="{3BD3558E-265E-4FB6-8D6F-B1D877CA0024}" type="presParOf" srcId="{49D8070C-AE80-4146-8DB3-4D8B48E73CF0}" destId="{8A517372-FACE-41B9-92F1-23B7EDC7C9B0}" srcOrd="4" destOrd="0" presId="urn:microsoft.com/office/officeart/2005/8/layout/list1"/>
    <dgm:cxn modelId="{8C00F158-CF0D-4681-BEC3-073F19D23C29}" type="presParOf" srcId="{8A517372-FACE-41B9-92F1-23B7EDC7C9B0}" destId="{0B9CEE0A-ADC3-4C3E-87B2-C78D27FA847A}" srcOrd="0" destOrd="0" presId="urn:microsoft.com/office/officeart/2005/8/layout/list1"/>
    <dgm:cxn modelId="{EBDE4252-3D2B-488A-B239-03283139EBC1}" type="presParOf" srcId="{8A517372-FACE-41B9-92F1-23B7EDC7C9B0}" destId="{F29DCE69-6D8B-47AB-83FA-C7A31AFBFB6B}" srcOrd="1" destOrd="0" presId="urn:microsoft.com/office/officeart/2005/8/layout/list1"/>
    <dgm:cxn modelId="{83D5EB91-4BCA-4B85-8AE2-F42D014EEABA}" type="presParOf" srcId="{49D8070C-AE80-4146-8DB3-4D8B48E73CF0}" destId="{59AB8679-2944-42D7-B88F-C04CDF5510E4}" srcOrd="5" destOrd="0" presId="urn:microsoft.com/office/officeart/2005/8/layout/list1"/>
    <dgm:cxn modelId="{662B75DB-8B05-4397-B25C-76A5066E673A}" type="presParOf" srcId="{49D8070C-AE80-4146-8DB3-4D8B48E73CF0}" destId="{C0DAF798-6773-43AA-BA2D-F801F99FF3FE}" srcOrd="6" destOrd="0" presId="urn:microsoft.com/office/officeart/2005/8/layout/list1"/>
    <dgm:cxn modelId="{AEB58F8A-7073-4683-80FE-74B48115EE4F}" type="presParOf" srcId="{49D8070C-AE80-4146-8DB3-4D8B48E73CF0}" destId="{A9CA6FFE-3B16-406E-8C6D-9AA1A7578F26}" srcOrd="7" destOrd="0" presId="urn:microsoft.com/office/officeart/2005/8/layout/list1"/>
    <dgm:cxn modelId="{3A9C2D61-1A48-4F17-A08C-47100A7AD62B}" type="presParOf" srcId="{49D8070C-AE80-4146-8DB3-4D8B48E73CF0}" destId="{6EEEC02A-F559-4A7D-8014-AF658DB380A2}" srcOrd="8" destOrd="0" presId="urn:microsoft.com/office/officeart/2005/8/layout/list1"/>
    <dgm:cxn modelId="{3376AC39-FA51-450C-A601-DC19D2E7B0D5}" type="presParOf" srcId="{6EEEC02A-F559-4A7D-8014-AF658DB380A2}" destId="{E814681C-344D-43FA-A3C2-9726C4ABB598}" srcOrd="0" destOrd="0" presId="urn:microsoft.com/office/officeart/2005/8/layout/list1"/>
    <dgm:cxn modelId="{89D9A75C-CACC-42EB-8113-4BEB8A0281FB}" type="presParOf" srcId="{6EEEC02A-F559-4A7D-8014-AF658DB380A2}" destId="{37F943F8-1B89-4247-96D6-C328115C3645}" srcOrd="1" destOrd="0" presId="urn:microsoft.com/office/officeart/2005/8/layout/list1"/>
    <dgm:cxn modelId="{D4419F5D-79DD-46A1-9E59-3F8536BA9FCF}" type="presParOf" srcId="{49D8070C-AE80-4146-8DB3-4D8B48E73CF0}" destId="{C68792FD-34F4-43DA-8A2D-479F5C14FCA8}" srcOrd="9" destOrd="0" presId="urn:microsoft.com/office/officeart/2005/8/layout/list1"/>
    <dgm:cxn modelId="{059E44B5-3F46-4D04-A65F-D2381E8820DB}" type="presParOf" srcId="{49D8070C-AE80-4146-8DB3-4D8B48E73CF0}" destId="{3F7C4434-DB53-4E53-A90B-CF9A6DCCDD8A}" srcOrd="10" destOrd="0" presId="urn:microsoft.com/office/officeart/2005/8/layout/list1"/>
    <dgm:cxn modelId="{8CA5511A-40E9-41A7-A480-82BBEFFDF070}" type="presParOf" srcId="{49D8070C-AE80-4146-8DB3-4D8B48E73CF0}" destId="{388BE762-8421-4FDA-8423-8101619B534A}" srcOrd="11" destOrd="0" presId="urn:microsoft.com/office/officeart/2005/8/layout/list1"/>
    <dgm:cxn modelId="{10A9B48B-D779-48DA-B26E-99A5CDDA5097}" type="presParOf" srcId="{49D8070C-AE80-4146-8DB3-4D8B48E73CF0}" destId="{78A119AA-772B-4847-B329-BE0FE546F819}" srcOrd="12" destOrd="0" presId="urn:microsoft.com/office/officeart/2005/8/layout/list1"/>
    <dgm:cxn modelId="{BFD87063-BC87-4A87-AB1C-FF4332A84673}" type="presParOf" srcId="{78A119AA-772B-4847-B329-BE0FE546F819}" destId="{734CB6A6-F658-434C-A895-EE41BD3206AE}" srcOrd="0" destOrd="0" presId="urn:microsoft.com/office/officeart/2005/8/layout/list1"/>
    <dgm:cxn modelId="{8E7C646F-B5B5-44E7-924F-B86FD5C63EBB}" type="presParOf" srcId="{78A119AA-772B-4847-B329-BE0FE546F819}" destId="{AFD7A96D-E00E-4134-8D83-9500D69F5BA0}" srcOrd="1" destOrd="0" presId="urn:microsoft.com/office/officeart/2005/8/layout/list1"/>
    <dgm:cxn modelId="{3948B6D8-0AB1-4476-8E9F-73CEE48EB2D4}" type="presParOf" srcId="{49D8070C-AE80-4146-8DB3-4D8B48E73CF0}" destId="{64B66798-1390-4A41-AE6E-4F6A920C2611}" srcOrd="13" destOrd="0" presId="urn:microsoft.com/office/officeart/2005/8/layout/list1"/>
    <dgm:cxn modelId="{2EDBEAF5-6FDF-494B-A83F-3F10CD90A7F1}" type="presParOf" srcId="{49D8070C-AE80-4146-8DB3-4D8B48E73CF0}" destId="{DE6B2071-313C-450E-A526-6B58DF48E052}" srcOrd="14" destOrd="0" presId="urn:microsoft.com/office/officeart/2005/8/layout/list1"/>
    <dgm:cxn modelId="{091AA58D-2696-4F6A-AAAF-E10EC9E294F8}" type="presParOf" srcId="{49D8070C-AE80-4146-8DB3-4D8B48E73CF0}" destId="{6E18AAE2-9B57-48B4-9CA4-70B625B4D569}" srcOrd="15" destOrd="0" presId="urn:microsoft.com/office/officeart/2005/8/layout/list1"/>
    <dgm:cxn modelId="{84C5A084-584A-4124-94F4-A9175D57B29A}" type="presParOf" srcId="{49D8070C-AE80-4146-8DB3-4D8B48E73CF0}" destId="{B93B740B-C618-4C5F-A0D5-3CAAFEEA398A}" srcOrd="16" destOrd="0" presId="urn:microsoft.com/office/officeart/2005/8/layout/list1"/>
    <dgm:cxn modelId="{0E7E4ACC-49B6-491C-90AB-D427860EF6CE}" type="presParOf" srcId="{B93B740B-C618-4C5F-A0D5-3CAAFEEA398A}" destId="{7CB6D9D3-5E31-499C-9CA8-45C075CF4220}" srcOrd="0" destOrd="0" presId="urn:microsoft.com/office/officeart/2005/8/layout/list1"/>
    <dgm:cxn modelId="{86E47A8E-34E3-425A-9FD6-AE869E02C587}" type="presParOf" srcId="{B93B740B-C618-4C5F-A0D5-3CAAFEEA398A}" destId="{4E2A118A-3AF7-4212-8B38-A8337C3813DD}" srcOrd="1" destOrd="0" presId="urn:microsoft.com/office/officeart/2005/8/layout/list1"/>
    <dgm:cxn modelId="{72120755-D6EF-420C-AC92-EB8E50FD9F44}" type="presParOf" srcId="{49D8070C-AE80-4146-8DB3-4D8B48E73CF0}" destId="{42D58695-44CD-4F86-B86A-8ACBFA6C8EB4}" srcOrd="17" destOrd="0" presId="urn:microsoft.com/office/officeart/2005/8/layout/list1"/>
    <dgm:cxn modelId="{17FA715B-557D-413C-AA31-1ACB290C8BE5}" type="presParOf" srcId="{49D8070C-AE80-4146-8DB3-4D8B48E73CF0}" destId="{F6A2BD18-0772-46CE-B97C-F2C9E0D59D26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9030217-4AEB-47F2-8AF3-40A4AF71F2D5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FF63F3-F8E6-4BFF-B8F5-83185E2FF099}">
      <dgm:prSet custT="1"/>
      <dgm:spPr/>
      <dgm:t>
        <a:bodyPr/>
        <a:lstStyle/>
        <a:p>
          <a:r>
            <a:rPr lang="ru-RU" sz="1400" dirty="0" smtClean="0"/>
            <a:t> У </a:t>
          </a:r>
          <a:r>
            <a:rPr lang="ru-RU" sz="1400" dirty="0" err="1" smtClean="0"/>
            <a:t>бозор</a:t>
          </a:r>
          <a:r>
            <a:rPr lang="ru-RU" sz="1400" dirty="0" smtClean="0"/>
            <a:t> </a:t>
          </a:r>
          <a:r>
            <a:rPr lang="ru-RU" sz="1400" dirty="0" err="1" smtClean="0"/>
            <a:t>иштирокчиларининг</a:t>
          </a:r>
          <a:r>
            <a:rPr lang="ru-RU" sz="1400" dirty="0" smtClean="0"/>
            <a:t> </a:t>
          </a:r>
          <a:r>
            <a:rPr lang="ru-RU" sz="1400" dirty="0" err="1" smtClean="0"/>
            <a:t>иқтисодиётнинг</a:t>
          </a:r>
          <a:r>
            <a:rPr lang="ru-RU" sz="1400" dirty="0" smtClean="0"/>
            <a:t> </a:t>
          </a:r>
          <a:r>
            <a:rPr lang="ru-RU" sz="1400" dirty="0" err="1" smtClean="0"/>
            <a:t>чекланган</a:t>
          </a:r>
          <a:r>
            <a:rPr lang="ru-RU" sz="1400" dirty="0" smtClean="0"/>
            <a:t> </a:t>
          </a:r>
          <a:r>
            <a:rPr lang="ru-RU" sz="1400" dirty="0" err="1" smtClean="0"/>
            <a:t>ресурсларидан</a:t>
          </a:r>
          <a:r>
            <a:rPr lang="ru-RU" sz="1400" dirty="0" smtClean="0"/>
            <a:t> </a:t>
          </a:r>
          <a:r>
            <a:rPr lang="ru-RU" sz="1400" dirty="0" err="1" smtClean="0"/>
            <a:t>ишлаб</a:t>
          </a:r>
          <a:r>
            <a:rPr lang="ru-RU" sz="1400" dirty="0" smtClean="0"/>
            <a:t> </a:t>
          </a:r>
          <a:r>
            <a:rPr lang="ru-RU" sz="1400" dirty="0" err="1" smtClean="0"/>
            <a:t>чиқарилган</a:t>
          </a:r>
          <a:r>
            <a:rPr lang="ru-RU" sz="1400" dirty="0" smtClean="0"/>
            <a:t> </a:t>
          </a:r>
          <a:r>
            <a:rPr lang="ru-RU" sz="1400" dirty="0" err="1" smtClean="0"/>
            <a:t>товарлар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хизматларни</a:t>
          </a:r>
          <a:r>
            <a:rPr lang="ru-RU" sz="1400" dirty="0" smtClean="0"/>
            <a:t> </a:t>
          </a:r>
          <a:r>
            <a:rPr lang="ru-RU" sz="1400" dirty="0" err="1" smtClean="0"/>
            <a:t>сотиб</a:t>
          </a:r>
          <a:r>
            <a:rPr lang="ru-RU" sz="1400" dirty="0" smtClean="0"/>
            <a:t> </a:t>
          </a:r>
          <a:r>
            <a:rPr lang="ru-RU" sz="1400" dirty="0" err="1" smtClean="0"/>
            <a:t>олиши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сотиши</a:t>
          </a:r>
          <a:r>
            <a:rPr lang="ru-RU" sz="1400" dirty="0" smtClean="0"/>
            <a:t> </a:t>
          </a:r>
          <a:r>
            <a:rPr lang="ru-RU" sz="1400" dirty="0" err="1" smtClean="0"/>
            <a:t>учун</a:t>
          </a:r>
          <a:r>
            <a:rPr lang="ru-RU" sz="1400" dirty="0" smtClean="0"/>
            <a:t> </a:t>
          </a:r>
          <a:r>
            <a:rPr lang="ru-RU" sz="1400" dirty="0" err="1" smtClean="0"/>
            <a:t>ҳуқуқий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ижтимоий</a:t>
          </a:r>
          <a:r>
            <a:rPr lang="ru-RU" sz="1400" dirty="0" smtClean="0"/>
            <a:t> </a:t>
          </a:r>
          <a:r>
            <a:rPr lang="ru-RU" sz="1400" dirty="0" err="1" smtClean="0"/>
            <a:t>асос</a:t>
          </a:r>
          <a:r>
            <a:rPr lang="ru-RU" sz="1400" dirty="0" smtClean="0"/>
            <a:t> </a:t>
          </a:r>
          <a:r>
            <a:rPr lang="ru-RU" sz="1400" dirty="0" err="1" smtClean="0"/>
            <a:t>яратади</a:t>
          </a:r>
          <a:r>
            <a:rPr lang="ru-RU" sz="1400" dirty="0" smtClean="0"/>
            <a:t>.</a:t>
          </a:r>
          <a:endParaRPr lang="ru-RU" sz="1600" dirty="0" smtClean="0"/>
        </a:p>
      </dgm:t>
    </dgm:pt>
    <dgm:pt modelId="{4B2442BD-70BB-425B-BA71-A8DE4E445C81}" type="parTrans" cxnId="{71A8106D-0F5F-41A8-98C5-1ACD8971B58B}">
      <dgm:prSet/>
      <dgm:spPr/>
      <dgm:t>
        <a:bodyPr/>
        <a:lstStyle/>
        <a:p>
          <a:endParaRPr lang="ru-RU"/>
        </a:p>
      </dgm:t>
    </dgm:pt>
    <dgm:pt modelId="{B546EA4E-B001-4A7D-AC63-0D26782A39AA}" type="sibTrans" cxnId="{71A8106D-0F5F-41A8-98C5-1ACD8971B58B}">
      <dgm:prSet/>
      <dgm:spPr/>
      <dgm:t>
        <a:bodyPr/>
        <a:lstStyle/>
        <a:p>
          <a:endParaRPr lang="ru-RU"/>
        </a:p>
      </dgm:t>
    </dgm:pt>
    <dgm:pt modelId="{34503ABE-7347-4810-B39C-7E180E9CC4CB}">
      <dgm:prSet custT="1"/>
      <dgm:spPr/>
      <dgm:t>
        <a:bodyPr/>
        <a:lstStyle/>
        <a:p>
          <a:r>
            <a:rPr lang="ru-RU" sz="1400" dirty="0" err="1" smtClean="0"/>
            <a:t>Ҳукумат</a:t>
          </a:r>
          <a:r>
            <a:rPr lang="ru-RU" sz="1400" dirty="0" smtClean="0"/>
            <a:t> </a:t>
          </a:r>
          <a:r>
            <a:rPr lang="ru-RU" sz="1400" dirty="0" err="1" smtClean="0"/>
            <a:t>бозорда</a:t>
          </a:r>
          <a:r>
            <a:rPr lang="ru-RU" sz="1400" dirty="0" smtClean="0"/>
            <a:t> товар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хизматлар</a:t>
          </a:r>
          <a:r>
            <a:rPr lang="ru-RU" sz="1400" dirty="0" smtClean="0"/>
            <a:t> </a:t>
          </a:r>
          <a:r>
            <a:rPr lang="ru-RU" sz="1400" dirty="0" err="1" smtClean="0"/>
            <a:t>учун</a:t>
          </a:r>
          <a:r>
            <a:rPr lang="ru-RU" sz="1400" dirty="0" smtClean="0"/>
            <a:t> </a:t>
          </a:r>
          <a:r>
            <a:rPr lang="ru-RU" sz="1400" dirty="0" err="1" smtClean="0"/>
            <a:t>рақобатни</a:t>
          </a:r>
          <a:r>
            <a:rPr lang="ru-RU" sz="1400" dirty="0" smtClean="0"/>
            <a:t> </a:t>
          </a:r>
          <a:r>
            <a:rPr lang="ru-RU" sz="1400" dirty="0" err="1" smtClean="0"/>
            <a:t>ҳар</a:t>
          </a:r>
          <a:r>
            <a:rPr lang="ru-RU" sz="1400" dirty="0" smtClean="0"/>
            <a:t> </a:t>
          </a:r>
          <a:r>
            <a:rPr lang="ru-RU" sz="1400" dirty="0" err="1" smtClean="0"/>
            <a:t>томонлама</a:t>
          </a:r>
          <a:r>
            <a:rPr lang="ru-RU" sz="1400" dirty="0" smtClean="0"/>
            <a:t> </a:t>
          </a:r>
          <a:r>
            <a:rPr lang="ru-RU" sz="1400" dirty="0" err="1" smtClean="0"/>
            <a:t>қўллаб-қувватлашга</a:t>
          </a:r>
          <a:r>
            <a:rPr lang="ru-RU" sz="1400" dirty="0" smtClean="0"/>
            <a:t> </a:t>
          </a:r>
          <a:r>
            <a:rPr lang="ru-RU" sz="1400" dirty="0" err="1" smtClean="0"/>
            <a:t>ҳаракат</a:t>
          </a:r>
          <a:r>
            <a:rPr lang="ru-RU" sz="1400" dirty="0" smtClean="0"/>
            <a:t> </a:t>
          </a:r>
          <a:r>
            <a:rPr lang="ru-RU" sz="1400" dirty="0" err="1" smtClean="0"/>
            <a:t>қилмоқда</a:t>
          </a:r>
          <a:r>
            <a:rPr lang="ru-RU" sz="1400" dirty="0" smtClean="0"/>
            <a:t>, </a:t>
          </a:r>
          <a:r>
            <a:rPr lang="ru-RU" sz="1400" dirty="0" err="1" smtClean="0"/>
            <a:t>сотувчиларнинг</a:t>
          </a:r>
          <a:r>
            <a:rPr lang="ru-RU" sz="1400" dirty="0" smtClean="0"/>
            <a:t> </a:t>
          </a:r>
          <a:r>
            <a:rPr lang="ru-RU" sz="1400" dirty="0" err="1" smtClean="0"/>
            <a:t>ҳеч</a:t>
          </a:r>
          <a:r>
            <a:rPr lang="ru-RU" sz="1400" dirty="0" smtClean="0"/>
            <a:t> </a:t>
          </a:r>
          <a:r>
            <a:rPr lang="ru-RU" sz="1400" dirty="0" err="1" smtClean="0"/>
            <a:t>бири</a:t>
          </a:r>
          <a:r>
            <a:rPr lang="ru-RU" sz="1400" dirty="0" smtClean="0"/>
            <a:t> </a:t>
          </a:r>
          <a:r>
            <a:rPr lang="ru-RU" sz="1400" dirty="0" err="1" smtClean="0"/>
            <a:t>бозорда</a:t>
          </a:r>
          <a:r>
            <a:rPr lang="ru-RU" sz="1400" dirty="0" smtClean="0"/>
            <a:t> </a:t>
          </a:r>
          <a:r>
            <a:rPr lang="ru-RU" sz="1400" dirty="0" err="1" smtClean="0"/>
            <a:t>инсофсиз</a:t>
          </a:r>
          <a:r>
            <a:rPr lang="ru-RU" sz="1400" dirty="0" smtClean="0"/>
            <a:t> </a:t>
          </a:r>
          <a:r>
            <a:rPr lang="ru-RU" sz="1400" dirty="0" err="1" smtClean="0"/>
            <a:t>равишда</a:t>
          </a:r>
          <a:r>
            <a:rPr lang="ru-RU" sz="1400" dirty="0" smtClean="0"/>
            <a:t> </a:t>
          </a:r>
          <a:r>
            <a:rPr lang="ru-RU" sz="1400" dirty="0" err="1" smtClean="0"/>
            <a:t>устун</a:t>
          </a:r>
          <a:r>
            <a:rPr lang="ru-RU" sz="1400" dirty="0" smtClean="0"/>
            <a:t> </a:t>
          </a:r>
          <a:r>
            <a:rPr lang="ru-RU" sz="1400" dirty="0" err="1" smtClean="0"/>
            <a:t>мавқени</a:t>
          </a:r>
          <a:r>
            <a:rPr lang="ru-RU" sz="1400" dirty="0" smtClean="0"/>
            <a:t> </a:t>
          </a:r>
          <a:r>
            <a:rPr lang="ru-RU" sz="1400" dirty="0" err="1" smtClean="0"/>
            <a:t>эгаллаб</a:t>
          </a:r>
          <a:r>
            <a:rPr lang="ru-RU" sz="1400" dirty="0" smtClean="0"/>
            <a:t> </a:t>
          </a:r>
          <a:r>
            <a:rPr lang="ru-RU" sz="1400" dirty="0" err="1" smtClean="0"/>
            <a:t>ололмаслигига</a:t>
          </a:r>
          <a:r>
            <a:rPr lang="ru-RU" sz="1400" dirty="0" smtClean="0"/>
            <a:t> </a:t>
          </a:r>
          <a:r>
            <a:rPr lang="ru-RU" sz="1400" dirty="0" err="1" smtClean="0"/>
            <a:t>ишонч</a:t>
          </a:r>
          <a:r>
            <a:rPr lang="ru-RU" sz="1400" dirty="0" smtClean="0"/>
            <a:t> </a:t>
          </a:r>
          <a:r>
            <a:rPr lang="ru-RU" sz="1400" dirty="0" err="1" smtClean="0"/>
            <a:t>ҳосил</a:t>
          </a:r>
          <a:r>
            <a:rPr lang="ru-RU" sz="1400" dirty="0" smtClean="0"/>
            <a:t> </a:t>
          </a:r>
          <a:r>
            <a:rPr lang="ru-RU" sz="1400" dirty="0" err="1" smtClean="0"/>
            <a:t>қилишга</a:t>
          </a:r>
          <a:r>
            <a:rPr lang="ru-RU" sz="1400" dirty="0" smtClean="0"/>
            <a:t> </a:t>
          </a:r>
          <a:r>
            <a:rPr lang="ru-RU" sz="1400" dirty="0" err="1" smtClean="0"/>
            <a:t>ҳаракат</a:t>
          </a:r>
          <a:r>
            <a:rPr lang="ru-RU" sz="1400" dirty="0" smtClean="0"/>
            <a:t> </a:t>
          </a:r>
          <a:r>
            <a:rPr lang="ru-RU" sz="1400" dirty="0" err="1" smtClean="0"/>
            <a:t>қилмоқда</a:t>
          </a:r>
          <a:r>
            <a:rPr lang="ru-RU" sz="1400" dirty="0" smtClean="0"/>
            <a:t>.</a:t>
          </a:r>
          <a:endParaRPr lang="ru-RU" sz="1600" dirty="0" smtClean="0"/>
        </a:p>
      </dgm:t>
    </dgm:pt>
    <dgm:pt modelId="{8F8F2444-7D06-4BE3-B0E7-09FDCE6FC532}" type="parTrans" cxnId="{43552D15-5D20-4F2B-8B6C-8B9CFC2AAC21}">
      <dgm:prSet/>
      <dgm:spPr/>
      <dgm:t>
        <a:bodyPr/>
        <a:lstStyle/>
        <a:p>
          <a:endParaRPr lang="ru-RU"/>
        </a:p>
      </dgm:t>
    </dgm:pt>
    <dgm:pt modelId="{09A2D175-2BA0-453D-A28F-E47F0553269C}" type="sibTrans" cxnId="{43552D15-5D20-4F2B-8B6C-8B9CFC2AAC21}">
      <dgm:prSet/>
      <dgm:spPr/>
      <dgm:t>
        <a:bodyPr/>
        <a:lstStyle/>
        <a:p>
          <a:endParaRPr lang="ru-RU"/>
        </a:p>
      </dgm:t>
    </dgm:pt>
    <dgm:pt modelId="{E10D42F5-20E6-426A-A702-FD2AD8EB20F3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err="1" smtClean="0"/>
            <a:t>Ҳукумат</a:t>
          </a:r>
          <a:r>
            <a:rPr lang="ru-RU" dirty="0" smtClean="0"/>
            <a:t> </a:t>
          </a:r>
          <a:r>
            <a:rPr lang="ru-RU" dirty="0" err="1" smtClean="0"/>
            <a:t>даромад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бойликни</a:t>
          </a:r>
          <a:r>
            <a:rPr lang="ru-RU" dirty="0" smtClean="0"/>
            <a:t> </a:t>
          </a:r>
          <a:r>
            <a:rPr lang="ru-RU" dirty="0" err="1" smtClean="0"/>
            <a:t>қайта</a:t>
          </a:r>
          <a:r>
            <a:rPr lang="ru-RU" dirty="0" smtClean="0"/>
            <a:t> </a:t>
          </a:r>
          <a:r>
            <a:rPr lang="ru-RU" dirty="0" err="1" smtClean="0"/>
            <a:t>тақсимлашда</a:t>
          </a:r>
          <a:r>
            <a:rPr lang="ru-RU" dirty="0" smtClean="0"/>
            <a:t> </a:t>
          </a:r>
          <a:r>
            <a:rPr lang="ru-RU" dirty="0" err="1" smtClean="0"/>
            <a:t>қарор</a:t>
          </a:r>
          <a:r>
            <a:rPr lang="ru-RU" dirty="0" smtClean="0"/>
            <a:t> </a:t>
          </a:r>
          <a:r>
            <a:rPr lang="ru-RU" dirty="0" err="1" smtClean="0"/>
            <a:t>қабул</a:t>
          </a:r>
          <a:r>
            <a:rPr lang="ru-RU" dirty="0" smtClean="0"/>
            <a:t> </a:t>
          </a:r>
          <a:r>
            <a:rPr lang="ru-RU" dirty="0" err="1" smtClean="0"/>
            <a:t>қилиши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иштирок</a:t>
          </a:r>
          <a:r>
            <a:rPr lang="ru-RU" dirty="0" smtClean="0"/>
            <a:t> </a:t>
          </a:r>
          <a:r>
            <a:rPr lang="ru-RU" dirty="0" err="1" smtClean="0"/>
            <a:t>этиши</a:t>
          </a:r>
          <a:r>
            <a:rPr lang="ru-RU" dirty="0" smtClean="0"/>
            <a:t> </a:t>
          </a:r>
          <a:r>
            <a:rPr lang="ru-RU" dirty="0" err="1" smtClean="0"/>
            <a:t>мумкин</a:t>
          </a:r>
          <a:r>
            <a:rPr lang="ru-RU" dirty="0" smtClean="0"/>
            <a:t>.</a:t>
          </a:r>
          <a:endParaRPr lang="ru-RU" dirty="0"/>
        </a:p>
      </dgm:t>
    </dgm:pt>
    <dgm:pt modelId="{CF865E21-3727-4AAE-B52B-EB45A56B509C}" type="sibTrans" cxnId="{9C85E054-D027-46B1-819D-96F6B3B737DA}">
      <dgm:prSet/>
      <dgm:spPr/>
      <dgm:t>
        <a:bodyPr/>
        <a:lstStyle/>
        <a:p>
          <a:endParaRPr lang="ru-RU"/>
        </a:p>
      </dgm:t>
    </dgm:pt>
    <dgm:pt modelId="{DC75BB06-27D7-47CF-BC21-79A33229117D}" type="parTrans" cxnId="{9C85E054-D027-46B1-819D-96F6B3B737DA}">
      <dgm:prSet/>
      <dgm:spPr/>
      <dgm:t>
        <a:bodyPr/>
        <a:lstStyle/>
        <a:p>
          <a:endParaRPr lang="ru-RU"/>
        </a:p>
      </dgm:t>
    </dgm:pt>
    <dgm:pt modelId="{8E0A038F-EC88-4C36-AFD4-C36CEF9E9B4B}">
      <dgm:prSet/>
      <dgm:spPr/>
      <dgm:t>
        <a:bodyPr/>
        <a:lstStyle/>
        <a:p>
          <a:r>
            <a:rPr lang="ru-RU" dirty="0" err="1" smtClean="0"/>
            <a:t>Ҳукуматнинг</a:t>
          </a:r>
          <a:r>
            <a:rPr lang="ru-RU" dirty="0" smtClean="0"/>
            <a:t> </a:t>
          </a:r>
          <a:r>
            <a:rPr lang="ru-RU" dirty="0" err="1" smtClean="0"/>
            <a:t>бозордаги</a:t>
          </a:r>
          <a:r>
            <a:rPr lang="ru-RU" dirty="0" smtClean="0"/>
            <a:t> </a:t>
          </a:r>
          <a:r>
            <a:rPr lang="ru-RU" dirty="0" err="1" smtClean="0"/>
            <a:t>тўртинчи</a:t>
          </a:r>
          <a:r>
            <a:rPr lang="ru-RU" dirty="0" smtClean="0"/>
            <a:t> </a:t>
          </a:r>
          <a:r>
            <a:rPr lang="ru-RU" dirty="0" err="1" smtClean="0"/>
            <a:t>вазифаси</a:t>
          </a:r>
          <a:r>
            <a:rPr lang="ru-RU" dirty="0" smtClean="0"/>
            <a:t> </a:t>
          </a:r>
          <a:r>
            <a:rPr lang="ru-RU" dirty="0" err="1" smtClean="0"/>
            <a:t>ресурсларни</a:t>
          </a:r>
          <a:r>
            <a:rPr lang="ru-RU" dirty="0" smtClean="0"/>
            <a:t> </a:t>
          </a:r>
          <a:r>
            <a:rPr lang="ru-RU" dirty="0" err="1" smtClean="0"/>
            <a:t>қайта</a:t>
          </a:r>
          <a:r>
            <a:rPr lang="ru-RU" dirty="0" smtClean="0"/>
            <a:t> </a:t>
          </a:r>
          <a:r>
            <a:rPr lang="ru-RU" dirty="0" err="1" smtClean="0"/>
            <a:t>тақсимлашдир</a:t>
          </a:r>
          <a:r>
            <a:rPr lang="ru-RU" dirty="0" smtClean="0"/>
            <a:t>.</a:t>
          </a:r>
        </a:p>
        <a:p>
          <a:endParaRPr lang="ru-RU" dirty="0"/>
        </a:p>
      </dgm:t>
    </dgm:pt>
    <dgm:pt modelId="{240D17BF-1B2A-488B-9237-D339C39B56DA}" type="parTrans" cxnId="{E02CEEF5-D5FE-4AC1-AA2D-61C51EB2E8C5}">
      <dgm:prSet/>
      <dgm:spPr/>
      <dgm:t>
        <a:bodyPr/>
        <a:lstStyle/>
        <a:p>
          <a:endParaRPr lang="ru-RU"/>
        </a:p>
      </dgm:t>
    </dgm:pt>
    <dgm:pt modelId="{A375BD50-4002-4968-9326-21DFECC2EB77}" type="sibTrans" cxnId="{E02CEEF5-D5FE-4AC1-AA2D-61C51EB2E8C5}">
      <dgm:prSet/>
      <dgm:spPr/>
      <dgm:t>
        <a:bodyPr/>
        <a:lstStyle/>
        <a:p>
          <a:endParaRPr lang="ru-RU"/>
        </a:p>
      </dgm:t>
    </dgm:pt>
    <dgm:pt modelId="{EA88FA37-B1D8-4A27-8465-EAE21153C711}">
      <dgm:prSet phldrT="[Текст]" custT="1"/>
      <dgm:spPr/>
      <dgm:t>
        <a:bodyPr/>
        <a:lstStyle/>
        <a:p>
          <a:r>
            <a:rPr lang="ru-RU" sz="2400" dirty="0" err="1" smtClean="0"/>
            <a:t>Бозор</a:t>
          </a:r>
          <a:r>
            <a:rPr lang="ru-RU" sz="2400" dirty="0" smtClean="0"/>
            <a:t> </a:t>
          </a:r>
          <a:r>
            <a:rPr lang="ru-RU" sz="2400" dirty="0" err="1" smtClean="0"/>
            <a:t>иқтисодиётида</a:t>
          </a:r>
          <a:r>
            <a:rPr lang="ru-RU" sz="2400" dirty="0" smtClean="0"/>
            <a:t> </a:t>
          </a:r>
          <a:r>
            <a:rPr lang="ru-RU" sz="2400" dirty="0" err="1" smtClean="0"/>
            <a:t>Ҳукуматнинг</a:t>
          </a:r>
          <a:r>
            <a:rPr lang="ru-RU" sz="2400" dirty="0" smtClean="0"/>
            <a:t> </a:t>
          </a:r>
          <a:r>
            <a:rPr lang="ru-RU" sz="2400" dirty="0" err="1" smtClean="0"/>
            <a:t>асосий</a:t>
          </a:r>
          <a:r>
            <a:rPr lang="ru-RU" sz="2400" dirty="0" smtClean="0"/>
            <a:t> </a:t>
          </a:r>
          <a:r>
            <a:rPr lang="ru-RU" sz="2400" dirty="0" err="1" smtClean="0"/>
            <a:t>функциялари</a:t>
          </a:r>
          <a:endParaRPr lang="ru-RU" sz="2400" dirty="0"/>
        </a:p>
      </dgm:t>
    </dgm:pt>
    <dgm:pt modelId="{0B1E7614-BD99-4A85-8977-486D0A469DE0}" type="sibTrans" cxnId="{B7141192-569D-4D2F-A064-8473B0CE9E59}">
      <dgm:prSet/>
      <dgm:spPr/>
      <dgm:t>
        <a:bodyPr/>
        <a:lstStyle/>
        <a:p>
          <a:endParaRPr lang="ru-RU"/>
        </a:p>
      </dgm:t>
    </dgm:pt>
    <dgm:pt modelId="{B2917D47-69CF-4486-9372-9A2ED4D393B4}" type="parTrans" cxnId="{B7141192-569D-4D2F-A064-8473B0CE9E59}">
      <dgm:prSet/>
      <dgm:spPr/>
      <dgm:t>
        <a:bodyPr/>
        <a:lstStyle/>
        <a:p>
          <a:endParaRPr lang="ru-RU"/>
        </a:p>
      </dgm:t>
    </dgm:pt>
    <dgm:pt modelId="{6ABCCAE1-89FA-4793-8A02-291813F14B34}">
      <dgm:prSet/>
      <dgm:spPr/>
      <dgm:t>
        <a:bodyPr/>
        <a:lstStyle/>
        <a:p>
          <a:r>
            <a:rPr lang="ru-RU" dirty="0" err="1" smtClean="0"/>
            <a:t>Бозор</a:t>
          </a:r>
          <a:r>
            <a:rPr lang="ru-RU" dirty="0" smtClean="0"/>
            <a:t> </a:t>
          </a:r>
          <a:r>
            <a:rPr lang="ru-RU" dirty="0" err="1" smtClean="0"/>
            <a:t>иқтисодиёти</a:t>
          </a:r>
          <a:r>
            <a:rPr lang="ru-RU" dirty="0" smtClean="0"/>
            <a:t> </a:t>
          </a:r>
          <a:r>
            <a:rPr lang="ru-RU" dirty="0" err="1" smtClean="0"/>
            <a:t>шароитида</a:t>
          </a:r>
          <a:r>
            <a:rPr lang="ru-RU" dirty="0" smtClean="0"/>
            <a:t> </a:t>
          </a:r>
          <a:r>
            <a:rPr lang="ru-RU" dirty="0" err="1" smtClean="0"/>
            <a:t>давлатнинг</a:t>
          </a:r>
          <a:r>
            <a:rPr lang="ru-RU" dirty="0" smtClean="0"/>
            <a:t> </a:t>
          </a:r>
          <a:r>
            <a:rPr lang="ru-RU" dirty="0" err="1" smtClean="0"/>
            <a:t>бешинчи</a:t>
          </a:r>
          <a:r>
            <a:rPr lang="ru-RU" dirty="0" smtClean="0"/>
            <a:t> </a:t>
          </a:r>
          <a:r>
            <a:rPr lang="ru-RU" dirty="0" err="1" smtClean="0"/>
            <a:t>вазифаси</a:t>
          </a:r>
          <a:r>
            <a:rPr lang="ru-RU" dirty="0" smtClean="0"/>
            <a:t> </a:t>
          </a:r>
          <a:r>
            <a:rPr lang="ru-RU" dirty="0" err="1" smtClean="0"/>
            <a:t>бутун</a:t>
          </a:r>
          <a:r>
            <a:rPr lang="ru-RU" dirty="0" smtClean="0"/>
            <a:t> </a:t>
          </a:r>
          <a:r>
            <a:rPr lang="ru-RU" dirty="0" err="1" smtClean="0"/>
            <a:t>иқтисодиётни</a:t>
          </a:r>
          <a:r>
            <a:rPr lang="ru-RU" dirty="0" smtClean="0"/>
            <a:t> </a:t>
          </a:r>
          <a:r>
            <a:rPr lang="ru-RU" dirty="0" err="1" smtClean="0"/>
            <a:t>барқарорлаштиришдир</a:t>
          </a:r>
          <a:r>
            <a:rPr lang="ru-RU" dirty="0" smtClean="0"/>
            <a:t>.</a:t>
          </a:r>
          <a:endParaRPr lang="ru-RU" dirty="0"/>
        </a:p>
      </dgm:t>
    </dgm:pt>
    <dgm:pt modelId="{779FB1BB-F796-47C6-A2DA-602CEFB3E3FC}" type="parTrans" cxnId="{42589E92-6E4A-40B5-8F23-2045293F27A4}">
      <dgm:prSet/>
      <dgm:spPr/>
      <dgm:t>
        <a:bodyPr/>
        <a:lstStyle/>
        <a:p>
          <a:endParaRPr lang="ru-RU"/>
        </a:p>
      </dgm:t>
    </dgm:pt>
    <dgm:pt modelId="{E885AA68-C1C3-4D84-AC81-D5A13E6B0E4F}" type="sibTrans" cxnId="{42589E92-6E4A-40B5-8F23-2045293F27A4}">
      <dgm:prSet/>
      <dgm:spPr/>
      <dgm:t>
        <a:bodyPr/>
        <a:lstStyle/>
        <a:p>
          <a:endParaRPr lang="ru-RU"/>
        </a:p>
      </dgm:t>
    </dgm:pt>
    <dgm:pt modelId="{522C06DB-8B4B-42BE-B364-6D03CA0151C4}" type="pres">
      <dgm:prSet presAssocID="{89030217-4AEB-47F2-8AF3-40A4AF71F2D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4A1686-2A1E-4355-AA67-8FFE3636DB49}" type="pres">
      <dgm:prSet presAssocID="{EA88FA37-B1D8-4A27-8465-EAE21153C711}" presName="root1" presStyleCnt="0"/>
      <dgm:spPr/>
    </dgm:pt>
    <dgm:pt modelId="{C2FAA0F9-B7A9-42D3-B8B4-10BA923E6502}" type="pres">
      <dgm:prSet presAssocID="{EA88FA37-B1D8-4A27-8465-EAE21153C71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E4B878-937D-42DF-9EB2-78FBCB23BD25}" type="pres">
      <dgm:prSet presAssocID="{EA88FA37-B1D8-4A27-8465-EAE21153C711}" presName="level2hierChild" presStyleCnt="0"/>
      <dgm:spPr/>
    </dgm:pt>
    <dgm:pt modelId="{2B3A3873-6C5D-4CB0-B8FD-A1AC222E002D}" type="pres">
      <dgm:prSet presAssocID="{4B2442BD-70BB-425B-BA71-A8DE4E445C81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02906C5B-2113-492A-AF1B-3803DB381D2A}" type="pres">
      <dgm:prSet presAssocID="{4B2442BD-70BB-425B-BA71-A8DE4E445C8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1408863C-E9E6-4820-94BE-4585409D2C12}" type="pres">
      <dgm:prSet presAssocID="{7CFF63F3-F8E6-4BFF-B8F5-83185E2FF099}" presName="root2" presStyleCnt="0"/>
      <dgm:spPr/>
    </dgm:pt>
    <dgm:pt modelId="{9BD1784C-BF96-49DB-8062-820130D7E983}" type="pres">
      <dgm:prSet presAssocID="{7CFF63F3-F8E6-4BFF-B8F5-83185E2FF099}" presName="LevelTwoTextNode" presStyleLbl="node2" presStyleIdx="0" presStyleCnt="5" custScaleX="189010" custLinFactNeighborX="9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4B2B8C-8641-4989-AEFA-75FC6E41CE35}" type="pres">
      <dgm:prSet presAssocID="{7CFF63F3-F8E6-4BFF-B8F5-83185E2FF099}" presName="level3hierChild" presStyleCnt="0"/>
      <dgm:spPr/>
    </dgm:pt>
    <dgm:pt modelId="{E48BB195-9CD4-4F73-B54F-F962B7F9A066}" type="pres">
      <dgm:prSet presAssocID="{8F8F2444-7D06-4BE3-B0E7-09FDCE6FC532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1423EA0B-2C40-4025-A979-55A3C60F8C4C}" type="pres">
      <dgm:prSet presAssocID="{8F8F2444-7D06-4BE3-B0E7-09FDCE6FC532}" presName="connTx" presStyleLbl="parChTrans1D2" presStyleIdx="1" presStyleCnt="5"/>
      <dgm:spPr/>
      <dgm:t>
        <a:bodyPr/>
        <a:lstStyle/>
        <a:p>
          <a:endParaRPr lang="ru-RU"/>
        </a:p>
      </dgm:t>
    </dgm:pt>
    <dgm:pt modelId="{9296AA49-FEC4-42B6-8CE2-06C6F4A1E4E9}" type="pres">
      <dgm:prSet presAssocID="{34503ABE-7347-4810-B39C-7E180E9CC4CB}" presName="root2" presStyleCnt="0"/>
      <dgm:spPr/>
    </dgm:pt>
    <dgm:pt modelId="{3301942B-0D42-4D42-8405-E62593C2DA37}" type="pres">
      <dgm:prSet presAssocID="{34503ABE-7347-4810-B39C-7E180E9CC4CB}" presName="LevelTwoTextNode" presStyleLbl="node2" presStyleIdx="1" presStyleCnt="5" custScaleX="1901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B9CB5C-8DE4-4E76-A3EF-86EA3074F962}" type="pres">
      <dgm:prSet presAssocID="{34503ABE-7347-4810-B39C-7E180E9CC4CB}" presName="level3hierChild" presStyleCnt="0"/>
      <dgm:spPr/>
    </dgm:pt>
    <dgm:pt modelId="{8ACB4122-DAE3-4D27-9FEC-4EF0BFE5E496}" type="pres">
      <dgm:prSet presAssocID="{DC75BB06-27D7-47CF-BC21-79A33229117D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17F6EF52-37F8-4047-91AA-A93C1033AC42}" type="pres">
      <dgm:prSet presAssocID="{DC75BB06-27D7-47CF-BC21-79A33229117D}" presName="connTx" presStyleLbl="parChTrans1D2" presStyleIdx="2" presStyleCnt="5"/>
      <dgm:spPr/>
      <dgm:t>
        <a:bodyPr/>
        <a:lstStyle/>
        <a:p>
          <a:endParaRPr lang="ru-RU"/>
        </a:p>
      </dgm:t>
    </dgm:pt>
    <dgm:pt modelId="{316E6088-CC41-4F89-B03B-98BBAF997BB2}" type="pres">
      <dgm:prSet presAssocID="{E10D42F5-20E6-426A-A702-FD2AD8EB20F3}" presName="root2" presStyleCnt="0"/>
      <dgm:spPr/>
    </dgm:pt>
    <dgm:pt modelId="{BD6DF828-9D57-4584-8A89-8C7F2AAF6CB8}" type="pres">
      <dgm:prSet presAssocID="{E10D42F5-20E6-426A-A702-FD2AD8EB20F3}" presName="LevelTwoTextNode" presStyleLbl="node2" presStyleIdx="2" presStyleCnt="5" custScaleX="1900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DF0FD2-0B24-4995-8509-FD372108CEC2}" type="pres">
      <dgm:prSet presAssocID="{E10D42F5-20E6-426A-A702-FD2AD8EB20F3}" presName="level3hierChild" presStyleCnt="0"/>
      <dgm:spPr/>
    </dgm:pt>
    <dgm:pt modelId="{2DD5E6C7-BBD8-4D6B-8D1A-52BA58253957}" type="pres">
      <dgm:prSet presAssocID="{240D17BF-1B2A-488B-9237-D339C39B56DA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F79FDA3F-F41F-4461-9400-625F8DA58707}" type="pres">
      <dgm:prSet presAssocID="{240D17BF-1B2A-488B-9237-D339C39B56DA}" presName="connTx" presStyleLbl="parChTrans1D2" presStyleIdx="3" presStyleCnt="5"/>
      <dgm:spPr/>
      <dgm:t>
        <a:bodyPr/>
        <a:lstStyle/>
        <a:p>
          <a:endParaRPr lang="ru-RU"/>
        </a:p>
      </dgm:t>
    </dgm:pt>
    <dgm:pt modelId="{EC788296-88FC-4A8B-B2E0-AE0C1B26C85C}" type="pres">
      <dgm:prSet presAssocID="{8E0A038F-EC88-4C36-AFD4-C36CEF9E9B4B}" presName="root2" presStyleCnt="0"/>
      <dgm:spPr/>
    </dgm:pt>
    <dgm:pt modelId="{6A0EF442-12A8-4613-AB0D-8041837B1BB7}" type="pres">
      <dgm:prSet presAssocID="{8E0A038F-EC88-4C36-AFD4-C36CEF9E9B4B}" presName="LevelTwoTextNode" presStyleLbl="node2" presStyleIdx="3" presStyleCnt="5" custScaleX="1908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EA9CA23-EDE9-4F61-8A6C-89862218EC10}" type="pres">
      <dgm:prSet presAssocID="{8E0A038F-EC88-4C36-AFD4-C36CEF9E9B4B}" presName="level3hierChild" presStyleCnt="0"/>
      <dgm:spPr/>
    </dgm:pt>
    <dgm:pt modelId="{3AD36900-9DB3-41F9-A430-0099A18D31B9}" type="pres">
      <dgm:prSet presAssocID="{779FB1BB-F796-47C6-A2DA-602CEFB3E3FC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75B02CBF-2A77-4D76-897E-85977088C97D}" type="pres">
      <dgm:prSet presAssocID="{779FB1BB-F796-47C6-A2DA-602CEFB3E3FC}" presName="connTx" presStyleLbl="parChTrans1D2" presStyleIdx="4" presStyleCnt="5"/>
      <dgm:spPr/>
      <dgm:t>
        <a:bodyPr/>
        <a:lstStyle/>
        <a:p>
          <a:endParaRPr lang="ru-RU"/>
        </a:p>
      </dgm:t>
    </dgm:pt>
    <dgm:pt modelId="{4DACB56C-84CF-4752-A958-1BF3DBD7DD3E}" type="pres">
      <dgm:prSet presAssocID="{6ABCCAE1-89FA-4793-8A02-291813F14B34}" presName="root2" presStyleCnt="0"/>
      <dgm:spPr/>
    </dgm:pt>
    <dgm:pt modelId="{40E2D502-B157-477B-B0C4-0102DEED6D71}" type="pres">
      <dgm:prSet presAssocID="{6ABCCAE1-89FA-4793-8A02-291813F14B34}" presName="LevelTwoTextNode" presStyleLbl="node2" presStyleIdx="4" presStyleCnt="5" custScaleX="1910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F7104A-EF45-4C4E-9B81-B2B69856C7CF}" type="pres">
      <dgm:prSet presAssocID="{6ABCCAE1-89FA-4793-8A02-291813F14B34}" presName="level3hierChild" presStyleCnt="0"/>
      <dgm:spPr/>
    </dgm:pt>
  </dgm:ptLst>
  <dgm:cxnLst>
    <dgm:cxn modelId="{B13D326F-DA4C-43DF-A644-0D3DDCC392E1}" type="presOf" srcId="{89030217-4AEB-47F2-8AF3-40A4AF71F2D5}" destId="{522C06DB-8B4B-42BE-B364-6D03CA0151C4}" srcOrd="0" destOrd="0" presId="urn:microsoft.com/office/officeart/2008/layout/HorizontalMultiLevelHierarchy"/>
    <dgm:cxn modelId="{EE7A5FD1-790B-41A8-809D-355F7B1FBFD6}" type="presOf" srcId="{240D17BF-1B2A-488B-9237-D339C39B56DA}" destId="{2DD5E6C7-BBD8-4D6B-8D1A-52BA58253957}" srcOrd="0" destOrd="0" presId="urn:microsoft.com/office/officeart/2008/layout/HorizontalMultiLevelHierarchy"/>
    <dgm:cxn modelId="{21D54CDD-7BD0-454B-9EC7-EBE74EA290D4}" type="presOf" srcId="{E10D42F5-20E6-426A-A702-FD2AD8EB20F3}" destId="{BD6DF828-9D57-4584-8A89-8C7F2AAF6CB8}" srcOrd="0" destOrd="0" presId="urn:microsoft.com/office/officeart/2008/layout/HorizontalMultiLevelHierarchy"/>
    <dgm:cxn modelId="{8BD8D5AD-5DC1-4016-8FCA-16954457BD18}" type="presOf" srcId="{7CFF63F3-F8E6-4BFF-B8F5-83185E2FF099}" destId="{9BD1784C-BF96-49DB-8062-820130D7E983}" srcOrd="0" destOrd="0" presId="urn:microsoft.com/office/officeart/2008/layout/HorizontalMultiLevelHierarchy"/>
    <dgm:cxn modelId="{64F94597-3325-4D57-91B7-81AC58670D42}" type="presOf" srcId="{779FB1BB-F796-47C6-A2DA-602CEFB3E3FC}" destId="{3AD36900-9DB3-41F9-A430-0099A18D31B9}" srcOrd="0" destOrd="0" presId="urn:microsoft.com/office/officeart/2008/layout/HorizontalMultiLevelHierarchy"/>
    <dgm:cxn modelId="{C2CBB18A-6111-460B-9BB5-9CDF79531A54}" type="presOf" srcId="{8E0A038F-EC88-4C36-AFD4-C36CEF9E9B4B}" destId="{6A0EF442-12A8-4613-AB0D-8041837B1BB7}" srcOrd="0" destOrd="0" presId="urn:microsoft.com/office/officeart/2008/layout/HorizontalMultiLevelHierarchy"/>
    <dgm:cxn modelId="{BF84CE89-E901-432E-A005-13D02C42D235}" type="presOf" srcId="{DC75BB06-27D7-47CF-BC21-79A33229117D}" destId="{8ACB4122-DAE3-4D27-9FEC-4EF0BFE5E496}" srcOrd="0" destOrd="0" presId="urn:microsoft.com/office/officeart/2008/layout/HorizontalMultiLevelHierarchy"/>
    <dgm:cxn modelId="{6EA86F0B-EE8E-4CF3-8D0E-2110AF9B6859}" type="presOf" srcId="{6ABCCAE1-89FA-4793-8A02-291813F14B34}" destId="{40E2D502-B157-477B-B0C4-0102DEED6D71}" srcOrd="0" destOrd="0" presId="urn:microsoft.com/office/officeart/2008/layout/HorizontalMultiLevelHierarchy"/>
    <dgm:cxn modelId="{42589E92-6E4A-40B5-8F23-2045293F27A4}" srcId="{EA88FA37-B1D8-4A27-8465-EAE21153C711}" destId="{6ABCCAE1-89FA-4793-8A02-291813F14B34}" srcOrd="4" destOrd="0" parTransId="{779FB1BB-F796-47C6-A2DA-602CEFB3E3FC}" sibTransId="{E885AA68-C1C3-4D84-AC81-D5A13E6B0E4F}"/>
    <dgm:cxn modelId="{1EE14A29-7A86-4744-8985-8EE955628014}" type="presOf" srcId="{8F8F2444-7D06-4BE3-B0E7-09FDCE6FC532}" destId="{1423EA0B-2C40-4025-A979-55A3C60F8C4C}" srcOrd="1" destOrd="0" presId="urn:microsoft.com/office/officeart/2008/layout/HorizontalMultiLevelHierarchy"/>
    <dgm:cxn modelId="{E02CEEF5-D5FE-4AC1-AA2D-61C51EB2E8C5}" srcId="{EA88FA37-B1D8-4A27-8465-EAE21153C711}" destId="{8E0A038F-EC88-4C36-AFD4-C36CEF9E9B4B}" srcOrd="3" destOrd="0" parTransId="{240D17BF-1B2A-488B-9237-D339C39B56DA}" sibTransId="{A375BD50-4002-4968-9326-21DFECC2EB77}"/>
    <dgm:cxn modelId="{2438C7A0-BAD4-4C08-9A93-6EFE66512852}" type="presOf" srcId="{4B2442BD-70BB-425B-BA71-A8DE4E445C81}" destId="{2B3A3873-6C5D-4CB0-B8FD-A1AC222E002D}" srcOrd="0" destOrd="0" presId="urn:microsoft.com/office/officeart/2008/layout/HorizontalMultiLevelHierarchy"/>
    <dgm:cxn modelId="{F41E8A65-107F-4162-9D33-B6DB8980C2A8}" type="presOf" srcId="{4B2442BD-70BB-425B-BA71-A8DE4E445C81}" destId="{02906C5B-2113-492A-AF1B-3803DB381D2A}" srcOrd="1" destOrd="0" presId="urn:microsoft.com/office/officeart/2008/layout/HorizontalMultiLevelHierarchy"/>
    <dgm:cxn modelId="{71A8106D-0F5F-41A8-98C5-1ACD8971B58B}" srcId="{EA88FA37-B1D8-4A27-8465-EAE21153C711}" destId="{7CFF63F3-F8E6-4BFF-B8F5-83185E2FF099}" srcOrd="0" destOrd="0" parTransId="{4B2442BD-70BB-425B-BA71-A8DE4E445C81}" sibTransId="{B546EA4E-B001-4A7D-AC63-0D26782A39AA}"/>
    <dgm:cxn modelId="{9238299A-62BF-448D-A6E0-938FF4654AC9}" type="presOf" srcId="{8F8F2444-7D06-4BE3-B0E7-09FDCE6FC532}" destId="{E48BB195-9CD4-4F73-B54F-F962B7F9A066}" srcOrd="0" destOrd="0" presId="urn:microsoft.com/office/officeart/2008/layout/HorizontalMultiLevelHierarchy"/>
    <dgm:cxn modelId="{143F5EC3-E384-4605-BE71-FC7429E09BBE}" type="presOf" srcId="{240D17BF-1B2A-488B-9237-D339C39B56DA}" destId="{F79FDA3F-F41F-4461-9400-625F8DA58707}" srcOrd="1" destOrd="0" presId="urn:microsoft.com/office/officeart/2008/layout/HorizontalMultiLevelHierarchy"/>
    <dgm:cxn modelId="{B7141192-569D-4D2F-A064-8473B0CE9E59}" srcId="{89030217-4AEB-47F2-8AF3-40A4AF71F2D5}" destId="{EA88FA37-B1D8-4A27-8465-EAE21153C711}" srcOrd="0" destOrd="0" parTransId="{B2917D47-69CF-4486-9372-9A2ED4D393B4}" sibTransId="{0B1E7614-BD99-4A85-8977-486D0A469DE0}"/>
    <dgm:cxn modelId="{4CDFC047-0DD6-4CF3-B29C-08A6117CC02E}" type="presOf" srcId="{EA88FA37-B1D8-4A27-8465-EAE21153C711}" destId="{C2FAA0F9-B7A9-42D3-B8B4-10BA923E6502}" srcOrd="0" destOrd="0" presId="urn:microsoft.com/office/officeart/2008/layout/HorizontalMultiLevelHierarchy"/>
    <dgm:cxn modelId="{C0B762CD-0FA0-4DE9-B690-446A1280A194}" type="presOf" srcId="{779FB1BB-F796-47C6-A2DA-602CEFB3E3FC}" destId="{75B02CBF-2A77-4D76-897E-85977088C97D}" srcOrd="1" destOrd="0" presId="urn:microsoft.com/office/officeart/2008/layout/HorizontalMultiLevelHierarchy"/>
    <dgm:cxn modelId="{43552D15-5D20-4F2B-8B6C-8B9CFC2AAC21}" srcId="{EA88FA37-B1D8-4A27-8465-EAE21153C711}" destId="{34503ABE-7347-4810-B39C-7E180E9CC4CB}" srcOrd="1" destOrd="0" parTransId="{8F8F2444-7D06-4BE3-B0E7-09FDCE6FC532}" sibTransId="{09A2D175-2BA0-453D-A28F-E47F0553269C}"/>
    <dgm:cxn modelId="{9C85E054-D027-46B1-819D-96F6B3B737DA}" srcId="{EA88FA37-B1D8-4A27-8465-EAE21153C711}" destId="{E10D42F5-20E6-426A-A702-FD2AD8EB20F3}" srcOrd="2" destOrd="0" parTransId="{DC75BB06-27D7-47CF-BC21-79A33229117D}" sibTransId="{CF865E21-3727-4AAE-B52B-EB45A56B509C}"/>
    <dgm:cxn modelId="{FD348EDC-CE31-4976-9D5D-B4F65F59DEBE}" type="presOf" srcId="{DC75BB06-27D7-47CF-BC21-79A33229117D}" destId="{17F6EF52-37F8-4047-91AA-A93C1033AC42}" srcOrd="1" destOrd="0" presId="urn:microsoft.com/office/officeart/2008/layout/HorizontalMultiLevelHierarchy"/>
    <dgm:cxn modelId="{0DC2D935-FC67-4F9F-B667-3DEAC4914DEE}" type="presOf" srcId="{34503ABE-7347-4810-B39C-7E180E9CC4CB}" destId="{3301942B-0D42-4D42-8405-E62593C2DA37}" srcOrd="0" destOrd="0" presId="urn:microsoft.com/office/officeart/2008/layout/HorizontalMultiLevelHierarchy"/>
    <dgm:cxn modelId="{25DC235D-03E0-403C-B006-E9E9E25A0FDE}" type="presParOf" srcId="{522C06DB-8B4B-42BE-B364-6D03CA0151C4}" destId="{D14A1686-2A1E-4355-AA67-8FFE3636DB49}" srcOrd="0" destOrd="0" presId="urn:microsoft.com/office/officeart/2008/layout/HorizontalMultiLevelHierarchy"/>
    <dgm:cxn modelId="{162DAFBA-C2C8-40AF-AC57-03BF315B87C8}" type="presParOf" srcId="{D14A1686-2A1E-4355-AA67-8FFE3636DB49}" destId="{C2FAA0F9-B7A9-42D3-B8B4-10BA923E6502}" srcOrd="0" destOrd="0" presId="urn:microsoft.com/office/officeart/2008/layout/HorizontalMultiLevelHierarchy"/>
    <dgm:cxn modelId="{661B6977-1E55-4685-BC53-B78EB5D28252}" type="presParOf" srcId="{D14A1686-2A1E-4355-AA67-8FFE3636DB49}" destId="{D5E4B878-937D-42DF-9EB2-78FBCB23BD25}" srcOrd="1" destOrd="0" presId="urn:microsoft.com/office/officeart/2008/layout/HorizontalMultiLevelHierarchy"/>
    <dgm:cxn modelId="{CDDC0F2C-8FFB-4516-A609-BE5A16990820}" type="presParOf" srcId="{D5E4B878-937D-42DF-9EB2-78FBCB23BD25}" destId="{2B3A3873-6C5D-4CB0-B8FD-A1AC222E002D}" srcOrd="0" destOrd="0" presId="urn:microsoft.com/office/officeart/2008/layout/HorizontalMultiLevelHierarchy"/>
    <dgm:cxn modelId="{D4427CFC-E3E4-4903-AA83-B418437F4447}" type="presParOf" srcId="{2B3A3873-6C5D-4CB0-B8FD-A1AC222E002D}" destId="{02906C5B-2113-492A-AF1B-3803DB381D2A}" srcOrd="0" destOrd="0" presId="urn:microsoft.com/office/officeart/2008/layout/HorizontalMultiLevelHierarchy"/>
    <dgm:cxn modelId="{214D3D21-2B9E-48D4-BC68-F99203D8E740}" type="presParOf" srcId="{D5E4B878-937D-42DF-9EB2-78FBCB23BD25}" destId="{1408863C-E9E6-4820-94BE-4585409D2C12}" srcOrd="1" destOrd="0" presId="urn:microsoft.com/office/officeart/2008/layout/HorizontalMultiLevelHierarchy"/>
    <dgm:cxn modelId="{E478009E-5475-4040-9B07-D7019BE3FAB8}" type="presParOf" srcId="{1408863C-E9E6-4820-94BE-4585409D2C12}" destId="{9BD1784C-BF96-49DB-8062-820130D7E983}" srcOrd="0" destOrd="0" presId="urn:microsoft.com/office/officeart/2008/layout/HorizontalMultiLevelHierarchy"/>
    <dgm:cxn modelId="{411ACE31-473E-497B-9AB0-BE8C1E96B467}" type="presParOf" srcId="{1408863C-E9E6-4820-94BE-4585409D2C12}" destId="{724B2B8C-8641-4989-AEFA-75FC6E41CE35}" srcOrd="1" destOrd="0" presId="urn:microsoft.com/office/officeart/2008/layout/HorizontalMultiLevelHierarchy"/>
    <dgm:cxn modelId="{7ACECAA0-500E-4691-8DFB-A565D08F264F}" type="presParOf" srcId="{D5E4B878-937D-42DF-9EB2-78FBCB23BD25}" destId="{E48BB195-9CD4-4F73-B54F-F962B7F9A066}" srcOrd="2" destOrd="0" presId="urn:microsoft.com/office/officeart/2008/layout/HorizontalMultiLevelHierarchy"/>
    <dgm:cxn modelId="{19A242BB-D340-4DB5-87C2-ADFFB832A728}" type="presParOf" srcId="{E48BB195-9CD4-4F73-B54F-F962B7F9A066}" destId="{1423EA0B-2C40-4025-A979-55A3C60F8C4C}" srcOrd="0" destOrd="0" presId="urn:microsoft.com/office/officeart/2008/layout/HorizontalMultiLevelHierarchy"/>
    <dgm:cxn modelId="{E105A617-C760-4566-991F-78008C2D8BF4}" type="presParOf" srcId="{D5E4B878-937D-42DF-9EB2-78FBCB23BD25}" destId="{9296AA49-FEC4-42B6-8CE2-06C6F4A1E4E9}" srcOrd="3" destOrd="0" presId="urn:microsoft.com/office/officeart/2008/layout/HorizontalMultiLevelHierarchy"/>
    <dgm:cxn modelId="{41621CEE-1C2D-49F4-B9C5-ACDEC895ED51}" type="presParOf" srcId="{9296AA49-FEC4-42B6-8CE2-06C6F4A1E4E9}" destId="{3301942B-0D42-4D42-8405-E62593C2DA37}" srcOrd="0" destOrd="0" presId="urn:microsoft.com/office/officeart/2008/layout/HorizontalMultiLevelHierarchy"/>
    <dgm:cxn modelId="{4EEAAB97-C583-48AE-837E-727379D60B30}" type="presParOf" srcId="{9296AA49-FEC4-42B6-8CE2-06C6F4A1E4E9}" destId="{93B9CB5C-8DE4-4E76-A3EF-86EA3074F962}" srcOrd="1" destOrd="0" presId="urn:microsoft.com/office/officeart/2008/layout/HorizontalMultiLevelHierarchy"/>
    <dgm:cxn modelId="{27690C91-1EE5-4D94-8341-CD01CA44036F}" type="presParOf" srcId="{D5E4B878-937D-42DF-9EB2-78FBCB23BD25}" destId="{8ACB4122-DAE3-4D27-9FEC-4EF0BFE5E496}" srcOrd="4" destOrd="0" presId="urn:microsoft.com/office/officeart/2008/layout/HorizontalMultiLevelHierarchy"/>
    <dgm:cxn modelId="{61FC5196-4767-4555-B894-3C31EF2020EF}" type="presParOf" srcId="{8ACB4122-DAE3-4D27-9FEC-4EF0BFE5E496}" destId="{17F6EF52-37F8-4047-91AA-A93C1033AC42}" srcOrd="0" destOrd="0" presId="urn:microsoft.com/office/officeart/2008/layout/HorizontalMultiLevelHierarchy"/>
    <dgm:cxn modelId="{2842062D-4BAF-4A8A-9AAE-45CBC64C0451}" type="presParOf" srcId="{D5E4B878-937D-42DF-9EB2-78FBCB23BD25}" destId="{316E6088-CC41-4F89-B03B-98BBAF997BB2}" srcOrd="5" destOrd="0" presId="urn:microsoft.com/office/officeart/2008/layout/HorizontalMultiLevelHierarchy"/>
    <dgm:cxn modelId="{4A1F8B0C-FE2F-4DB1-A6C1-7D2EF742337D}" type="presParOf" srcId="{316E6088-CC41-4F89-B03B-98BBAF997BB2}" destId="{BD6DF828-9D57-4584-8A89-8C7F2AAF6CB8}" srcOrd="0" destOrd="0" presId="urn:microsoft.com/office/officeart/2008/layout/HorizontalMultiLevelHierarchy"/>
    <dgm:cxn modelId="{D1E8DA34-FDC0-44C5-B968-F2D0CDFFC9C2}" type="presParOf" srcId="{316E6088-CC41-4F89-B03B-98BBAF997BB2}" destId="{4EDF0FD2-0B24-4995-8509-FD372108CEC2}" srcOrd="1" destOrd="0" presId="urn:microsoft.com/office/officeart/2008/layout/HorizontalMultiLevelHierarchy"/>
    <dgm:cxn modelId="{1E76AA0A-700A-4B54-B724-D85D4DA30403}" type="presParOf" srcId="{D5E4B878-937D-42DF-9EB2-78FBCB23BD25}" destId="{2DD5E6C7-BBD8-4D6B-8D1A-52BA58253957}" srcOrd="6" destOrd="0" presId="urn:microsoft.com/office/officeart/2008/layout/HorizontalMultiLevelHierarchy"/>
    <dgm:cxn modelId="{2F0DEA20-81A4-4A22-84B3-C7A96FED580A}" type="presParOf" srcId="{2DD5E6C7-BBD8-4D6B-8D1A-52BA58253957}" destId="{F79FDA3F-F41F-4461-9400-625F8DA58707}" srcOrd="0" destOrd="0" presId="urn:microsoft.com/office/officeart/2008/layout/HorizontalMultiLevelHierarchy"/>
    <dgm:cxn modelId="{B0B67976-4597-4529-A686-125543EE4CBE}" type="presParOf" srcId="{D5E4B878-937D-42DF-9EB2-78FBCB23BD25}" destId="{EC788296-88FC-4A8B-B2E0-AE0C1B26C85C}" srcOrd="7" destOrd="0" presId="urn:microsoft.com/office/officeart/2008/layout/HorizontalMultiLevelHierarchy"/>
    <dgm:cxn modelId="{BBC95BB6-CE2B-4B08-BC77-72AC1B88E785}" type="presParOf" srcId="{EC788296-88FC-4A8B-B2E0-AE0C1B26C85C}" destId="{6A0EF442-12A8-4613-AB0D-8041837B1BB7}" srcOrd="0" destOrd="0" presId="urn:microsoft.com/office/officeart/2008/layout/HorizontalMultiLevelHierarchy"/>
    <dgm:cxn modelId="{7373DA20-EEFD-46AD-BADE-04D97BD099A2}" type="presParOf" srcId="{EC788296-88FC-4A8B-B2E0-AE0C1B26C85C}" destId="{2EA9CA23-EDE9-4F61-8A6C-89862218EC10}" srcOrd="1" destOrd="0" presId="urn:microsoft.com/office/officeart/2008/layout/HorizontalMultiLevelHierarchy"/>
    <dgm:cxn modelId="{783242DD-B9C6-4633-9D00-F53CE545A86E}" type="presParOf" srcId="{D5E4B878-937D-42DF-9EB2-78FBCB23BD25}" destId="{3AD36900-9DB3-41F9-A430-0099A18D31B9}" srcOrd="8" destOrd="0" presId="urn:microsoft.com/office/officeart/2008/layout/HorizontalMultiLevelHierarchy"/>
    <dgm:cxn modelId="{9E8EEFA1-9D85-44F0-8B3B-B2EB0463505D}" type="presParOf" srcId="{3AD36900-9DB3-41F9-A430-0099A18D31B9}" destId="{75B02CBF-2A77-4D76-897E-85977088C97D}" srcOrd="0" destOrd="0" presId="urn:microsoft.com/office/officeart/2008/layout/HorizontalMultiLevelHierarchy"/>
    <dgm:cxn modelId="{1C3AF23C-CCB8-4702-A7D4-DC1D7993D6BF}" type="presParOf" srcId="{D5E4B878-937D-42DF-9EB2-78FBCB23BD25}" destId="{4DACB56C-84CF-4752-A958-1BF3DBD7DD3E}" srcOrd="9" destOrd="0" presId="urn:microsoft.com/office/officeart/2008/layout/HorizontalMultiLevelHierarchy"/>
    <dgm:cxn modelId="{2C4036EB-D8BC-459F-BD36-A8031A6320AD}" type="presParOf" srcId="{4DACB56C-84CF-4752-A958-1BF3DBD7DD3E}" destId="{40E2D502-B157-477B-B0C4-0102DEED6D71}" srcOrd="0" destOrd="0" presId="urn:microsoft.com/office/officeart/2008/layout/HorizontalMultiLevelHierarchy"/>
    <dgm:cxn modelId="{EAC587B8-F73D-4263-B9AF-CEFADF010C5E}" type="presParOf" srcId="{4DACB56C-84CF-4752-A958-1BF3DBD7DD3E}" destId="{24F7104A-EF45-4C4E-9B81-B2B69856C7C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86BFA87-5244-4E32-8A32-C2CAFDAEF75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5A156C-EE4B-47F2-AC19-C87A5E59C821}">
      <dgm:prSet phldrT="[Текст]"/>
      <dgm:spPr/>
      <dgm:t>
        <a:bodyPr/>
        <a:lstStyle/>
        <a:p>
          <a:r>
            <a:rPr lang="ru-RU" dirty="0" err="1" smtClean="0"/>
            <a:t>Шерман</a:t>
          </a:r>
          <a:r>
            <a:rPr lang="ru-RU" dirty="0" smtClean="0"/>
            <a:t> </a:t>
          </a:r>
          <a:r>
            <a:rPr lang="ru-RU" dirty="0" err="1" smtClean="0"/>
            <a:t>қонуни</a:t>
          </a:r>
          <a:r>
            <a:rPr lang="ru-RU" dirty="0" smtClean="0"/>
            <a:t> (1890 г.)</a:t>
          </a:r>
          <a:r>
            <a:rPr lang="en-US" dirty="0" smtClean="0"/>
            <a:t> </a:t>
          </a:r>
          <a:endParaRPr lang="ru-RU" dirty="0"/>
        </a:p>
      </dgm:t>
    </dgm:pt>
    <dgm:pt modelId="{405ED221-A43D-45A7-8A48-F44E8FEA1A09}" type="parTrans" cxnId="{2A7240E0-46F6-4BE1-A97C-1D765D3A466E}">
      <dgm:prSet/>
      <dgm:spPr/>
      <dgm:t>
        <a:bodyPr/>
        <a:lstStyle/>
        <a:p>
          <a:endParaRPr lang="ru-RU"/>
        </a:p>
      </dgm:t>
    </dgm:pt>
    <dgm:pt modelId="{6C57D949-27AD-4A25-8306-28BB04BDB2BB}" type="sibTrans" cxnId="{2A7240E0-46F6-4BE1-A97C-1D765D3A466E}">
      <dgm:prSet/>
      <dgm:spPr/>
      <dgm:t>
        <a:bodyPr/>
        <a:lstStyle/>
        <a:p>
          <a:endParaRPr lang="ru-RU"/>
        </a:p>
      </dgm:t>
    </dgm:pt>
    <dgm:pt modelId="{2272FF47-4DF7-4E51-B21B-37B52040817F}">
      <dgm:prSet phldrT="[Текст]"/>
      <dgm:spPr/>
      <dgm:t>
        <a:bodyPr/>
        <a:lstStyle/>
        <a:p>
          <a:r>
            <a:rPr lang="ru-RU" dirty="0" err="1" smtClean="0"/>
            <a:t>Клейтон</a:t>
          </a:r>
          <a:r>
            <a:rPr lang="ru-RU" dirty="0" smtClean="0"/>
            <a:t> </a:t>
          </a:r>
          <a:r>
            <a:rPr lang="ru-RU" dirty="0" err="1" smtClean="0"/>
            <a:t>қонуни</a:t>
          </a:r>
          <a:r>
            <a:rPr lang="ru-RU" dirty="0" smtClean="0"/>
            <a:t> (1914 г.)</a:t>
          </a:r>
          <a:endParaRPr lang="ru-RU" dirty="0"/>
        </a:p>
      </dgm:t>
    </dgm:pt>
    <dgm:pt modelId="{EF9A3B78-407F-4368-811E-1334CCB917F4}" type="parTrans" cxnId="{36902CEA-D11D-4AD3-879B-A810BFD835CD}">
      <dgm:prSet/>
      <dgm:spPr/>
      <dgm:t>
        <a:bodyPr/>
        <a:lstStyle/>
        <a:p>
          <a:endParaRPr lang="ru-RU"/>
        </a:p>
      </dgm:t>
    </dgm:pt>
    <dgm:pt modelId="{B27908F2-DF71-4C59-9134-1DDF38D26236}" type="sibTrans" cxnId="{36902CEA-D11D-4AD3-879B-A810BFD835CD}">
      <dgm:prSet/>
      <dgm:spPr/>
      <dgm:t>
        <a:bodyPr/>
        <a:lstStyle/>
        <a:p>
          <a:endParaRPr lang="ru-RU"/>
        </a:p>
      </dgm:t>
    </dgm:pt>
    <dgm:pt modelId="{8F3E1AC9-0922-4722-ADAE-BC61C57669B2}">
      <dgm:prSet phldrT="[Текст]"/>
      <dgm:spPr/>
      <dgm:t>
        <a:bodyPr/>
        <a:lstStyle/>
        <a:p>
          <a:r>
            <a:rPr lang="ru-RU" dirty="0" smtClean="0"/>
            <a:t>Федерал </a:t>
          </a:r>
          <a:r>
            <a:rPr lang="ru-RU" dirty="0" err="1" smtClean="0"/>
            <a:t>савдо</a:t>
          </a:r>
          <a:r>
            <a:rPr lang="ru-RU" dirty="0" smtClean="0"/>
            <a:t> </a:t>
          </a:r>
          <a:r>
            <a:rPr lang="ru-RU" dirty="0" err="1" smtClean="0"/>
            <a:t>комиссияси</a:t>
          </a:r>
          <a:r>
            <a:rPr lang="ru-RU" dirty="0" smtClean="0"/>
            <a:t> </a:t>
          </a:r>
          <a:r>
            <a:rPr lang="ru-RU" dirty="0" err="1" smtClean="0"/>
            <a:t>тўғрисидаги</a:t>
          </a:r>
          <a:r>
            <a:rPr lang="ru-RU" dirty="0" smtClean="0"/>
            <a:t> </a:t>
          </a:r>
          <a:r>
            <a:rPr lang="ru-RU" dirty="0" err="1" smtClean="0"/>
            <a:t>қонун</a:t>
          </a:r>
          <a:r>
            <a:rPr lang="ru-RU" dirty="0" smtClean="0"/>
            <a:t> (1914 г.)</a:t>
          </a:r>
          <a:endParaRPr lang="ru-RU" dirty="0"/>
        </a:p>
      </dgm:t>
    </dgm:pt>
    <dgm:pt modelId="{428C50F6-8405-4668-A67C-CC7127348221}" type="parTrans" cxnId="{1B4A6AD3-E29F-4F10-B3EB-D8A675B7ABD5}">
      <dgm:prSet/>
      <dgm:spPr/>
      <dgm:t>
        <a:bodyPr/>
        <a:lstStyle/>
        <a:p>
          <a:endParaRPr lang="ru-RU"/>
        </a:p>
      </dgm:t>
    </dgm:pt>
    <dgm:pt modelId="{29BA27E5-C3B4-4874-A271-388755900582}" type="sibTrans" cxnId="{1B4A6AD3-E29F-4F10-B3EB-D8A675B7ABD5}">
      <dgm:prSet/>
      <dgm:spPr/>
      <dgm:t>
        <a:bodyPr/>
        <a:lstStyle/>
        <a:p>
          <a:endParaRPr lang="ru-RU"/>
        </a:p>
      </dgm:t>
    </dgm:pt>
    <dgm:pt modelId="{8E2005E9-2E17-4F3B-9E57-CCF8272C2607}" type="pres">
      <dgm:prSet presAssocID="{386BFA87-5244-4E32-8A32-C2CAFDAEF75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5F50A9-AD4B-4710-933B-16EA87DD33CE}" type="pres">
      <dgm:prSet presAssocID="{E05A156C-EE4B-47F2-AC19-C87A5E59C821}" presName="parentLin" presStyleCnt="0"/>
      <dgm:spPr/>
    </dgm:pt>
    <dgm:pt modelId="{9C301D7B-326D-4C65-B226-518A79356E13}" type="pres">
      <dgm:prSet presAssocID="{E05A156C-EE4B-47F2-AC19-C87A5E59C82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D5959D9-D5B7-4C77-8614-7A4E4499E3BB}" type="pres">
      <dgm:prSet presAssocID="{E05A156C-EE4B-47F2-AC19-C87A5E59C82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D6F287-3C9D-4587-ABE2-B42120E2488C}" type="pres">
      <dgm:prSet presAssocID="{E05A156C-EE4B-47F2-AC19-C87A5E59C821}" presName="negativeSpace" presStyleCnt="0"/>
      <dgm:spPr/>
    </dgm:pt>
    <dgm:pt modelId="{D8A8561C-23A5-4064-A0EA-2323530D7AAB}" type="pres">
      <dgm:prSet presAssocID="{E05A156C-EE4B-47F2-AC19-C87A5E59C821}" presName="childText" presStyleLbl="conFgAcc1" presStyleIdx="0" presStyleCnt="3">
        <dgm:presLayoutVars>
          <dgm:bulletEnabled val="1"/>
        </dgm:presLayoutVars>
      </dgm:prSet>
      <dgm:spPr/>
    </dgm:pt>
    <dgm:pt modelId="{0292B0EB-34D5-4357-938F-2BA5F45A2EF8}" type="pres">
      <dgm:prSet presAssocID="{6C57D949-27AD-4A25-8306-28BB04BDB2BB}" presName="spaceBetweenRectangles" presStyleCnt="0"/>
      <dgm:spPr/>
    </dgm:pt>
    <dgm:pt modelId="{93AC1D54-BB7B-4E5F-A754-A7AE0E1019EE}" type="pres">
      <dgm:prSet presAssocID="{2272FF47-4DF7-4E51-B21B-37B52040817F}" presName="parentLin" presStyleCnt="0"/>
      <dgm:spPr/>
    </dgm:pt>
    <dgm:pt modelId="{03AF9825-7501-4BCB-9B5E-6BFECA19B881}" type="pres">
      <dgm:prSet presAssocID="{2272FF47-4DF7-4E51-B21B-37B52040817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F9D437C-2602-4E7D-A28E-42F5F93DC3E3}" type="pres">
      <dgm:prSet presAssocID="{2272FF47-4DF7-4E51-B21B-37B52040817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21703F-8BD7-4624-A95C-CBF4C7477D93}" type="pres">
      <dgm:prSet presAssocID="{2272FF47-4DF7-4E51-B21B-37B52040817F}" presName="negativeSpace" presStyleCnt="0"/>
      <dgm:spPr/>
    </dgm:pt>
    <dgm:pt modelId="{31C5EA3E-7282-4BC0-AA59-1FD888768482}" type="pres">
      <dgm:prSet presAssocID="{2272FF47-4DF7-4E51-B21B-37B52040817F}" presName="childText" presStyleLbl="conFgAcc1" presStyleIdx="1" presStyleCnt="3">
        <dgm:presLayoutVars>
          <dgm:bulletEnabled val="1"/>
        </dgm:presLayoutVars>
      </dgm:prSet>
      <dgm:spPr/>
    </dgm:pt>
    <dgm:pt modelId="{D36A9D16-953E-4DB3-92F0-B7867F8DEF4D}" type="pres">
      <dgm:prSet presAssocID="{B27908F2-DF71-4C59-9134-1DDF38D26236}" presName="spaceBetweenRectangles" presStyleCnt="0"/>
      <dgm:spPr/>
    </dgm:pt>
    <dgm:pt modelId="{FCE55979-81D3-4160-80B8-4D0D0194D293}" type="pres">
      <dgm:prSet presAssocID="{8F3E1AC9-0922-4722-ADAE-BC61C57669B2}" presName="parentLin" presStyleCnt="0"/>
      <dgm:spPr/>
    </dgm:pt>
    <dgm:pt modelId="{23054371-18F7-41E7-B928-BA060BBB4024}" type="pres">
      <dgm:prSet presAssocID="{8F3E1AC9-0922-4722-ADAE-BC61C57669B2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8BB1A68-BB43-478E-931B-C65990304F64}" type="pres">
      <dgm:prSet presAssocID="{8F3E1AC9-0922-4722-ADAE-BC61C57669B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D49B94-7556-4012-9EAA-BC3E1D966B53}" type="pres">
      <dgm:prSet presAssocID="{8F3E1AC9-0922-4722-ADAE-BC61C57669B2}" presName="negativeSpace" presStyleCnt="0"/>
      <dgm:spPr/>
    </dgm:pt>
    <dgm:pt modelId="{8D891B83-6988-4D81-8576-72B0AE00C6C7}" type="pres">
      <dgm:prSet presAssocID="{8F3E1AC9-0922-4722-ADAE-BC61C57669B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A7240E0-46F6-4BE1-A97C-1D765D3A466E}" srcId="{386BFA87-5244-4E32-8A32-C2CAFDAEF75E}" destId="{E05A156C-EE4B-47F2-AC19-C87A5E59C821}" srcOrd="0" destOrd="0" parTransId="{405ED221-A43D-45A7-8A48-F44E8FEA1A09}" sibTransId="{6C57D949-27AD-4A25-8306-28BB04BDB2BB}"/>
    <dgm:cxn modelId="{59B81777-A53A-4DAA-9836-1E437F08CDAA}" type="presOf" srcId="{E05A156C-EE4B-47F2-AC19-C87A5E59C821}" destId="{9C301D7B-326D-4C65-B226-518A79356E13}" srcOrd="0" destOrd="0" presId="urn:microsoft.com/office/officeart/2005/8/layout/list1"/>
    <dgm:cxn modelId="{4BAC3F92-2D1D-41A9-BAAD-4CA70B0F356B}" type="presOf" srcId="{8F3E1AC9-0922-4722-ADAE-BC61C57669B2}" destId="{23054371-18F7-41E7-B928-BA060BBB4024}" srcOrd="0" destOrd="0" presId="urn:microsoft.com/office/officeart/2005/8/layout/list1"/>
    <dgm:cxn modelId="{AF04FD71-387F-4347-A62F-B81E5986844C}" type="presOf" srcId="{386BFA87-5244-4E32-8A32-C2CAFDAEF75E}" destId="{8E2005E9-2E17-4F3B-9E57-CCF8272C2607}" srcOrd="0" destOrd="0" presId="urn:microsoft.com/office/officeart/2005/8/layout/list1"/>
    <dgm:cxn modelId="{36902CEA-D11D-4AD3-879B-A810BFD835CD}" srcId="{386BFA87-5244-4E32-8A32-C2CAFDAEF75E}" destId="{2272FF47-4DF7-4E51-B21B-37B52040817F}" srcOrd="1" destOrd="0" parTransId="{EF9A3B78-407F-4368-811E-1334CCB917F4}" sibTransId="{B27908F2-DF71-4C59-9134-1DDF38D26236}"/>
    <dgm:cxn modelId="{F98DED56-CA2E-42C1-BD92-ED94767F55D6}" type="presOf" srcId="{2272FF47-4DF7-4E51-B21B-37B52040817F}" destId="{03AF9825-7501-4BCB-9B5E-6BFECA19B881}" srcOrd="0" destOrd="0" presId="urn:microsoft.com/office/officeart/2005/8/layout/list1"/>
    <dgm:cxn modelId="{D284844B-28DC-4DFD-998E-99F1BEE25C01}" type="presOf" srcId="{2272FF47-4DF7-4E51-B21B-37B52040817F}" destId="{FF9D437C-2602-4E7D-A28E-42F5F93DC3E3}" srcOrd="1" destOrd="0" presId="urn:microsoft.com/office/officeart/2005/8/layout/list1"/>
    <dgm:cxn modelId="{1B4A6AD3-E29F-4F10-B3EB-D8A675B7ABD5}" srcId="{386BFA87-5244-4E32-8A32-C2CAFDAEF75E}" destId="{8F3E1AC9-0922-4722-ADAE-BC61C57669B2}" srcOrd="2" destOrd="0" parTransId="{428C50F6-8405-4668-A67C-CC7127348221}" sibTransId="{29BA27E5-C3B4-4874-A271-388755900582}"/>
    <dgm:cxn modelId="{3EFB789B-1871-4DA8-BA2C-9BB05B6E5D2D}" type="presOf" srcId="{8F3E1AC9-0922-4722-ADAE-BC61C57669B2}" destId="{08BB1A68-BB43-478E-931B-C65990304F64}" srcOrd="1" destOrd="0" presId="urn:microsoft.com/office/officeart/2005/8/layout/list1"/>
    <dgm:cxn modelId="{DA2B7D8D-1863-486E-BA25-A7BA1D955140}" type="presOf" srcId="{E05A156C-EE4B-47F2-AC19-C87A5E59C821}" destId="{9D5959D9-D5B7-4C77-8614-7A4E4499E3BB}" srcOrd="1" destOrd="0" presId="urn:microsoft.com/office/officeart/2005/8/layout/list1"/>
    <dgm:cxn modelId="{D098E87D-FD48-4E9B-B533-17DDF6BBE401}" type="presParOf" srcId="{8E2005E9-2E17-4F3B-9E57-CCF8272C2607}" destId="{425F50A9-AD4B-4710-933B-16EA87DD33CE}" srcOrd="0" destOrd="0" presId="urn:microsoft.com/office/officeart/2005/8/layout/list1"/>
    <dgm:cxn modelId="{5E6FC81F-CC45-470F-B88E-820D265D0ECB}" type="presParOf" srcId="{425F50A9-AD4B-4710-933B-16EA87DD33CE}" destId="{9C301D7B-326D-4C65-B226-518A79356E13}" srcOrd="0" destOrd="0" presId="urn:microsoft.com/office/officeart/2005/8/layout/list1"/>
    <dgm:cxn modelId="{CAEF0799-68F0-4FDF-8C9D-5FAB868D6FDE}" type="presParOf" srcId="{425F50A9-AD4B-4710-933B-16EA87DD33CE}" destId="{9D5959D9-D5B7-4C77-8614-7A4E4499E3BB}" srcOrd="1" destOrd="0" presId="urn:microsoft.com/office/officeart/2005/8/layout/list1"/>
    <dgm:cxn modelId="{68CE69EE-6EC6-4243-8906-894A0DF2AD91}" type="presParOf" srcId="{8E2005E9-2E17-4F3B-9E57-CCF8272C2607}" destId="{0FD6F287-3C9D-4587-ABE2-B42120E2488C}" srcOrd="1" destOrd="0" presId="urn:microsoft.com/office/officeart/2005/8/layout/list1"/>
    <dgm:cxn modelId="{60682275-4228-4509-88E0-D72B79CFBD40}" type="presParOf" srcId="{8E2005E9-2E17-4F3B-9E57-CCF8272C2607}" destId="{D8A8561C-23A5-4064-A0EA-2323530D7AAB}" srcOrd="2" destOrd="0" presId="urn:microsoft.com/office/officeart/2005/8/layout/list1"/>
    <dgm:cxn modelId="{2BA173D9-3016-4538-A9A2-22132194EB1B}" type="presParOf" srcId="{8E2005E9-2E17-4F3B-9E57-CCF8272C2607}" destId="{0292B0EB-34D5-4357-938F-2BA5F45A2EF8}" srcOrd="3" destOrd="0" presId="urn:microsoft.com/office/officeart/2005/8/layout/list1"/>
    <dgm:cxn modelId="{61572C09-8CD7-4393-8FFC-DA84136AE7D2}" type="presParOf" srcId="{8E2005E9-2E17-4F3B-9E57-CCF8272C2607}" destId="{93AC1D54-BB7B-4E5F-A754-A7AE0E1019EE}" srcOrd="4" destOrd="0" presId="urn:microsoft.com/office/officeart/2005/8/layout/list1"/>
    <dgm:cxn modelId="{DACEB32A-C6BB-4A80-9533-EA66CCD9D0F7}" type="presParOf" srcId="{93AC1D54-BB7B-4E5F-A754-A7AE0E1019EE}" destId="{03AF9825-7501-4BCB-9B5E-6BFECA19B881}" srcOrd="0" destOrd="0" presId="urn:microsoft.com/office/officeart/2005/8/layout/list1"/>
    <dgm:cxn modelId="{7820D140-9AF6-48C1-8A7E-A1749D0B2F96}" type="presParOf" srcId="{93AC1D54-BB7B-4E5F-A754-A7AE0E1019EE}" destId="{FF9D437C-2602-4E7D-A28E-42F5F93DC3E3}" srcOrd="1" destOrd="0" presId="urn:microsoft.com/office/officeart/2005/8/layout/list1"/>
    <dgm:cxn modelId="{A3EB2C73-6B89-42DB-A6F7-473CBF060657}" type="presParOf" srcId="{8E2005E9-2E17-4F3B-9E57-CCF8272C2607}" destId="{D621703F-8BD7-4624-A95C-CBF4C7477D93}" srcOrd="5" destOrd="0" presId="urn:microsoft.com/office/officeart/2005/8/layout/list1"/>
    <dgm:cxn modelId="{4C06A0B9-4EFD-48F6-BD73-3C10B738F16F}" type="presParOf" srcId="{8E2005E9-2E17-4F3B-9E57-CCF8272C2607}" destId="{31C5EA3E-7282-4BC0-AA59-1FD888768482}" srcOrd="6" destOrd="0" presId="urn:microsoft.com/office/officeart/2005/8/layout/list1"/>
    <dgm:cxn modelId="{4D3B5DCF-67FA-4C22-AB02-BE83CC1D4AF9}" type="presParOf" srcId="{8E2005E9-2E17-4F3B-9E57-CCF8272C2607}" destId="{D36A9D16-953E-4DB3-92F0-B7867F8DEF4D}" srcOrd="7" destOrd="0" presId="urn:microsoft.com/office/officeart/2005/8/layout/list1"/>
    <dgm:cxn modelId="{3AA10719-DD83-4B78-998C-A8351120FCC1}" type="presParOf" srcId="{8E2005E9-2E17-4F3B-9E57-CCF8272C2607}" destId="{FCE55979-81D3-4160-80B8-4D0D0194D293}" srcOrd="8" destOrd="0" presId="urn:microsoft.com/office/officeart/2005/8/layout/list1"/>
    <dgm:cxn modelId="{9B9142BF-899B-40BA-94FA-DB9971CCA67F}" type="presParOf" srcId="{FCE55979-81D3-4160-80B8-4D0D0194D293}" destId="{23054371-18F7-41E7-B928-BA060BBB4024}" srcOrd="0" destOrd="0" presId="urn:microsoft.com/office/officeart/2005/8/layout/list1"/>
    <dgm:cxn modelId="{F4E8B32F-ABE4-475F-B05A-10C12036A138}" type="presParOf" srcId="{FCE55979-81D3-4160-80B8-4D0D0194D293}" destId="{08BB1A68-BB43-478E-931B-C65990304F64}" srcOrd="1" destOrd="0" presId="urn:microsoft.com/office/officeart/2005/8/layout/list1"/>
    <dgm:cxn modelId="{29C8B9F7-B561-4133-81E2-C0AE9A31B6A6}" type="presParOf" srcId="{8E2005E9-2E17-4F3B-9E57-CCF8272C2607}" destId="{06D49B94-7556-4012-9EAA-BC3E1D966B53}" srcOrd="9" destOrd="0" presId="urn:microsoft.com/office/officeart/2005/8/layout/list1"/>
    <dgm:cxn modelId="{D15A8FD2-A68E-4167-85AF-BE8E77160159}" type="presParOf" srcId="{8E2005E9-2E17-4F3B-9E57-CCF8272C2607}" destId="{8D891B83-6988-4D81-8576-72B0AE00C6C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1D39132-15E0-4600-975F-612227FAD2EF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D111CF-0DB4-4318-A7EA-978209764F45}">
      <dgm:prSet phldrT="[Текст]" custT="1"/>
      <dgm:spPr/>
      <dgm:t>
        <a:bodyPr/>
        <a:lstStyle/>
        <a:p>
          <a:r>
            <a:rPr lang="ru-RU" sz="1400" dirty="0" err="1" smtClean="0"/>
            <a:t>Айрим</a:t>
          </a:r>
          <a:r>
            <a:rPr lang="ru-RU" sz="1400" dirty="0" smtClean="0"/>
            <a:t> </a:t>
          </a:r>
          <a:r>
            <a:rPr lang="ru-RU" sz="1400" dirty="0" err="1" smtClean="0"/>
            <a:t>олимларнинг</a:t>
          </a:r>
          <a:r>
            <a:rPr lang="ru-RU" sz="1400" dirty="0" smtClean="0"/>
            <a:t> </a:t>
          </a:r>
          <a:r>
            <a:rPr lang="ru-RU" sz="1400" dirty="0" err="1" smtClean="0"/>
            <a:t>фикрича</a:t>
          </a:r>
          <a:r>
            <a:rPr lang="ru-RU" sz="1400" dirty="0" smtClean="0"/>
            <a:t>, </a:t>
          </a:r>
          <a:r>
            <a:rPr lang="ru-RU" sz="1400" dirty="0" err="1" smtClean="0"/>
            <a:t>монополияга</a:t>
          </a:r>
          <a:r>
            <a:rPr lang="ru-RU" sz="1400" dirty="0" smtClean="0"/>
            <a:t> </a:t>
          </a:r>
          <a:r>
            <a:rPr lang="ru-RU" sz="1400" dirty="0" err="1" smtClean="0"/>
            <a:t>қарши</a:t>
          </a:r>
          <a:r>
            <a:rPr lang="ru-RU" sz="1400" dirty="0" smtClean="0"/>
            <a:t> </a:t>
          </a:r>
          <a:r>
            <a:rPr lang="ru-RU" sz="1400" dirty="0" err="1" smtClean="0"/>
            <a:t>қонунларнинг</a:t>
          </a:r>
          <a:r>
            <a:rPr lang="ru-RU" sz="1400" dirty="0" smtClean="0"/>
            <a:t> </a:t>
          </a:r>
          <a:r>
            <a:rPr lang="ru-RU" sz="1400" dirty="0" err="1" smtClean="0"/>
            <a:t>асосий</a:t>
          </a:r>
          <a:r>
            <a:rPr lang="ru-RU" sz="1400" dirty="0" smtClean="0"/>
            <a:t> </a:t>
          </a:r>
          <a:r>
            <a:rPr lang="ru-RU" sz="1400" dirty="0" err="1" smtClean="0"/>
            <a:t>мақсади</a:t>
          </a:r>
          <a:r>
            <a:rPr lang="ru-RU" sz="1400" dirty="0" smtClean="0"/>
            <a:t> </a:t>
          </a:r>
          <a:r>
            <a:rPr lang="ru-RU" sz="1400" dirty="0" err="1" smtClean="0"/>
            <a:t>иқтисодий</a:t>
          </a:r>
          <a:r>
            <a:rPr lang="ru-RU" sz="1400" dirty="0" smtClean="0"/>
            <a:t> </a:t>
          </a:r>
          <a:r>
            <a:rPr lang="ru-RU" sz="1400" dirty="0" err="1" smtClean="0"/>
            <a:t>самарадорликдир</a:t>
          </a:r>
          <a:r>
            <a:rPr lang="ru-RU" sz="1400" dirty="0" smtClean="0"/>
            <a:t>. </a:t>
          </a:r>
          <a:r>
            <a:rPr lang="ru-RU" sz="1400" dirty="0" err="1" smtClean="0"/>
            <a:t>Қонунлар</a:t>
          </a:r>
          <a:r>
            <a:rPr lang="ru-RU" sz="1400" dirty="0" smtClean="0"/>
            <a:t> </a:t>
          </a:r>
          <a:r>
            <a:rPr lang="ru-RU" sz="1400" dirty="0" err="1" smtClean="0"/>
            <a:t>ишлаб</a:t>
          </a:r>
          <a:r>
            <a:rPr lang="ru-RU" sz="1400" dirty="0" smtClean="0"/>
            <a:t> </a:t>
          </a:r>
          <a:r>
            <a:rPr lang="ru-RU" sz="1400" dirty="0" err="1" smtClean="0"/>
            <a:t>чиқариш</a:t>
          </a:r>
          <a:r>
            <a:rPr lang="ru-RU" sz="1400" dirty="0" smtClean="0"/>
            <a:t> </a:t>
          </a:r>
          <a:r>
            <a:rPr lang="ru-RU" sz="1400" dirty="0" err="1" smtClean="0"/>
            <a:t>ҳажмини</a:t>
          </a:r>
          <a:r>
            <a:rPr lang="ru-RU" sz="1400" dirty="0" smtClean="0"/>
            <a:t> </a:t>
          </a:r>
          <a:r>
            <a:rPr lang="ru-RU" sz="1400" dirty="0" err="1" smtClean="0"/>
            <a:t>чеклаш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нархларни</a:t>
          </a:r>
          <a:r>
            <a:rPr lang="ru-RU" sz="1400" dirty="0" smtClean="0"/>
            <a:t> </a:t>
          </a:r>
          <a:r>
            <a:rPr lang="ru-RU" sz="1400" dirty="0" err="1" smtClean="0"/>
            <a:t>оширишга</a:t>
          </a:r>
          <a:r>
            <a:rPr lang="ru-RU" sz="1400" dirty="0" smtClean="0"/>
            <a:t> </a:t>
          </a:r>
          <a:r>
            <a:rPr lang="ru-RU" sz="1400" dirty="0" err="1" smtClean="0"/>
            <a:t>қаратилган</a:t>
          </a:r>
          <a:r>
            <a:rPr lang="ru-RU" sz="1400" dirty="0" smtClean="0"/>
            <a:t>. </a:t>
          </a:r>
          <a:r>
            <a:rPr lang="ru-RU" sz="1400" dirty="0" err="1" smtClean="0"/>
            <a:t>Лекин</a:t>
          </a:r>
          <a:r>
            <a:rPr lang="ru-RU" sz="1400" dirty="0" smtClean="0"/>
            <a:t> </a:t>
          </a:r>
          <a:r>
            <a:rPr lang="ru-RU" sz="1400" dirty="0" err="1" smtClean="0"/>
            <a:t>ҳеч</a:t>
          </a:r>
          <a:r>
            <a:rPr lang="ru-RU" sz="1400" dirty="0" smtClean="0"/>
            <a:t> </a:t>
          </a:r>
          <a:r>
            <a:rPr lang="ru-RU" sz="1400" dirty="0" err="1" smtClean="0"/>
            <a:t>қандай</a:t>
          </a:r>
          <a:r>
            <a:rPr lang="ru-RU" sz="1400" dirty="0" smtClean="0"/>
            <a:t> </a:t>
          </a:r>
          <a:r>
            <a:rPr lang="ru-RU" sz="1400" dirty="0" err="1" smtClean="0"/>
            <a:t>ҳолатда</a:t>
          </a:r>
          <a:r>
            <a:rPr lang="ru-RU" sz="1400" dirty="0" smtClean="0"/>
            <a:t> </a:t>
          </a:r>
          <a:r>
            <a:rPr lang="ru-RU" sz="1400" dirty="0" err="1" smtClean="0"/>
            <a:t>барча</a:t>
          </a:r>
          <a:r>
            <a:rPr lang="ru-RU" sz="1400" dirty="0" smtClean="0"/>
            <a:t> </a:t>
          </a:r>
          <a:r>
            <a:rPr lang="ru-RU" sz="1400" dirty="0" err="1" smtClean="0"/>
            <a:t>сотиб</a:t>
          </a:r>
          <a:r>
            <a:rPr lang="ru-RU" sz="1400" dirty="0" smtClean="0"/>
            <a:t> </a:t>
          </a:r>
          <a:r>
            <a:rPr lang="ru-RU" sz="1400" dirty="0" err="1" smtClean="0"/>
            <a:t>олиш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келишувлар</a:t>
          </a:r>
          <a:r>
            <a:rPr lang="ru-RU" sz="1400" dirty="0" smtClean="0"/>
            <a:t> </a:t>
          </a:r>
          <a:r>
            <a:rPr lang="ru-RU" sz="1400" dirty="0" err="1" smtClean="0"/>
            <a:t>иқтисодий</a:t>
          </a:r>
          <a:r>
            <a:rPr lang="ru-RU" sz="1400" dirty="0" smtClean="0"/>
            <a:t> </a:t>
          </a:r>
          <a:r>
            <a:rPr lang="ru-RU" sz="1400" dirty="0" err="1" smtClean="0"/>
            <a:t>самарасизликка</a:t>
          </a:r>
          <a:r>
            <a:rPr lang="ru-RU" sz="1400" dirty="0" smtClean="0"/>
            <a:t> </a:t>
          </a:r>
          <a:r>
            <a:rPr lang="ru-RU" sz="1400" dirty="0" err="1" smtClean="0"/>
            <a:t>олиб</a:t>
          </a:r>
          <a:r>
            <a:rPr lang="ru-RU" sz="1400" dirty="0" smtClean="0"/>
            <a:t> </a:t>
          </a:r>
          <a:r>
            <a:rPr lang="ru-RU" sz="1400" dirty="0" err="1" smtClean="0"/>
            <a:t>келмайди</a:t>
          </a:r>
          <a:r>
            <a:rPr lang="ru-RU" sz="1400" dirty="0" smtClean="0"/>
            <a:t>. </a:t>
          </a:r>
          <a:r>
            <a:rPr lang="ru-RU" sz="1400" dirty="0" err="1" smtClean="0"/>
            <a:t>Аксинча</a:t>
          </a:r>
          <a:r>
            <a:rPr lang="ru-RU" sz="1400" dirty="0" smtClean="0"/>
            <a:t>, улар </a:t>
          </a:r>
          <a:r>
            <a:rPr lang="ru-RU" sz="1400" dirty="0" err="1" smtClean="0"/>
            <a:t>юқори</a:t>
          </a:r>
          <a:r>
            <a:rPr lang="ru-RU" sz="1400" dirty="0" smtClean="0"/>
            <a:t> </a:t>
          </a:r>
          <a:r>
            <a:rPr lang="ru-RU" sz="1400" dirty="0" err="1" smtClean="0"/>
            <a:t>самарадорликни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арзонроқ</a:t>
          </a:r>
          <a:r>
            <a:rPr lang="ru-RU" sz="1400" dirty="0" smtClean="0"/>
            <a:t> </a:t>
          </a:r>
          <a:r>
            <a:rPr lang="ru-RU" sz="1400" dirty="0" err="1" smtClean="0"/>
            <a:t>харажатларни</a:t>
          </a:r>
          <a:r>
            <a:rPr lang="ru-RU" sz="1400" dirty="0" smtClean="0"/>
            <a:t> </a:t>
          </a:r>
          <a:r>
            <a:rPr lang="ru-RU" sz="1400" dirty="0" err="1" smtClean="0"/>
            <a:t>таъминлаши</a:t>
          </a:r>
          <a:r>
            <a:rPr lang="ru-RU" sz="1400" dirty="0" smtClean="0"/>
            <a:t> </a:t>
          </a:r>
          <a:r>
            <a:rPr lang="ru-RU" sz="1400" dirty="0" err="1" smtClean="0"/>
            <a:t>мумкин</a:t>
          </a:r>
          <a:r>
            <a:rPr lang="ru-RU" sz="1400" dirty="0" smtClean="0"/>
            <a:t>.</a:t>
          </a:r>
        </a:p>
        <a:p>
          <a:r>
            <a:rPr lang="ru-RU" sz="1400" dirty="0" err="1" smtClean="0"/>
            <a:t>Сиёсатнинг</a:t>
          </a:r>
          <a:r>
            <a:rPr lang="ru-RU" sz="1400" dirty="0" smtClean="0"/>
            <a:t> </a:t>
          </a:r>
          <a:r>
            <a:rPr lang="ru-RU" sz="1400" dirty="0" err="1" smtClean="0"/>
            <a:t>якуний</a:t>
          </a:r>
          <a:r>
            <a:rPr lang="ru-RU" sz="1400" dirty="0" smtClean="0"/>
            <a:t> </a:t>
          </a:r>
          <a:r>
            <a:rPr lang="ru-RU" sz="1400" dirty="0" err="1" smtClean="0"/>
            <a:t>мақсади</a:t>
          </a:r>
          <a:r>
            <a:rPr lang="ru-RU" sz="1400" dirty="0" smtClean="0"/>
            <a:t> </a:t>
          </a:r>
          <a:r>
            <a:rPr lang="ru-RU" sz="1400" dirty="0" err="1" smtClean="0"/>
            <a:t>истеъмолчилар</a:t>
          </a:r>
          <a:r>
            <a:rPr lang="ru-RU" sz="1400" dirty="0" smtClean="0"/>
            <a:t> </a:t>
          </a:r>
          <a:r>
            <a:rPr lang="ru-RU" sz="1400" dirty="0" err="1" smtClean="0"/>
            <a:t>фаровонлигини</a:t>
          </a:r>
          <a:r>
            <a:rPr lang="ru-RU" sz="1400" dirty="0" smtClean="0"/>
            <a:t> </a:t>
          </a:r>
          <a:r>
            <a:rPr lang="ru-RU" sz="1400" dirty="0" err="1" smtClean="0"/>
            <a:t>ошириш</a:t>
          </a:r>
          <a:r>
            <a:rPr lang="ru-RU" sz="1400" dirty="0" smtClean="0"/>
            <a:t> </a:t>
          </a:r>
          <a:r>
            <a:rPr lang="ru-RU" sz="1400" dirty="0" err="1" smtClean="0"/>
            <a:t>бўлиши</a:t>
          </a:r>
          <a:r>
            <a:rPr lang="ru-RU" sz="1400" dirty="0" smtClean="0"/>
            <a:t> </a:t>
          </a:r>
          <a:r>
            <a:rPr lang="ru-RU" sz="1400" dirty="0" err="1" smtClean="0"/>
            <a:t>керак</a:t>
          </a:r>
          <a:r>
            <a:rPr lang="ru-RU" sz="1400" dirty="0" smtClean="0"/>
            <a:t>.</a:t>
          </a:r>
          <a:endParaRPr lang="ru-RU" sz="1400" dirty="0"/>
        </a:p>
      </dgm:t>
    </dgm:pt>
    <dgm:pt modelId="{B0474EFF-AB01-4C07-99B8-9186EB961B25}" type="parTrans" cxnId="{3F00164B-1FBB-4330-BAA2-608B1E022AFF}">
      <dgm:prSet/>
      <dgm:spPr/>
      <dgm:t>
        <a:bodyPr/>
        <a:lstStyle/>
        <a:p>
          <a:endParaRPr lang="ru-RU"/>
        </a:p>
      </dgm:t>
    </dgm:pt>
    <dgm:pt modelId="{62B91BBC-5CC7-4874-812C-A69701B966D4}" type="sibTrans" cxnId="{3F00164B-1FBB-4330-BAA2-608B1E022AFF}">
      <dgm:prSet/>
      <dgm:spPr/>
      <dgm:t>
        <a:bodyPr/>
        <a:lstStyle/>
        <a:p>
          <a:endParaRPr lang="ru-RU"/>
        </a:p>
      </dgm:t>
    </dgm:pt>
    <dgm:pt modelId="{05E1943B-D47E-4123-8E7B-0EA4B1460D99}">
      <dgm:prSet phldrT="[Текст]" custT="1"/>
      <dgm:spPr/>
      <dgm:t>
        <a:bodyPr/>
        <a:lstStyle/>
        <a:p>
          <a:r>
            <a:rPr lang="ru-RU" sz="1600" dirty="0" err="1" smtClean="0"/>
            <a:t>Бошқа</a:t>
          </a:r>
          <a:r>
            <a:rPr lang="ru-RU" sz="1600" dirty="0" smtClean="0"/>
            <a:t> </a:t>
          </a:r>
          <a:r>
            <a:rPr lang="ru-RU" sz="1600" dirty="0" err="1" smtClean="0"/>
            <a:t>мактабнинг</a:t>
          </a:r>
          <a:r>
            <a:rPr lang="ru-RU" sz="1600" dirty="0" smtClean="0"/>
            <a:t> </a:t>
          </a:r>
          <a:r>
            <a:rPr lang="ru-RU" sz="1600" dirty="0" err="1" smtClean="0"/>
            <a:t>таъкидлашича</a:t>
          </a:r>
          <a:r>
            <a:rPr lang="ru-RU" sz="1600" dirty="0" smtClean="0"/>
            <a:t>, </a:t>
          </a:r>
          <a:r>
            <a:rPr lang="ru-RU" sz="1600" dirty="0" err="1" smtClean="0"/>
            <a:t>монополияга</a:t>
          </a:r>
          <a:r>
            <a:rPr lang="ru-RU" sz="1600" dirty="0" smtClean="0"/>
            <a:t> </a:t>
          </a:r>
          <a:r>
            <a:rPr lang="ru-RU" sz="1600" dirty="0" err="1" smtClean="0"/>
            <a:t>қарши</a:t>
          </a:r>
          <a:r>
            <a:rPr lang="ru-RU" sz="1600" dirty="0" smtClean="0"/>
            <a:t> </a:t>
          </a:r>
          <a:r>
            <a:rPr lang="ru-RU" sz="1600" dirty="0" err="1" smtClean="0"/>
            <a:t>қонуннинг</a:t>
          </a:r>
          <a:r>
            <a:rPr lang="ru-RU" sz="1600" dirty="0" smtClean="0"/>
            <a:t> </a:t>
          </a:r>
          <a:r>
            <a:rPr lang="ru-RU" sz="1600" dirty="0" err="1" smtClean="0"/>
            <a:t>мақсади</a:t>
          </a:r>
          <a:r>
            <a:rPr lang="ru-RU" sz="1600" dirty="0" smtClean="0"/>
            <a:t> </a:t>
          </a:r>
          <a:r>
            <a:rPr lang="ru-RU" sz="1600" dirty="0" err="1" smtClean="0"/>
            <a:t>ҳақиқатан</a:t>
          </a:r>
          <a:r>
            <a:rPr lang="ru-RU" sz="1600" dirty="0" smtClean="0"/>
            <a:t> </a:t>
          </a:r>
          <a:r>
            <a:rPr lang="ru-RU" sz="1600" dirty="0" err="1" smtClean="0"/>
            <a:t>ҳам</a:t>
          </a:r>
          <a:r>
            <a:rPr lang="ru-RU" sz="1600" dirty="0" smtClean="0"/>
            <a:t> </a:t>
          </a:r>
          <a:r>
            <a:rPr lang="ru-RU" sz="1600" dirty="0" err="1" smtClean="0"/>
            <a:t>самарадорликка</a:t>
          </a:r>
          <a:r>
            <a:rPr lang="ru-RU" sz="1600" dirty="0" smtClean="0"/>
            <a:t> </a:t>
          </a:r>
          <a:r>
            <a:rPr lang="ru-RU" sz="1600" dirty="0" err="1" smtClean="0"/>
            <a:t>қандай</a:t>
          </a:r>
          <a:r>
            <a:rPr lang="ru-RU" sz="1600" dirty="0" smtClean="0"/>
            <a:t> </a:t>
          </a:r>
          <a:r>
            <a:rPr lang="ru-RU" sz="1600" dirty="0" err="1" smtClean="0"/>
            <a:t>таъсир</a:t>
          </a:r>
          <a:r>
            <a:rPr lang="ru-RU" sz="1600" dirty="0" smtClean="0"/>
            <a:t> </a:t>
          </a:r>
          <a:r>
            <a:rPr lang="ru-RU" sz="1600" dirty="0" err="1" smtClean="0"/>
            <a:t>қилишидан</a:t>
          </a:r>
          <a:r>
            <a:rPr lang="ru-RU" sz="1600" dirty="0" smtClean="0"/>
            <a:t> </a:t>
          </a:r>
          <a:r>
            <a:rPr lang="ru-RU" sz="1600" dirty="0" err="1" smtClean="0"/>
            <a:t>қатъи</a:t>
          </a:r>
          <a:r>
            <a:rPr lang="ru-RU" sz="1600" dirty="0" smtClean="0"/>
            <a:t> </a:t>
          </a:r>
          <a:r>
            <a:rPr lang="ru-RU" sz="1600" dirty="0" err="1" smtClean="0"/>
            <a:t>назар</a:t>
          </a:r>
          <a:r>
            <a:rPr lang="ru-RU" sz="1600" dirty="0" smtClean="0"/>
            <a:t>, </a:t>
          </a:r>
          <a:r>
            <a:rPr lang="ru-RU" sz="1600" dirty="0" err="1" smtClean="0"/>
            <a:t>йирик</a:t>
          </a:r>
          <a:r>
            <a:rPr lang="ru-RU" sz="1600" dirty="0" smtClean="0"/>
            <a:t> </a:t>
          </a:r>
          <a:r>
            <a:rPr lang="ru-RU" sz="1600" dirty="0" err="1" smtClean="0"/>
            <a:t>фирмаларнинг</a:t>
          </a:r>
          <a:r>
            <a:rPr lang="ru-RU" sz="1600" dirty="0" smtClean="0"/>
            <a:t> </a:t>
          </a:r>
          <a:r>
            <a:rPr lang="ru-RU" sz="1600" dirty="0" err="1" smtClean="0"/>
            <a:t>кучини</a:t>
          </a:r>
          <a:r>
            <a:rPr lang="ru-RU" sz="1600" dirty="0" smtClean="0"/>
            <a:t> </a:t>
          </a:r>
          <a:r>
            <a:rPr lang="ru-RU" sz="1600" dirty="0" err="1" smtClean="0"/>
            <a:t>чеклаш</a:t>
          </a:r>
          <a:r>
            <a:rPr lang="ru-RU" sz="1600" dirty="0" smtClean="0"/>
            <a:t> </a:t>
          </a:r>
          <a:r>
            <a:rPr lang="ru-RU" sz="1600" dirty="0" err="1" smtClean="0"/>
            <a:t>ва</a:t>
          </a:r>
          <a:r>
            <a:rPr lang="ru-RU" sz="1600" dirty="0" smtClean="0"/>
            <a:t> </a:t>
          </a:r>
          <a:r>
            <a:rPr lang="ru-RU" sz="1600" dirty="0" err="1" smtClean="0"/>
            <a:t>кичикроқ</a:t>
          </a:r>
          <a:r>
            <a:rPr lang="ru-RU" sz="1600" dirty="0" smtClean="0"/>
            <a:t> </a:t>
          </a:r>
          <a:r>
            <a:rPr lang="ru-RU" sz="1600" dirty="0" err="1" smtClean="0"/>
            <a:t>фирмаларни</a:t>
          </a:r>
          <a:r>
            <a:rPr lang="ru-RU" sz="1600" dirty="0" smtClean="0"/>
            <a:t> </a:t>
          </a:r>
          <a:r>
            <a:rPr lang="ru-RU" sz="1600" dirty="0" err="1" smtClean="0"/>
            <a:t>ҳимоя</a:t>
          </a:r>
          <a:r>
            <a:rPr lang="ru-RU" sz="1600" dirty="0" smtClean="0"/>
            <a:t> </a:t>
          </a:r>
          <a:r>
            <a:rPr lang="ru-RU" sz="1600" dirty="0" err="1" smtClean="0"/>
            <a:t>қилишдир</a:t>
          </a:r>
          <a:r>
            <a:rPr lang="ru-RU" sz="1600" dirty="0" smtClean="0"/>
            <a:t>.</a:t>
          </a:r>
          <a:endParaRPr lang="ru-RU" sz="1600" dirty="0"/>
        </a:p>
      </dgm:t>
    </dgm:pt>
    <dgm:pt modelId="{CBC0E358-B3A2-4E31-9D51-1448CE05D0BF}" type="parTrans" cxnId="{DABC42BA-81C6-48C6-8106-35356987D58F}">
      <dgm:prSet/>
      <dgm:spPr/>
      <dgm:t>
        <a:bodyPr/>
        <a:lstStyle/>
        <a:p>
          <a:endParaRPr lang="ru-RU"/>
        </a:p>
      </dgm:t>
    </dgm:pt>
    <dgm:pt modelId="{E5C957C2-F9DF-4EF2-8988-A92F83F80E8C}" type="sibTrans" cxnId="{DABC42BA-81C6-48C6-8106-35356987D58F}">
      <dgm:prSet/>
      <dgm:spPr/>
      <dgm:t>
        <a:bodyPr/>
        <a:lstStyle/>
        <a:p>
          <a:endParaRPr lang="ru-RU"/>
        </a:p>
      </dgm:t>
    </dgm:pt>
    <dgm:pt modelId="{A1A80FD7-13E8-4302-8BD8-15E4DD713953}" type="pres">
      <dgm:prSet presAssocID="{F1D39132-15E0-4600-975F-612227FAD2E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EBA1A2-E026-40AD-A16D-3722B12AD5E1}" type="pres">
      <dgm:prSet presAssocID="{A4D111CF-0DB4-4318-A7EA-978209764F45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CC1AFA-0C8D-4FC8-9337-137771017B5B}" type="pres">
      <dgm:prSet presAssocID="{05E1943B-D47E-4123-8E7B-0EA4B1460D99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BC42BA-81C6-48C6-8106-35356987D58F}" srcId="{F1D39132-15E0-4600-975F-612227FAD2EF}" destId="{05E1943B-D47E-4123-8E7B-0EA4B1460D99}" srcOrd="1" destOrd="0" parTransId="{CBC0E358-B3A2-4E31-9D51-1448CE05D0BF}" sibTransId="{E5C957C2-F9DF-4EF2-8988-A92F83F80E8C}"/>
    <dgm:cxn modelId="{3F00164B-1FBB-4330-BAA2-608B1E022AFF}" srcId="{F1D39132-15E0-4600-975F-612227FAD2EF}" destId="{A4D111CF-0DB4-4318-A7EA-978209764F45}" srcOrd="0" destOrd="0" parTransId="{B0474EFF-AB01-4C07-99B8-9186EB961B25}" sibTransId="{62B91BBC-5CC7-4874-812C-A69701B966D4}"/>
    <dgm:cxn modelId="{96FC9F24-AA3C-4C77-8689-1B844B45304B}" type="presOf" srcId="{F1D39132-15E0-4600-975F-612227FAD2EF}" destId="{A1A80FD7-13E8-4302-8BD8-15E4DD713953}" srcOrd="0" destOrd="0" presId="urn:microsoft.com/office/officeart/2005/8/layout/arrow5"/>
    <dgm:cxn modelId="{54438FC2-DD0B-474E-A620-88F65DFD92CA}" type="presOf" srcId="{05E1943B-D47E-4123-8E7B-0EA4B1460D99}" destId="{ADCC1AFA-0C8D-4FC8-9337-137771017B5B}" srcOrd="0" destOrd="0" presId="urn:microsoft.com/office/officeart/2005/8/layout/arrow5"/>
    <dgm:cxn modelId="{35557372-22D7-424B-8B47-58BF2B1DBD57}" type="presOf" srcId="{A4D111CF-0DB4-4318-A7EA-978209764F45}" destId="{52EBA1A2-E026-40AD-A16D-3722B12AD5E1}" srcOrd="0" destOrd="0" presId="urn:microsoft.com/office/officeart/2005/8/layout/arrow5"/>
    <dgm:cxn modelId="{680E1911-DA6A-4142-B50F-AAF156964B6A}" type="presParOf" srcId="{A1A80FD7-13E8-4302-8BD8-15E4DD713953}" destId="{52EBA1A2-E026-40AD-A16D-3722B12AD5E1}" srcOrd="0" destOrd="0" presId="urn:microsoft.com/office/officeart/2005/8/layout/arrow5"/>
    <dgm:cxn modelId="{FEE95F06-24C5-4AEC-84AF-ACC1F8839657}" type="presParOf" srcId="{A1A80FD7-13E8-4302-8BD8-15E4DD713953}" destId="{ADCC1AFA-0C8D-4FC8-9337-137771017B5B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7572259-AC27-4756-80F2-66499B0781F8}" type="doc">
      <dgm:prSet loTypeId="urn:microsoft.com/office/officeart/2005/8/layout/arrow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78E2FB-8B13-422D-9D45-5D2E0CA09856}">
      <dgm:prSet phldrT="[Текст]" custT="1"/>
      <dgm:spPr/>
      <dgm:t>
        <a:bodyPr/>
        <a:lstStyle/>
        <a:p>
          <a:r>
            <a:rPr lang="ru-RU" sz="2000" i="1" dirty="0" err="1" smtClean="0"/>
            <a:t>Фойда</a:t>
          </a:r>
          <a:r>
            <a:rPr lang="ru-RU" sz="2000" i="1" dirty="0" smtClean="0"/>
            <a:t> </a:t>
          </a:r>
          <a:r>
            <a:rPr lang="ru-RU" sz="2000" i="1" dirty="0" err="1" smtClean="0"/>
            <a:t>ташқи</a:t>
          </a:r>
          <a:r>
            <a:rPr lang="ru-RU" sz="2000" i="1" dirty="0" smtClean="0"/>
            <a:t> </a:t>
          </a:r>
          <a:r>
            <a:rPr lang="ru-RU" sz="2000" i="1" dirty="0" err="1" smtClean="0"/>
            <a:t>таъсири</a:t>
          </a:r>
          <a:r>
            <a:rPr lang="ru-RU" sz="2000" i="1" dirty="0" smtClean="0"/>
            <a:t> (</a:t>
          </a:r>
          <a:r>
            <a:rPr lang="en-US" sz="2000" i="1" dirty="0" smtClean="0"/>
            <a:t>Benefit externality</a:t>
          </a:r>
          <a:r>
            <a:rPr lang="ru-RU" sz="2000" i="1" dirty="0" smtClean="0"/>
            <a:t>) (</a:t>
          </a:r>
          <a:r>
            <a:rPr lang="ru-RU" sz="2000" i="1" dirty="0" err="1" smtClean="0"/>
            <a:t>баъзан</a:t>
          </a:r>
          <a:r>
            <a:rPr lang="ru-RU" sz="2000" i="1" dirty="0" smtClean="0"/>
            <a:t> </a:t>
          </a:r>
          <a:r>
            <a:rPr lang="ru-RU" sz="2000" i="1" dirty="0" err="1" smtClean="0"/>
            <a:t>ижобий</a:t>
          </a:r>
          <a:r>
            <a:rPr lang="ru-RU" sz="2000" i="1" dirty="0" smtClean="0"/>
            <a:t> </a:t>
          </a:r>
          <a:r>
            <a:rPr lang="ru-RU" sz="2000" i="1" dirty="0" err="1" smtClean="0"/>
            <a:t>ташқи</a:t>
          </a:r>
          <a:r>
            <a:rPr lang="ru-RU" sz="2000" i="1" dirty="0" smtClean="0"/>
            <a:t> </a:t>
          </a:r>
          <a:r>
            <a:rPr lang="ru-RU" sz="2000" i="1" dirty="0" err="1" smtClean="0"/>
            <a:t>таъсирлар</a:t>
          </a:r>
          <a:r>
            <a:rPr lang="ru-RU" sz="2000" i="1" dirty="0" smtClean="0"/>
            <a:t> </a:t>
          </a:r>
          <a:r>
            <a:rPr lang="ru-RU" sz="2000" i="1" dirty="0" err="1" smtClean="0"/>
            <a:t>деб</a:t>
          </a:r>
          <a:r>
            <a:rPr lang="ru-RU" sz="2000" i="1" dirty="0" smtClean="0"/>
            <a:t> </a:t>
          </a:r>
          <a:r>
            <a:rPr lang="ru-RU" sz="2000" i="1" dirty="0" err="1" smtClean="0"/>
            <a:t>аталади</a:t>
          </a:r>
          <a:r>
            <a:rPr lang="ru-RU" sz="2000" i="1" dirty="0" smtClean="0"/>
            <a:t>) </a:t>
          </a:r>
          <a:r>
            <a:rPr lang="ru-RU" sz="2000" i="1" dirty="0" err="1" smtClean="0"/>
            <a:t>ахборот</a:t>
          </a:r>
          <a:r>
            <a:rPr lang="ru-RU" sz="2000" i="1" dirty="0" smtClean="0"/>
            <a:t> (</a:t>
          </a:r>
          <a:r>
            <a:rPr lang="ru-RU" sz="2000" i="1" dirty="0" err="1" smtClean="0"/>
            <a:t>бир</a:t>
          </a:r>
          <a:r>
            <a:rPr lang="ru-RU" sz="2000" i="1" dirty="0" smtClean="0"/>
            <a:t> </a:t>
          </a:r>
          <a:r>
            <a:rPr lang="ru-RU" sz="2000" i="1" dirty="0" err="1" smtClean="0"/>
            <a:t>нечта</a:t>
          </a:r>
          <a:r>
            <a:rPr lang="ru-RU" sz="2000" i="1" dirty="0" smtClean="0"/>
            <a:t> одам </a:t>
          </a:r>
          <a:r>
            <a:rPr lang="ru-RU" sz="2000" i="1" dirty="0" err="1" smtClean="0"/>
            <a:t>бир</a:t>
          </a:r>
          <a:r>
            <a:rPr lang="ru-RU" sz="2000" i="1" dirty="0" smtClean="0"/>
            <a:t> </a:t>
          </a:r>
          <a:r>
            <a:rPr lang="ru-RU" sz="2000" i="1" dirty="0" err="1" smtClean="0"/>
            <a:t>газетани</a:t>
          </a:r>
          <a:r>
            <a:rPr lang="ru-RU" sz="2000" i="1" dirty="0" smtClean="0"/>
            <a:t> </a:t>
          </a:r>
          <a:r>
            <a:rPr lang="ru-RU" sz="2000" i="1" dirty="0" err="1" smtClean="0"/>
            <a:t>ўқиши</a:t>
          </a:r>
          <a:r>
            <a:rPr lang="ru-RU" sz="2000" i="1" dirty="0" smtClean="0"/>
            <a:t> </a:t>
          </a:r>
          <a:r>
            <a:rPr lang="ru-RU" sz="2000" i="1" dirty="0" err="1" smtClean="0"/>
            <a:t>мумкин</a:t>
          </a:r>
          <a:r>
            <a:rPr lang="ru-RU" sz="2000" i="1" dirty="0" smtClean="0"/>
            <a:t>) </a:t>
          </a:r>
          <a:r>
            <a:rPr lang="ru-RU" sz="2000" i="1" dirty="0" err="1" smtClean="0"/>
            <a:t>ёки</a:t>
          </a:r>
          <a:r>
            <a:rPr lang="ru-RU" sz="2000" i="1" dirty="0" smtClean="0"/>
            <a:t> </a:t>
          </a:r>
          <a:r>
            <a:rPr lang="ru-RU" sz="2000" i="1" dirty="0" err="1" smtClean="0"/>
            <a:t>кўп</a:t>
          </a:r>
          <a:r>
            <a:rPr lang="ru-RU" sz="2000" i="1" dirty="0" smtClean="0"/>
            <a:t> </a:t>
          </a:r>
          <a:r>
            <a:rPr lang="ru-RU" sz="2000" i="1" dirty="0" err="1" smtClean="0"/>
            <a:t>одамларга</a:t>
          </a:r>
          <a:r>
            <a:rPr lang="ru-RU" sz="2000" i="1" dirty="0" smtClean="0"/>
            <a:t> </a:t>
          </a:r>
          <a:r>
            <a:rPr lang="ru-RU" sz="2000" i="1" dirty="0" err="1" smtClean="0"/>
            <a:t>фойда</a:t>
          </a:r>
          <a:r>
            <a:rPr lang="ru-RU" sz="2000" i="1" dirty="0" smtClean="0"/>
            <a:t> </a:t>
          </a:r>
          <a:r>
            <a:rPr lang="ru-RU" sz="2000" i="1" dirty="0" err="1" smtClean="0"/>
            <a:t>келтирадиган</a:t>
          </a:r>
          <a:r>
            <a:rPr lang="ru-RU" sz="2000" i="1" dirty="0" smtClean="0"/>
            <a:t> </a:t>
          </a:r>
          <a:r>
            <a:rPr lang="ru-RU" sz="2000" i="1" dirty="0" err="1" smtClean="0"/>
            <a:t>инновациялар</a:t>
          </a:r>
          <a:r>
            <a:rPr lang="ru-RU" sz="2000" i="1" dirty="0" smtClean="0"/>
            <a:t> </a:t>
          </a:r>
          <a:r>
            <a:rPr lang="ru-RU" sz="2000" i="1" dirty="0" err="1" smtClean="0"/>
            <a:t>билан</a:t>
          </a:r>
          <a:r>
            <a:rPr lang="ru-RU" sz="2000" i="1" dirty="0" smtClean="0"/>
            <a:t> </a:t>
          </a:r>
          <a:r>
            <a:rPr lang="ru-RU" sz="2000" i="1" dirty="0" err="1" smtClean="0"/>
            <a:t>боғлиқ</a:t>
          </a:r>
          <a:r>
            <a:rPr lang="ru-RU" sz="2000" i="1" dirty="0" smtClean="0"/>
            <a:t> </a:t>
          </a:r>
          <a:r>
            <a:rPr lang="ru-RU" sz="2000" i="1" dirty="0" err="1" smtClean="0"/>
            <a:t>ҳолларда</a:t>
          </a:r>
          <a:r>
            <a:rPr lang="ru-RU" sz="2000" i="1" dirty="0" smtClean="0"/>
            <a:t> </a:t>
          </a:r>
          <a:r>
            <a:rPr lang="ru-RU" sz="2000" i="1" dirty="0" err="1" smtClean="0"/>
            <a:t>содир</a:t>
          </a:r>
          <a:r>
            <a:rPr lang="ru-RU" sz="2000" i="1" dirty="0" smtClean="0"/>
            <a:t> </a:t>
          </a:r>
          <a:r>
            <a:rPr lang="ru-RU" sz="2000" i="1" dirty="0" err="1" smtClean="0"/>
            <a:t>бўлади</a:t>
          </a:r>
          <a:r>
            <a:rPr lang="ru-RU" sz="2000" i="1" dirty="0" smtClean="0"/>
            <a:t>.</a:t>
          </a:r>
          <a:endParaRPr lang="ru-RU" sz="1600" dirty="0"/>
        </a:p>
      </dgm:t>
    </dgm:pt>
    <dgm:pt modelId="{6F26F628-0BD3-4E69-97B5-B3ED154FB022}" type="parTrans" cxnId="{0C28E0BB-5721-4700-823C-466108C887B6}">
      <dgm:prSet/>
      <dgm:spPr/>
      <dgm:t>
        <a:bodyPr/>
        <a:lstStyle/>
        <a:p>
          <a:endParaRPr lang="ru-RU"/>
        </a:p>
      </dgm:t>
    </dgm:pt>
    <dgm:pt modelId="{EAEC77AE-960D-4116-B113-EFB72D75BA8E}" type="sibTrans" cxnId="{0C28E0BB-5721-4700-823C-466108C887B6}">
      <dgm:prSet/>
      <dgm:spPr/>
      <dgm:t>
        <a:bodyPr/>
        <a:lstStyle/>
        <a:p>
          <a:endParaRPr lang="ru-RU"/>
        </a:p>
      </dgm:t>
    </dgm:pt>
    <dgm:pt modelId="{DE2D1C22-260A-4A20-A5C9-038C58E66B1A}">
      <dgm:prSet phldrT="[Текст]" custT="1"/>
      <dgm:spPr/>
      <dgm:t>
        <a:bodyPr/>
        <a:lstStyle/>
        <a:p>
          <a:r>
            <a:rPr lang="ru-RU" sz="2000" i="1" dirty="0" err="1" smtClean="0"/>
            <a:t>Харажатлар</a:t>
          </a:r>
          <a:r>
            <a:rPr lang="ru-RU" sz="2000" i="1" dirty="0" smtClean="0"/>
            <a:t> </a:t>
          </a:r>
          <a:r>
            <a:rPr lang="ru-RU" sz="2000" i="1" dirty="0" err="1" smtClean="0"/>
            <a:t>билан</a:t>
          </a:r>
          <a:r>
            <a:rPr lang="ru-RU" sz="2000" i="1" dirty="0" smtClean="0"/>
            <a:t> </a:t>
          </a:r>
          <a:r>
            <a:rPr lang="ru-RU" sz="2000" i="1" dirty="0" err="1" smtClean="0"/>
            <a:t>боғлиқ</a:t>
          </a:r>
          <a:r>
            <a:rPr lang="ru-RU" sz="2000" i="1" dirty="0" smtClean="0"/>
            <a:t> </a:t>
          </a:r>
          <a:r>
            <a:rPr lang="ru-RU" sz="2000" i="1" dirty="0" err="1" smtClean="0"/>
            <a:t>ташқи</a:t>
          </a:r>
          <a:r>
            <a:rPr lang="ru-RU" sz="2000" i="1" dirty="0" smtClean="0"/>
            <a:t> </a:t>
          </a:r>
          <a:r>
            <a:rPr lang="ru-RU" sz="2000" i="1" dirty="0" err="1" smtClean="0"/>
            <a:t>таъсирлар</a:t>
          </a:r>
          <a:r>
            <a:rPr lang="ru-RU" sz="2000" i="1" dirty="0" smtClean="0"/>
            <a:t> (</a:t>
          </a:r>
          <a:r>
            <a:rPr lang="en-US" sz="2000" i="1" dirty="0" smtClean="0"/>
            <a:t>(cost externalities)</a:t>
          </a:r>
          <a:r>
            <a:rPr lang="ru-RU" sz="2000" i="1" dirty="0" smtClean="0"/>
            <a:t>) </a:t>
          </a:r>
          <a:r>
            <a:rPr lang="ru-RU" sz="2000" i="1" dirty="0" err="1" smtClean="0"/>
            <a:t>Харажатлар</a:t>
          </a:r>
          <a:r>
            <a:rPr lang="ru-RU" sz="2000" i="1" dirty="0" smtClean="0"/>
            <a:t> </a:t>
          </a:r>
          <a:r>
            <a:rPr lang="ru-RU" sz="2000" i="1" dirty="0" err="1" smtClean="0"/>
            <a:t>билан</a:t>
          </a:r>
          <a:r>
            <a:rPr lang="ru-RU" sz="2000" i="1" dirty="0" smtClean="0"/>
            <a:t> </a:t>
          </a:r>
          <a:r>
            <a:rPr lang="ru-RU" sz="2000" i="1" dirty="0" err="1" smtClean="0"/>
            <a:t>боғлиқ</a:t>
          </a:r>
          <a:r>
            <a:rPr lang="ru-RU" sz="2000" i="1" dirty="0" smtClean="0"/>
            <a:t> </a:t>
          </a:r>
          <a:r>
            <a:rPr lang="ru-RU" sz="2000" i="1" dirty="0" err="1" smtClean="0"/>
            <a:t>ташқи</a:t>
          </a:r>
          <a:r>
            <a:rPr lang="ru-RU" sz="2000" i="1" dirty="0" smtClean="0"/>
            <a:t> </a:t>
          </a:r>
          <a:r>
            <a:rPr lang="ru-RU" sz="2000" i="1" dirty="0" err="1" smtClean="0"/>
            <a:t>таъсирларнинг</a:t>
          </a:r>
          <a:r>
            <a:rPr lang="ru-RU" sz="2000" i="1" dirty="0" smtClean="0"/>
            <a:t> (улар </a:t>
          </a:r>
          <a:r>
            <a:rPr lang="ru-RU" sz="2000" i="1" dirty="0" err="1" smtClean="0"/>
            <a:t>салбий</a:t>
          </a:r>
          <a:r>
            <a:rPr lang="ru-RU" sz="2000" i="1" dirty="0" smtClean="0"/>
            <a:t> </a:t>
          </a:r>
          <a:r>
            <a:rPr lang="ru-RU" sz="2000" i="1" dirty="0" err="1" smtClean="0"/>
            <a:t>ташқи</a:t>
          </a:r>
          <a:r>
            <a:rPr lang="ru-RU" sz="2000" i="1" dirty="0" smtClean="0"/>
            <a:t> </a:t>
          </a:r>
          <a:r>
            <a:rPr lang="ru-RU" sz="2000" i="1" dirty="0" err="1" smtClean="0"/>
            <a:t>таъсирлар</a:t>
          </a:r>
          <a:r>
            <a:rPr lang="ru-RU" sz="2000" i="1" dirty="0" smtClean="0"/>
            <a:t> </a:t>
          </a:r>
          <a:r>
            <a:rPr lang="ru-RU" sz="2000" i="1" dirty="0" err="1" smtClean="0"/>
            <a:t>деб</a:t>
          </a:r>
          <a:r>
            <a:rPr lang="ru-RU" sz="2000" i="1" dirty="0" smtClean="0"/>
            <a:t> </a:t>
          </a:r>
          <a:r>
            <a:rPr lang="ru-RU" sz="2000" i="1" dirty="0" err="1" smtClean="0"/>
            <a:t>ҳам</a:t>
          </a:r>
          <a:r>
            <a:rPr lang="ru-RU" sz="2000" i="1" dirty="0" smtClean="0"/>
            <a:t> </a:t>
          </a:r>
          <a:r>
            <a:rPr lang="ru-RU" sz="2000" i="1" dirty="0" err="1" smtClean="0"/>
            <a:t>аталади</a:t>
          </a:r>
          <a:r>
            <a:rPr lang="ru-RU" sz="2000" i="1" dirty="0" smtClean="0"/>
            <a:t>) </a:t>
          </a:r>
          <a:r>
            <a:rPr lang="ru-RU" sz="2000" i="1" dirty="0" err="1" smtClean="0"/>
            <a:t>энг</a:t>
          </a:r>
          <a:r>
            <a:rPr lang="ru-RU" sz="2000" i="1" dirty="0" smtClean="0"/>
            <a:t> </a:t>
          </a:r>
          <a:r>
            <a:rPr lang="ru-RU" sz="2000" i="1" dirty="0" err="1" smtClean="0"/>
            <a:t>ёрқин</a:t>
          </a:r>
          <a:r>
            <a:rPr lang="ru-RU" sz="2000" i="1" dirty="0" smtClean="0"/>
            <a:t> </a:t>
          </a:r>
          <a:r>
            <a:rPr lang="ru-RU" sz="2000" i="1" dirty="0" err="1" smtClean="0"/>
            <a:t>мисоли</a:t>
          </a:r>
          <a:r>
            <a:rPr lang="ru-RU" sz="2000" i="1" dirty="0" smtClean="0"/>
            <a:t> </a:t>
          </a:r>
          <a:r>
            <a:rPr lang="ru-RU" sz="2000" i="1" dirty="0" err="1" smtClean="0"/>
            <a:t>атроф-муҳитнинг</a:t>
          </a:r>
          <a:r>
            <a:rPr lang="ru-RU" sz="2000" i="1" dirty="0" smtClean="0"/>
            <a:t> </a:t>
          </a:r>
          <a:r>
            <a:rPr lang="ru-RU" sz="2000" i="1" dirty="0" err="1" smtClean="0"/>
            <a:t>ифлосланишидир</a:t>
          </a:r>
          <a:r>
            <a:rPr lang="ru-RU" sz="2000" i="1" dirty="0" smtClean="0"/>
            <a:t>.</a:t>
          </a:r>
          <a:endParaRPr lang="ru-RU" sz="1600" dirty="0"/>
        </a:p>
      </dgm:t>
    </dgm:pt>
    <dgm:pt modelId="{29ADBDE4-C2F6-4AF2-A684-9DD06323AD60}" type="parTrans" cxnId="{91CF45EF-42F8-4B1B-96EF-B627EFC3877B}">
      <dgm:prSet/>
      <dgm:spPr/>
      <dgm:t>
        <a:bodyPr/>
        <a:lstStyle/>
        <a:p>
          <a:endParaRPr lang="ru-RU"/>
        </a:p>
      </dgm:t>
    </dgm:pt>
    <dgm:pt modelId="{9CB28987-890E-4E2D-BA3F-2F01A6090CDC}" type="sibTrans" cxnId="{91CF45EF-42F8-4B1B-96EF-B627EFC3877B}">
      <dgm:prSet/>
      <dgm:spPr/>
      <dgm:t>
        <a:bodyPr/>
        <a:lstStyle/>
        <a:p>
          <a:endParaRPr lang="ru-RU"/>
        </a:p>
      </dgm:t>
    </dgm:pt>
    <dgm:pt modelId="{541DB4AF-0D0D-47A6-B7A7-B257F64FC879}" type="pres">
      <dgm:prSet presAssocID="{47572259-AC27-4756-80F2-66499B0781F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392331-D548-4CFD-97F3-26DD2BA04D8F}" type="pres">
      <dgm:prSet presAssocID="{D278E2FB-8B13-422D-9D45-5D2E0CA09856}" presName="arrow" presStyleLbl="node1" presStyleIdx="0" presStyleCnt="2" custScaleX="110019" custScaleY="1027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1FB9BD-D4C4-4BCC-9FBF-8905F09BA396}" type="pres">
      <dgm:prSet presAssocID="{DE2D1C22-260A-4A20-A5C9-038C58E66B1A}" presName="arrow" presStyleLbl="node1" presStyleIdx="1" presStyleCnt="2" custScaleX="110494" custScaleY="1049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B214D4-211B-4EF4-9E2C-643501E756C2}" type="presOf" srcId="{D278E2FB-8B13-422D-9D45-5D2E0CA09856}" destId="{13392331-D548-4CFD-97F3-26DD2BA04D8F}" srcOrd="0" destOrd="0" presId="urn:microsoft.com/office/officeart/2005/8/layout/arrow1"/>
    <dgm:cxn modelId="{91CF45EF-42F8-4B1B-96EF-B627EFC3877B}" srcId="{47572259-AC27-4756-80F2-66499B0781F8}" destId="{DE2D1C22-260A-4A20-A5C9-038C58E66B1A}" srcOrd="1" destOrd="0" parTransId="{29ADBDE4-C2F6-4AF2-A684-9DD06323AD60}" sibTransId="{9CB28987-890E-4E2D-BA3F-2F01A6090CDC}"/>
    <dgm:cxn modelId="{2CD7D905-65C9-4126-8BED-A13D96FF7F65}" type="presOf" srcId="{DE2D1C22-260A-4A20-A5C9-038C58E66B1A}" destId="{931FB9BD-D4C4-4BCC-9FBF-8905F09BA396}" srcOrd="0" destOrd="0" presId="urn:microsoft.com/office/officeart/2005/8/layout/arrow1"/>
    <dgm:cxn modelId="{0C28E0BB-5721-4700-823C-466108C887B6}" srcId="{47572259-AC27-4756-80F2-66499B0781F8}" destId="{D278E2FB-8B13-422D-9D45-5D2E0CA09856}" srcOrd="0" destOrd="0" parTransId="{6F26F628-0BD3-4E69-97B5-B3ED154FB022}" sibTransId="{EAEC77AE-960D-4116-B113-EFB72D75BA8E}"/>
    <dgm:cxn modelId="{0B057B6D-1912-4CC4-8307-7E65126BB1C3}" type="presOf" srcId="{47572259-AC27-4756-80F2-66499B0781F8}" destId="{541DB4AF-0D0D-47A6-B7A7-B257F64FC879}" srcOrd="0" destOrd="0" presId="urn:microsoft.com/office/officeart/2005/8/layout/arrow1"/>
    <dgm:cxn modelId="{F57B21C1-17DC-4577-B04C-DA38BC36B7C7}" type="presParOf" srcId="{541DB4AF-0D0D-47A6-B7A7-B257F64FC879}" destId="{13392331-D548-4CFD-97F3-26DD2BA04D8F}" srcOrd="0" destOrd="0" presId="urn:microsoft.com/office/officeart/2005/8/layout/arrow1"/>
    <dgm:cxn modelId="{DE0EBB15-FA80-4CE2-94FC-8D1C762BAA0B}" type="presParOf" srcId="{541DB4AF-0D0D-47A6-B7A7-B257F64FC879}" destId="{931FB9BD-D4C4-4BCC-9FBF-8905F09BA396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3526E45-078F-42A6-AB78-249E4AE28853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C8B56269-0E3E-4223-8FD3-A33E22E1A7EE}">
      <dgm:prSet phldrT="[Текст]" custT="1"/>
      <dgm:spPr/>
      <dgm:t>
        <a:bodyPr/>
        <a:lstStyle/>
        <a:p>
          <a:r>
            <a:rPr lang="ru-RU" sz="2000" dirty="0" err="1" smtClean="0"/>
            <a:t>Ишлаб</a:t>
          </a:r>
          <a:r>
            <a:rPr lang="ru-RU" sz="2000" dirty="0" smtClean="0"/>
            <a:t> </a:t>
          </a:r>
          <a:r>
            <a:rPr lang="ru-RU" sz="2000" dirty="0" err="1" smtClean="0"/>
            <a:t>чиқаришни</a:t>
          </a:r>
          <a:r>
            <a:rPr lang="ru-RU" sz="2000" dirty="0" smtClean="0"/>
            <a:t> </a:t>
          </a:r>
          <a:r>
            <a:rPr lang="ru-RU" sz="2000" dirty="0" err="1" smtClean="0"/>
            <a:t>чеклаш</a:t>
          </a:r>
          <a:endParaRPr lang="ru-RU" sz="2000" dirty="0"/>
        </a:p>
      </dgm:t>
    </dgm:pt>
    <dgm:pt modelId="{9F83B00A-33F4-41D5-A754-9CF35E7CB435}" type="parTrans" cxnId="{1D9048E0-6269-44F4-9ED5-55396E82A809}">
      <dgm:prSet/>
      <dgm:spPr/>
      <dgm:t>
        <a:bodyPr/>
        <a:lstStyle/>
        <a:p>
          <a:endParaRPr lang="ru-RU"/>
        </a:p>
      </dgm:t>
    </dgm:pt>
    <dgm:pt modelId="{DFC51A4B-5AA9-415E-A7F5-783CC88FFD69}" type="sibTrans" cxnId="{1D9048E0-6269-44F4-9ED5-55396E82A809}">
      <dgm:prSet/>
      <dgm:spPr/>
      <dgm:t>
        <a:bodyPr/>
        <a:lstStyle/>
        <a:p>
          <a:endParaRPr lang="ru-RU"/>
        </a:p>
      </dgm:t>
    </dgm:pt>
    <dgm:pt modelId="{BA1C2FBC-00B3-49C8-9948-8F9B45F1E8F5}">
      <dgm:prSet phldrT="[Текст]" custT="1"/>
      <dgm:spPr/>
      <dgm:t>
        <a:bodyPr/>
        <a:lstStyle/>
        <a:p>
          <a:r>
            <a:rPr lang="ru-RU" sz="2000" dirty="0" err="1" smtClean="0"/>
            <a:t>Солиққа</a:t>
          </a:r>
          <a:r>
            <a:rPr lang="ru-RU" sz="2000" dirty="0" smtClean="0"/>
            <a:t> </a:t>
          </a:r>
          <a:r>
            <a:rPr lang="ru-RU" sz="2000" dirty="0" err="1" smtClean="0"/>
            <a:t>тортиш</a:t>
          </a:r>
          <a:endParaRPr lang="ru-RU" sz="2000" dirty="0"/>
        </a:p>
      </dgm:t>
    </dgm:pt>
    <dgm:pt modelId="{CB65FD06-005E-4EFD-9434-8E3EA835EE38}" type="parTrans" cxnId="{82DA9EAB-D333-42E7-85CD-0C37A41DD0E8}">
      <dgm:prSet/>
      <dgm:spPr/>
      <dgm:t>
        <a:bodyPr/>
        <a:lstStyle/>
        <a:p>
          <a:endParaRPr lang="ru-RU"/>
        </a:p>
      </dgm:t>
    </dgm:pt>
    <dgm:pt modelId="{D407A84D-9A24-45FF-96A9-E9036EE99B8E}" type="sibTrans" cxnId="{82DA9EAB-D333-42E7-85CD-0C37A41DD0E8}">
      <dgm:prSet/>
      <dgm:spPr/>
      <dgm:t>
        <a:bodyPr/>
        <a:lstStyle/>
        <a:p>
          <a:endParaRPr lang="ru-RU"/>
        </a:p>
      </dgm:t>
    </dgm:pt>
    <dgm:pt modelId="{C4A44601-ACC3-402E-836D-0EE6AE5A1FEB}">
      <dgm:prSet phldrT="[Текст]" custT="1"/>
      <dgm:spPr/>
      <dgm:t>
        <a:bodyPr/>
        <a:lstStyle/>
        <a:p>
          <a:r>
            <a:rPr lang="ru-RU" sz="1800" dirty="0" err="1" smtClean="0"/>
            <a:t>Ҳукумат</a:t>
          </a:r>
          <a:r>
            <a:rPr lang="ru-RU" sz="1800" dirty="0" smtClean="0"/>
            <a:t> </a:t>
          </a:r>
          <a:r>
            <a:rPr lang="ru-RU" sz="1800" dirty="0" err="1" smtClean="0"/>
            <a:t>ифлосланишнинг</a:t>
          </a:r>
          <a:r>
            <a:rPr lang="ru-RU" sz="1800" dirty="0" smtClean="0"/>
            <a:t> </a:t>
          </a:r>
          <a:r>
            <a:rPr lang="ru-RU" sz="1800" dirty="0" err="1" smtClean="0"/>
            <a:t>максимал</a:t>
          </a:r>
          <a:r>
            <a:rPr lang="ru-RU" sz="1800" dirty="0" smtClean="0"/>
            <a:t> </a:t>
          </a:r>
          <a:r>
            <a:rPr lang="ru-RU" sz="1800" dirty="0" err="1" smtClean="0"/>
            <a:t>даражасини</a:t>
          </a:r>
          <a:r>
            <a:rPr lang="ru-RU" sz="1800" dirty="0" smtClean="0"/>
            <a:t> </a:t>
          </a:r>
          <a:r>
            <a:rPr lang="ru-RU" sz="1800" dirty="0" err="1" smtClean="0"/>
            <a:t>белгилаши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кейин</a:t>
          </a:r>
          <a:r>
            <a:rPr lang="ru-RU" sz="1800" dirty="0" smtClean="0"/>
            <a:t> </a:t>
          </a:r>
          <a:r>
            <a:rPr lang="ru-RU" sz="1800" dirty="0" err="1" smtClean="0"/>
            <a:t>атроф-муҳитни</a:t>
          </a:r>
          <a:r>
            <a:rPr lang="ru-RU" sz="1800" dirty="0" smtClean="0"/>
            <a:t> </a:t>
          </a:r>
          <a:r>
            <a:rPr lang="ru-RU" sz="1800" dirty="0" err="1" smtClean="0"/>
            <a:t>ифлослантириш</a:t>
          </a:r>
          <a:r>
            <a:rPr lang="ru-RU" sz="1800" dirty="0" smtClean="0"/>
            <a:t> </a:t>
          </a:r>
          <a:r>
            <a:rPr lang="ru-RU" sz="1800" dirty="0" err="1" smtClean="0"/>
            <a:t>ҳуқуқи</a:t>
          </a:r>
          <a:r>
            <a:rPr lang="ru-RU" sz="1800" dirty="0" smtClean="0"/>
            <a:t> </a:t>
          </a:r>
          <a:r>
            <a:rPr lang="ru-RU" sz="1800" dirty="0" err="1" smtClean="0"/>
            <a:t>учун</a:t>
          </a:r>
          <a:r>
            <a:rPr lang="ru-RU" sz="1800" dirty="0" smtClean="0"/>
            <a:t> </a:t>
          </a:r>
          <a:r>
            <a:rPr lang="ru-RU" sz="1800" dirty="0" err="1" smtClean="0"/>
            <a:t>компанияларга</a:t>
          </a:r>
          <a:r>
            <a:rPr lang="ru-RU" sz="1800" dirty="0" smtClean="0"/>
            <a:t> </a:t>
          </a:r>
          <a:r>
            <a:rPr lang="ru-RU" sz="1800" dirty="0" err="1" smtClean="0"/>
            <a:t>лицензияларни</a:t>
          </a:r>
          <a:r>
            <a:rPr lang="ru-RU" sz="1800" dirty="0" smtClean="0"/>
            <a:t> </a:t>
          </a:r>
          <a:r>
            <a:rPr lang="ru-RU" sz="1800" dirty="0" err="1" smtClean="0"/>
            <a:t>сотиши</a:t>
          </a:r>
          <a:r>
            <a:rPr lang="ru-RU" sz="1800" dirty="0" smtClean="0"/>
            <a:t> </a:t>
          </a:r>
          <a:r>
            <a:rPr lang="ru-RU" sz="1800" dirty="0" err="1" smtClean="0"/>
            <a:t>керак</a:t>
          </a:r>
          <a:r>
            <a:rPr lang="ru-RU" sz="1800" dirty="0" smtClean="0"/>
            <a:t>.</a:t>
          </a:r>
          <a:endParaRPr lang="ru-RU" sz="1800" dirty="0"/>
        </a:p>
      </dgm:t>
    </dgm:pt>
    <dgm:pt modelId="{54AD526B-9A56-45B3-B473-79AFC64B9419}" type="parTrans" cxnId="{632713FA-98D1-43D0-97B7-54E3C5F0ED70}">
      <dgm:prSet/>
      <dgm:spPr/>
      <dgm:t>
        <a:bodyPr/>
        <a:lstStyle/>
        <a:p>
          <a:endParaRPr lang="ru-RU"/>
        </a:p>
      </dgm:t>
    </dgm:pt>
    <dgm:pt modelId="{BA4ED630-FBF8-4436-9DA5-E57817E8FBE7}" type="sibTrans" cxnId="{632713FA-98D1-43D0-97B7-54E3C5F0ED70}">
      <dgm:prSet/>
      <dgm:spPr/>
      <dgm:t>
        <a:bodyPr/>
        <a:lstStyle/>
        <a:p>
          <a:endParaRPr lang="ru-RU"/>
        </a:p>
      </dgm:t>
    </dgm:pt>
    <dgm:pt modelId="{DA455CAD-EC46-4C97-86C3-CBC5213E661D}">
      <dgm:prSet phldrT="[Текст]" custT="1"/>
      <dgm:spPr/>
      <dgm:t>
        <a:bodyPr/>
        <a:lstStyle/>
        <a:p>
          <a:pPr algn="just"/>
          <a:r>
            <a:rPr lang="ru-RU" sz="1800" dirty="0" err="1" smtClean="0"/>
            <a:t>Коуз</a:t>
          </a:r>
          <a:r>
            <a:rPr lang="ru-RU" sz="1800" dirty="0" smtClean="0"/>
            <a:t> </a:t>
          </a:r>
          <a:r>
            <a:rPr lang="ru-RU" sz="1800" dirty="0" err="1" smtClean="0"/>
            <a:t>теоремаси</a:t>
          </a:r>
          <a:r>
            <a:rPr lang="ru-RU" sz="1800" dirty="0" smtClean="0"/>
            <a:t>: </a:t>
          </a:r>
          <a:r>
            <a:rPr lang="ru-RU" sz="1800" dirty="0" err="1" smtClean="0"/>
            <a:t>мулк</a:t>
          </a:r>
          <a:r>
            <a:rPr lang="ru-RU" sz="1800" dirty="0" smtClean="0"/>
            <a:t> </a:t>
          </a:r>
          <a:r>
            <a:rPr lang="ru-RU" sz="1800" dirty="0" err="1" smtClean="0"/>
            <a:t>ҳуқуқи</a:t>
          </a:r>
          <a:r>
            <a:rPr lang="ru-RU" sz="1800" dirty="0" smtClean="0"/>
            <a:t> </a:t>
          </a:r>
          <a:r>
            <a:rPr lang="ru-RU" sz="1800" dirty="0" err="1" smtClean="0"/>
            <a:t>аниқ</a:t>
          </a:r>
          <a:r>
            <a:rPr lang="ru-RU" sz="1800" dirty="0" smtClean="0"/>
            <a:t> </a:t>
          </a:r>
          <a:r>
            <a:rPr lang="ru-RU" sz="1800" dirty="0" err="1" smtClean="0"/>
            <a:t>ва</a:t>
          </a:r>
          <a:r>
            <a:rPr lang="ru-RU" sz="1800" dirty="0" smtClean="0"/>
            <a:t> </a:t>
          </a:r>
          <a:r>
            <a:rPr lang="ru-RU" sz="1800" dirty="0" err="1" smtClean="0"/>
            <a:t>тўғри</a:t>
          </a:r>
          <a:r>
            <a:rPr lang="ru-RU" sz="1800" dirty="0" smtClean="0"/>
            <a:t> </a:t>
          </a:r>
          <a:r>
            <a:rPr lang="ru-RU" sz="1800" dirty="0" err="1" smtClean="0"/>
            <a:t>белгиланган</a:t>
          </a:r>
          <a:r>
            <a:rPr lang="ru-RU" sz="1800" dirty="0" smtClean="0"/>
            <a:t> </a:t>
          </a:r>
          <a:r>
            <a:rPr lang="ru-RU" sz="1800" dirty="0" err="1" smtClean="0"/>
            <a:t>бўлса</a:t>
          </a:r>
          <a:r>
            <a:rPr lang="ru-RU" sz="1800" dirty="0" smtClean="0"/>
            <a:t>, </a:t>
          </a:r>
          <a:r>
            <a:rPr lang="ru-RU" sz="1800" dirty="0" err="1" smtClean="0"/>
            <a:t>ташқи</a:t>
          </a:r>
          <a:r>
            <a:rPr lang="ru-RU" sz="1800" dirty="0" smtClean="0"/>
            <a:t> </a:t>
          </a:r>
          <a:r>
            <a:rPr lang="ru-RU" sz="1800" dirty="0" err="1" smtClean="0"/>
            <a:t>иқтисодий</a:t>
          </a:r>
          <a:r>
            <a:rPr lang="ru-RU" sz="1800" dirty="0" smtClean="0"/>
            <a:t> </a:t>
          </a:r>
          <a:r>
            <a:rPr lang="ru-RU" sz="1800" dirty="0" err="1" smtClean="0"/>
            <a:t>таъсирларни</a:t>
          </a:r>
          <a:r>
            <a:rPr lang="ru-RU" sz="1800" dirty="0" smtClean="0"/>
            <a:t> </a:t>
          </a:r>
          <a:r>
            <a:rPr lang="ru-RU" sz="1800" dirty="0" err="1" smtClean="0"/>
            <a:t>бартараф</a:t>
          </a:r>
          <a:r>
            <a:rPr lang="ru-RU" sz="1800" dirty="0" smtClean="0"/>
            <a:t> </a:t>
          </a:r>
          <a:r>
            <a:rPr lang="ru-RU" sz="1800" dirty="0" err="1" smtClean="0"/>
            <a:t>этиш</a:t>
          </a:r>
          <a:r>
            <a:rPr lang="ru-RU" sz="1800" dirty="0" smtClean="0"/>
            <a:t> </a:t>
          </a:r>
          <a:r>
            <a:rPr lang="ru-RU" sz="1800" dirty="0" err="1" smtClean="0"/>
            <a:t>учун</a:t>
          </a:r>
          <a:r>
            <a:rPr lang="ru-RU" sz="1800" dirty="0" smtClean="0"/>
            <a:t> </a:t>
          </a:r>
          <a:r>
            <a:rPr lang="ru-RU" sz="1800" dirty="0" err="1" smtClean="0"/>
            <a:t>давлат</a:t>
          </a:r>
          <a:r>
            <a:rPr lang="ru-RU" sz="1800" dirty="0" smtClean="0"/>
            <a:t> </a:t>
          </a:r>
          <a:r>
            <a:rPr lang="ru-RU" sz="1800" dirty="0" err="1" smtClean="0"/>
            <a:t>аралашуви</a:t>
          </a:r>
          <a:r>
            <a:rPr lang="ru-RU" sz="1800" dirty="0" smtClean="0"/>
            <a:t> </a:t>
          </a:r>
          <a:r>
            <a:rPr lang="ru-RU" sz="1800" dirty="0" err="1" smtClean="0"/>
            <a:t>шарт</a:t>
          </a:r>
          <a:r>
            <a:rPr lang="ru-RU" sz="1800" dirty="0" smtClean="0"/>
            <a:t> </a:t>
          </a:r>
          <a:r>
            <a:rPr lang="ru-RU" sz="1800" dirty="0" err="1" smtClean="0"/>
            <a:t>эмас</a:t>
          </a:r>
          <a:r>
            <a:rPr lang="ru-RU" sz="1800" dirty="0" smtClean="0"/>
            <a:t>.</a:t>
          </a:r>
          <a:endParaRPr lang="ru-RU" sz="1800" dirty="0"/>
        </a:p>
      </dgm:t>
    </dgm:pt>
    <dgm:pt modelId="{5B9DBBE7-D6E5-4606-A7E3-494333B340D9}" type="parTrans" cxnId="{DA249BE5-F59E-41DE-9F48-13BF06C91E91}">
      <dgm:prSet/>
      <dgm:spPr/>
      <dgm:t>
        <a:bodyPr/>
        <a:lstStyle/>
        <a:p>
          <a:endParaRPr lang="ru-RU"/>
        </a:p>
      </dgm:t>
    </dgm:pt>
    <dgm:pt modelId="{784D9FFE-D113-4A2C-B8CC-1C1F1E5FE5E2}" type="sibTrans" cxnId="{DA249BE5-F59E-41DE-9F48-13BF06C91E91}">
      <dgm:prSet/>
      <dgm:spPr/>
      <dgm:t>
        <a:bodyPr/>
        <a:lstStyle/>
        <a:p>
          <a:endParaRPr lang="ru-RU"/>
        </a:p>
      </dgm:t>
    </dgm:pt>
    <dgm:pt modelId="{5E020EB4-1FA6-4241-8D8E-4E0AFCD18D3C}" type="pres">
      <dgm:prSet presAssocID="{13526E45-078F-42A6-AB78-249E4AE28853}" presName="compositeShape" presStyleCnt="0">
        <dgm:presLayoutVars>
          <dgm:dir/>
          <dgm:resizeHandles/>
        </dgm:presLayoutVars>
      </dgm:prSet>
      <dgm:spPr/>
    </dgm:pt>
    <dgm:pt modelId="{D7D52135-75E7-4F59-8224-DD636C85E258}" type="pres">
      <dgm:prSet presAssocID="{13526E45-078F-42A6-AB78-249E4AE28853}" presName="pyramid" presStyleLbl="node1" presStyleIdx="0" presStyleCnt="1"/>
      <dgm:spPr/>
    </dgm:pt>
    <dgm:pt modelId="{94AC808D-692C-4BC8-B691-0952C1C5F2DC}" type="pres">
      <dgm:prSet presAssocID="{13526E45-078F-42A6-AB78-249E4AE28853}" presName="theList" presStyleCnt="0"/>
      <dgm:spPr/>
    </dgm:pt>
    <dgm:pt modelId="{0FFC063F-43C5-43E8-B248-5EF7F6DCB7EC}" type="pres">
      <dgm:prSet presAssocID="{C8B56269-0E3E-4223-8FD3-A33E22E1A7EE}" presName="aNode" presStyleLbl="fgAcc1" presStyleIdx="0" presStyleCnt="4" custScaleX="143438" custScaleY="42549" custLinFactNeighborX="310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C317D6-5526-43BE-9A22-BC40F9104523}" type="pres">
      <dgm:prSet presAssocID="{C8B56269-0E3E-4223-8FD3-A33E22E1A7EE}" presName="aSpace" presStyleCnt="0"/>
      <dgm:spPr/>
    </dgm:pt>
    <dgm:pt modelId="{669A168D-2D39-405B-AAE9-CBADAE3ACEE7}" type="pres">
      <dgm:prSet presAssocID="{BA1C2FBC-00B3-49C8-9948-8F9B45F1E8F5}" presName="aNode" presStyleLbl="fgAcc1" presStyleIdx="1" presStyleCnt="4" custScaleX="165383" custScaleY="35457" custLinFactNeighborX="41609" custLinFactNeighborY="-288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127122-7F2D-413A-BCC9-C96A77C8C060}" type="pres">
      <dgm:prSet presAssocID="{BA1C2FBC-00B3-49C8-9948-8F9B45F1E8F5}" presName="aSpace" presStyleCnt="0"/>
      <dgm:spPr/>
    </dgm:pt>
    <dgm:pt modelId="{6F4011BC-6C72-4B20-97ED-455AC1D9C503}" type="pres">
      <dgm:prSet presAssocID="{C4A44601-ACC3-402E-836D-0EE6AE5A1FEB}" presName="aNode" presStyleLbl="fgAcc1" presStyleIdx="2" presStyleCnt="4" custScaleX="190671" custLinFactNeighborX="53773" custLinFactNeighborY="-151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932248-A9D6-4598-9D7F-95199ECE94AC}" type="pres">
      <dgm:prSet presAssocID="{C4A44601-ACC3-402E-836D-0EE6AE5A1FEB}" presName="aSpace" presStyleCnt="0"/>
      <dgm:spPr/>
    </dgm:pt>
    <dgm:pt modelId="{A5EFD997-3E35-4563-BBDD-6E9958964F3A}" type="pres">
      <dgm:prSet presAssocID="{DA455CAD-EC46-4C97-86C3-CBC5213E661D}" presName="aNode" presStyleLbl="fgAcc1" presStyleIdx="3" presStyleCnt="4" custScaleX="210814" custScaleY="153442" custLinFactNeighborX="64272" custLinFactNeighborY="-31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14C655-1617-4CD6-BC94-50CF51CCC1D7}" type="pres">
      <dgm:prSet presAssocID="{DA455CAD-EC46-4C97-86C3-CBC5213E661D}" presName="aSpace" presStyleCnt="0"/>
      <dgm:spPr/>
    </dgm:pt>
  </dgm:ptLst>
  <dgm:cxnLst>
    <dgm:cxn modelId="{632713FA-98D1-43D0-97B7-54E3C5F0ED70}" srcId="{13526E45-078F-42A6-AB78-249E4AE28853}" destId="{C4A44601-ACC3-402E-836D-0EE6AE5A1FEB}" srcOrd="2" destOrd="0" parTransId="{54AD526B-9A56-45B3-B473-79AFC64B9419}" sibTransId="{BA4ED630-FBF8-4436-9DA5-E57817E8FBE7}"/>
    <dgm:cxn modelId="{FA5988A1-C72C-4F84-AC22-5B69D4D1B94C}" type="presOf" srcId="{C4A44601-ACC3-402E-836D-0EE6AE5A1FEB}" destId="{6F4011BC-6C72-4B20-97ED-455AC1D9C503}" srcOrd="0" destOrd="0" presId="urn:microsoft.com/office/officeart/2005/8/layout/pyramid2"/>
    <dgm:cxn modelId="{82DA9EAB-D333-42E7-85CD-0C37A41DD0E8}" srcId="{13526E45-078F-42A6-AB78-249E4AE28853}" destId="{BA1C2FBC-00B3-49C8-9948-8F9B45F1E8F5}" srcOrd="1" destOrd="0" parTransId="{CB65FD06-005E-4EFD-9434-8E3EA835EE38}" sibTransId="{D407A84D-9A24-45FF-96A9-E9036EE99B8E}"/>
    <dgm:cxn modelId="{BF18609C-3C3D-4EB6-ABAE-194A94650355}" type="presOf" srcId="{13526E45-078F-42A6-AB78-249E4AE28853}" destId="{5E020EB4-1FA6-4241-8D8E-4E0AFCD18D3C}" srcOrd="0" destOrd="0" presId="urn:microsoft.com/office/officeart/2005/8/layout/pyramid2"/>
    <dgm:cxn modelId="{DC6FAA07-DD67-4C0A-A152-054F8B8F1558}" type="presOf" srcId="{BA1C2FBC-00B3-49C8-9948-8F9B45F1E8F5}" destId="{669A168D-2D39-405B-AAE9-CBADAE3ACEE7}" srcOrd="0" destOrd="0" presId="urn:microsoft.com/office/officeart/2005/8/layout/pyramid2"/>
    <dgm:cxn modelId="{8103B2BF-5653-454A-AB4D-01F0C41C6548}" type="presOf" srcId="{DA455CAD-EC46-4C97-86C3-CBC5213E661D}" destId="{A5EFD997-3E35-4563-BBDD-6E9958964F3A}" srcOrd="0" destOrd="0" presId="urn:microsoft.com/office/officeart/2005/8/layout/pyramid2"/>
    <dgm:cxn modelId="{1D9048E0-6269-44F4-9ED5-55396E82A809}" srcId="{13526E45-078F-42A6-AB78-249E4AE28853}" destId="{C8B56269-0E3E-4223-8FD3-A33E22E1A7EE}" srcOrd="0" destOrd="0" parTransId="{9F83B00A-33F4-41D5-A754-9CF35E7CB435}" sibTransId="{DFC51A4B-5AA9-415E-A7F5-783CC88FFD69}"/>
    <dgm:cxn modelId="{DA249BE5-F59E-41DE-9F48-13BF06C91E91}" srcId="{13526E45-078F-42A6-AB78-249E4AE28853}" destId="{DA455CAD-EC46-4C97-86C3-CBC5213E661D}" srcOrd="3" destOrd="0" parTransId="{5B9DBBE7-D6E5-4606-A7E3-494333B340D9}" sibTransId="{784D9FFE-D113-4A2C-B8CC-1C1F1E5FE5E2}"/>
    <dgm:cxn modelId="{78B9232C-B9A2-4350-8C44-15E52AF5897A}" type="presOf" srcId="{C8B56269-0E3E-4223-8FD3-A33E22E1A7EE}" destId="{0FFC063F-43C5-43E8-B248-5EF7F6DCB7EC}" srcOrd="0" destOrd="0" presId="urn:microsoft.com/office/officeart/2005/8/layout/pyramid2"/>
    <dgm:cxn modelId="{6E2BCE7A-C68B-4C95-89CD-01E1ED3D377B}" type="presParOf" srcId="{5E020EB4-1FA6-4241-8D8E-4E0AFCD18D3C}" destId="{D7D52135-75E7-4F59-8224-DD636C85E258}" srcOrd="0" destOrd="0" presId="urn:microsoft.com/office/officeart/2005/8/layout/pyramid2"/>
    <dgm:cxn modelId="{D8ED88F4-7F6B-46E8-A2A8-3DC4B10D951A}" type="presParOf" srcId="{5E020EB4-1FA6-4241-8D8E-4E0AFCD18D3C}" destId="{94AC808D-692C-4BC8-B691-0952C1C5F2DC}" srcOrd="1" destOrd="0" presId="urn:microsoft.com/office/officeart/2005/8/layout/pyramid2"/>
    <dgm:cxn modelId="{6070F1A0-D4CA-4AA2-90E2-F8BC41D91B5A}" type="presParOf" srcId="{94AC808D-692C-4BC8-B691-0952C1C5F2DC}" destId="{0FFC063F-43C5-43E8-B248-5EF7F6DCB7EC}" srcOrd="0" destOrd="0" presId="urn:microsoft.com/office/officeart/2005/8/layout/pyramid2"/>
    <dgm:cxn modelId="{8FCE10DA-D6BE-458F-8775-F98EA3AA4DE8}" type="presParOf" srcId="{94AC808D-692C-4BC8-B691-0952C1C5F2DC}" destId="{BBC317D6-5526-43BE-9A22-BC40F9104523}" srcOrd="1" destOrd="0" presId="urn:microsoft.com/office/officeart/2005/8/layout/pyramid2"/>
    <dgm:cxn modelId="{4B36F225-37E7-4746-809D-C231D48873ED}" type="presParOf" srcId="{94AC808D-692C-4BC8-B691-0952C1C5F2DC}" destId="{669A168D-2D39-405B-AAE9-CBADAE3ACEE7}" srcOrd="2" destOrd="0" presId="urn:microsoft.com/office/officeart/2005/8/layout/pyramid2"/>
    <dgm:cxn modelId="{686C34B0-4650-46AB-916D-F3AF012E970C}" type="presParOf" srcId="{94AC808D-692C-4BC8-B691-0952C1C5F2DC}" destId="{9C127122-7F2D-413A-BCC9-C96A77C8C060}" srcOrd="3" destOrd="0" presId="urn:microsoft.com/office/officeart/2005/8/layout/pyramid2"/>
    <dgm:cxn modelId="{F9FCBD88-BAB1-4004-A4F7-3C2412AA9B5E}" type="presParOf" srcId="{94AC808D-692C-4BC8-B691-0952C1C5F2DC}" destId="{6F4011BC-6C72-4B20-97ED-455AC1D9C503}" srcOrd="4" destOrd="0" presId="urn:microsoft.com/office/officeart/2005/8/layout/pyramid2"/>
    <dgm:cxn modelId="{2DAC5710-D29B-46CE-92F1-B4A5EF0F04A2}" type="presParOf" srcId="{94AC808D-692C-4BC8-B691-0952C1C5F2DC}" destId="{01932248-A9D6-4598-9D7F-95199ECE94AC}" srcOrd="5" destOrd="0" presId="urn:microsoft.com/office/officeart/2005/8/layout/pyramid2"/>
    <dgm:cxn modelId="{9122D0AE-6D29-4B17-8209-3688ED2CCBB6}" type="presParOf" srcId="{94AC808D-692C-4BC8-B691-0952C1C5F2DC}" destId="{A5EFD997-3E35-4563-BBDD-6E9958964F3A}" srcOrd="6" destOrd="0" presId="urn:microsoft.com/office/officeart/2005/8/layout/pyramid2"/>
    <dgm:cxn modelId="{7B190614-2C1B-4CAE-95D9-51DF8B2AAC57}" type="presParOf" srcId="{94AC808D-692C-4BC8-B691-0952C1C5F2DC}" destId="{7B14C655-1617-4CD6-BC94-50CF51CCC1D7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60D6266-8C53-45BC-B62C-0881F670994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945772-5B7F-42E9-AF10-132C3CDAA148}">
      <dgm:prSet phldrT="[Текст]" custT="1"/>
      <dgm:spPr/>
      <dgm:t>
        <a:bodyPr/>
        <a:lstStyle/>
        <a:p>
          <a:r>
            <a:rPr lang="ru-RU" sz="3200" dirty="0" err="1" smtClean="0"/>
            <a:t>Монетар</a:t>
          </a:r>
          <a:r>
            <a:rPr lang="ru-RU" sz="3200" dirty="0" smtClean="0"/>
            <a:t> </a:t>
          </a:r>
          <a:r>
            <a:rPr lang="ru-RU" sz="3200" dirty="0" err="1" smtClean="0"/>
            <a:t>сиёсат</a:t>
          </a:r>
          <a:endParaRPr lang="ru-RU" sz="3200" dirty="0"/>
        </a:p>
      </dgm:t>
    </dgm:pt>
    <dgm:pt modelId="{46B0A01A-ACC3-48E8-9828-487AA75BBF80}" type="parTrans" cxnId="{040F9204-F6E9-4A8C-8BBE-14A1128E4AFC}">
      <dgm:prSet/>
      <dgm:spPr/>
      <dgm:t>
        <a:bodyPr/>
        <a:lstStyle/>
        <a:p>
          <a:endParaRPr lang="ru-RU"/>
        </a:p>
      </dgm:t>
    </dgm:pt>
    <dgm:pt modelId="{407706AF-605F-4D31-BB51-546918E0CCAC}" type="sibTrans" cxnId="{040F9204-F6E9-4A8C-8BBE-14A1128E4AFC}">
      <dgm:prSet/>
      <dgm:spPr/>
      <dgm:t>
        <a:bodyPr/>
        <a:lstStyle/>
        <a:p>
          <a:endParaRPr lang="ru-RU"/>
        </a:p>
      </dgm:t>
    </dgm:pt>
    <dgm:pt modelId="{CB830059-D232-44AF-950C-ADB58A6C1557}">
      <dgm:prSet phldrT="[Текст]"/>
      <dgm:spPr/>
      <dgm:t>
        <a:bodyPr/>
        <a:lstStyle/>
        <a:p>
          <a:r>
            <a:rPr lang="ru-RU" dirty="0" err="1" smtClean="0"/>
            <a:t>Марказий</a:t>
          </a:r>
          <a:r>
            <a:rPr lang="ru-RU" dirty="0" smtClean="0"/>
            <a:t> банк </a:t>
          </a:r>
          <a:r>
            <a:rPr lang="ru-RU" dirty="0" err="1" smtClean="0"/>
            <a:t>томонидан</a:t>
          </a:r>
          <a:r>
            <a:rPr lang="ru-RU" dirty="0" smtClean="0"/>
            <a:t> </a:t>
          </a:r>
          <a:r>
            <a:rPr lang="ru-RU" dirty="0" err="1" smtClean="0"/>
            <a:t>иқтисодий</a:t>
          </a:r>
          <a:r>
            <a:rPr lang="ru-RU" dirty="0" smtClean="0"/>
            <a:t> </a:t>
          </a:r>
          <a:r>
            <a:rPr lang="ru-RU" dirty="0" err="1" smtClean="0"/>
            <a:t>тизимдаги</a:t>
          </a:r>
          <a:r>
            <a:rPr lang="ru-RU" dirty="0" smtClean="0"/>
            <a:t> пул </a:t>
          </a:r>
          <a:r>
            <a:rPr lang="ru-RU" dirty="0" err="1" smtClean="0"/>
            <a:t>миқдори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/</a:t>
          </a:r>
          <a:r>
            <a:rPr lang="ru-RU" dirty="0" err="1" smtClean="0"/>
            <a:t>ёки</a:t>
          </a:r>
          <a:r>
            <a:rPr lang="ru-RU" dirty="0" smtClean="0"/>
            <a:t> </a:t>
          </a:r>
          <a:r>
            <a:rPr lang="ru-RU" dirty="0" err="1" smtClean="0"/>
            <a:t>фоиз</a:t>
          </a:r>
          <a:r>
            <a:rPr lang="ru-RU" dirty="0" smtClean="0"/>
            <a:t> </a:t>
          </a:r>
          <a:r>
            <a:rPr lang="ru-RU" dirty="0" err="1" smtClean="0"/>
            <a:t>ставкасини</a:t>
          </a:r>
          <a:r>
            <a:rPr lang="ru-RU" dirty="0" smtClean="0"/>
            <a:t> </a:t>
          </a:r>
          <a:r>
            <a:rPr lang="ru-RU" dirty="0" err="1" smtClean="0"/>
            <a:t>назорат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r>
            <a:rPr lang="ru-RU" dirty="0" smtClean="0"/>
            <a:t> </a:t>
          </a:r>
          <a:r>
            <a:rPr lang="ru-RU" dirty="0" err="1" smtClean="0"/>
            <a:t>орқали</a:t>
          </a:r>
          <a:r>
            <a:rPr lang="ru-RU" dirty="0" smtClean="0"/>
            <a:t> </a:t>
          </a:r>
          <a:r>
            <a:rPr lang="ru-RU" dirty="0" err="1" smtClean="0"/>
            <a:t>амалга</a:t>
          </a:r>
          <a:r>
            <a:rPr lang="ru-RU" dirty="0" smtClean="0"/>
            <a:t> </a:t>
          </a:r>
          <a:r>
            <a:rPr lang="ru-RU" dirty="0" err="1" smtClean="0"/>
            <a:t>оширилади</a:t>
          </a:r>
          <a:r>
            <a:rPr lang="ru-RU" dirty="0" smtClean="0"/>
            <a:t>.</a:t>
          </a:r>
          <a:endParaRPr lang="ru-RU" dirty="0"/>
        </a:p>
      </dgm:t>
    </dgm:pt>
    <dgm:pt modelId="{F7E2013D-3965-48B0-9585-0B58518D3090}" type="parTrans" cxnId="{017A207E-01EE-4731-9414-DBF87203F7B8}">
      <dgm:prSet/>
      <dgm:spPr/>
      <dgm:t>
        <a:bodyPr/>
        <a:lstStyle/>
        <a:p>
          <a:endParaRPr lang="ru-RU"/>
        </a:p>
      </dgm:t>
    </dgm:pt>
    <dgm:pt modelId="{88B66FC0-9C3A-46B5-8D6D-43F74C8B0E57}" type="sibTrans" cxnId="{017A207E-01EE-4731-9414-DBF87203F7B8}">
      <dgm:prSet/>
      <dgm:spPr/>
      <dgm:t>
        <a:bodyPr/>
        <a:lstStyle/>
        <a:p>
          <a:endParaRPr lang="ru-RU"/>
        </a:p>
      </dgm:t>
    </dgm:pt>
    <dgm:pt modelId="{40E35A50-FCD9-4561-9151-EBC9DA01FC46}">
      <dgm:prSet phldrT="[Текст]" custT="1"/>
      <dgm:spPr/>
      <dgm:t>
        <a:bodyPr/>
        <a:lstStyle/>
        <a:p>
          <a:r>
            <a:rPr lang="ru-RU" sz="3200" dirty="0" smtClean="0"/>
            <a:t>ФИСКАЛ </a:t>
          </a:r>
          <a:r>
            <a:rPr lang="ru-RU" sz="3200" dirty="0" err="1" smtClean="0"/>
            <a:t>сиёсат</a:t>
          </a:r>
          <a:endParaRPr lang="ru-RU" sz="3200" dirty="0"/>
        </a:p>
      </dgm:t>
    </dgm:pt>
    <dgm:pt modelId="{BA43FB22-9130-4F3A-9FD7-E5AE0216F944}" type="parTrans" cxnId="{EE637E6A-ADF7-4169-9B14-FFA3802CD66C}">
      <dgm:prSet/>
      <dgm:spPr/>
      <dgm:t>
        <a:bodyPr/>
        <a:lstStyle/>
        <a:p>
          <a:endParaRPr lang="ru-RU"/>
        </a:p>
      </dgm:t>
    </dgm:pt>
    <dgm:pt modelId="{788053C1-EDBA-4081-BB6D-4182A32F1E94}" type="sibTrans" cxnId="{EE637E6A-ADF7-4169-9B14-FFA3802CD66C}">
      <dgm:prSet/>
      <dgm:spPr/>
      <dgm:t>
        <a:bodyPr/>
        <a:lstStyle/>
        <a:p>
          <a:endParaRPr lang="ru-RU"/>
        </a:p>
      </dgm:t>
    </dgm:pt>
    <dgm:pt modelId="{181BD91D-0873-4022-B7F6-E81D199DB1C7}">
      <dgm:prSet phldrT="[Текст]"/>
      <dgm:spPr/>
      <dgm:t>
        <a:bodyPr/>
        <a:lstStyle/>
        <a:p>
          <a:r>
            <a:rPr lang="ru-RU" dirty="0" err="1" smtClean="0"/>
            <a:t>солиққа</a:t>
          </a:r>
          <a:r>
            <a:rPr lang="ru-RU" dirty="0" smtClean="0"/>
            <a:t> </a:t>
          </a:r>
          <a:r>
            <a:rPr lang="ru-RU" dirty="0" err="1" smtClean="0"/>
            <a:t>тортиш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харажатлар</a:t>
          </a:r>
          <a:r>
            <a:rPr lang="ru-RU" dirty="0" smtClean="0"/>
            <a:t> </a:t>
          </a:r>
          <a:r>
            <a:rPr lang="ru-RU" dirty="0" err="1" smtClean="0"/>
            <a:t>даражасидаги</a:t>
          </a:r>
          <a:r>
            <a:rPr lang="ru-RU" dirty="0" smtClean="0"/>
            <a:t> </a:t>
          </a:r>
          <a:r>
            <a:rPr lang="ru-RU" dirty="0" err="1" smtClean="0"/>
            <a:t>ўзгаришлар</a:t>
          </a:r>
          <a:endParaRPr lang="ru-RU" dirty="0"/>
        </a:p>
      </dgm:t>
    </dgm:pt>
    <dgm:pt modelId="{9A13E6FD-6619-47EA-A339-994F6B345F0E}" type="parTrans" cxnId="{2AA6CCD7-11AE-44F5-B111-5FD9C14AEDAE}">
      <dgm:prSet/>
      <dgm:spPr/>
      <dgm:t>
        <a:bodyPr/>
        <a:lstStyle/>
        <a:p>
          <a:endParaRPr lang="ru-RU"/>
        </a:p>
      </dgm:t>
    </dgm:pt>
    <dgm:pt modelId="{3C5CCEC3-0AAE-4388-A09F-B49F08C31556}" type="sibTrans" cxnId="{2AA6CCD7-11AE-44F5-B111-5FD9C14AEDAE}">
      <dgm:prSet/>
      <dgm:spPr/>
      <dgm:t>
        <a:bodyPr/>
        <a:lstStyle/>
        <a:p>
          <a:endParaRPr lang="ru-RU"/>
        </a:p>
      </dgm:t>
    </dgm:pt>
    <dgm:pt modelId="{596C109D-EB00-4BEE-9DE6-765989EB16C9}">
      <dgm:prSet/>
      <dgm:spPr/>
      <dgm:t>
        <a:bodyPr/>
        <a:lstStyle/>
        <a:p>
          <a:r>
            <a:rPr lang="ru-RU" dirty="0" smtClean="0"/>
            <a:t>иқтисодий фаоллик даражаси ёки нархлар каби маълум мақсадларга эришишга қаратилган</a:t>
          </a:r>
        </a:p>
      </dgm:t>
    </dgm:pt>
    <dgm:pt modelId="{C8480D9A-8D2A-4D8B-BE0B-FD79B0C86164}" type="parTrans" cxnId="{A4BC6017-FA63-4DAE-BF3B-051A4C659A00}">
      <dgm:prSet/>
      <dgm:spPr/>
      <dgm:t>
        <a:bodyPr/>
        <a:lstStyle/>
        <a:p>
          <a:endParaRPr lang="ru-RU"/>
        </a:p>
      </dgm:t>
    </dgm:pt>
    <dgm:pt modelId="{4FDBC7B3-55D5-4E8B-9B9B-C76ACD1A9CF8}" type="sibTrans" cxnId="{A4BC6017-FA63-4DAE-BF3B-051A4C659A00}">
      <dgm:prSet/>
      <dgm:spPr/>
      <dgm:t>
        <a:bodyPr/>
        <a:lstStyle/>
        <a:p>
          <a:endParaRPr lang="ru-RU"/>
        </a:p>
      </dgm:t>
    </dgm:pt>
    <dgm:pt modelId="{6D47296F-7E2D-4641-B22F-12EF8930147D}">
      <dgm:prSet/>
      <dgm:spPr/>
      <dgm:t>
        <a:bodyPr/>
        <a:lstStyle/>
        <a:p>
          <a:r>
            <a:rPr lang="ru-RU" dirty="0" smtClean="0"/>
            <a:t>ишлаб чиқариш ҳажми (ялпи ички маҳсулот) ва аҳоли бандлиги билан боғлиқ иқтисодий муаммоларни ҳал қилиш учун мўлжалланган.</a:t>
          </a:r>
        </a:p>
      </dgm:t>
    </dgm:pt>
    <dgm:pt modelId="{4B2351DF-6264-4E29-90C1-571DE4597451}" type="parTrans" cxnId="{FE2123E1-DC9D-4993-B143-34EC9D0D7575}">
      <dgm:prSet/>
      <dgm:spPr/>
      <dgm:t>
        <a:bodyPr/>
        <a:lstStyle/>
        <a:p>
          <a:endParaRPr lang="ru-RU"/>
        </a:p>
      </dgm:t>
    </dgm:pt>
    <dgm:pt modelId="{A2159637-DA8F-4CE0-B384-5CE50897429F}" type="sibTrans" cxnId="{FE2123E1-DC9D-4993-B143-34EC9D0D7575}">
      <dgm:prSet/>
      <dgm:spPr/>
      <dgm:t>
        <a:bodyPr/>
        <a:lstStyle/>
        <a:p>
          <a:endParaRPr lang="ru-RU"/>
        </a:p>
      </dgm:t>
    </dgm:pt>
    <dgm:pt modelId="{121D6527-E006-46FC-A326-636E5630E383}" type="pres">
      <dgm:prSet presAssocID="{860D6266-8C53-45BC-B62C-0881F670994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7110F30-7EB6-44E3-9297-CA5CFE045634}" type="pres">
      <dgm:prSet presAssocID="{9F945772-5B7F-42E9-AF10-132C3CDAA148}" presName="linNode" presStyleCnt="0"/>
      <dgm:spPr/>
    </dgm:pt>
    <dgm:pt modelId="{F6AEF83D-C609-4A7E-A83D-3FF5DBC34754}" type="pres">
      <dgm:prSet presAssocID="{9F945772-5B7F-42E9-AF10-132C3CDAA148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BF6C49-327C-4349-BCC7-3BBCE5806BE4}" type="pres">
      <dgm:prSet presAssocID="{9F945772-5B7F-42E9-AF10-132C3CDAA148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CB165-5618-450C-97E0-7864EEF06C80}" type="pres">
      <dgm:prSet presAssocID="{407706AF-605F-4D31-BB51-546918E0CCAC}" presName="spacing" presStyleCnt="0"/>
      <dgm:spPr/>
    </dgm:pt>
    <dgm:pt modelId="{DB92F650-D26B-40BB-8476-723A8D7C16CB}" type="pres">
      <dgm:prSet presAssocID="{40E35A50-FCD9-4561-9151-EBC9DA01FC46}" presName="linNode" presStyleCnt="0"/>
      <dgm:spPr/>
    </dgm:pt>
    <dgm:pt modelId="{4F71FE9A-255E-4C5E-A0CB-D79280CED678}" type="pres">
      <dgm:prSet presAssocID="{40E35A50-FCD9-4561-9151-EBC9DA01FC46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AC1497-B46A-4B6E-892F-E8C2F5E8EBAE}" type="pres">
      <dgm:prSet presAssocID="{40E35A50-FCD9-4561-9151-EBC9DA01FC46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AC3054-9023-440C-81F2-C005A3D0125B}" type="presOf" srcId="{596C109D-EB00-4BEE-9DE6-765989EB16C9}" destId="{FCBF6C49-327C-4349-BCC7-3BBCE5806BE4}" srcOrd="0" destOrd="1" presId="urn:microsoft.com/office/officeart/2005/8/layout/vList6"/>
    <dgm:cxn modelId="{916B676D-D5F8-4274-A4D3-ED9498C59DF8}" type="presOf" srcId="{860D6266-8C53-45BC-B62C-0881F670994D}" destId="{121D6527-E006-46FC-A326-636E5630E383}" srcOrd="0" destOrd="0" presId="urn:microsoft.com/office/officeart/2005/8/layout/vList6"/>
    <dgm:cxn modelId="{2AA6CCD7-11AE-44F5-B111-5FD9C14AEDAE}" srcId="{40E35A50-FCD9-4561-9151-EBC9DA01FC46}" destId="{181BD91D-0873-4022-B7F6-E81D199DB1C7}" srcOrd="0" destOrd="0" parTransId="{9A13E6FD-6619-47EA-A339-994F6B345F0E}" sibTransId="{3C5CCEC3-0AAE-4388-A09F-B49F08C31556}"/>
    <dgm:cxn modelId="{42A1D0E4-CB9B-4435-9799-B7D307090944}" type="presOf" srcId="{181BD91D-0873-4022-B7F6-E81D199DB1C7}" destId="{6EAC1497-B46A-4B6E-892F-E8C2F5E8EBAE}" srcOrd="0" destOrd="0" presId="urn:microsoft.com/office/officeart/2005/8/layout/vList6"/>
    <dgm:cxn modelId="{FE2123E1-DC9D-4993-B143-34EC9D0D7575}" srcId="{40E35A50-FCD9-4561-9151-EBC9DA01FC46}" destId="{6D47296F-7E2D-4641-B22F-12EF8930147D}" srcOrd="1" destOrd="0" parTransId="{4B2351DF-6264-4E29-90C1-571DE4597451}" sibTransId="{A2159637-DA8F-4CE0-B384-5CE50897429F}"/>
    <dgm:cxn modelId="{A4BC6017-FA63-4DAE-BF3B-051A4C659A00}" srcId="{9F945772-5B7F-42E9-AF10-132C3CDAA148}" destId="{596C109D-EB00-4BEE-9DE6-765989EB16C9}" srcOrd="1" destOrd="0" parTransId="{C8480D9A-8D2A-4D8B-BE0B-FD79B0C86164}" sibTransId="{4FDBC7B3-55D5-4E8B-9B9B-C76ACD1A9CF8}"/>
    <dgm:cxn modelId="{EE637E6A-ADF7-4169-9B14-FFA3802CD66C}" srcId="{860D6266-8C53-45BC-B62C-0881F670994D}" destId="{40E35A50-FCD9-4561-9151-EBC9DA01FC46}" srcOrd="1" destOrd="0" parTransId="{BA43FB22-9130-4F3A-9FD7-E5AE0216F944}" sibTransId="{788053C1-EDBA-4081-BB6D-4182A32F1E94}"/>
    <dgm:cxn modelId="{90715D33-1276-40B8-9231-A87B09888767}" type="presOf" srcId="{40E35A50-FCD9-4561-9151-EBC9DA01FC46}" destId="{4F71FE9A-255E-4C5E-A0CB-D79280CED678}" srcOrd="0" destOrd="0" presId="urn:microsoft.com/office/officeart/2005/8/layout/vList6"/>
    <dgm:cxn modelId="{6B18AA45-DD87-469C-9F71-99F3DC9C966A}" type="presOf" srcId="{9F945772-5B7F-42E9-AF10-132C3CDAA148}" destId="{F6AEF83D-C609-4A7E-A83D-3FF5DBC34754}" srcOrd="0" destOrd="0" presId="urn:microsoft.com/office/officeart/2005/8/layout/vList6"/>
    <dgm:cxn modelId="{E174692D-18F7-4F16-9E53-E911632FE833}" type="presOf" srcId="{CB830059-D232-44AF-950C-ADB58A6C1557}" destId="{FCBF6C49-327C-4349-BCC7-3BBCE5806BE4}" srcOrd="0" destOrd="0" presId="urn:microsoft.com/office/officeart/2005/8/layout/vList6"/>
    <dgm:cxn modelId="{040F9204-F6E9-4A8C-8BBE-14A1128E4AFC}" srcId="{860D6266-8C53-45BC-B62C-0881F670994D}" destId="{9F945772-5B7F-42E9-AF10-132C3CDAA148}" srcOrd="0" destOrd="0" parTransId="{46B0A01A-ACC3-48E8-9828-487AA75BBF80}" sibTransId="{407706AF-605F-4D31-BB51-546918E0CCAC}"/>
    <dgm:cxn modelId="{017A207E-01EE-4731-9414-DBF87203F7B8}" srcId="{9F945772-5B7F-42E9-AF10-132C3CDAA148}" destId="{CB830059-D232-44AF-950C-ADB58A6C1557}" srcOrd="0" destOrd="0" parTransId="{F7E2013D-3965-48B0-9585-0B58518D3090}" sibTransId="{88B66FC0-9C3A-46B5-8D6D-43F74C8B0E57}"/>
    <dgm:cxn modelId="{A091081D-22FC-4787-AE55-CD79EDE53ADF}" type="presOf" srcId="{6D47296F-7E2D-4641-B22F-12EF8930147D}" destId="{6EAC1497-B46A-4B6E-892F-E8C2F5E8EBAE}" srcOrd="0" destOrd="1" presId="urn:microsoft.com/office/officeart/2005/8/layout/vList6"/>
    <dgm:cxn modelId="{7A0B6875-B880-4C9A-9DEC-5AD80F333E2B}" type="presParOf" srcId="{121D6527-E006-46FC-A326-636E5630E383}" destId="{D7110F30-7EB6-44E3-9297-CA5CFE045634}" srcOrd="0" destOrd="0" presId="urn:microsoft.com/office/officeart/2005/8/layout/vList6"/>
    <dgm:cxn modelId="{26E7DAD6-231C-421B-9CDA-9AAB43C3C5D8}" type="presParOf" srcId="{D7110F30-7EB6-44E3-9297-CA5CFE045634}" destId="{F6AEF83D-C609-4A7E-A83D-3FF5DBC34754}" srcOrd="0" destOrd="0" presId="urn:microsoft.com/office/officeart/2005/8/layout/vList6"/>
    <dgm:cxn modelId="{E59F7587-D5BC-41AA-B728-E8E63E79D0BF}" type="presParOf" srcId="{D7110F30-7EB6-44E3-9297-CA5CFE045634}" destId="{FCBF6C49-327C-4349-BCC7-3BBCE5806BE4}" srcOrd="1" destOrd="0" presId="urn:microsoft.com/office/officeart/2005/8/layout/vList6"/>
    <dgm:cxn modelId="{075D861C-E83B-4616-8F59-8724BC3E4C90}" type="presParOf" srcId="{121D6527-E006-46FC-A326-636E5630E383}" destId="{E49CB165-5618-450C-97E0-7864EEF06C80}" srcOrd="1" destOrd="0" presId="urn:microsoft.com/office/officeart/2005/8/layout/vList6"/>
    <dgm:cxn modelId="{6C37B151-97E4-4295-AE92-026D80CBD3B1}" type="presParOf" srcId="{121D6527-E006-46FC-A326-636E5630E383}" destId="{DB92F650-D26B-40BB-8476-723A8D7C16CB}" srcOrd="2" destOrd="0" presId="urn:microsoft.com/office/officeart/2005/8/layout/vList6"/>
    <dgm:cxn modelId="{CDA11992-45EA-42B2-8001-2E9F5E1D4E0D}" type="presParOf" srcId="{DB92F650-D26B-40BB-8476-723A8D7C16CB}" destId="{4F71FE9A-255E-4C5E-A0CB-D79280CED678}" srcOrd="0" destOrd="0" presId="urn:microsoft.com/office/officeart/2005/8/layout/vList6"/>
    <dgm:cxn modelId="{BB8E859F-60B7-4D1E-AB8B-9D8187068D65}" type="presParOf" srcId="{DB92F650-D26B-40BB-8476-723A8D7C16CB}" destId="{6EAC1497-B46A-4B6E-892F-E8C2F5E8EBA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E5F53-BFB9-4A8B-9233-AD12BD0ED8DB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D2560-6D46-460E-9D66-D41ECDB18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148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Располагая универсальной промышленной базой, ТНК проводит такую производственно-торговую политику, которая обеспечивает высокоэффективное планирование производства, товарного рынка, динамичную политику в области капиталовложений и научно-исследовательских работ в национальном, континентальном и меж-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дународном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масштабах для всех подразделений (филиалов) материн-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ской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корпорации как единого целого.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700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Опцион </a:t>
            </a:r>
            <a:r>
              <a:rPr lang="ru-RU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call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предоставляет покупателю опциона право купить иностранную валюту по фиксированной цене, а 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опцион </a:t>
            </a:r>
            <a:r>
              <a:rPr lang="ru-RU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put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продать иностранную валюту по фиксированной цене. 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Американский </a:t>
            </a:r>
            <a:r>
              <a:rPr lang="ru-RU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опци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-он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может быть погашен в любой день до истечения срока опциона, а 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европейский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только в одну указанную дату (дата истечения срока, дата исполнения, дата погашения). Цена опциона на каждую единицу валюты называется премия (плата за право заключить сделку в буду-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щем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а цена использования опциона – это цена, которую необходимо уплатить в момент использования опциона.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678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82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725CD-136A-48D1-A397-087F489EEE4F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2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Первые антитрестовские законы в Соединенных Штатах относятся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 концу XIX в. и стали ответной реакцией на возникновение крупных корпораций и так называемой волны поглощения вплоть до монополизации.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Антитрестовский Акт </a:t>
            </a:r>
            <a:r>
              <a:rPr lang="ru-RU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Шермана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(1890 г.)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ru-RU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1: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...любой контракт, объединение фирм в виде треста или каком-либо ином виде или тайный сговор, ограничивающие торговлю между несколькими штатами или с другими странами, объявляются незаконны.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2: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...любой человек, который монополизирует или попытается монополизировать любую часть торговли между несколькими штатами или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другими странами, будет обвинен в совершении тяжкого преступления...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Акт </a:t>
            </a:r>
            <a:r>
              <a:rPr lang="ru-RU" sz="12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Клейтона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(1914 г.)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замыслам создателей, Акт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Клейтона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должен был усилить и расширить применение антитрестовских законов, в нем были перечислены четыре вида запрещенной деятельности: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2-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запрещает дискриминацию цен, которая ≪существенно ослабляет конкуренцию≫. Разрешает ценовую дискриминацию вследствие различий в качестве, количестве и расходах на продажу и транспортировку.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3: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запрещает использование принудительного навязывания ассортимента или эксклюзивных контрактов, которые ослабляют конкуренцию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</a:t>
            </a:r>
            <a:r>
              <a:rPr lang="ru-RU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7: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запрещает поглощение других компании посредством приобретения их акций, если это ведет к ослаблению конкуренции.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</a:t>
            </a:r>
            <a:r>
              <a:rPr lang="ru-RU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Раздел 8: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вводит ограничения на наличие общих директоров в различных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компаниях.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 о Федеральной торговой комиссии (1914 г.)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Этот закон утверждает создание нового органа. Федеральной торговой комиссии, которая должна заниматься нарушениями, проведением в жизнь антитрестовского законодательства и определять, какие именно действия представляют собой ≪нечестную конкуренцию≫, которую запрещает закон. В соответствии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Законом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Уилера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—Ли (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Wheeler-Lea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(1938 г.) власть Федеральной торговой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комиссии распространялась также на защиту потребителей.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Последующие акты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 Робинсона—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Пэтмена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(1936 г.) усиливал акцент Акта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Клейтона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ценовую дискриминацию. Он касался не только ослабления конкуренции, но и урона и препятствия конкуренции ≪со стороны любого лица, которое допускает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или осознанно пользуется благами такой дискриминации≫. Этот закон появился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результате политического давления со стороны мелких магазинов, торгующих зеленью, которые хотели помешать крупным бакалейным сетевым магазинам покупать и продавать товары по более низким ценам.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Селлера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Кефовера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Celler-Kefauver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(1950 г.) был призван исправить ряд недочетов Закона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Клейтона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В частности, он предусматривал определенные действия по отношению к тем компаниям, которые осуществляли поглощения посредством приобретения активов (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asset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acquisition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(Акт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Клейтона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применялся только в случае поглощения ценных бумаг).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Закон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Харта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—Скотта Родино (1976 г.) обязывал крупные фирмы (если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активы поглощающей фирмы составляли не меньше $100 млн, а ежегодный</a:t>
            </a:r>
          </a:p>
          <a:p>
            <a:r>
              <a:rPr lang="ru-RU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объем продаж — $10 млн) посылать уведомление о предстоящем поглощении.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725CD-136A-48D1-A397-087F489EEE4F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087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994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6176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5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12950"/>
            <a:ext cx="10515600" cy="1325563"/>
          </a:xfrm>
        </p:spPr>
        <p:txBody>
          <a:bodyPr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83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92409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58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879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888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5449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9714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21752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79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503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89D2-7643-4E4C-8F01-EAAC244A498C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B00F-8057-4E92-A4EC-B57F55B9E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449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5F60-3A8F-4753-829B-F57653451926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9E4B9-A8B0-4C88-AD25-4CE7A2B34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71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James%20Brickley" TargetMode="External"/><Relationship Id="rId7" Type="http://schemas.openxmlformats.org/officeDocument/2006/relationships/hyperlink" Target="https://en.sng1lib.org/g/James%20A.%20Brande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n.sng1lib.org/g/Jeffrey%20M.%20Perloff" TargetMode="External"/><Relationship Id="rId5" Type="http://schemas.openxmlformats.org/officeDocument/2006/relationships/hyperlink" Target="https://en.sng1lib.org/g/Jerold%20L.%20Zimmerman" TargetMode="External"/><Relationship Id="rId4" Type="http://schemas.openxmlformats.org/officeDocument/2006/relationships/hyperlink" Target="https://en.sng1lib.org/g/Clifford%20W.%20Smi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35771" y="2387686"/>
            <a:ext cx="9144000" cy="2387600"/>
          </a:xfrm>
        </p:spPr>
        <p:txBody>
          <a:bodyPr>
            <a:noAutofit/>
          </a:bodyPr>
          <a:lstStyle/>
          <a:p>
            <a:r>
              <a:rPr lang="uz-Cyrl-UZ" sz="3600" dirty="0" smtClean="0"/>
              <a:t>12-мавзу: Глобаллашув ва трансмиллий корпорацияларни бошқариш. Миллий иқтисодиётнинг макроиқтисодий жиҳатлари ва макроиқтисодий барқарорлаштириш сиёсати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525219" y="5141565"/>
            <a:ext cx="56526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ECONOMICS</a:t>
            </a:r>
          </a:p>
          <a:p>
            <a:pPr algn="ctr"/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и.ф.д., доц. Э.А.ХОШИМОВ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00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3544" y="145669"/>
            <a:ext cx="10515600" cy="39077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/>
              <a:t>Глобал</a:t>
            </a:r>
            <a:r>
              <a:rPr lang="uz-Cyrl-UZ" b="1" dirty="0" smtClean="0"/>
              <a:t>лашув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2387509"/>
              </p:ext>
            </p:extLst>
          </p:nvPr>
        </p:nvGraphicFramePr>
        <p:xfrm>
          <a:off x="548640" y="536448"/>
          <a:ext cx="11265408" cy="5640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197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Трансмиллий</a:t>
            </a:r>
            <a:r>
              <a:rPr lang="ru-RU" b="1" dirty="0" smtClean="0"/>
              <a:t> </a:t>
            </a:r>
            <a:r>
              <a:rPr lang="ru-RU" b="1" dirty="0" err="1" smtClean="0"/>
              <a:t>компаниялар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ru-RU" b="1" dirty="0" err="1"/>
              <a:t>Трансмиллий</a:t>
            </a:r>
            <a:r>
              <a:rPr lang="ru-RU" b="1" dirty="0"/>
              <a:t> </a:t>
            </a:r>
            <a:r>
              <a:rPr lang="ru-RU" b="1" dirty="0" err="1"/>
              <a:t>компаниялар</a:t>
            </a:r>
            <a:r>
              <a:rPr lang="ru-RU" b="1" dirty="0"/>
              <a:t> (ТМК)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маркетинг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миллий</a:t>
            </a:r>
            <a:r>
              <a:rPr lang="ru-RU" dirty="0"/>
              <a:t>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чегарасидан</a:t>
            </a:r>
            <a:r>
              <a:rPr lang="ru-RU" dirty="0"/>
              <a:t> </a:t>
            </a:r>
            <a:r>
              <a:rPr lang="ru-RU" dirty="0" err="1"/>
              <a:t>ташқарида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корпорациялар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улар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меҳнат</a:t>
            </a:r>
            <a:r>
              <a:rPr lang="ru-RU" dirty="0"/>
              <a:t> </a:t>
            </a:r>
            <a:r>
              <a:rPr lang="ru-RU" dirty="0" err="1"/>
              <a:t>тақсимотининг</a:t>
            </a:r>
            <a:r>
              <a:rPr lang="ru-RU" dirty="0"/>
              <a:t> </a:t>
            </a:r>
            <a:r>
              <a:rPr lang="ru-RU" dirty="0" smtClean="0"/>
              <a:t>объектив </a:t>
            </a:r>
            <a:r>
              <a:rPr lang="ru-RU" dirty="0" err="1"/>
              <a:t>тенденцияларидан</a:t>
            </a:r>
            <a:r>
              <a:rPr lang="ru-RU" dirty="0"/>
              <a:t> </a:t>
            </a:r>
            <a:r>
              <a:rPr lang="ru-RU" dirty="0" err="1"/>
              <a:t>фаол</a:t>
            </a:r>
            <a:r>
              <a:rPr lang="ru-RU" dirty="0"/>
              <a:t> </a:t>
            </a:r>
            <a:r>
              <a:rPr lang="ru-RU" dirty="0" err="1"/>
              <a:t>фойдаланадилар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дунёнинг</a:t>
            </a:r>
            <a:r>
              <a:rPr lang="ru-RU" dirty="0"/>
              <a:t> </a:t>
            </a:r>
            <a:r>
              <a:rPr lang="ru-RU" dirty="0" err="1"/>
              <a:t>байналмилаллашув</a:t>
            </a:r>
            <a:r>
              <a:rPr lang="ru-RU" dirty="0"/>
              <a:t> </a:t>
            </a:r>
            <a:r>
              <a:rPr lang="ru-RU" dirty="0" err="1"/>
              <a:t>жараёнларини</a:t>
            </a:r>
            <a:r>
              <a:rPr lang="ru-RU" dirty="0"/>
              <a:t> </a:t>
            </a:r>
            <a:r>
              <a:rPr lang="ru-RU" dirty="0" err="1"/>
              <a:t>кучайтирадилар</a:t>
            </a:r>
            <a:r>
              <a:rPr lang="ru-RU" dirty="0"/>
              <a:t>, </a:t>
            </a:r>
            <a:r>
              <a:rPr lang="ru-RU" dirty="0" err="1"/>
              <a:t>глобал</a:t>
            </a:r>
            <a:r>
              <a:rPr lang="ru-RU" dirty="0"/>
              <a:t> </a:t>
            </a:r>
            <a:r>
              <a:rPr lang="ru-RU" dirty="0" err="1"/>
              <a:t>миқёсда</a:t>
            </a:r>
            <a:r>
              <a:rPr lang="ru-RU" dirty="0"/>
              <a:t> </a:t>
            </a:r>
            <a:r>
              <a:rPr lang="ru-RU" dirty="0" err="1"/>
              <a:t>меҳнат</a:t>
            </a:r>
            <a:r>
              <a:rPr lang="ru-RU" dirty="0"/>
              <a:t> </a:t>
            </a:r>
            <a:r>
              <a:rPr lang="ru-RU" dirty="0" err="1" smtClean="0"/>
              <a:t>тақсимотининг</a:t>
            </a:r>
            <a:r>
              <a:rPr lang="ru-RU" dirty="0" smtClean="0"/>
              <a:t> </a:t>
            </a:r>
            <a:r>
              <a:rPr lang="ru-RU" dirty="0" err="1" smtClean="0"/>
              <a:t>янги</a:t>
            </a:r>
            <a:r>
              <a:rPr lang="ru-RU" dirty="0" smtClean="0"/>
              <a:t> </a:t>
            </a:r>
            <a:r>
              <a:rPr lang="ru-RU" dirty="0" err="1"/>
              <a:t>моделларнинг</a:t>
            </a:r>
            <a:r>
              <a:rPr lang="ru-RU" dirty="0"/>
              <a:t> </a:t>
            </a:r>
            <a:r>
              <a:rPr lang="ru-RU" dirty="0" err="1"/>
              <a:t>ўрнатилишига</a:t>
            </a:r>
            <a:r>
              <a:rPr lang="ru-RU" dirty="0"/>
              <a:t> </a:t>
            </a:r>
            <a:r>
              <a:rPr lang="ru-RU" dirty="0" err="1"/>
              <a:t>ҳисса</a:t>
            </a:r>
            <a:r>
              <a:rPr lang="ru-RU" dirty="0"/>
              <a:t> </a:t>
            </a:r>
            <a:r>
              <a:rPr lang="ru-RU" dirty="0" err="1"/>
              <a:t>қўшадилар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r>
              <a:rPr lang="ru-RU" dirty="0" err="1"/>
              <a:t>Тўғридан-тўғри</a:t>
            </a:r>
            <a:r>
              <a:rPr lang="ru-RU" dirty="0"/>
              <a:t> </a:t>
            </a:r>
            <a:r>
              <a:rPr lang="ru-RU" dirty="0" err="1"/>
              <a:t>хорижий</a:t>
            </a:r>
            <a:r>
              <a:rPr lang="ru-RU" dirty="0"/>
              <a:t> </a:t>
            </a:r>
            <a:r>
              <a:rPr lang="ru-RU" dirty="0" err="1"/>
              <a:t>инвестициялар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ТМКларни</a:t>
            </a:r>
            <a:r>
              <a:rPr lang="ru-RU" dirty="0"/>
              <a:t> </a:t>
            </a:r>
            <a:r>
              <a:rPr lang="ru-RU" dirty="0" err="1"/>
              <a:t>ўрганиш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нуфузли</a:t>
            </a:r>
            <a:r>
              <a:rPr lang="ru-RU" dirty="0"/>
              <a:t>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ташкилот</a:t>
            </a:r>
            <a:r>
              <a:rPr lang="ru-RU" dirty="0"/>
              <a:t> </a:t>
            </a:r>
            <a:r>
              <a:rPr lang="ru-RU" dirty="0" smtClean="0"/>
              <a:t>– </a:t>
            </a:r>
            <a:r>
              <a:rPr lang="ru-RU" dirty="0" err="1" smtClean="0"/>
              <a:t>ЮНКТАДга</a:t>
            </a:r>
            <a:r>
              <a:rPr lang="ru-RU" dirty="0" smtClean="0"/>
              <a:t> </a:t>
            </a:r>
            <a:r>
              <a:rPr lang="ru-RU" dirty="0" err="1" smtClean="0"/>
              <a:t>кўра</a:t>
            </a:r>
            <a:r>
              <a:rPr lang="ru-RU" dirty="0" smtClean="0"/>
              <a:t>, </a:t>
            </a:r>
            <a:r>
              <a:rPr lang="ru-RU" dirty="0" err="1" smtClean="0"/>
              <a:t>ТМКларга</a:t>
            </a:r>
            <a:r>
              <a:rPr lang="ru-RU" dirty="0" smtClean="0"/>
              <a:t> </a:t>
            </a:r>
            <a:r>
              <a:rPr lang="ru-RU" dirty="0" err="1" smtClean="0"/>
              <a:t>ҳар</a:t>
            </a:r>
            <a:r>
              <a:rPr lang="ru-RU" dirty="0" smtClean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ҳуқуқий</a:t>
            </a:r>
            <a:r>
              <a:rPr lang="ru-RU" dirty="0"/>
              <a:t> </a:t>
            </a:r>
            <a:r>
              <a:rPr lang="ru-RU" dirty="0" err="1"/>
              <a:t>шаклдаги</a:t>
            </a:r>
            <a:r>
              <a:rPr lang="ru-RU" dirty="0"/>
              <a:t> </a:t>
            </a:r>
            <a:r>
              <a:rPr lang="ru-RU" dirty="0" err="1"/>
              <a:t>компаниялар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ru-RU" dirty="0" err="1"/>
              <a:t>я</a:t>
            </a:r>
            <a:r>
              <a:rPr lang="ru-RU" dirty="0" err="1" smtClean="0"/>
              <a:t>ъни</a:t>
            </a:r>
            <a:r>
              <a:rPr lang="ru-RU" dirty="0" smtClean="0"/>
              <a:t> </a:t>
            </a:r>
            <a:r>
              <a:rPr lang="ru-RU" dirty="0" err="1"/>
              <a:t>ҳар</a:t>
            </a:r>
            <a:r>
              <a:rPr lang="ru-RU" dirty="0"/>
              <a:t> доим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корпорациялар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) </a:t>
            </a:r>
            <a:r>
              <a:rPr lang="ru-RU" dirty="0" err="1" smtClean="0"/>
              <a:t>тегишли</a:t>
            </a:r>
            <a:r>
              <a:rPr lang="ru-RU" dirty="0" smtClean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smtClean="0"/>
              <a:t>улар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ундан</a:t>
            </a:r>
            <a:r>
              <a:rPr lang="ru-RU" dirty="0"/>
              <a:t> </a:t>
            </a:r>
            <a:r>
              <a:rPr lang="ru-RU" dirty="0" err="1"/>
              <a:t>ортиқ</a:t>
            </a:r>
            <a:r>
              <a:rPr lang="ru-RU" dirty="0"/>
              <a:t> </a:t>
            </a:r>
            <a:r>
              <a:rPr lang="ru-RU" dirty="0" err="1" smtClean="0"/>
              <a:t>мамлакатларда</a:t>
            </a:r>
            <a:r>
              <a:rPr lang="ru-RU" dirty="0" smtClean="0"/>
              <a:t> </a:t>
            </a:r>
            <a:r>
              <a:rPr lang="ru-RU" dirty="0" err="1"/>
              <a:t>жойлашган</a:t>
            </a:r>
            <a:r>
              <a:rPr lang="ru-RU" dirty="0"/>
              <a:t> </a:t>
            </a:r>
            <a:r>
              <a:rPr lang="ru-RU" dirty="0" err="1"/>
              <a:t>фирмаларда</a:t>
            </a:r>
            <a:r>
              <a:rPr lang="ru-RU" dirty="0"/>
              <a:t> (</a:t>
            </a:r>
            <a:r>
              <a:rPr lang="ru-RU" dirty="0" err="1"/>
              <a:t>корхоналарда</a:t>
            </a:r>
            <a:r>
              <a:rPr lang="ru-RU" dirty="0"/>
              <a:t>) </a:t>
            </a:r>
            <a:r>
              <a:rPr lang="ru-RU" dirty="0" err="1"/>
              <a:t>камида</a:t>
            </a:r>
            <a:r>
              <a:rPr lang="ru-RU" dirty="0"/>
              <a:t> 10% </a:t>
            </a:r>
            <a:r>
              <a:rPr lang="ru-RU" dirty="0" err="1"/>
              <a:t>акцияларга</a:t>
            </a:r>
            <a:r>
              <a:rPr lang="ru-RU" dirty="0"/>
              <a:t> (капитал)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 smtClean="0"/>
              <a:t>қилади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579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105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/>
              <a:t>ТМКни</a:t>
            </a:r>
            <a:r>
              <a:rPr lang="ru-RU" b="1" dirty="0" smtClean="0"/>
              <a:t> </a:t>
            </a:r>
            <a:r>
              <a:rPr lang="ru-RU" b="1" dirty="0" err="1" smtClean="0"/>
              <a:t>ташкил</a:t>
            </a:r>
            <a:r>
              <a:rPr lang="ru-RU" b="1" dirty="0" smtClean="0"/>
              <a:t> </a:t>
            </a:r>
            <a:r>
              <a:rPr lang="ru-RU" b="1" dirty="0" err="1" smtClean="0"/>
              <a:t>қилиш</a:t>
            </a:r>
            <a:r>
              <a:rPr lang="ru-RU" b="1" dirty="0" smtClean="0"/>
              <a:t> </a:t>
            </a:r>
            <a:r>
              <a:rPr lang="ru-RU" b="1" dirty="0" err="1" smtClean="0"/>
              <a:t>омиллари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8274187"/>
              </p:ext>
            </p:extLst>
          </p:nvPr>
        </p:nvGraphicFramePr>
        <p:xfrm>
          <a:off x="838200" y="1000125"/>
          <a:ext cx="10515600" cy="5176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700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143250"/>
            <a:ext cx="10320338" cy="34194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err="1"/>
              <a:t>ТМКлар</a:t>
            </a:r>
            <a:r>
              <a:rPr lang="ru-RU" dirty="0"/>
              <a:t> -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smtClean="0"/>
              <a:t>бош </a:t>
            </a:r>
            <a:r>
              <a:rPr lang="ru-RU" dirty="0"/>
              <a:t>компания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хорижий</a:t>
            </a:r>
            <a:r>
              <a:rPr lang="ru-RU" dirty="0"/>
              <a:t> </a:t>
            </a:r>
            <a:r>
              <a:rPr lang="ru-RU" dirty="0" err="1"/>
              <a:t>филиаллардан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топган</a:t>
            </a:r>
            <a:r>
              <a:rPr lang="ru-RU" dirty="0"/>
              <a:t> </a:t>
            </a:r>
            <a:r>
              <a:rPr lang="ru-RU" dirty="0" err="1"/>
              <a:t>хўжалик</a:t>
            </a:r>
            <a:r>
              <a:rPr lang="ru-RU" dirty="0"/>
              <a:t> </a:t>
            </a:r>
            <a:r>
              <a:rPr lang="ru-RU" dirty="0" err="1"/>
              <a:t>бирлашмалари</a:t>
            </a:r>
            <a:r>
              <a:rPr lang="ru-RU" dirty="0"/>
              <a:t>. Бош </a:t>
            </a:r>
            <a:r>
              <a:rPr lang="ru-RU" dirty="0" err="1"/>
              <a:t>жамият</a:t>
            </a:r>
            <a:r>
              <a:rPr lang="ru-RU" dirty="0"/>
              <a:t> </a:t>
            </a:r>
            <a:r>
              <a:rPr lang="ru-RU" dirty="0" err="1"/>
              <a:t>бирлашма</a:t>
            </a:r>
            <a:r>
              <a:rPr lang="ru-RU" dirty="0"/>
              <a:t> </a:t>
            </a:r>
            <a:r>
              <a:rPr lang="ru-RU" dirty="0" err="1"/>
              <a:t>таркибига</a:t>
            </a:r>
            <a:r>
              <a:rPr lang="ru-RU" dirty="0"/>
              <a:t> </a:t>
            </a:r>
            <a:r>
              <a:rPr lang="ru-RU" dirty="0" err="1"/>
              <a:t>кирувчи</a:t>
            </a:r>
            <a:r>
              <a:rPr lang="ru-RU" dirty="0"/>
              <a:t> </a:t>
            </a:r>
            <a:r>
              <a:rPr lang="ru-RU" dirty="0" err="1"/>
              <a:t>корхоналар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капиталидаги</a:t>
            </a:r>
            <a:r>
              <a:rPr lang="ru-RU" dirty="0"/>
              <a:t> </a:t>
            </a:r>
            <a:r>
              <a:rPr lang="ru-RU" dirty="0" err="1"/>
              <a:t>улушларига</a:t>
            </a:r>
            <a:r>
              <a:rPr lang="ru-RU" dirty="0"/>
              <a:t> (</a:t>
            </a:r>
            <a:r>
              <a:rPr lang="ru-RU" dirty="0" err="1"/>
              <a:t>иштирокига</a:t>
            </a:r>
            <a:r>
              <a:rPr lang="ru-RU" dirty="0"/>
              <a:t>)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</a:t>
            </a:r>
          </a:p>
          <a:p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вазифаларига</a:t>
            </a:r>
            <a:r>
              <a:rPr lang="ru-RU" dirty="0"/>
              <a:t> </a:t>
            </a:r>
            <a:r>
              <a:rPr lang="ru-RU" dirty="0" err="1"/>
              <a:t>одатда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компаниялар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 smtClean="0"/>
              <a:t>бирлашиш</a:t>
            </a:r>
            <a:r>
              <a:rPr lang="ru-RU" dirty="0" smtClean="0"/>
              <a:t> </a:t>
            </a:r>
            <a:r>
              <a:rPr lang="ru-RU" dirty="0" err="1"/>
              <a:t>тўғрисида</a:t>
            </a:r>
            <a:r>
              <a:rPr lang="ru-RU" dirty="0"/>
              <a:t> </a:t>
            </a:r>
            <a:r>
              <a:rPr lang="ru-RU" dirty="0" err="1"/>
              <a:t>қарор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,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фирмаларни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самарасиз</a:t>
            </a:r>
            <a:r>
              <a:rPr lang="ru-RU" dirty="0"/>
              <a:t> </a:t>
            </a:r>
            <a:r>
              <a:rPr lang="ru-RU" dirty="0" err="1"/>
              <a:t>бўлинмаларни</a:t>
            </a:r>
            <a:r>
              <a:rPr lang="ru-RU" dirty="0"/>
              <a:t> </a:t>
            </a:r>
            <a:r>
              <a:rPr lang="ru-RU" dirty="0" err="1" smtClean="0"/>
              <a:t>тугатиш</a:t>
            </a:r>
            <a:r>
              <a:rPr lang="ru-RU" dirty="0" smtClean="0"/>
              <a:t>; </a:t>
            </a:r>
            <a:r>
              <a:rPr lang="ru-RU" dirty="0" err="1"/>
              <a:t>филиаллар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умуман</a:t>
            </a:r>
            <a:r>
              <a:rPr lang="ru-RU" dirty="0"/>
              <a:t> </a:t>
            </a:r>
            <a:r>
              <a:rPr lang="ru-RU" dirty="0" err="1"/>
              <a:t>корпорациянинг</a:t>
            </a:r>
            <a:r>
              <a:rPr lang="ru-RU" dirty="0"/>
              <a:t>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, </a:t>
            </a:r>
            <a:r>
              <a:rPr lang="ru-RU" dirty="0" smtClean="0"/>
              <a:t>инвестиция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сиёсатини</a:t>
            </a:r>
            <a:r>
              <a:rPr lang="ru-RU" dirty="0"/>
              <a:t> </a:t>
            </a:r>
            <a:r>
              <a:rPr lang="ru-RU" dirty="0" err="1"/>
              <a:t>шакллантириш</a:t>
            </a:r>
            <a:r>
              <a:rPr lang="ru-RU" dirty="0"/>
              <a:t>; </a:t>
            </a:r>
            <a:r>
              <a:rPr lang="ru-RU" dirty="0" err="1"/>
              <a:t>хорижий</a:t>
            </a:r>
            <a:r>
              <a:rPr lang="ru-RU" dirty="0"/>
              <a:t> </a:t>
            </a:r>
            <a:r>
              <a:rPr lang="ru-RU" dirty="0" err="1"/>
              <a:t>филиалларнинг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илмий-тадқиқот</a:t>
            </a:r>
            <a:r>
              <a:rPr lang="ru-RU" dirty="0"/>
              <a:t> </a:t>
            </a:r>
            <a:r>
              <a:rPr lang="ru-RU" dirty="0" err="1"/>
              <a:t>ишларини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 smtClean="0"/>
              <a:t>қилиш</a:t>
            </a:r>
            <a:r>
              <a:rPr lang="ru-RU" dirty="0" smtClean="0"/>
              <a:t> </a:t>
            </a:r>
            <a:r>
              <a:rPr lang="ru-RU" dirty="0" err="1" smtClean="0"/>
              <a:t>киради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0" name="Picture 2" descr="https://yapishu.net/images/illu/1/446514864742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713" y="11113"/>
            <a:ext cx="6196424" cy="260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59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7227"/>
          </a:xfrm>
        </p:spPr>
        <p:txBody>
          <a:bodyPr/>
          <a:lstStyle/>
          <a:p>
            <a:pPr algn="ctr"/>
            <a:r>
              <a:rPr lang="ru-RU" altLang="ru-RU" b="1" dirty="0" smtClean="0"/>
              <a:t>ТМК </a:t>
            </a:r>
            <a:r>
              <a:rPr lang="ru-RU" altLang="ru-RU" b="1" dirty="0" err="1" smtClean="0"/>
              <a:t>экспанцияси</a:t>
            </a:r>
            <a:r>
              <a:rPr lang="ru-RU" altLang="ru-RU" b="1" dirty="0" smtClean="0"/>
              <a:t> </a:t>
            </a:r>
            <a:r>
              <a:rPr lang="ru-RU" altLang="ru-RU" b="1" dirty="0" err="1" smtClean="0"/>
              <a:t>шакллари</a:t>
            </a:r>
            <a:r>
              <a:rPr lang="ru-RU" altLang="ru-RU" b="1" dirty="0" smtClean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63349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14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err="1" smtClean="0"/>
              <a:t>Хорижий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филиалларнинг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асосий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ташкилий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шакллари</a:t>
            </a:r>
            <a:r>
              <a:rPr lang="ru-RU" sz="3200" b="1" dirty="0" smtClean="0"/>
              <a:t>: 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endParaRPr lang="ru-RU" dirty="0"/>
          </a:p>
          <a:p>
            <a:r>
              <a:rPr lang="ru-RU" b="1" dirty="0" err="1" smtClean="0"/>
              <a:t>шўъба</a:t>
            </a:r>
            <a:r>
              <a:rPr lang="ru-RU" b="1" dirty="0" smtClean="0"/>
              <a:t> </a:t>
            </a:r>
            <a:r>
              <a:rPr lang="ru-RU" b="1" dirty="0" err="1"/>
              <a:t>корхона</a:t>
            </a:r>
            <a:r>
              <a:rPr lang="ru-RU" b="1" dirty="0"/>
              <a:t> – </a:t>
            </a:r>
            <a:r>
              <a:rPr lang="ru-RU" dirty="0"/>
              <a:t>ТМК </a:t>
            </a:r>
            <a:r>
              <a:rPr lang="ru-RU" dirty="0" err="1"/>
              <a:t>тизимига</a:t>
            </a:r>
            <a:r>
              <a:rPr lang="ru-RU" dirty="0"/>
              <a:t> </a:t>
            </a:r>
            <a:r>
              <a:rPr lang="ru-RU" dirty="0" err="1"/>
              <a:t>кирувчи</a:t>
            </a:r>
            <a:r>
              <a:rPr lang="ru-RU" dirty="0"/>
              <a:t>, бош </a:t>
            </a:r>
            <a:r>
              <a:rPr lang="ru-RU" dirty="0" err="1"/>
              <a:t>жамият</a:t>
            </a:r>
            <a:r>
              <a:rPr lang="ru-RU" dirty="0"/>
              <a:t> </a:t>
            </a:r>
            <a:r>
              <a:rPr lang="ru-RU" dirty="0" err="1"/>
              <a:t>ҳал</a:t>
            </a:r>
            <a:r>
              <a:rPr lang="ru-RU" dirty="0"/>
              <a:t> </a:t>
            </a:r>
            <a:r>
              <a:rPr lang="ru-RU" dirty="0" err="1"/>
              <a:t>қилувчи</a:t>
            </a:r>
            <a:r>
              <a:rPr lang="ru-RU" dirty="0"/>
              <a:t> </a:t>
            </a:r>
            <a:r>
              <a:rPr lang="ru-RU" dirty="0" err="1"/>
              <a:t>овоз</a:t>
            </a:r>
            <a:r>
              <a:rPr lang="ru-RU" dirty="0"/>
              <a:t> </a:t>
            </a:r>
            <a:r>
              <a:rPr lang="ru-RU" dirty="0" err="1"/>
              <a:t>ҳуқуқига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 smtClean="0"/>
              <a:t>акцияларининг</a:t>
            </a:r>
            <a:r>
              <a:rPr lang="ru-RU" dirty="0" smtClean="0"/>
              <a:t> </a:t>
            </a:r>
            <a:r>
              <a:rPr lang="ru-RU" dirty="0" err="1"/>
              <a:t>ярмидан</a:t>
            </a:r>
            <a:r>
              <a:rPr lang="ru-RU" dirty="0"/>
              <a:t> </a:t>
            </a:r>
            <a:r>
              <a:rPr lang="ru-RU" dirty="0" err="1" smtClean="0"/>
              <a:t>кўпроғига</a:t>
            </a:r>
            <a:r>
              <a:rPr lang="ru-RU" dirty="0" smtClean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қилганлиги</a:t>
            </a:r>
            <a:r>
              <a:rPr lang="ru-RU" dirty="0"/>
              <a:t> </a:t>
            </a:r>
            <a:r>
              <a:rPr lang="ru-RU" dirty="0" err="1"/>
              <a:t>сабабли</a:t>
            </a:r>
            <a:r>
              <a:rPr lang="ru-RU" dirty="0"/>
              <a:t> </a:t>
            </a:r>
            <a:r>
              <a:rPr lang="ru-RU" dirty="0" err="1"/>
              <a:t>ў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/>
              <a:t>раҳбарларини</a:t>
            </a:r>
            <a:r>
              <a:rPr lang="ru-RU" dirty="0"/>
              <a:t> </a:t>
            </a:r>
            <a:r>
              <a:rPr lang="ru-RU" dirty="0" err="1"/>
              <a:t>тайинлайдиган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қилувчи</a:t>
            </a:r>
            <a:r>
              <a:rPr lang="ru-RU" dirty="0"/>
              <a:t> </a:t>
            </a:r>
            <a:r>
              <a:rPr lang="ru-RU" dirty="0" err="1"/>
              <a:t>давлатдаги</a:t>
            </a:r>
            <a:r>
              <a:rPr lang="ru-RU" dirty="0"/>
              <a:t> </a:t>
            </a:r>
            <a:r>
              <a:rPr lang="ru-RU" dirty="0" err="1"/>
              <a:t>корхона</a:t>
            </a:r>
            <a:r>
              <a:rPr lang="ru-RU" dirty="0"/>
              <a:t>;</a:t>
            </a:r>
          </a:p>
          <a:p>
            <a:r>
              <a:rPr lang="ru-RU" b="1" dirty="0" err="1"/>
              <a:t>ассоциацияланган</a:t>
            </a:r>
            <a:r>
              <a:rPr lang="ru-RU" b="1" dirty="0"/>
              <a:t> компания -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қилувчи</a:t>
            </a:r>
            <a:r>
              <a:rPr lang="ru-RU" dirty="0"/>
              <a:t> </a:t>
            </a:r>
            <a:r>
              <a:rPr lang="ru-RU" dirty="0" err="1"/>
              <a:t>мамлакатдаги</a:t>
            </a:r>
            <a:r>
              <a:rPr lang="ru-RU" dirty="0"/>
              <a:t> ТМК </a:t>
            </a:r>
            <a:r>
              <a:rPr lang="ru-RU" dirty="0" err="1"/>
              <a:t>тизимининг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корхона</a:t>
            </a:r>
            <a:r>
              <a:rPr lang="ru-RU" dirty="0"/>
              <a:t>, </a:t>
            </a:r>
            <a:r>
              <a:rPr lang="ru-RU" dirty="0" err="1"/>
              <a:t>унда</a:t>
            </a:r>
            <a:r>
              <a:rPr lang="ru-RU" dirty="0"/>
              <a:t> бош компания </a:t>
            </a:r>
            <a:r>
              <a:rPr lang="ru-RU" dirty="0" err="1"/>
              <a:t>камида</a:t>
            </a:r>
            <a:r>
              <a:rPr lang="ru-RU" dirty="0"/>
              <a:t> 10%, </a:t>
            </a:r>
            <a:r>
              <a:rPr lang="ru-RU" dirty="0" err="1"/>
              <a:t>лекин</a:t>
            </a:r>
            <a:r>
              <a:rPr lang="ru-RU" dirty="0"/>
              <a:t> 50% дан </a:t>
            </a:r>
            <a:r>
              <a:rPr lang="ru-RU" dirty="0" err="1"/>
              <a:t>кўп</a:t>
            </a:r>
            <a:r>
              <a:rPr lang="ru-RU" dirty="0"/>
              <a:t> </a:t>
            </a:r>
            <a:r>
              <a:rPr lang="ru-RU" dirty="0" err="1"/>
              <a:t>бўлмаган</a:t>
            </a:r>
            <a:r>
              <a:rPr lang="ru-RU" dirty="0"/>
              <a:t> </a:t>
            </a:r>
            <a:r>
              <a:rPr lang="ru-RU" dirty="0" err="1"/>
              <a:t>акцияларга</a:t>
            </a:r>
            <a:r>
              <a:rPr lang="ru-RU" dirty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Бош компания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корхонани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қилмайди</a:t>
            </a:r>
            <a:r>
              <a:rPr lang="ru-RU" dirty="0"/>
              <a:t>, </a:t>
            </a:r>
            <a:r>
              <a:rPr lang="ru-RU" dirty="0" err="1"/>
              <a:t>лекин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қилишда</a:t>
            </a:r>
            <a:r>
              <a:rPr lang="ru-RU" dirty="0"/>
              <a:t> </a:t>
            </a:r>
            <a:r>
              <a:rPr lang="ru-RU" dirty="0" err="1"/>
              <a:t>иштирок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;</a:t>
            </a:r>
          </a:p>
          <a:p>
            <a:r>
              <a:rPr lang="ru-RU" b="1" dirty="0"/>
              <a:t>филиал - </a:t>
            </a:r>
            <a:r>
              <a:rPr lang="ru-RU" dirty="0" err="1"/>
              <a:t>тўлиқ</a:t>
            </a:r>
            <a:r>
              <a:rPr lang="ru-RU" dirty="0"/>
              <a:t> бош </a:t>
            </a:r>
            <a:r>
              <a:rPr lang="ru-RU" dirty="0" err="1"/>
              <a:t>компанияга</a:t>
            </a:r>
            <a:r>
              <a:rPr lang="ru-RU" dirty="0"/>
              <a:t> </a:t>
            </a:r>
            <a:r>
              <a:rPr lang="ru-RU" dirty="0" err="1"/>
              <a:t>тегишли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smtClean="0"/>
              <a:t>ТМК </a:t>
            </a:r>
            <a:r>
              <a:rPr lang="ru-RU" dirty="0" err="1"/>
              <a:t>қўшма</a:t>
            </a:r>
            <a:r>
              <a:rPr lang="ru-RU" dirty="0"/>
              <a:t> </a:t>
            </a:r>
            <a:r>
              <a:rPr lang="ru-RU" dirty="0" err="1"/>
              <a:t>корхонасининг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хорижий</a:t>
            </a:r>
            <a:r>
              <a:rPr lang="ru-RU" dirty="0"/>
              <a:t> </a:t>
            </a:r>
            <a:r>
              <a:rPr lang="ru-RU" dirty="0" err="1"/>
              <a:t>филиалнинг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тури.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2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8043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b="1" dirty="0" err="1" smtClean="0"/>
              <a:t>Хорижий</a:t>
            </a:r>
            <a:r>
              <a:rPr lang="ru-RU" altLang="ru-RU" sz="3200" b="1" dirty="0" smtClean="0"/>
              <a:t> </a:t>
            </a:r>
            <a:r>
              <a:rPr lang="ru-RU" altLang="ru-RU" sz="3200" b="1" dirty="0" err="1" smtClean="0"/>
              <a:t>ишлаб</a:t>
            </a:r>
            <a:r>
              <a:rPr lang="ru-RU" altLang="ru-RU" sz="3200" b="1" dirty="0" smtClean="0"/>
              <a:t> </a:t>
            </a:r>
            <a:r>
              <a:rPr lang="ru-RU" altLang="ru-RU" sz="3200" b="1" dirty="0" err="1" smtClean="0"/>
              <a:t>чиқариш</a:t>
            </a:r>
            <a:r>
              <a:rPr lang="ru-RU" altLang="ru-RU" sz="3200" b="1" dirty="0" smtClean="0"/>
              <a:t> </a:t>
            </a:r>
            <a:r>
              <a:rPr lang="ru-RU" altLang="ru-RU" sz="3200" b="1" dirty="0" err="1" smtClean="0"/>
              <a:t>филиалларининг</a:t>
            </a:r>
            <a:r>
              <a:rPr lang="ru-RU" altLang="ru-RU" sz="3200" b="1" dirty="0" smtClean="0"/>
              <a:t> ТМК </a:t>
            </a:r>
            <a:r>
              <a:rPr lang="ru-RU" altLang="ru-RU" sz="3200" b="1" dirty="0" err="1" smtClean="0"/>
              <a:t>учун</a:t>
            </a:r>
            <a:r>
              <a:rPr lang="ru-RU" altLang="ru-RU" sz="3200" b="1" dirty="0" smtClean="0"/>
              <a:t> </a:t>
            </a:r>
            <a:r>
              <a:rPr lang="ru-RU" altLang="ru-RU" sz="3200" b="1" dirty="0" err="1" smtClean="0"/>
              <a:t>афзалликлари</a:t>
            </a:r>
            <a:r>
              <a:rPr lang="ru-RU" altLang="ru-RU" sz="3200" b="1" dirty="0" smtClean="0"/>
              <a:t>:</a:t>
            </a:r>
            <a:endParaRPr lang="ru-RU" sz="32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9351884"/>
              </p:ext>
            </p:extLst>
          </p:nvPr>
        </p:nvGraphicFramePr>
        <p:xfrm>
          <a:off x="960120" y="174028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756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681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 smtClean="0"/>
              <a:t>Замонавий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ТМКларнинг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ўзига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хос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жиҳатлари</a:t>
            </a:r>
            <a:r>
              <a:rPr lang="ru-RU" sz="3200" b="1" dirty="0" smtClean="0"/>
              <a:t>: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4" y="1374521"/>
            <a:ext cx="10515600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, маркетинг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кўрсатиш</a:t>
            </a:r>
            <a:r>
              <a:rPr lang="ru-RU" dirty="0"/>
              <a:t> </a:t>
            </a:r>
            <a:r>
              <a:rPr lang="ru-RU" dirty="0" err="1"/>
              <a:t>фаолиятининг</a:t>
            </a:r>
            <a:r>
              <a:rPr lang="ru-RU" dirty="0"/>
              <a:t> </a:t>
            </a:r>
            <a:r>
              <a:rPr lang="ru-RU" dirty="0" err="1"/>
              <a:t>кўп</a:t>
            </a:r>
            <a:r>
              <a:rPr lang="ru-RU" dirty="0"/>
              <a:t> </a:t>
            </a:r>
            <a:r>
              <a:rPr lang="ru-RU" dirty="0" err="1"/>
              <a:t>қисмини</a:t>
            </a:r>
            <a:r>
              <a:rPr lang="ru-RU" dirty="0"/>
              <a:t> бош офис </a:t>
            </a:r>
            <a:r>
              <a:rPr lang="ru-RU" dirty="0" err="1"/>
              <a:t>жойлашган</a:t>
            </a:r>
            <a:r>
              <a:rPr lang="ru-RU" dirty="0"/>
              <a:t> </a:t>
            </a:r>
            <a:r>
              <a:rPr lang="ru-RU" dirty="0" err="1"/>
              <a:t>мамлакатнинг</a:t>
            </a:r>
            <a:r>
              <a:rPr lang="ru-RU" dirty="0"/>
              <a:t>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майдонидан</a:t>
            </a:r>
            <a:r>
              <a:rPr lang="ru-RU" dirty="0"/>
              <a:t> </a:t>
            </a:r>
            <a:r>
              <a:rPr lang="ru-RU" dirty="0" err="1"/>
              <a:t>ташқарига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;</a:t>
            </a:r>
          </a:p>
          <a:p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 smtClean="0"/>
              <a:t>давлатларда</a:t>
            </a:r>
            <a:r>
              <a:rPr lang="ru-RU" dirty="0"/>
              <a:t>, шу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бирга</a:t>
            </a:r>
            <a:r>
              <a:rPr lang="ru-RU" dirty="0"/>
              <a:t>, бош </a:t>
            </a:r>
            <a:r>
              <a:rPr lang="ru-RU" dirty="0" err="1"/>
              <a:t>компанияга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ягона</a:t>
            </a:r>
            <a:r>
              <a:rPr lang="ru-RU" dirty="0"/>
              <a:t> </a:t>
            </a:r>
            <a:r>
              <a:rPr lang="ru-RU" dirty="0" err="1"/>
              <a:t>ривожланиш</a:t>
            </a:r>
            <a:r>
              <a:rPr lang="ru-RU" dirty="0"/>
              <a:t> </a:t>
            </a:r>
            <a:r>
              <a:rPr lang="ru-RU" dirty="0" err="1"/>
              <a:t>стратегиясига</a:t>
            </a:r>
            <a:r>
              <a:rPr lang="ru-RU" dirty="0"/>
              <a:t> </a:t>
            </a:r>
            <a:r>
              <a:rPr lang="ru-RU" dirty="0" err="1"/>
              <a:t>бўйсунадиган</a:t>
            </a:r>
            <a:r>
              <a:rPr lang="ru-RU" dirty="0"/>
              <a:t> </a:t>
            </a:r>
            <a:r>
              <a:rPr lang="ru-RU" dirty="0" err="1"/>
              <a:t>филиаллар</a:t>
            </a:r>
            <a:r>
              <a:rPr lang="ru-RU" dirty="0"/>
              <a:t>, </a:t>
            </a:r>
            <a:r>
              <a:rPr lang="ru-RU" dirty="0" err="1" smtClean="0"/>
              <a:t>шўъба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шерик</a:t>
            </a:r>
            <a:r>
              <a:rPr lang="ru-RU" dirty="0"/>
              <a:t> </a:t>
            </a:r>
            <a:r>
              <a:rPr lang="ru-RU" dirty="0" err="1"/>
              <a:t>компанияларнинг</a:t>
            </a:r>
            <a:r>
              <a:rPr lang="ru-RU" dirty="0"/>
              <a:t> </a:t>
            </a:r>
            <a:r>
              <a:rPr lang="ru-RU" dirty="0" err="1"/>
              <a:t>кенг</a:t>
            </a:r>
            <a:r>
              <a:rPr lang="ru-RU" dirty="0"/>
              <a:t> </a:t>
            </a:r>
            <a:r>
              <a:rPr lang="ru-RU" dirty="0" err="1"/>
              <a:t>тармоғини</a:t>
            </a:r>
            <a:r>
              <a:rPr lang="ru-RU" dirty="0"/>
              <a:t> </a:t>
            </a:r>
            <a:r>
              <a:rPr lang="ru-RU" dirty="0" err="1"/>
              <a:t>шакллантириш</a:t>
            </a:r>
            <a:r>
              <a:rPr lang="ru-RU" dirty="0"/>
              <a:t>;</a:t>
            </a:r>
          </a:p>
          <a:p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фаолиятни</a:t>
            </a:r>
            <a:r>
              <a:rPr lang="ru-RU" dirty="0"/>
              <a:t> </a:t>
            </a:r>
            <a:r>
              <a:rPr lang="ru-RU" dirty="0" err="1"/>
              <a:t>режалаштиришни</a:t>
            </a:r>
            <a:r>
              <a:rPr lang="ru-RU" dirty="0"/>
              <a:t> </a:t>
            </a:r>
            <a:r>
              <a:rPr lang="ru-RU" dirty="0" err="1"/>
              <a:t>самарали</a:t>
            </a:r>
            <a:r>
              <a:rPr lang="ru-RU" dirty="0"/>
              <a:t> </a:t>
            </a:r>
            <a:r>
              <a:rPr lang="ru-RU" dirty="0" err="1"/>
              <a:t>прогнозлаш</a:t>
            </a:r>
            <a:r>
              <a:rPr lang="ru-RU" dirty="0"/>
              <a:t> </a:t>
            </a:r>
            <a:r>
              <a:rPr lang="ru-RU" dirty="0" err="1"/>
              <a:t>шароитида</a:t>
            </a:r>
            <a:r>
              <a:rPr lang="ru-RU" dirty="0"/>
              <a:t> </a:t>
            </a:r>
            <a:r>
              <a:rPr lang="ru-RU" dirty="0" err="1"/>
              <a:t>ташқи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инвестиция </a:t>
            </a:r>
            <a:r>
              <a:rPr lang="ru-RU" dirty="0" err="1"/>
              <a:t>оқимларини</a:t>
            </a:r>
            <a:r>
              <a:rPr lang="ru-RU" dirty="0"/>
              <a:t> </a:t>
            </a:r>
            <a:r>
              <a:rPr lang="ru-RU" dirty="0" err="1"/>
              <a:t>бошқариш</a:t>
            </a:r>
            <a:r>
              <a:rPr lang="ru-RU" dirty="0"/>
              <a:t>;</a:t>
            </a:r>
          </a:p>
          <a:p>
            <a:endParaRPr lang="ru-RU" dirty="0"/>
          </a:p>
          <a:p>
            <a:r>
              <a:rPr lang="ru-RU" dirty="0"/>
              <a:t>капитал, </a:t>
            </a:r>
            <a:r>
              <a:rPr lang="ru-RU" dirty="0" err="1"/>
              <a:t>ишчи</a:t>
            </a:r>
            <a:r>
              <a:rPr lang="ru-RU" dirty="0"/>
              <a:t> кучи, </a:t>
            </a:r>
            <a:r>
              <a:rPr lang="ru-RU" dirty="0" err="1"/>
              <a:t>ахборот</a:t>
            </a:r>
            <a:r>
              <a:rPr lang="ru-RU" dirty="0"/>
              <a:t> </a:t>
            </a:r>
            <a:r>
              <a:rPr lang="ru-RU" dirty="0" err="1"/>
              <a:t>ҳаракати</a:t>
            </a:r>
            <a:r>
              <a:rPr lang="ru-RU" dirty="0"/>
              <a:t> (</a:t>
            </a:r>
            <a:r>
              <a:rPr lang="ru-RU" dirty="0" err="1"/>
              <a:t>ўтказиш</a:t>
            </a:r>
            <a:r>
              <a:rPr lang="ru-RU" dirty="0"/>
              <a:t>) </a:t>
            </a:r>
            <a:r>
              <a:rPr lang="ru-RU" dirty="0" err="1"/>
              <a:t>учун</a:t>
            </a:r>
            <a:r>
              <a:rPr lang="ru-RU" dirty="0"/>
              <a:t> компания </a:t>
            </a:r>
            <a:r>
              <a:rPr lang="ru-RU" dirty="0" err="1"/>
              <a:t>ичидаги</a:t>
            </a:r>
            <a:r>
              <a:rPr lang="ru-RU" dirty="0"/>
              <a:t> </a:t>
            </a:r>
            <a:r>
              <a:rPr lang="ru-RU" dirty="0" err="1"/>
              <a:t>каналларнинг</a:t>
            </a:r>
            <a:r>
              <a:rPr lang="ru-RU" dirty="0"/>
              <a:t> </a:t>
            </a:r>
            <a:r>
              <a:rPr lang="ru-RU" dirty="0" err="1"/>
              <a:t>устунлиги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407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ТМК </a:t>
            </a:r>
            <a:r>
              <a:rPr lang="ru-RU" sz="3200" b="1" dirty="0" err="1" smtClean="0"/>
              <a:t>фаолияти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самарадорлигининг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асосий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манбалари</a:t>
            </a:r>
            <a:r>
              <a:rPr lang="ru-RU" sz="3200" b="1" dirty="0" smtClean="0"/>
              <a:t>: 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endParaRPr lang="ru-RU" dirty="0"/>
          </a:p>
          <a:p>
            <a:r>
              <a:rPr lang="ru-RU" dirty="0" err="1"/>
              <a:t>табиий</a:t>
            </a:r>
            <a:r>
              <a:rPr lang="ru-RU" dirty="0"/>
              <a:t> </a:t>
            </a:r>
            <a:r>
              <a:rPr lang="ru-RU" dirty="0" err="1"/>
              <a:t>ресурсларга</a:t>
            </a:r>
            <a:r>
              <a:rPr lang="ru-RU" dirty="0"/>
              <a:t>, </a:t>
            </a:r>
            <a:r>
              <a:rPr lang="ru-RU" dirty="0" err="1"/>
              <a:t>капиталга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айниқса</a:t>
            </a:r>
            <a:r>
              <a:rPr lang="ru-RU" dirty="0"/>
              <a:t> </a:t>
            </a:r>
            <a:r>
              <a:rPr lang="ru-RU" dirty="0" err="1"/>
              <a:t>илмий-тадқиқот</a:t>
            </a:r>
            <a:r>
              <a:rPr lang="ru-RU" dirty="0"/>
              <a:t> </a:t>
            </a:r>
            <a:r>
              <a:rPr lang="ru-RU" dirty="0" err="1"/>
              <a:t>ишлари</a:t>
            </a:r>
            <a:r>
              <a:rPr lang="ru-RU" dirty="0"/>
              <a:t> </a:t>
            </a:r>
            <a:r>
              <a:rPr lang="ru-RU" dirty="0" err="1"/>
              <a:t>натижаларига</a:t>
            </a:r>
            <a:r>
              <a:rPr lang="ru-RU" dirty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(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улардан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) </a:t>
            </a:r>
            <a:r>
              <a:rPr lang="ru-RU" dirty="0" err="1"/>
              <a:t>имкониятларидан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;</a:t>
            </a:r>
          </a:p>
          <a:p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корхоналарини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мамлакатларда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/>
              <a:t>бозори</a:t>
            </a:r>
            <a:r>
              <a:rPr lang="ru-RU" dirty="0"/>
              <a:t> </a:t>
            </a:r>
            <a:r>
              <a:rPr lang="ru-RU" dirty="0" err="1"/>
              <a:t>ҳажмини</a:t>
            </a:r>
            <a:r>
              <a:rPr lang="ru-RU" dirty="0"/>
              <a:t>,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ўсиш</a:t>
            </a:r>
            <a:r>
              <a:rPr lang="ru-RU" dirty="0"/>
              <a:t> </a:t>
            </a:r>
            <a:r>
              <a:rPr lang="ru-RU" dirty="0" err="1"/>
              <a:t>суръатларини</a:t>
            </a:r>
            <a:r>
              <a:rPr lang="ru-RU" dirty="0"/>
              <a:t>, </a:t>
            </a:r>
            <a:r>
              <a:rPr lang="ru-RU" dirty="0" err="1"/>
              <a:t>ишчи</a:t>
            </a:r>
            <a:r>
              <a:rPr lang="ru-RU" dirty="0"/>
              <a:t> </a:t>
            </a:r>
            <a:r>
              <a:rPr lang="ru-RU" dirty="0" err="1"/>
              <a:t>кучининг</a:t>
            </a:r>
            <a:r>
              <a:rPr lang="ru-RU" dirty="0"/>
              <a:t> </a:t>
            </a:r>
            <a:r>
              <a:rPr lang="ru-RU" dirty="0" err="1"/>
              <a:t>нархлари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малакасини</a:t>
            </a:r>
            <a:r>
              <a:rPr lang="ru-RU" dirty="0"/>
              <a:t>,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ресурсларнинг</a:t>
            </a:r>
            <a:r>
              <a:rPr lang="ru-RU" dirty="0"/>
              <a:t> </a:t>
            </a:r>
            <a:r>
              <a:rPr lang="ru-RU" dirty="0" err="1"/>
              <a:t>таннархи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мавжудлигини</a:t>
            </a:r>
            <a:r>
              <a:rPr lang="ru-RU" dirty="0"/>
              <a:t>, </a:t>
            </a:r>
            <a:r>
              <a:rPr lang="ru-RU" dirty="0" err="1"/>
              <a:t>инфратузилмани</a:t>
            </a:r>
            <a:r>
              <a:rPr lang="ru-RU" dirty="0"/>
              <a:t> </a:t>
            </a:r>
            <a:r>
              <a:rPr lang="ru-RU" dirty="0" err="1"/>
              <a:t>ривожлантиришни</a:t>
            </a:r>
            <a:r>
              <a:rPr lang="ru-RU" dirty="0"/>
              <a:t>, </a:t>
            </a:r>
            <a:r>
              <a:rPr lang="ru-RU" dirty="0" err="1"/>
              <a:t>шунингдек</a:t>
            </a:r>
            <a:r>
              <a:rPr lang="ru-RU" dirty="0"/>
              <a:t>, </a:t>
            </a:r>
            <a:r>
              <a:rPr lang="ru-RU" dirty="0" err="1"/>
              <a:t>сиёсий</a:t>
            </a:r>
            <a:r>
              <a:rPr lang="ru-RU" dirty="0"/>
              <a:t> </a:t>
            </a:r>
            <a:r>
              <a:rPr lang="ru-RU" dirty="0" err="1"/>
              <a:t>ривожланиш</a:t>
            </a:r>
            <a:r>
              <a:rPr lang="ru-RU" dirty="0"/>
              <a:t> </a:t>
            </a:r>
            <a:r>
              <a:rPr lang="ru-RU" dirty="0" err="1"/>
              <a:t>даражасини</a:t>
            </a:r>
            <a:r>
              <a:rPr lang="ru-RU" dirty="0"/>
              <a:t> </a:t>
            </a:r>
            <a:r>
              <a:rPr lang="ru-RU" dirty="0" err="1"/>
              <a:t>ҳисобга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 </a:t>
            </a:r>
            <a:r>
              <a:rPr lang="ru-RU" dirty="0" err="1"/>
              <a:t>оптимал</a:t>
            </a:r>
            <a:r>
              <a:rPr lang="ru-RU" dirty="0"/>
              <a:t> </a:t>
            </a:r>
            <a:r>
              <a:rPr lang="ru-RU" dirty="0" err="1"/>
              <a:t>жойлаштириш</a:t>
            </a:r>
            <a:r>
              <a:rPr lang="ru-RU" dirty="0"/>
              <a:t> </a:t>
            </a:r>
            <a:r>
              <a:rPr lang="ru-RU" dirty="0" err="1" smtClean="0"/>
              <a:t>имконияти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/>
              <a:t>ҳуқуқий</a:t>
            </a:r>
            <a:r>
              <a:rPr lang="ru-RU" dirty="0"/>
              <a:t> </a:t>
            </a:r>
            <a:r>
              <a:rPr lang="ru-RU" dirty="0" err="1" smtClean="0"/>
              <a:t>омиллар</a:t>
            </a:r>
            <a:r>
              <a:rPr lang="ru-RU" dirty="0" smtClean="0"/>
              <a:t> (улар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сиёсий</a:t>
            </a:r>
            <a:r>
              <a:rPr lang="ru-RU" dirty="0"/>
              <a:t> </a:t>
            </a:r>
            <a:r>
              <a:rPr lang="ru-RU" dirty="0" err="1"/>
              <a:t>барқарорлик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 smtClean="0"/>
              <a:t>муҳими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dirty="0" err="1"/>
              <a:t>ТМКларнинг</a:t>
            </a:r>
            <a:r>
              <a:rPr lang="ru-RU" dirty="0"/>
              <a:t> </a:t>
            </a:r>
            <a:r>
              <a:rPr lang="ru-RU" dirty="0" err="1"/>
              <a:t>бутун</a:t>
            </a:r>
            <a:r>
              <a:rPr lang="ru-RU" dirty="0"/>
              <a:t> </a:t>
            </a:r>
            <a:r>
              <a:rPr lang="ru-RU" dirty="0" err="1"/>
              <a:t>тармоғида</a:t>
            </a:r>
            <a:r>
              <a:rPr lang="ru-RU" dirty="0"/>
              <a:t> </a:t>
            </a:r>
            <a:r>
              <a:rPr lang="ru-RU" dirty="0" err="1"/>
              <a:t>капитални</a:t>
            </a:r>
            <a:r>
              <a:rPr lang="ru-RU" dirty="0"/>
              <a:t> </a:t>
            </a:r>
            <a:r>
              <a:rPr lang="ru-RU" dirty="0" err="1"/>
              <a:t>тўплаш</a:t>
            </a:r>
            <a:r>
              <a:rPr lang="ru-RU" dirty="0"/>
              <a:t> </a:t>
            </a:r>
            <a:r>
              <a:rPr lang="ru-RU" dirty="0" err="1"/>
              <a:t>имконияти</a:t>
            </a:r>
            <a:r>
              <a:rPr lang="ru-RU" dirty="0"/>
              <a:t>;</a:t>
            </a:r>
          </a:p>
          <a:p>
            <a:r>
              <a:rPr lang="ru-RU" dirty="0" err="1"/>
              <a:t>бутун</a:t>
            </a:r>
            <a:r>
              <a:rPr lang="ru-RU" dirty="0"/>
              <a:t> </a:t>
            </a:r>
            <a:r>
              <a:rPr lang="ru-RU" dirty="0" err="1"/>
              <a:t>дунёнинг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ресурсларидан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мақсадлари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;</a:t>
            </a:r>
          </a:p>
          <a:p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мамлакатлардаги</a:t>
            </a:r>
            <a:r>
              <a:rPr lang="ru-RU" dirty="0"/>
              <a:t> товар, валюта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бозорлари</a:t>
            </a:r>
            <a:r>
              <a:rPr lang="ru-RU" dirty="0"/>
              <a:t> </a:t>
            </a:r>
            <a:r>
              <a:rPr lang="ru-RU" dirty="0" err="1"/>
              <a:t>конъюнктурасидан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хабардор</a:t>
            </a:r>
            <a:r>
              <a:rPr lang="ru-RU" dirty="0"/>
              <a:t> </a:t>
            </a:r>
            <a:r>
              <a:rPr lang="ru-RU" dirty="0" err="1"/>
              <a:t>бўлиш</a:t>
            </a:r>
            <a:r>
              <a:rPr lang="ru-RU" dirty="0"/>
              <a:t>;</a:t>
            </a:r>
          </a:p>
          <a:p>
            <a:r>
              <a:rPr lang="ru-RU" dirty="0" err="1"/>
              <a:t>ТМКларнинг</a:t>
            </a:r>
            <a:r>
              <a:rPr lang="ru-RU" dirty="0"/>
              <a:t> </a:t>
            </a:r>
            <a:r>
              <a:rPr lang="ru-RU" dirty="0" err="1"/>
              <a:t>оқилона</a:t>
            </a:r>
            <a:r>
              <a:rPr lang="ru-RU" dirty="0"/>
              <a:t> </a:t>
            </a:r>
            <a:r>
              <a:rPr lang="ru-RU" dirty="0" err="1"/>
              <a:t>ташкилий</a:t>
            </a:r>
            <a:r>
              <a:rPr lang="ru-RU" dirty="0"/>
              <a:t> </a:t>
            </a:r>
            <a:r>
              <a:rPr lang="ru-RU" dirty="0" err="1"/>
              <a:t>тузилиши</a:t>
            </a:r>
            <a:r>
              <a:rPr lang="ru-RU" dirty="0"/>
              <a:t>;</a:t>
            </a:r>
          </a:p>
          <a:p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тажрибаси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42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66112" y="1523999"/>
            <a:ext cx="8229600" cy="71932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2400" dirty="0" err="1"/>
              <a:t>Бундай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маблағлардан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тўғри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фойдаланиш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учун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ТМКлар</a:t>
            </a:r>
            <a:r>
              <a:rPr lang="ru-RU" altLang="ru-RU" sz="2400" dirty="0"/>
              <a:t> </a:t>
            </a:r>
            <a:r>
              <a:rPr lang="ru-RU" altLang="ru-RU" sz="2400" dirty="0" err="1"/>
              <a:t>қуйидаги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усуллардан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фойдаланадилар</a:t>
            </a:r>
            <a:r>
              <a:rPr lang="ru-RU" altLang="ru-RU" sz="2400" dirty="0"/>
              <a:t>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97280" y="414528"/>
            <a:ext cx="977798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2000" dirty="0" err="1"/>
              <a:t>ТМКлар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учун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катта</a:t>
            </a:r>
            <a:r>
              <a:rPr lang="ru-RU" altLang="ru-RU" sz="2000" dirty="0"/>
              <a:t> </a:t>
            </a:r>
            <a:r>
              <a:rPr lang="ru-RU" altLang="ru-RU" sz="2000" dirty="0" err="1"/>
              <a:t>қийинчиликлар</a:t>
            </a:r>
            <a:r>
              <a:rPr lang="ru-RU" altLang="ru-RU" sz="2000" dirty="0"/>
              <a:t> "</a:t>
            </a:r>
            <a:r>
              <a:rPr lang="ru-RU" altLang="ru-RU" sz="2000" dirty="0" err="1"/>
              <a:t>блокланган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маблағлар</a:t>
            </a:r>
            <a:r>
              <a:rPr lang="ru-RU" altLang="ru-RU" sz="2000" dirty="0"/>
              <a:t>" (конвертация </a:t>
            </a:r>
            <a:r>
              <a:rPr lang="ru-RU" altLang="ru-RU" sz="2000" dirty="0" err="1"/>
              <a:t>қилинмайдиган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ёки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чекланган</a:t>
            </a:r>
            <a:r>
              <a:rPr lang="ru-RU" altLang="ru-RU" sz="2000" dirty="0"/>
              <a:t> конвертация </a:t>
            </a:r>
            <a:r>
              <a:rPr lang="ru-RU" altLang="ru-RU" sz="2000" dirty="0" err="1"/>
              <a:t>қилинадиган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валютага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эга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мамлакатларда</a:t>
            </a:r>
            <a:r>
              <a:rPr lang="ru-RU" altLang="ru-RU" sz="2000" dirty="0"/>
              <a:t> инвестиция </a:t>
            </a:r>
            <a:r>
              <a:rPr lang="ru-RU" altLang="ru-RU" sz="2000" dirty="0" err="1"/>
              <a:t>қилинган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ёки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фойдаланиладиган</a:t>
            </a:r>
            <a:r>
              <a:rPr lang="ru-RU" altLang="ru-RU" sz="2000" dirty="0"/>
              <a:t> </a:t>
            </a:r>
            <a:r>
              <a:rPr lang="ru-RU" altLang="ru-RU" sz="2000" dirty="0" err="1"/>
              <a:t>ТМКларнинг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корпоратив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активлари</a:t>
            </a:r>
            <a:r>
              <a:rPr lang="ru-RU" altLang="ru-RU" sz="2000" dirty="0"/>
              <a:t>).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55696147"/>
              </p:ext>
            </p:extLst>
          </p:nvPr>
        </p:nvGraphicFramePr>
        <p:xfrm>
          <a:off x="2401824" y="2328672"/>
          <a:ext cx="7758176" cy="3809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010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5101" cy="683387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/>
              <a:t> </a:t>
            </a:r>
            <a:r>
              <a:rPr lang="ru-RU" altLang="ru-RU" sz="3100" b="1" dirty="0" err="1" smtClean="0"/>
              <a:t>Ҳар</a:t>
            </a:r>
            <a:r>
              <a:rPr lang="ru-RU" altLang="ru-RU" sz="3100" b="1" dirty="0" smtClean="0"/>
              <a:t> </a:t>
            </a:r>
            <a:r>
              <a:rPr lang="ru-RU" altLang="ru-RU" sz="3100" b="1" dirty="0" err="1"/>
              <a:t>қандай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мамлакатда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бажариши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керак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бўлган</a:t>
            </a:r>
            <a:r>
              <a:rPr lang="ru-RU" altLang="ru-RU" sz="3100" b="1" dirty="0"/>
              <a:t> ТМК </a:t>
            </a:r>
            <a:r>
              <a:rPr lang="ru-RU" altLang="ru-RU" sz="3100" b="1" dirty="0" err="1"/>
              <a:t>мажбуриятлари</a:t>
            </a:r>
            <a:r>
              <a:rPr lang="ru-RU" altLang="ru-RU" sz="3100" b="1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8722721"/>
              </p:ext>
            </p:extLst>
          </p:nvPr>
        </p:nvGraphicFramePr>
        <p:xfrm>
          <a:off x="838200" y="1522412"/>
          <a:ext cx="10515600" cy="46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34480" y="1032499"/>
            <a:ext cx="6693408" cy="618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ru-RU" altLang="ru-RU" b="1" dirty="0" smtClean="0"/>
              <a:t>1. </a:t>
            </a:r>
            <a:r>
              <a:rPr lang="ru-RU" altLang="ru-RU" b="1" dirty="0" err="1" smtClean="0"/>
              <a:t>Умумий</a:t>
            </a:r>
            <a:r>
              <a:rPr lang="ru-RU" altLang="ru-RU" b="1" dirty="0" smtClean="0"/>
              <a:t> </a:t>
            </a:r>
            <a:r>
              <a:rPr lang="ru-RU" altLang="ru-RU" b="1" dirty="0" err="1" smtClean="0"/>
              <a:t>сиёсат</a:t>
            </a:r>
            <a:endParaRPr lang="ru-RU" alt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08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16229"/>
            <a:ext cx="10515600" cy="146939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>
                <a:latin typeface="+mn-lt"/>
                <a:ea typeface="+mn-ea"/>
                <a:cs typeface="+mn-cs"/>
              </a:rPr>
              <a:t>2. </a:t>
            </a:r>
            <a:r>
              <a:rPr lang="ru-RU" altLang="ru-RU" sz="3100" b="1" dirty="0" err="1" smtClean="0">
                <a:latin typeface="+mn-lt"/>
                <a:ea typeface="+mn-ea"/>
                <a:cs typeface="+mn-cs"/>
              </a:rPr>
              <a:t>Ахборот</a:t>
            </a:r>
            <a:r>
              <a:rPr lang="ru-RU" altLang="ru-RU" sz="3100" b="1" dirty="0" smtClean="0">
                <a:latin typeface="+mn-lt"/>
                <a:ea typeface="+mn-ea"/>
                <a:cs typeface="+mn-cs"/>
              </a:rPr>
              <a:t> </a:t>
            </a:r>
            <a:r>
              <a:rPr lang="ru-RU" altLang="ru-RU" sz="3100" b="1" dirty="0" err="1" smtClean="0">
                <a:latin typeface="+mn-lt"/>
                <a:ea typeface="+mn-ea"/>
                <a:cs typeface="+mn-cs"/>
              </a:rPr>
              <a:t>бериш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282885"/>
              </p:ext>
            </p:extLst>
          </p:nvPr>
        </p:nvGraphicFramePr>
        <p:xfrm>
          <a:off x="838200" y="3133962"/>
          <a:ext cx="10515600" cy="3275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33856" y="1194816"/>
            <a:ext cx="9838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ru-RU" sz="2400" dirty="0" err="1"/>
              <a:t>ТМКлар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ташкилотнинг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тузилиши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фаолияти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ва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сиёсати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тўғрисида</a:t>
            </a:r>
            <a:r>
              <a:rPr lang="ru-RU" altLang="ru-RU" sz="2400" dirty="0"/>
              <a:t> </a:t>
            </a:r>
            <a:r>
              <a:rPr lang="ru-RU" altLang="ru-RU" sz="2400" dirty="0" err="1" smtClean="0"/>
              <a:t>маълумотларни</a:t>
            </a:r>
            <a:r>
              <a:rPr lang="ru-RU" altLang="ru-RU" sz="2400" dirty="0" smtClean="0"/>
              <a:t> </a:t>
            </a:r>
            <a:r>
              <a:rPr lang="ru-RU" altLang="ru-RU" sz="2400" dirty="0" err="1"/>
              <a:t>тақдим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этишлари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шарт</a:t>
            </a:r>
            <a:r>
              <a:rPr lang="ru-RU" altLang="ru-RU" sz="2400" dirty="0"/>
              <a:t>. </a:t>
            </a:r>
            <a:r>
              <a:rPr lang="ru-RU" altLang="ru-RU" sz="2400" dirty="0" err="1"/>
              <a:t>Бундай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ахборотнинг</a:t>
            </a:r>
            <a:r>
              <a:rPr lang="ru-RU" altLang="ru-RU" sz="2400" dirty="0"/>
              <a:t> </a:t>
            </a:r>
            <a:r>
              <a:rPr lang="ru-RU" altLang="ru-RU" sz="2400" dirty="0" err="1"/>
              <a:t>ҳажми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ва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мазмуни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қабул</a:t>
            </a:r>
            <a:r>
              <a:rPr lang="ru-RU" altLang="ru-RU" sz="2400" dirty="0"/>
              <a:t> </a:t>
            </a:r>
            <a:r>
              <a:rPr lang="ru-RU" altLang="ru-RU" sz="2400" dirty="0" err="1"/>
              <a:t>қилувчи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томоннинг</a:t>
            </a:r>
            <a:r>
              <a:rPr lang="ru-RU" altLang="ru-RU" sz="2400" dirty="0"/>
              <a:t> </a:t>
            </a:r>
            <a:r>
              <a:rPr lang="ru-RU" altLang="ru-RU" sz="2400" dirty="0" err="1"/>
              <a:t>қонун</a:t>
            </a:r>
            <a:r>
              <a:rPr lang="ru-RU" altLang="ru-RU" sz="2400" dirty="0"/>
              <a:t> </a:t>
            </a:r>
            <a:r>
              <a:rPr lang="ru-RU" altLang="ru-RU" sz="2400" dirty="0" err="1"/>
              <a:t>ҳужжатлари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билан</a:t>
            </a:r>
            <a:r>
              <a:rPr lang="ru-RU" altLang="ru-RU" sz="2400" dirty="0"/>
              <a:t> </a:t>
            </a:r>
            <a:r>
              <a:rPr lang="ru-RU" altLang="ru-RU" sz="2400" dirty="0" err="1"/>
              <a:t>белгиланади</a:t>
            </a:r>
            <a:r>
              <a:rPr lang="ru-RU" altLang="ru-RU" sz="2400" dirty="0"/>
              <a:t>.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702802" y="2640804"/>
            <a:ext cx="7683144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z-Cyrl-UZ" altLang="ru-RU" sz="2800" b="1" dirty="0" smtClean="0"/>
              <a:t>Ҳисобот қуйидагиларни қамраб олиши шарт:</a:t>
            </a:r>
            <a:endParaRPr lang="ru-RU" alt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01887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3387"/>
          </a:xfrm>
        </p:spPr>
        <p:txBody>
          <a:bodyPr>
            <a:normAutofit/>
          </a:bodyPr>
          <a:lstStyle/>
          <a:p>
            <a:pPr algn="ctr"/>
            <a:r>
              <a:rPr lang="ru-RU" altLang="ru-RU" sz="2800" b="1" dirty="0">
                <a:latin typeface="+mn-lt"/>
                <a:ea typeface="+mn-ea"/>
                <a:cs typeface="+mn-cs"/>
              </a:rPr>
              <a:t>3. </a:t>
            </a:r>
            <a:r>
              <a:rPr lang="ru-RU" altLang="ru-RU" sz="2800" b="1" dirty="0" err="1" smtClean="0">
                <a:latin typeface="+mn-lt"/>
                <a:ea typeface="+mn-ea"/>
                <a:cs typeface="+mn-cs"/>
              </a:rPr>
              <a:t>Рақобат</a:t>
            </a:r>
            <a:endParaRPr lang="ru-RU" sz="2800" b="1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7534304"/>
              </p:ext>
            </p:extLst>
          </p:nvPr>
        </p:nvGraphicFramePr>
        <p:xfrm>
          <a:off x="838200" y="104851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230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6152" y="791845"/>
            <a:ext cx="10515600" cy="561467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latin typeface="+mn-lt"/>
                <a:ea typeface="+mn-ea"/>
                <a:cs typeface="+mn-cs"/>
              </a:rPr>
              <a:t>4. </a:t>
            </a:r>
            <a:r>
              <a:rPr lang="ru-RU" altLang="ru-RU" sz="2800" b="1" dirty="0" err="1" smtClean="0">
                <a:latin typeface="+mn-lt"/>
                <a:ea typeface="+mn-ea"/>
                <a:cs typeface="+mn-cs"/>
              </a:rPr>
              <a:t>Молия</a:t>
            </a:r>
            <a:r>
              <a:rPr lang="ru-RU" altLang="ru-RU" sz="2800" b="1" dirty="0" smtClean="0">
                <a:latin typeface="+mn-lt"/>
                <a:ea typeface="+mn-ea"/>
                <a:cs typeface="+mn-cs"/>
              </a:rPr>
              <a:t> </a:t>
            </a:r>
            <a:r>
              <a:rPr lang="ru-RU" altLang="ru-RU" sz="2800" b="1" dirty="0" err="1" smtClean="0">
                <a:latin typeface="+mn-lt"/>
                <a:ea typeface="+mn-ea"/>
                <a:cs typeface="+mn-cs"/>
              </a:rPr>
              <a:t>ва</a:t>
            </a:r>
            <a:r>
              <a:rPr lang="ru-RU" altLang="ru-RU" sz="2800" b="1" dirty="0" smtClean="0">
                <a:latin typeface="+mn-lt"/>
                <a:ea typeface="+mn-ea"/>
                <a:cs typeface="+mn-cs"/>
              </a:rPr>
              <a:t> </a:t>
            </a:r>
            <a:r>
              <a:rPr lang="ru-RU" altLang="ru-RU" sz="2800" b="1" dirty="0" err="1" smtClean="0">
                <a:latin typeface="+mn-lt"/>
                <a:ea typeface="+mn-ea"/>
                <a:cs typeface="+mn-cs"/>
              </a:rPr>
              <a:t>солиқлар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106040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163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23621"/>
            <a:ext cx="10515600" cy="524891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latin typeface="+mn-lt"/>
                <a:ea typeface="+mn-ea"/>
                <a:cs typeface="+mn-cs"/>
              </a:rPr>
              <a:t>5. </a:t>
            </a:r>
            <a:r>
              <a:rPr lang="ru-RU" altLang="ru-RU" sz="2800" b="1" dirty="0" smtClean="0">
                <a:latin typeface="+mn-lt"/>
                <a:ea typeface="+mn-ea"/>
                <a:cs typeface="+mn-cs"/>
              </a:rPr>
              <a:t>Фан </a:t>
            </a:r>
            <a:r>
              <a:rPr lang="ru-RU" altLang="ru-RU" sz="2800" b="1" dirty="0" err="1" smtClean="0">
                <a:latin typeface="+mn-lt"/>
                <a:ea typeface="+mn-ea"/>
                <a:cs typeface="+mn-cs"/>
              </a:rPr>
              <a:t>ва</a:t>
            </a:r>
            <a:r>
              <a:rPr lang="ru-RU" altLang="ru-RU" sz="2800" b="1" dirty="0" smtClean="0">
                <a:latin typeface="+mn-lt"/>
                <a:ea typeface="+mn-ea"/>
                <a:cs typeface="+mn-cs"/>
              </a:rPr>
              <a:t> </a:t>
            </a:r>
            <a:r>
              <a:rPr lang="ru-RU" altLang="ru-RU" sz="2800" b="1" dirty="0" err="1" smtClean="0">
                <a:latin typeface="+mn-lt"/>
                <a:ea typeface="+mn-ea"/>
                <a:cs typeface="+mn-cs"/>
              </a:rPr>
              <a:t>технологиялар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968661"/>
              </p:ext>
            </p:extLst>
          </p:nvPr>
        </p:nvGraphicFramePr>
        <p:xfrm>
          <a:off x="682752" y="523622"/>
          <a:ext cx="10671048" cy="5653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165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84581"/>
            <a:ext cx="10515600" cy="427355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dirty="0">
                <a:latin typeface="+mn-lt"/>
                <a:ea typeface="+mn-ea"/>
                <a:cs typeface="+mn-cs"/>
              </a:rPr>
              <a:t>6. Экология</a:t>
            </a:r>
            <a:r>
              <a:rPr lang="ru-RU" altLang="ru-RU" sz="2400" b="1" dirty="0">
                <a:latin typeface="+mn-lt"/>
                <a:ea typeface="+mn-ea"/>
                <a:cs typeface="+mn-cs"/>
              </a:rPr>
              <a:t/>
            </a:r>
            <a:br>
              <a:rPr lang="ru-RU" altLang="ru-RU" sz="2400" b="1" dirty="0">
                <a:latin typeface="+mn-lt"/>
                <a:ea typeface="+mn-ea"/>
                <a:cs typeface="+mn-cs"/>
              </a:rPr>
            </a:br>
            <a:endParaRPr lang="ru-RU" sz="2400" b="1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7205424"/>
              </p:ext>
            </p:extLst>
          </p:nvPr>
        </p:nvGraphicFramePr>
        <p:xfrm>
          <a:off x="838200" y="120383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966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3100" b="1" dirty="0" err="1"/>
              <a:t>ТМКларни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давлатдан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юқори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тартибга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солиш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шартларига</a:t>
            </a:r>
            <a:r>
              <a:rPr lang="ru-RU" altLang="ru-RU" sz="3100" b="1" dirty="0"/>
              <a:t> </a:t>
            </a:r>
            <a:r>
              <a:rPr lang="ru-RU" altLang="ru-RU" sz="3100" b="1" dirty="0" err="1"/>
              <a:t>мослаштириш</a:t>
            </a:r>
            <a:endParaRPr lang="ru-RU" altLang="ru-RU" sz="3200" b="1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7559" y="1825625"/>
            <a:ext cx="10786241" cy="361873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/>
              <a:t>	</a:t>
            </a:r>
            <a:r>
              <a:rPr lang="en-US" altLang="ru-RU" dirty="0"/>
              <a:t>MIGA </a:t>
            </a:r>
            <a:r>
              <a:rPr lang="ru-RU" altLang="ru-RU" dirty="0" smtClean="0"/>
              <a:t> </a:t>
            </a:r>
            <a:r>
              <a:rPr lang="ru-RU" altLang="ru-RU" dirty="0"/>
              <a:t>(</a:t>
            </a:r>
            <a:r>
              <a:rPr lang="ru-RU" altLang="ru-RU" dirty="0" err="1"/>
              <a:t>Кўп</a:t>
            </a:r>
            <a:r>
              <a:rPr lang="ru-RU" altLang="ru-RU" dirty="0"/>
              <a:t> </a:t>
            </a:r>
            <a:r>
              <a:rPr lang="ru-RU" altLang="ru-RU" dirty="0" err="1"/>
              <a:t>томонлама</a:t>
            </a:r>
            <a:r>
              <a:rPr lang="ru-RU" altLang="ru-RU" dirty="0"/>
              <a:t> </a:t>
            </a:r>
            <a:r>
              <a:rPr lang="ru-RU" altLang="ru-RU" dirty="0" err="1"/>
              <a:t>инвестицияларни</a:t>
            </a:r>
            <a:r>
              <a:rPr lang="ru-RU" altLang="ru-RU" dirty="0"/>
              <a:t> </a:t>
            </a:r>
            <a:r>
              <a:rPr lang="ru-RU" altLang="ru-RU" dirty="0" err="1"/>
              <a:t>кафолатлаш</a:t>
            </a:r>
            <a:r>
              <a:rPr lang="ru-RU" altLang="ru-RU" dirty="0"/>
              <a:t> </a:t>
            </a:r>
            <a:r>
              <a:rPr lang="ru-RU" altLang="ru-RU" dirty="0" err="1"/>
              <a:t>агентлиги</a:t>
            </a:r>
            <a:r>
              <a:rPr lang="ru-RU" altLang="ru-RU" dirty="0"/>
              <a:t>) </a:t>
            </a:r>
            <a:r>
              <a:rPr lang="ru-RU" altLang="ru-RU" dirty="0" err="1"/>
              <a:t>қабул</a:t>
            </a:r>
            <a:r>
              <a:rPr lang="ru-RU" altLang="ru-RU" dirty="0"/>
              <a:t> </a:t>
            </a:r>
            <a:r>
              <a:rPr lang="ru-RU" altLang="ru-RU" dirty="0" err="1"/>
              <a:t>қилувчи</a:t>
            </a:r>
            <a:r>
              <a:rPr lang="ru-RU" altLang="ru-RU" dirty="0"/>
              <a:t> </a:t>
            </a:r>
            <a:r>
              <a:rPr lang="ru-RU" altLang="ru-RU" dirty="0" err="1"/>
              <a:t>мамлакатда</a:t>
            </a:r>
            <a:r>
              <a:rPr lang="ru-RU" altLang="ru-RU" dirty="0"/>
              <a:t> </a:t>
            </a:r>
            <a:r>
              <a:rPr lang="ru-RU" altLang="ru-RU" dirty="0" err="1"/>
              <a:t>сиёсий</a:t>
            </a:r>
            <a:r>
              <a:rPr lang="ru-RU" altLang="ru-RU" dirty="0"/>
              <a:t> </a:t>
            </a:r>
            <a:r>
              <a:rPr lang="ru-RU" altLang="ru-RU" dirty="0" err="1"/>
              <a:t>хавфларни</a:t>
            </a:r>
            <a:r>
              <a:rPr lang="ru-RU" altLang="ru-RU" dirty="0"/>
              <a:t> </a:t>
            </a:r>
            <a:r>
              <a:rPr lang="ru-RU" altLang="ru-RU" dirty="0" err="1"/>
              <a:t>суғурталаш</a:t>
            </a:r>
            <a:r>
              <a:rPr lang="ru-RU" altLang="ru-RU" dirty="0"/>
              <a:t> </a:t>
            </a:r>
            <a:r>
              <a:rPr lang="ru-RU" altLang="ru-RU" dirty="0" err="1"/>
              <a:t>билан</a:t>
            </a:r>
            <a:r>
              <a:rPr lang="ru-RU" altLang="ru-RU" dirty="0"/>
              <a:t> </a:t>
            </a:r>
            <a:r>
              <a:rPr lang="ru-RU" altLang="ru-RU" dirty="0" err="1"/>
              <a:t>шуғулланади</a:t>
            </a:r>
            <a:r>
              <a:rPr lang="ru-RU" altLang="ru-RU" dirty="0"/>
              <a:t>. </a:t>
            </a:r>
            <a:r>
              <a:rPr lang="en-US" altLang="ru-RU" dirty="0"/>
              <a:t>MIGA </a:t>
            </a:r>
            <a:r>
              <a:rPr lang="ru-RU" altLang="ru-RU" dirty="0" smtClean="0"/>
              <a:t> </a:t>
            </a:r>
            <a:r>
              <a:rPr lang="ru-RU" altLang="ru-RU" dirty="0" err="1"/>
              <a:t>қуйидаги</a:t>
            </a:r>
            <a:r>
              <a:rPr lang="ru-RU" altLang="ru-RU" dirty="0"/>
              <a:t> </a:t>
            </a:r>
            <a:r>
              <a:rPr lang="ru-RU" altLang="ru-RU" dirty="0" err="1"/>
              <a:t>ҳолларда</a:t>
            </a:r>
            <a:r>
              <a:rPr lang="ru-RU" altLang="ru-RU" dirty="0"/>
              <a:t> инвестиция </a:t>
            </a:r>
            <a:r>
              <a:rPr lang="ru-RU" altLang="ru-RU" dirty="0" err="1"/>
              <a:t>даромадини</a:t>
            </a:r>
            <a:r>
              <a:rPr lang="ru-RU" altLang="ru-RU" dirty="0"/>
              <a:t> </a:t>
            </a:r>
            <a:r>
              <a:rPr lang="ru-RU" altLang="ru-RU" dirty="0" err="1"/>
              <a:t>таъминлайди</a:t>
            </a:r>
            <a:r>
              <a:rPr lang="ru-RU" altLang="ru-RU" dirty="0"/>
              <a:t>: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 err="1"/>
              <a:t>қабул</a:t>
            </a:r>
            <a:r>
              <a:rPr lang="ru-RU" altLang="ru-RU" dirty="0"/>
              <a:t> </a:t>
            </a:r>
            <a:r>
              <a:rPr lang="ru-RU" altLang="ru-RU" dirty="0" err="1"/>
              <a:t>қилувчи</a:t>
            </a:r>
            <a:r>
              <a:rPr lang="ru-RU" altLang="ru-RU" dirty="0"/>
              <a:t> </a:t>
            </a:r>
            <a:r>
              <a:rPr lang="ru-RU" altLang="ru-RU" dirty="0" err="1"/>
              <a:t>давлатдан</a:t>
            </a:r>
            <a:r>
              <a:rPr lang="ru-RU" altLang="ru-RU" dirty="0"/>
              <a:t> валюта </a:t>
            </a:r>
            <a:r>
              <a:rPr lang="ru-RU" altLang="ru-RU" dirty="0" err="1"/>
              <a:t>олиб</a:t>
            </a:r>
            <a:r>
              <a:rPr lang="ru-RU" altLang="ru-RU" dirty="0"/>
              <a:t> </a:t>
            </a:r>
            <a:r>
              <a:rPr lang="ru-RU" altLang="ru-RU" dirty="0" err="1"/>
              <a:t>чиқиш</a:t>
            </a:r>
            <a:r>
              <a:rPr lang="ru-RU" altLang="ru-RU" dirty="0"/>
              <a:t> </a:t>
            </a:r>
            <a:r>
              <a:rPr lang="ru-RU" altLang="ru-RU" dirty="0" err="1"/>
              <a:t>тақиқланган</a:t>
            </a:r>
            <a:r>
              <a:rPr lang="ru-RU" altLang="ru-RU" dirty="0"/>
              <a:t>;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/>
              <a:t>ТМК </a:t>
            </a:r>
            <a:r>
              <a:rPr lang="ru-RU" altLang="ru-RU" dirty="0" err="1"/>
              <a:t>филиалларининг</a:t>
            </a:r>
            <a:r>
              <a:rPr lang="ru-RU" altLang="ru-RU" dirty="0"/>
              <a:t> </a:t>
            </a:r>
            <a:r>
              <a:rPr lang="ru-RU" altLang="ru-RU" dirty="0" err="1"/>
              <a:t>активларини</a:t>
            </a:r>
            <a:r>
              <a:rPr lang="ru-RU" altLang="ru-RU" dirty="0"/>
              <a:t> экспроприация </a:t>
            </a:r>
            <a:r>
              <a:rPr lang="ru-RU" altLang="ru-RU" dirty="0" err="1"/>
              <a:t>қилиш</a:t>
            </a:r>
            <a:r>
              <a:rPr lang="ru-RU" altLang="ru-RU" dirty="0"/>
              <a:t> </a:t>
            </a:r>
            <a:r>
              <a:rPr lang="ru-RU" altLang="ru-RU" dirty="0" err="1"/>
              <a:t>мавжуд</a:t>
            </a:r>
            <a:r>
              <a:rPr lang="ru-RU" altLang="ru-RU" dirty="0"/>
              <a:t>;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 err="1"/>
              <a:t>шартномани</a:t>
            </a:r>
            <a:r>
              <a:rPr lang="ru-RU" altLang="ru-RU" dirty="0"/>
              <a:t> </a:t>
            </a:r>
            <a:r>
              <a:rPr lang="ru-RU" altLang="ru-RU" dirty="0" err="1"/>
              <a:t>бузиш</a:t>
            </a:r>
            <a:r>
              <a:rPr lang="ru-RU" altLang="ru-RU" dirty="0"/>
              <a:t>;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 err="1"/>
              <a:t>уруш</a:t>
            </a:r>
            <a:r>
              <a:rPr lang="ru-RU" alt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645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err="1"/>
              <a:t>Ўзини</a:t>
            </a:r>
            <a:r>
              <a:rPr lang="ru-RU" sz="3200" b="1" dirty="0"/>
              <a:t> валюта </a:t>
            </a:r>
            <a:r>
              <a:rPr lang="ru-RU" sz="3200" b="1" dirty="0" err="1"/>
              <a:t>курсининг</a:t>
            </a:r>
            <a:r>
              <a:rPr lang="ru-RU" sz="3200" b="1" dirty="0"/>
              <a:t> </a:t>
            </a:r>
            <a:r>
              <a:rPr lang="ru-RU" sz="3200" b="1" dirty="0" err="1"/>
              <a:t>исталмаган</a:t>
            </a:r>
            <a:r>
              <a:rPr lang="ru-RU" sz="3200" b="1" dirty="0"/>
              <a:t> </a:t>
            </a:r>
            <a:r>
              <a:rPr lang="ru-RU" sz="3200" b="1" dirty="0" err="1"/>
              <a:t>ўзгаришидан</a:t>
            </a:r>
            <a:r>
              <a:rPr lang="ru-RU" sz="3200" b="1" dirty="0"/>
              <a:t> </a:t>
            </a:r>
            <a:r>
              <a:rPr lang="ru-RU" sz="3200" b="1" dirty="0" err="1"/>
              <a:t>ҳимоя</a:t>
            </a:r>
            <a:r>
              <a:rPr lang="ru-RU" sz="3200" b="1" dirty="0"/>
              <a:t> </a:t>
            </a:r>
            <a:r>
              <a:rPr lang="ru-RU" sz="3200" b="1" dirty="0" err="1"/>
              <a:t>қилишни</a:t>
            </a:r>
            <a:r>
              <a:rPr lang="ru-RU" sz="3200" b="1" dirty="0"/>
              <a:t> </a:t>
            </a:r>
            <a:r>
              <a:rPr lang="ru-RU" sz="3200" b="1" dirty="0" err="1"/>
              <a:t>истаган</a:t>
            </a:r>
            <a:r>
              <a:rPr lang="ru-RU" sz="3200" b="1" dirty="0"/>
              <a:t> компания: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endParaRPr lang="ru-RU" dirty="0"/>
          </a:p>
          <a:p>
            <a:r>
              <a:rPr lang="ru-RU" dirty="0" err="1" smtClean="0"/>
              <a:t>Муддатли</a:t>
            </a:r>
            <a:r>
              <a:rPr lang="ru-RU" dirty="0" smtClean="0"/>
              <a:t> валюта </a:t>
            </a:r>
            <a:r>
              <a:rPr lang="ru-RU" dirty="0" err="1"/>
              <a:t>бозоридаги</a:t>
            </a:r>
            <a:r>
              <a:rPr lang="ru-RU" dirty="0"/>
              <a:t> </a:t>
            </a:r>
            <a:r>
              <a:rPr lang="ru-RU" dirty="0" err="1"/>
              <a:t>битимлар</a:t>
            </a:r>
            <a:r>
              <a:rPr lang="ru-RU" dirty="0"/>
              <a:t> - </a:t>
            </a:r>
            <a:r>
              <a:rPr lang="ru-RU" dirty="0" err="1"/>
              <a:t>бажарилиш</a:t>
            </a:r>
            <a:r>
              <a:rPr lang="ru-RU" dirty="0"/>
              <a:t> </a:t>
            </a:r>
            <a:r>
              <a:rPr lang="ru-RU" dirty="0" err="1"/>
              <a:t>муддати</a:t>
            </a:r>
            <a:r>
              <a:rPr lang="ru-RU" dirty="0"/>
              <a:t> </a:t>
            </a:r>
            <a:r>
              <a:rPr lang="ru-RU" dirty="0" err="1"/>
              <a:t>битим</a:t>
            </a:r>
            <a:r>
              <a:rPr lang="ru-RU" dirty="0"/>
              <a:t> </a:t>
            </a:r>
            <a:r>
              <a:rPr lang="ru-RU" dirty="0" err="1"/>
              <a:t>тузилган</a:t>
            </a:r>
            <a:r>
              <a:rPr lang="ru-RU" dirty="0"/>
              <a:t> </a:t>
            </a:r>
            <a:r>
              <a:rPr lang="ru-RU" dirty="0" err="1"/>
              <a:t>пайтдан</a:t>
            </a:r>
            <a:r>
              <a:rPr lang="ru-RU" dirty="0"/>
              <a:t> (30-360 кун) </a:t>
            </a:r>
            <a:r>
              <a:rPr lang="ru-RU" dirty="0" err="1"/>
              <a:t>кўпроқ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камроқ</a:t>
            </a:r>
            <a:r>
              <a:rPr lang="ru-RU" dirty="0"/>
              <a:t> </a:t>
            </a:r>
            <a:r>
              <a:rPr lang="ru-RU" dirty="0" err="1"/>
              <a:t>узоқроқ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, </a:t>
            </a:r>
            <a:r>
              <a:rPr lang="ru-RU" dirty="0" err="1"/>
              <a:t>лекин</a:t>
            </a:r>
            <a:r>
              <a:rPr lang="ru-RU" dirty="0"/>
              <a:t> </a:t>
            </a:r>
            <a:r>
              <a:rPr lang="ru-RU" dirty="0" err="1"/>
              <a:t>тузиш</a:t>
            </a:r>
            <a:r>
              <a:rPr lang="ru-RU" dirty="0"/>
              <a:t> </a:t>
            </a:r>
            <a:r>
              <a:rPr lang="ru-RU" dirty="0" err="1"/>
              <a:t>вақтида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ru-RU" dirty="0"/>
              <a:t> курс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битимлар</a:t>
            </a:r>
            <a:r>
              <a:rPr lang="ru-RU" dirty="0"/>
              <a:t>;</a:t>
            </a:r>
          </a:p>
          <a:p>
            <a:r>
              <a:rPr lang="ru-RU" dirty="0"/>
              <a:t> </a:t>
            </a:r>
            <a:r>
              <a:rPr lang="ru-RU" dirty="0" smtClean="0"/>
              <a:t>фьючерс </a:t>
            </a:r>
            <a:r>
              <a:rPr lang="ru-RU" dirty="0" err="1" smtClean="0"/>
              <a:t>шартномалари</a:t>
            </a:r>
            <a:r>
              <a:rPr lang="ru-RU" dirty="0" smtClean="0"/>
              <a:t>;</a:t>
            </a:r>
            <a:endParaRPr lang="ru-RU" dirty="0"/>
          </a:p>
          <a:p>
            <a:endParaRPr lang="ru-RU" dirty="0"/>
          </a:p>
          <a:p>
            <a:r>
              <a:rPr lang="ru-RU" dirty="0"/>
              <a:t>Валюта </a:t>
            </a:r>
            <a:r>
              <a:rPr lang="ru-RU" dirty="0" err="1"/>
              <a:t>опциони</a:t>
            </a:r>
            <a:r>
              <a:rPr lang="ru-RU" dirty="0"/>
              <a:t> -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харидорга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миқдордаги</a:t>
            </a:r>
            <a:r>
              <a:rPr lang="ru-RU" dirty="0"/>
              <a:t> </a:t>
            </a:r>
            <a:r>
              <a:rPr lang="ru-RU" dirty="0" err="1"/>
              <a:t>валютани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нархда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ru-RU" dirty="0"/>
              <a:t> </a:t>
            </a:r>
            <a:r>
              <a:rPr lang="ru-RU" dirty="0" err="1"/>
              <a:t>муддатда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сотиш</a:t>
            </a:r>
            <a:r>
              <a:rPr lang="ru-RU" dirty="0"/>
              <a:t> </a:t>
            </a:r>
            <a:r>
              <a:rPr lang="ru-RU" dirty="0" err="1"/>
              <a:t>мажбуриятини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балки </a:t>
            </a:r>
            <a:r>
              <a:rPr lang="ru-RU" dirty="0" err="1"/>
              <a:t>ҳуқуқни</a:t>
            </a:r>
            <a:r>
              <a:rPr lang="ru-RU" dirty="0"/>
              <a:t> </a:t>
            </a:r>
            <a:r>
              <a:rPr lang="ru-RU" dirty="0" err="1"/>
              <a:t>берувчи</a:t>
            </a:r>
            <a:r>
              <a:rPr lang="ru-RU" dirty="0"/>
              <a:t> </a:t>
            </a:r>
            <a:r>
              <a:rPr lang="ru-RU" dirty="0" err="1"/>
              <a:t>шартнома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валюта </a:t>
            </a:r>
            <a:r>
              <a:rPr lang="ru-RU" dirty="0" err="1"/>
              <a:t>алмашинуви</a:t>
            </a:r>
            <a:r>
              <a:rPr lang="ru-RU" dirty="0"/>
              <a:t> (</a:t>
            </a:r>
            <a:r>
              <a:rPr lang="ru-RU" dirty="0" smtClean="0"/>
              <a:t>с</a:t>
            </a:r>
            <a:r>
              <a:rPr lang="uz-Cyrl-UZ" dirty="0" smtClean="0"/>
              <a:t>воп</a:t>
            </a:r>
            <a:r>
              <a:rPr lang="ru-RU" dirty="0" smtClean="0"/>
              <a:t>).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02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Тўғридан-тўғри</a:t>
            </a:r>
            <a:r>
              <a:rPr lang="ru-RU" b="1" dirty="0" smtClean="0"/>
              <a:t> </a:t>
            </a:r>
            <a:r>
              <a:rPr lang="ru-RU" b="1" dirty="0" err="1" smtClean="0"/>
              <a:t>инвестициялар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53156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415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2155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200" b="1" dirty="0" smtClean="0"/>
              <a:t>ТМК инвестициялари самарадорлигининг иқтисодий таҳлили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8706307"/>
              </p:ext>
            </p:extLst>
          </p:nvPr>
        </p:nvGraphicFramePr>
        <p:xfrm>
          <a:off x="838200" y="1219200"/>
          <a:ext cx="10515600" cy="4957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272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Трансфер </a:t>
            </a:r>
            <a:r>
              <a:rPr lang="ru-RU" b="1" dirty="0" err="1" smtClean="0"/>
              <a:t>нархлари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354263"/>
            <a:ext cx="10515600" cy="32035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Бош компания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 smtClean="0"/>
              <a:t>шўъба</a:t>
            </a:r>
            <a:r>
              <a:rPr lang="ru-RU" dirty="0" smtClean="0"/>
              <a:t> </a:t>
            </a:r>
            <a:r>
              <a:rPr lang="ru-RU" dirty="0" err="1"/>
              <a:t>корхона</a:t>
            </a:r>
            <a:r>
              <a:rPr lang="ru-RU" dirty="0"/>
              <a:t> </a:t>
            </a:r>
            <a:r>
              <a:rPr lang="ru-RU" dirty="0" err="1"/>
              <a:t>ўртасида</a:t>
            </a:r>
            <a:r>
              <a:rPr lang="ru-RU" dirty="0"/>
              <a:t> </a:t>
            </a:r>
            <a:r>
              <a:rPr lang="ru-RU" dirty="0" err="1"/>
              <a:t>маблағлар</a:t>
            </a:r>
            <a:r>
              <a:rPr lang="ru-RU" dirty="0"/>
              <a:t> </a:t>
            </a:r>
            <a:r>
              <a:rPr lang="ru-RU" dirty="0" err="1"/>
              <a:t>ҳаракати</a:t>
            </a:r>
            <a:r>
              <a:rPr lang="ru-RU" dirty="0"/>
              <a:t>,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хизматларни</a:t>
            </a:r>
            <a:r>
              <a:rPr lang="ru-RU" dirty="0"/>
              <a:t> </a:t>
            </a:r>
            <a:r>
              <a:rPr lang="ru-RU" dirty="0" err="1"/>
              <a:t>сотиш</a:t>
            </a:r>
            <a:r>
              <a:rPr lang="ru-RU" dirty="0"/>
              <a:t>, </a:t>
            </a:r>
            <a:r>
              <a:rPr lang="ru-RU" dirty="0" err="1"/>
              <a:t>қоида</a:t>
            </a:r>
            <a:r>
              <a:rPr lang="ru-RU" dirty="0"/>
              <a:t> </a:t>
            </a:r>
            <a:r>
              <a:rPr lang="ru-RU" dirty="0" err="1"/>
              <a:t>тариқасида</a:t>
            </a:r>
            <a:r>
              <a:rPr lang="ru-RU" dirty="0"/>
              <a:t>,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нархидан</a:t>
            </a:r>
            <a:r>
              <a:rPr lang="ru-RU" dirty="0"/>
              <a:t> </a:t>
            </a:r>
            <a:r>
              <a:rPr lang="ru-RU" dirty="0" err="1"/>
              <a:t>сезиларли</a:t>
            </a:r>
            <a:r>
              <a:rPr lang="ru-RU" dirty="0"/>
              <a:t> </a:t>
            </a:r>
            <a:r>
              <a:rPr lang="ru-RU" dirty="0" err="1"/>
              <a:t>даражада</a:t>
            </a:r>
            <a:r>
              <a:rPr lang="ru-RU" dirty="0"/>
              <a:t> паст, </a:t>
            </a:r>
            <a:r>
              <a:rPr lang="ru-RU" dirty="0" err="1"/>
              <a:t>лекин</a:t>
            </a:r>
            <a:r>
              <a:rPr lang="ru-RU" dirty="0"/>
              <a:t> </a:t>
            </a:r>
            <a:r>
              <a:rPr lang="ru-RU" dirty="0" err="1"/>
              <a:t>таннархдан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нархда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оширилади</a:t>
            </a:r>
            <a:r>
              <a:rPr lang="ru-RU" dirty="0"/>
              <a:t>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нархдан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солиқлар</a:t>
            </a:r>
            <a:r>
              <a:rPr lang="ru-RU" dirty="0"/>
              <a:t> </a:t>
            </a:r>
            <a:r>
              <a:rPr lang="ru-RU" dirty="0" err="1"/>
              <a:t>камроқ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 smtClean="0"/>
              <a:t>мамлакатларда</a:t>
            </a:r>
            <a:r>
              <a:rPr lang="ru-RU" dirty="0" smtClean="0"/>
              <a:t> </a:t>
            </a:r>
            <a:r>
              <a:rPr lang="ru-RU" dirty="0" err="1"/>
              <a:t>жойлашган</a:t>
            </a:r>
            <a:r>
              <a:rPr lang="ru-RU" dirty="0"/>
              <a:t> </a:t>
            </a:r>
            <a:r>
              <a:rPr lang="ru-RU" dirty="0" err="1"/>
              <a:t>фирмалар</a:t>
            </a:r>
            <a:r>
              <a:rPr lang="ru-RU" dirty="0"/>
              <a:t> </a:t>
            </a:r>
            <a:r>
              <a:rPr lang="ru-RU" dirty="0" err="1"/>
              <a:t>фойдасига</a:t>
            </a:r>
            <a:r>
              <a:rPr lang="ru-RU" dirty="0"/>
              <a:t> </a:t>
            </a:r>
            <a:r>
              <a:rPr lang="ru-RU" dirty="0" err="1"/>
              <a:t>қайта</a:t>
            </a:r>
            <a:r>
              <a:rPr lang="ru-RU" dirty="0"/>
              <a:t> </a:t>
            </a:r>
            <a:r>
              <a:rPr lang="ru-RU" dirty="0" err="1"/>
              <a:t>тақсимлаш</a:t>
            </a:r>
            <a:r>
              <a:rPr lang="ru-RU" dirty="0"/>
              <a:t> </a:t>
            </a:r>
            <a:r>
              <a:rPr lang="ru-RU" dirty="0" err="1"/>
              <a:t>имконини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нархлар</a:t>
            </a:r>
            <a:r>
              <a:rPr lang="ru-RU" dirty="0"/>
              <a:t> трансфер </a:t>
            </a:r>
            <a:r>
              <a:rPr lang="ru-RU" dirty="0" err="1"/>
              <a:t>нархлари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аталади</a:t>
            </a:r>
            <a:r>
              <a:rPr lang="ru-RU" dirty="0"/>
              <a:t>.</a:t>
            </a:r>
          </a:p>
        </p:txBody>
      </p:sp>
      <p:pic>
        <p:nvPicPr>
          <p:cNvPr id="1026" name="Picture 2" descr="Трансфертное ценообразование: в поисках совершенства - Аналит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9713" y="46379"/>
            <a:ext cx="2541586" cy="179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71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07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Трансфер </a:t>
            </a:r>
            <a:r>
              <a:rPr lang="ru-RU" sz="2800" b="1" dirty="0" err="1" smtClean="0"/>
              <a:t>нархининг</a:t>
            </a:r>
            <a:r>
              <a:rPr lang="ru-RU" sz="2800" b="1" dirty="0" smtClean="0"/>
              <a:t> </a:t>
            </a:r>
            <a:r>
              <a:rPr lang="ru-RU" sz="2800" b="1" dirty="0" err="1"/>
              <a:t>асосий</a:t>
            </a:r>
            <a:r>
              <a:rPr lang="ru-RU" sz="2800" b="1" dirty="0"/>
              <a:t> </a:t>
            </a:r>
            <a:r>
              <a:rPr lang="ru-RU" sz="2800" b="1" dirty="0" err="1"/>
              <a:t>сабаблари</a:t>
            </a:r>
            <a:r>
              <a:rPr lang="ru-RU" sz="2800" b="1" dirty="0"/>
              <a:t>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4590606"/>
              </p:ext>
            </p:extLst>
          </p:nvPr>
        </p:nvGraphicFramePr>
        <p:xfrm>
          <a:off x="838200" y="1014413"/>
          <a:ext cx="10720388" cy="5657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179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478" y="1751246"/>
            <a:ext cx="7697337" cy="33611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dirty="0" err="1" smtClean="0"/>
              <a:t>А.Смит</a:t>
            </a:r>
            <a:r>
              <a:rPr lang="ru-RU" dirty="0" smtClean="0"/>
              <a:t> </a:t>
            </a:r>
            <a:r>
              <a:rPr lang="ru-RU" dirty="0" err="1" smtClean="0"/>
              <a:t>фанда</a:t>
            </a:r>
            <a:r>
              <a:rPr lang="ru-RU" dirty="0" smtClean="0"/>
              <a:t> </a:t>
            </a:r>
            <a:r>
              <a:rPr lang="ru-RU" dirty="0" err="1" smtClean="0"/>
              <a:t>биринчи</a:t>
            </a:r>
            <a:r>
              <a:rPr lang="ru-RU" dirty="0" smtClean="0"/>
              <a:t> марта бизнес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ҳукумат</a:t>
            </a:r>
            <a:r>
              <a:rPr lang="ru-RU" dirty="0" smtClean="0"/>
              <a:t> </a:t>
            </a:r>
            <a:r>
              <a:rPr lang="ru-RU" dirty="0" err="1" smtClean="0"/>
              <a:t>ўртасида</a:t>
            </a:r>
            <a:r>
              <a:rPr lang="ru-RU" dirty="0" smtClean="0"/>
              <a:t> </a:t>
            </a:r>
            <a:r>
              <a:rPr lang="ru-RU" dirty="0" err="1" smtClean="0"/>
              <a:t>меҳнат</a:t>
            </a:r>
            <a:r>
              <a:rPr lang="ru-RU" dirty="0"/>
              <a:t> </a:t>
            </a:r>
            <a:r>
              <a:rPr lang="ru-RU" dirty="0" smtClean="0"/>
              <a:t>«</a:t>
            </a:r>
            <a:r>
              <a:rPr lang="uz-Cyrl-UZ" dirty="0" smtClean="0"/>
              <a:t>тақсимоти</a:t>
            </a:r>
            <a:r>
              <a:rPr lang="ru-RU" dirty="0" smtClean="0"/>
              <a:t>»ни </a:t>
            </a:r>
            <a:r>
              <a:rPr lang="ru-RU" dirty="0" err="1" smtClean="0"/>
              <a:t>амалга</a:t>
            </a:r>
            <a:r>
              <a:rPr lang="ru-RU" dirty="0" smtClean="0"/>
              <a:t> </a:t>
            </a:r>
            <a:r>
              <a:rPr lang="ru-RU" dirty="0" err="1" smtClean="0"/>
              <a:t>оширди</a:t>
            </a:r>
            <a:r>
              <a:rPr lang="ru-RU" dirty="0" smtClean="0"/>
              <a:t>. Бунда, у </a:t>
            </a:r>
            <a:r>
              <a:rPr lang="ru-RU" dirty="0" err="1" smtClean="0"/>
              <a:t>давлатнинг</a:t>
            </a:r>
            <a:r>
              <a:rPr lang="ru-RU" dirty="0" smtClean="0"/>
              <a:t> </a:t>
            </a:r>
            <a:r>
              <a:rPr lang="ru-RU" dirty="0" err="1" smtClean="0"/>
              <a:t>қуйидаги</a:t>
            </a:r>
            <a:r>
              <a:rPr lang="ru-RU" dirty="0" smtClean="0"/>
              <a:t> </a:t>
            </a:r>
            <a:r>
              <a:rPr lang="ru-RU" dirty="0" err="1" smtClean="0"/>
              <a:t>функцияларини</a:t>
            </a:r>
            <a:r>
              <a:rPr lang="ru-RU" dirty="0" smtClean="0"/>
              <a:t> </a:t>
            </a:r>
            <a:r>
              <a:rPr lang="ru-RU" dirty="0" err="1" smtClean="0"/>
              <a:t>белгилайди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1) </a:t>
            </a:r>
            <a:r>
              <a:rPr lang="ru-RU" dirty="0" err="1" smtClean="0"/>
              <a:t>мудофаа</a:t>
            </a:r>
            <a:r>
              <a:rPr lang="ru-RU" dirty="0" smtClean="0"/>
              <a:t>, </a:t>
            </a:r>
            <a:r>
              <a:rPr lang="ru-RU" dirty="0" err="1" smtClean="0"/>
              <a:t>яъни</a:t>
            </a:r>
            <a:r>
              <a:rPr lang="ru-RU" dirty="0" smtClean="0"/>
              <a:t> </a:t>
            </a:r>
            <a:r>
              <a:rPr lang="ru-RU" dirty="0" err="1" smtClean="0"/>
              <a:t>хусусий</a:t>
            </a:r>
            <a:r>
              <a:rPr lang="ru-RU" dirty="0" smtClean="0"/>
              <a:t> </a:t>
            </a:r>
            <a:r>
              <a:rPr lang="ru-RU" dirty="0" err="1" smtClean="0"/>
              <a:t>мулкни</a:t>
            </a:r>
            <a:r>
              <a:rPr lang="ru-RU" dirty="0" smtClean="0"/>
              <a:t> </a:t>
            </a:r>
            <a:r>
              <a:rPr lang="ru-RU" dirty="0" err="1" smtClean="0"/>
              <a:t>ташқаридан</a:t>
            </a:r>
            <a:r>
              <a:rPr lang="ru-RU" dirty="0" smtClean="0"/>
              <a:t> </a:t>
            </a:r>
            <a:r>
              <a:rPr lang="ru-RU" dirty="0" err="1" smtClean="0"/>
              <a:t>ҳужумлардан</a:t>
            </a:r>
            <a:r>
              <a:rPr lang="ru-RU" dirty="0" smtClean="0"/>
              <a:t> </a:t>
            </a:r>
            <a:r>
              <a:rPr lang="ru-RU" dirty="0" err="1" smtClean="0"/>
              <a:t>ҳимоя</a:t>
            </a:r>
            <a:r>
              <a:rPr lang="ru-RU" dirty="0" smtClean="0"/>
              <a:t> </a:t>
            </a:r>
            <a:r>
              <a:rPr lang="ru-RU" dirty="0" err="1" smtClean="0"/>
              <a:t>қилиш</a:t>
            </a:r>
            <a:r>
              <a:rPr lang="ru-RU" dirty="0" smtClean="0"/>
              <a:t>;</a:t>
            </a:r>
          </a:p>
          <a:p>
            <a:r>
              <a:rPr lang="ru-RU" dirty="0" smtClean="0"/>
              <a:t>2) </a:t>
            </a:r>
            <a:r>
              <a:rPr lang="ru-RU" dirty="0" err="1" smtClean="0"/>
              <a:t>одил</a:t>
            </a:r>
            <a:r>
              <a:rPr lang="ru-RU" dirty="0" smtClean="0"/>
              <a:t> </a:t>
            </a:r>
            <a:r>
              <a:rPr lang="ru-RU" dirty="0" err="1" smtClean="0"/>
              <a:t>судлов</a:t>
            </a:r>
            <a:r>
              <a:rPr lang="ru-RU" dirty="0" smtClean="0"/>
              <a:t>, </a:t>
            </a:r>
            <a:r>
              <a:rPr lang="ru-RU" dirty="0" err="1" smtClean="0"/>
              <a:t>яъни</a:t>
            </a:r>
            <a:r>
              <a:rPr lang="ru-RU" dirty="0" smtClean="0"/>
              <a:t> </a:t>
            </a:r>
            <a:r>
              <a:rPr lang="ru-RU" dirty="0" err="1" smtClean="0"/>
              <a:t>мамлакат</a:t>
            </a:r>
            <a:r>
              <a:rPr lang="ru-RU" dirty="0" smtClean="0"/>
              <a:t> </a:t>
            </a:r>
            <a:r>
              <a:rPr lang="ru-RU" dirty="0" err="1" smtClean="0"/>
              <a:t>ичида</a:t>
            </a:r>
            <a:r>
              <a:rPr lang="ru-RU" dirty="0" smtClean="0"/>
              <a:t> </a:t>
            </a:r>
            <a:r>
              <a:rPr lang="ru-RU" dirty="0" err="1" smtClean="0"/>
              <a:t>хусусий</a:t>
            </a:r>
            <a:r>
              <a:rPr lang="ru-RU" dirty="0" smtClean="0"/>
              <a:t> </a:t>
            </a:r>
            <a:r>
              <a:rPr lang="ru-RU" dirty="0" err="1" smtClean="0"/>
              <a:t>мулкни</a:t>
            </a:r>
            <a:r>
              <a:rPr lang="ru-RU" dirty="0" smtClean="0"/>
              <a:t> </a:t>
            </a:r>
            <a:r>
              <a:rPr lang="ru-RU" dirty="0" err="1" smtClean="0"/>
              <a:t>унга</a:t>
            </a:r>
            <a:r>
              <a:rPr lang="ru-RU" dirty="0" smtClean="0"/>
              <a:t> </a:t>
            </a:r>
            <a:r>
              <a:rPr lang="ru-RU" dirty="0" err="1" smtClean="0"/>
              <a:t>тажовузлардан</a:t>
            </a:r>
            <a:r>
              <a:rPr lang="ru-RU" dirty="0" smtClean="0"/>
              <a:t> </a:t>
            </a:r>
            <a:r>
              <a:rPr lang="ru-RU" dirty="0" err="1" smtClean="0"/>
              <a:t>ҳимоя</a:t>
            </a:r>
            <a:r>
              <a:rPr lang="ru-RU" dirty="0" smtClean="0"/>
              <a:t> </a:t>
            </a:r>
            <a:r>
              <a:rPr lang="ru-RU" dirty="0" err="1" smtClean="0"/>
              <a:t>қилиш</a:t>
            </a:r>
            <a:r>
              <a:rPr lang="ru-RU" dirty="0" smtClean="0"/>
              <a:t>;</a:t>
            </a:r>
          </a:p>
          <a:p>
            <a:r>
              <a:rPr lang="ru-RU" dirty="0" smtClean="0"/>
              <a:t>3) </a:t>
            </a:r>
            <a:r>
              <a:rPr lang="ru-RU" dirty="0" err="1" smtClean="0"/>
              <a:t>савдо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нормал</a:t>
            </a:r>
            <a:r>
              <a:rPr lang="ru-RU" dirty="0" smtClean="0"/>
              <a:t> </a:t>
            </a:r>
            <a:r>
              <a:rPr lang="ru-RU" dirty="0" err="1" smtClean="0"/>
              <a:t>шароит</a:t>
            </a:r>
            <a:r>
              <a:rPr lang="ru-RU" dirty="0" smtClean="0"/>
              <a:t> </a:t>
            </a:r>
            <a:r>
              <a:rPr lang="ru-RU" dirty="0" err="1" smtClean="0"/>
              <a:t>яратиш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9885" y="1"/>
            <a:ext cx="2994025" cy="268514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868875" y="3035575"/>
            <a:ext cx="22960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dirty="0"/>
          </a:p>
          <a:p>
            <a:r>
              <a:rPr lang="pl-PL" dirty="0"/>
              <a:t>Adam Smith - Wikipediahttps://</a:t>
            </a:r>
            <a:r>
              <a:rPr lang="pl-PL" dirty="0" smtClean="0"/>
              <a:t>en.wikipedia.org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150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242178"/>
              </p:ext>
            </p:extLst>
          </p:nvPr>
        </p:nvGraphicFramePr>
        <p:xfrm>
          <a:off x="190005" y="118753"/>
          <a:ext cx="11744696" cy="60582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2931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8657"/>
          </a:xfrm>
        </p:spPr>
        <p:txBody>
          <a:bodyPr>
            <a:normAutofit/>
          </a:bodyPr>
          <a:lstStyle/>
          <a:p>
            <a:pPr algn="ctr"/>
            <a:r>
              <a:rPr lang="uz-Cyrl-UZ" sz="2000" b="1" dirty="0" smtClean="0"/>
              <a:t>Рақобатнинг ҳуқуқий асосларини таъминлаш: монополияга қарши қонунлар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0562192"/>
              </p:ext>
            </p:extLst>
          </p:nvPr>
        </p:nvGraphicFramePr>
        <p:xfrm>
          <a:off x="838200" y="151765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7001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err="1"/>
              <a:t>Монополияга</a:t>
            </a:r>
            <a:r>
              <a:rPr lang="ru-RU" sz="3200" b="1" dirty="0"/>
              <a:t> </a:t>
            </a:r>
            <a:r>
              <a:rPr lang="ru-RU" sz="3200" b="1" dirty="0" err="1"/>
              <a:t>қарши</a:t>
            </a:r>
            <a:r>
              <a:rPr lang="ru-RU" sz="3200" b="1" dirty="0"/>
              <a:t> </a:t>
            </a:r>
            <a:r>
              <a:rPr lang="ru-RU" sz="3200" b="1" dirty="0" err="1"/>
              <a:t>қонунлар</a:t>
            </a:r>
            <a:r>
              <a:rPr lang="ru-RU" sz="3200" b="1" dirty="0"/>
              <a:t> </a:t>
            </a:r>
            <a:r>
              <a:rPr lang="ru-RU" sz="3200" b="1" dirty="0" err="1"/>
              <a:t>бўйича</a:t>
            </a:r>
            <a:r>
              <a:rPr lang="ru-RU" sz="3200" b="1" dirty="0"/>
              <a:t> </a:t>
            </a:r>
            <a:r>
              <a:rPr lang="ru-RU" sz="3200" b="1" dirty="0" err="1"/>
              <a:t>якуний</a:t>
            </a:r>
            <a:r>
              <a:rPr lang="ru-RU" sz="3200" b="1" dirty="0"/>
              <a:t> </a:t>
            </a:r>
            <a:r>
              <a:rPr lang="ru-RU" sz="3200" b="1" dirty="0" err="1"/>
              <a:t>мулоҳазалар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286734"/>
              </p:ext>
            </p:extLst>
          </p:nvPr>
        </p:nvGraphicFramePr>
        <p:xfrm>
          <a:off x="581891" y="1436914"/>
          <a:ext cx="11008426" cy="5094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56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661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 smtClean="0"/>
              <a:t>Бозорнинг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ташқи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самарасини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бошқариш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6724921"/>
              </p:ext>
            </p:extLst>
          </p:nvPr>
        </p:nvGraphicFramePr>
        <p:xfrm>
          <a:off x="838200" y="831850"/>
          <a:ext cx="10515600" cy="5345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025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9285"/>
          </a:xfrm>
        </p:spPr>
        <p:txBody>
          <a:bodyPr/>
          <a:lstStyle/>
          <a:p>
            <a:r>
              <a:rPr lang="ru-RU" b="1" dirty="0" err="1"/>
              <a:t>Ташқи</a:t>
            </a:r>
            <a:r>
              <a:rPr lang="ru-RU" b="1" dirty="0"/>
              <a:t> </a:t>
            </a:r>
            <a:r>
              <a:rPr lang="ru-RU" b="1" dirty="0" err="1"/>
              <a:t>таъсирларни</a:t>
            </a:r>
            <a:r>
              <a:rPr lang="ru-RU" b="1" dirty="0"/>
              <a:t> </a:t>
            </a:r>
            <a:r>
              <a:rPr lang="ru-RU" b="1" dirty="0" err="1"/>
              <a:t>тузатиш</a:t>
            </a:r>
            <a:r>
              <a:rPr lang="ru-RU" b="1" dirty="0"/>
              <a:t> </a:t>
            </a:r>
            <a:r>
              <a:rPr lang="ru-RU" b="1" dirty="0" err="1"/>
              <a:t>усуллари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2932264"/>
              </p:ext>
            </p:extLst>
          </p:nvPr>
        </p:nvGraphicFramePr>
        <p:xfrm>
          <a:off x="624444" y="1481199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027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err="1" smtClean="0"/>
              <a:t>Иқтисодиётни</a:t>
            </a:r>
            <a:r>
              <a:rPr lang="ru-RU" sz="2400" b="1" dirty="0" smtClean="0"/>
              <a:t> </a:t>
            </a:r>
            <a:r>
              <a:rPr lang="ru-RU" sz="2400" b="1" dirty="0" err="1"/>
              <a:t>б</a:t>
            </a:r>
            <a:r>
              <a:rPr lang="ru-RU" sz="2400" b="1" dirty="0" err="1" smtClean="0"/>
              <a:t>арқарорлаштириш</a:t>
            </a:r>
            <a:r>
              <a:rPr lang="ru-RU" sz="2400" b="1" dirty="0" smtClean="0"/>
              <a:t>: МОНЕТАР </a:t>
            </a:r>
            <a:r>
              <a:rPr lang="ru-RU" sz="2400" b="1" dirty="0" err="1" smtClean="0"/>
              <a:t>ва</a:t>
            </a:r>
            <a:r>
              <a:rPr lang="ru-RU" sz="2400" b="1" dirty="0" smtClean="0"/>
              <a:t> ФИСКАЛ </a:t>
            </a:r>
            <a:r>
              <a:rPr lang="ru-RU" sz="2400" b="1" dirty="0" err="1" smtClean="0"/>
              <a:t>сиёсат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163321"/>
              </p:ext>
            </p:extLst>
          </p:nvPr>
        </p:nvGraphicFramePr>
        <p:xfrm>
          <a:off x="838200" y="1813749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767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z-Cyrl-UZ" dirty="0" smtClean="0"/>
              <a:t>1. </a:t>
            </a:r>
            <a:r>
              <a:rPr lang="en-US" dirty="0" smtClean="0"/>
              <a:t>Michael </a:t>
            </a:r>
            <a:r>
              <a:rPr lang="en-US" dirty="0" err="1" smtClean="0"/>
              <a:t>Baye</a:t>
            </a:r>
            <a:r>
              <a:rPr lang="en-US" dirty="0" smtClean="0"/>
              <a:t>, Jeff Prince</a:t>
            </a:r>
            <a:r>
              <a:rPr lang="uz-Cyrl-UZ" dirty="0" smtClean="0"/>
              <a:t>. </a:t>
            </a:r>
            <a:r>
              <a:rPr lang="en-US" dirty="0" smtClean="0"/>
              <a:t>Managerial Economics &amp; Business Strategy 10</a:t>
            </a:r>
            <a:r>
              <a:rPr lang="en-US" baseline="30000" dirty="0" smtClean="0"/>
              <a:t>th</a:t>
            </a:r>
            <a:r>
              <a:rPr lang="uz-Cyrl-UZ" dirty="0" smtClean="0"/>
              <a:t> </a:t>
            </a:r>
            <a:r>
              <a:rPr lang="en-US" dirty="0" smtClean="0"/>
              <a:t>Edition</a:t>
            </a:r>
            <a:r>
              <a:rPr lang="uz-Cyrl-UZ" dirty="0" smtClean="0"/>
              <a:t>. </a:t>
            </a:r>
            <a:r>
              <a:rPr lang="ru-RU" dirty="0" smtClean="0"/>
              <a:t>2021. 576 </a:t>
            </a:r>
            <a:r>
              <a:rPr lang="en-US" dirty="0" smtClean="0"/>
              <a:t>p.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>
                <a:hlinkClick r:id="rId3" tooltip="Find all the author's books"/>
              </a:rPr>
              <a:t>James </a:t>
            </a:r>
            <a:r>
              <a:rPr lang="en-US" dirty="0" err="1">
                <a:hlinkClick r:id="rId3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5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6" tooltip="Find all the author's books"/>
              </a:rPr>
              <a:t>Jeffrey M. </a:t>
            </a:r>
            <a:r>
              <a:rPr lang="en-US" dirty="0" err="1">
                <a:hlinkClick r:id="rId6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7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</a:t>
            </a:r>
            <a:r>
              <a:rPr lang="en-US" dirty="0" smtClean="0"/>
              <a:t>.</a:t>
            </a:r>
          </a:p>
          <a:p>
            <a:r>
              <a:rPr lang="en-US" dirty="0" smtClean="0"/>
              <a:t>4.</a:t>
            </a:r>
            <a:r>
              <a:rPr lang="ru-RU" dirty="0" smtClean="0"/>
              <a:t> </a:t>
            </a:r>
            <a:r>
              <a:rPr lang="ru-RU" dirty="0" err="1"/>
              <a:t>Сио</a:t>
            </a:r>
            <a:r>
              <a:rPr lang="ru-RU" dirty="0"/>
              <a:t> </a:t>
            </a:r>
            <a:r>
              <a:rPr lang="ru-RU" dirty="0" smtClean="0"/>
              <a:t>К.К. Управленческая экономика.</a:t>
            </a:r>
            <a:r>
              <a:rPr lang="ru-RU" dirty="0"/>
              <a:t> </a:t>
            </a:r>
            <a:r>
              <a:rPr lang="ru-RU" dirty="0" smtClean="0"/>
              <a:t>Учебник. </a:t>
            </a:r>
            <a:r>
              <a:rPr lang="ru-RU" dirty="0"/>
              <a:t>Издательство: «Инфра-М</a:t>
            </a:r>
            <a:r>
              <a:rPr lang="ru-RU" dirty="0" smtClean="0"/>
              <a:t>», 2000. 672 с.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20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zb 16;9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 16;9" id="{C393A175-1F4E-4CB5-821A-B5847CC5A683}" vid="{CD9B629A-8ED6-448F-A84B-DE4D60D082B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uzb 16;9</Template>
  <TotalTime>1060</TotalTime>
  <Words>2365</Words>
  <Application>Microsoft Office PowerPoint</Application>
  <PresentationFormat>Широкоэкранный</PresentationFormat>
  <Paragraphs>200</Paragraphs>
  <Slides>31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Wingdings</vt:lpstr>
      <vt:lpstr>uzb 16;9</vt:lpstr>
      <vt:lpstr>12-мавзу: Глобаллашув ва трансмиллий корпорацияларни бошқариш. Миллий иқтисодиётнинг макроиқтисодий жиҳатлари ва макроиқтисодий барқарорлаштириш сиёсати</vt:lpstr>
      <vt:lpstr>Глобаллашув</vt:lpstr>
      <vt:lpstr>Трансмиллий компаниялар</vt:lpstr>
      <vt:lpstr>ТМКни ташкил қилиш омиллари</vt:lpstr>
      <vt:lpstr>Презентация PowerPoint</vt:lpstr>
      <vt:lpstr>ТМК экспанцияси шакллари:</vt:lpstr>
      <vt:lpstr>Хорижий филиалларнинг асосий ташкилий шакллари: </vt:lpstr>
      <vt:lpstr>Хорижий ишлаб чиқариш филиалларининг ТМК учун афзалликлари:</vt:lpstr>
      <vt:lpstr>Замонавий ТМКларнинг ўзига хос жиҳатлари: </vt:lpstr>
      <vt:lpstr>ТМК фаолияти самарадорлигининг асосий манбалари: </vt:lpstr>
      <vt:lpstr>Презентация PowerPoint</vt:lpstr>
      <vt:lpstr> Ҳар қандай мамлакатда бажариши керак бўлган ТМК мажбуриятлари:</vt:lpstr>
      <vt:lpstr>2. Ахборот бериш </vt:lpstr>
      <vt:lpstr>3. Рақобат</vt:lpstr>
      <vt:lpstr>4. Молия ва солиқлар </vt:lpstr>
      <vt:lpstr>5. Фан ва технологиялар </vt:lpstr>
      <vt:lpstr>6. Экология </vt:lpstr>
      <vt:lpstr>ТМКларни давлатдан юқори тартибга солиш шартларига мослаштириш</vt:lpstr>
      <vt:lpstr>Ўзини валюта курсининг исталмаган ўзгаришидан ҳимоя қилишни истаган компания:</vt:lpstr>
      <vt:lpstr>Тўғридан-тўғри инвестициялар</vt:lpstr>
      <vt:lpstr>ТМК инвестициялари самарадорлигининг иқтисодий таҳлили</vt:lpstr>
      <vt:lpstr>Трансфер нархлари</vt:lpstr>
      <vt:lpstr>Трансфер нархининг асосий сабаблари:</vt:lpstr>
      <vt:lpstr>Презентация PowerPoint</vt:lpstr>
      <vt:lpstr>Презентация PowerPoint</vt:lpstr>
      <vt:lpstr>Рақобатнинг ҳуқуқий асосларини таъминлаш: монополияга қарши қонунлар</vt:lpstr>
      <vt:lpstr>Монополияга қарши қонунлар бўйича якуний мулоҳазалар</vt:lpstr>
      <vt:lpstr>Бозорнинг ташқи самарасини бошқариш</vt:lpstr>
      <vt:lpstr>Ташқи таъсирларни тузатиш усуллари</vt:lpstr>
      <vt:lpstr>Иқтисодиётни барқарорлаштириш: МОНЕТАР ва ФИСКАЛ сиёсат</vt:lpstr>
      <vt:lpstr>Фойдаланилган адабиётлар рўйхати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acer</cp:lastModifiedBy>
  <cp:revision>243</cp:revision>
  <dcterms:created xsi:type="dcterms:W3CDTF">2019-09-06T03:40:38Z</dcterms:created>
  <dcterms:modified xsi:type="dcterms:W3CDTF">2022-06-10T09:30:06Z</dcterms:modified>
</cp:coreProperties>
</file>