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32" r:id="rId2"/>
    <p:sldMasterId id="2147483743" r:id="rId3"/>
  </p:sldMasterIdLst>
  <p:notesMasterIdLst>
    <p:notesMasterId r:id="rId37"/>
  </p:notesMasterIdLst>
  <p:sldIdLst>
    <p:sldId id="365" r:id="rId4"/>
    <p:sldId id="378" r:id="rId5"/>
    <p:sldId id="379" r:id="rId6"/>
    <p:sldId id="380" r:id="rId7"/>
    <p:sldId id="381" r:id="rId8"/>
    <p:sldId id="382" r:id="rId9"/>
    <p:sldId id="383" r:id="rId10"/>
    <p:sldId id="384" r:id="rId11"/>
    <p:sldId id="385" r:id="rId12"/>
    <p:sldId id="386" r:id="rId13"/>
    <p:sldId id="387" r:id="rId14"/>
    <p:sldId id="388" r:id="rId15"/>
    <p:sldId id="389" r:id="rId16"/>
    <p:sldId id="390" r:id="rId17"/>
    <p:sldId id="391" r:id="rId18"/>
    <p:sldId id="392" r:id="rId19"/>
    <p:sldId id="393" r:id="rId20"/>
    <p:sldId id="394" r:id="rId21"/>
    <p:sldId id="395" r:id="rId22"/>
    <p:sldId id="396" r:id="rId23"/>
    <p:sldId id="398" r:id="rId24"/>
    <p:sldId id="399" r:id="rId25"/>
    <p:sldId id="400" r:id="rId26"/>
    <p:sldId id="403" r:id="rId27"/>
    <p:sldId id="404" r:id="rId28"/>
    <p:sldId id="405" r:id="rId29"/>
    <p:sldId id="406" r:id="rId30"/>
    <p:sldId id="407" r:id="rId31"/>
    <p:sldId id="408" r:id="rId32"/>
    <p:sldId id="409" r:id="rId33"/>
    <p:sldId id="410" r:id="rId34"/>
    <p:sldId id="377" r:id="rId35"/>
    <p:sldId id="373" r:id="rId36"/>
  </p:sldIdLst>
  <p:sldSz cx="12192000" cy="6858000"/>
  <p:notesSz cx="6735763" cy="9866313"/>
  <p:defaultTextStyle>
    <a:defPPr>
      <a:defRPr lang="ru-RU"/>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375A"/>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0" d="100"/>
          <a:sy n="70" d="100"/>
        </p:scale>
        <p:origin x="66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71404474-1F80-4091-90CD-22752BB5BFD7}" type="datetimeFigureOut">
              <a:rPr lang="ru-RU" smtClean="0"/>
              <a:pPr/>
              <a:t>08.02.2022</a:t>
            </a:fld>
            <a:endParaRPr lang="ru-RU"/>
          </a:p>
        </p:txBody>
      </p:sp>
      <p:sp>
        <p:nvSpPr>
          <p:cNvPr id="4" name="Образ слайда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D7473F4-B915-4BC0-AF53-AD8B408EEBF3}" type="slidenum">
              <a:rPr lang="ru-RU" smtClean="0"/>
              <a:pPr/>
              <a:t>‹#›</a:t>
            </a:fld>
            <a:endParaRPr lang="ru-RU"/>
          </a:p>
        </p:txBody>
      </p:sp>
    </p:spTree>
    <p:extLst>
      <p:ext uri="{BB962C8B-B14F-4D97-AF65-F5344CB8AC3E}">
        <p14:creationId xmlns:p14="http://schemas.microsoft.com/office/powerpoint/2010/main" val="2855375496"/>
      </p:ext>
    </p:extLst>
  </p:cSld>
  <p:clrMap bg1="lt1" tx1="dk1" bg2="lt2" tx2="dk2" accent1="accent1" accent2="accent2" accent3="accent3" accent4="accent4" accent5="accent5" accent6="accent6" hlink="hlink" folHlink="folHlink"/>
  <p:notesStyle>
    <a:lvl1pPr marL="0" algn="l" defTabSz="914377" rtl="0" eaLnBrk="1" latinLnBrk="0" hangingPunct="1">
      <a:defRPr sz="1200" kern="1200">
        <a:solidFill>
          <a:schemeClr val="tx1"/>
        </a:solidFill>
        <a:latin typeface="+mn-lt"/>
        <a:ea typeface="+mn-ea"/>
        <a:cs typeface="+mn-cs"/>
      </a:defRPr>
    </a:lvl1pPr>
    <a:lvl2pPr marL="457189" algn="l" defTabSz="914377" rtl="0" eaLnBrk="1" latinLnBrk="0" hangingPunct="1">
      <a:defRPr sz="1200" kern="1200">
        <a:solidFill>
          <a:schemeClr val="tx1"/>
        </a:solidFill>
        <a:latin typeface="+mn-lt"/>
        <a:ea typeface="+mn-ea"/>
        <a:cs typeface="+mn-cs"/>
      </a:defRPr>
    </a:lvl2pPr>
    <a:lvl3pPr marL="914377" algn="l" defTabSz="914377" rtl="0" eaLnBrk="1" latinLnBrk="0" hangingPunct="1">
      <a:defRPr sz="1200" kern="1200">
        <a:solidFill>
          <a:schemeClr val="tx1"/>
        </a:solidFill>
        <a:latin typeface="+mn-lt"/>
        <a:ea typeface="+mn-ea"/>
        <a:cs typeface="+mn-cs"/>
      </a:defRPr>
    </a:lvl3pPr>
    <a:lvl4pPr marL="1371566" algn="l" defTabSz="914377" rtl="0" eaLnBrk="1" latinLnBrk="0" hangingPunct="1">
      <a:defRPr sz="1200" kern="1200">
        <a:solidFill>
          <a:schemeClr val="tx1"/>
        </a:solidFill>
        <a:latin typeface="+mn-lt"/>
        <a:ea typeface="+mn-ea"/>
        <a:cs typeface="+mn-cs"/>
      </a:defRPr>
    </a:lvl4pPr>
    <a:lvl5pPr marL="1828754" algn="l" defTabSz="914377" rtl="0" eaLnBrk="1" latinLnBrk="0" hangingPunct="1">
      <a:defRPr sz="1200" kern="1200">
        <a:solidFill>
          <a:schemeClr val="tx1"/>
        </a:solidFill>
        <a:latin typeface="+mn-lt"/>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defTabSz="914377">
              <a:defRPr/>
            </a:pPr>
            <a:fld id="{B98CB7B1-8312-436A-8BF1-308D47910137}" type="slidenum">
              <a:rPr lang="ru-RU" smtClean="0">
                <a:solidFill>
                  <a:prstClr val="black"/>
                </a:solidFill>
              </a:rPr>
              <a:pPr defTabSz="914377">
                <a:defRPr/>
              </a:pPr>
              <a:t>1</a:t>
            </a:fld>
            <a:endParaRPr lang="ru-RU">
              <a:solidFill>
                <a:prstClr val="black"/>
              </a:solidFill>
            </a:endParaRPr>
          </a:p>
        </p:txBody>
      </p:sp>
    </p:spTree>
    <p:extLst>
      <p:ext uri="{BB962C8B-B14F-4D97-AF65-F5344CB8AC3E}">
        <p14:creationId xmlns:p14="http://schemas.microsoft.com/office/powerpoint/2010/main" val="3148456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26127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92287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032087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63872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8241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86648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8672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3638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921445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35f391192_09: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35f391192_09: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7"/>
            <a:ext cx="9144000" cy="1655763"/>
          </a:xfrm>
        </p:spPr>
        <p:txBody>
          <a:bodyPr/>
          <a:lstStyle>
            <a:lvl1pPr marL="0" indent="0" algn="ctr">
              <a:buNone/>
              <a:defRPr sz="2400"/>
            </a:lvl1pPr>
            <a:lvl2pPr marL="457178" indent="0" algn="ctr">
              <a:buNone/>
              <a:defRPr sz="2000"/>
            </a:lvl2pPr>
            <a:lvl3pPr marL="914354" indent="0" algn="ctr">
              <a:buNone/>
              <a:defRPr sz="19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pPr defTabSz="914354">
              <a:defRPr/>
            </a:pPr>
            <a:fld id="{D76B83FC-9E2A-4602-9D6B-7CB7A5D46DDC}"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608759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914354">
              <a:defRPr/>
            </a:pPr>
            <a:fld id="{6D12CB95-194F-4112-B6D9-ED045BE6087A}"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331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41"/>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78" indent="0">
              <a:buNone/>
              <a:defRPr sz="2000">
                <a:solidFill>
                  <a:schemeClr val="tx1">
                    <a:tint val="75000"/>
                  </a:schemeClr>
                </a:solidFill>
              </a:defRPr>
            </a:lvl2pPr>
            <a:lvl3pPr marL="914354" indent="0">
              <a:buNone/>
              <a:defRPr sz="1900">
                <a:solidFill>
                  <a:schemeClr val="tx1">
                    <a:tint val="75000"/>
                  </a:schemeClr>
                </a:solidFill>
              </a:defRPr>
            </a:lvl3pPr>
            <a:lvl4pPr marL="1371532" indent="0">
              <a:buNone/>
              <a:defRPr sz="1600">
                <a:solidFill>
                  <a:schemeClr val="tx1">
                    <a:tint val="75000"/>
                  </a:schemeClr>
                </a:solidFill>
              </a:defRPr>
            </a:lvl4pPr>
            <a:lvl5pPr marL="1828709" indent="0">
              <a:buNone/>
              <a:defRPr sz="1600">
                <a:solidFill>
                  <a:schemeClr val="tx1">
                    <a:tint val="75000"/>
                  </a:schemeClr>
                </a:solidFill>
              </a:defRPr>
            </a:lvl5pPr>
            <a:lvl6pPr marL="2285886" indent="0">
              <a:buNone/>
              <a:defRPr sz="1600">
                <a:solidFill>
                  <a:schemeClr val="tx1">
                    <a:tint val="75000"/>
                  </a:schemeClr>
                </a:solidFill>
              </a:defRPr>
            </a:lvl6pPr>
            <a:lvl7pPr marL="2743062" indent="0">
              <a:buNone/>
              <a:defRPr sz="1600">
                <a:solidFill>
                  <a:schemeClr val="tx1">
                    <a:tint val="75000"/>
                  </a:schemeClr>
                </a:solidFill>
              </a:defRPr>
            </a:lvl7pPr>
            <a:lvl8pPr marL="3200240" indent="0">
              <a:buNone/>
              <a:defRPr sz="1600">
                <a:solidFill>
                  <a:schemeClr val="tx1">
                    <a:tint val="75000"/>
                  </a:schemeClr>
                </a:solidFill>
              </a:defRPr>
            </a:lvl8pPr>
            <a:lvl9pPr marL="3657418"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914354">
              <a:defRPr/>
            </a:pPr>
            <a:fld id="{8D1A93ED-4931-41B4-8CA2-C0E60E6700FE}"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323871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914354">
              <a:defRPr/>
            </a:pPr>
            <a:fld id="{9145D4B7-F9E5-46A3-B370-D65D36B452E3}"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169840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9" y="1681163"/>
            <a:ext cx="5157787" cy="823912"/>
          </a:xfrm>
        </p:spPr>
        <p:txBody>
          <a:bodyPr anchor="b"/>
          <a:lstStyle>
            <a:lvl1pPr marL="0" indent="0">
              <a:buNone/>
              <a:defRPr sz="2400" b="1"/>
            </a:lvl1pPr>
            <a:lvl2pPr marL="457178" indent="0">
              <a:buNone/>
              <a:defRPr sz="2000" b="1"/>
            </a:lvl2pPr>
            <a:lvl3pPr marL="914354" indent="0">
              <a:buNone/>
              <a:defRPr sz="19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ru-RU"/>
              <a:t>Образец текста</a:t>
            </a:r>
          </a:p>
        </p:txBody>
      </p:sp>
      <p:sp>
        <p:nvSpPr>
          <p:cNvPr id="4" name="Объект 3"/>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2" y="1681163"/>
            <a:ext cx="5183188" cy="823912"/>
          </a:xfrm>
        </p:spPr>
        <p:txBody>
          <a:bodyPr anchor="b"/>
          <a:lstStyle>
            <a:lvl1pPr marL="0" indent="0">
              <a:buNone/>
              <a:defRPr sz="2400" b="1"/>
            </a:lvl1pPr>
            <a:lvl2pPr marL="457178" indent="0">
              <a:buNone/>
              <a:defRPr sz="2000" b="1"/>
            </a:lvl2pPr>
            <a:lvl3pPr marL="914354" indent="0">
              <a:buNone/>
              <a:defRPr sz="19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ru-RU"/>
              <a:t>Образец текста</a:t>
            </a:r>
          </a:p>
        </p:txBody>
      </p:sp>
      <p:sp>
        <p:nvSpPr>
          <p:cNvPr id="6" name="Объект 5"/>
          <p:cNvSpPr>
            <a:spLocks noGrp="1"/>
          </p:cNvSpPr>
          <p:nvPr>
            <p:ph sz="quarter" idx="4"/>
          </p:nvPr>
        </p:nvSpPr>
        <p:spPr>
          <a:xfrm>
            <a:off x="6172202"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914354">
              <a:defRPr/>
            </a:pPr>
            <a:fld id="{9E70F072-1C49-4671-8574-97D058EEB46A}"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1674156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914354">
              <a:defRPr/>
            </a:pPr>
            <a:fld id="{8EEB9A1F-F8D8-4877-B719-EDF6A378381F}"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2334741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914354">
              <a:defRPr/>
            </a:pPr>
            <a:fld id="{57441E83-8987-45BD-9C74-0B6A88B2A24A}"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517436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8"/>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2"/>
            <a:ext cx="3932237" cy="3811588"/>
          </a:xfrm>
        </p:spPr>
        <p:txBody>
          <a:bodyPr/>
          <a:lstStyle>
            <a:lvl1pPr marL="0" indent="0">
              <a:buNone/>
              <a:defRPr sz="1600"/>
            </a:lvl1pPr>
            <a:lvl2pPr marL="457178" indent="0">
              <a:buNone/>
              <a:defRPr sz="1500"/>
            </a:lvl2pPr>
            <a:lvl3pPr marL="914354" indent="0">
              <a:buNone/>
              <a:defRPr sz="1200"/>
            </a:lvl3pPr>
            <a:lvl4pPr marL="1371532" indent="0">
              <a:buNone/>
              <a:defRPr sz="1100"/>
            </a:lvl4pPr>
            <a:lvl5pPr marL="1828709" indent="0">
              <a:buNone/>
              <a:defRPr sz="1100"/>
            </a:lvl5pPr>
            <a:lvl6pPr marL="2285886" indent="0">
              <a:buNone/>
              <a:defRPr sz="1100"/>
            </a:lvl6pPr>
            <a:lvl7pPr marL="2743062" indent="0">
              <a:buNone/>
              <a:defRPr sz="1100"/>
            </a:lvl7pPr>
            <a:lvl8pPr marL="3200240" indent="0">
              <a:buNone/>
              <a:defRPr sz="1100"/>
            </a:lvl8pPr>
            <a:lvl9pPr marL="3657418" indent="0">
              <a:buNone/>
              <a:defRPr sz="1100"/>
            </a:lvl9pPr>
          </a:lstStyle>
          <a:p>
            <a:pPr lvl="0"/>
            <a:r>
              <a:rPr lang="ru-RU"/>
              <a:t>Образец текста</a:t>
            </a:r>
          </a:p>
        </p:txBody>
      </p:sp>
      <p:sp>
        <p:nvSpPr>
          <p:cNvPr id="5" name="Дата 4"/>
          <p:cNvSpPr>
            <a:spLocks noGrp="1"/>
          </p:cNvSpPr>
          <p:nvPr>
            <p:ph type="dt" sz="half" idx="10"/>
          </p:nvPr>
        </p:nvSpPr>
        <p:spPr/>
        <p:txBody>
          <a:bodyPr/>
          <a:lstStyle/>
          <a:p>
            <a:pPr defTabSz="914354">
              <a:defRPr/>
            </a:pPr>
            <a:fld id="{06F14954-94D0-4144-9BEE-C3F51F7F0E6C}"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2030774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8"/>
            <a:ext cx="6172200" cy="4873625"/>
          </a:xfrm>
        </p:spPr>
        <p:txBody>
          <a:bodyPr/>
          <a:lstStyle>
            <a:lvl1pPr marL="0" indent="0">
              <a:buNone/>
              <a:defRPr sz="3200"/>
            </a:lvl1pPr>
            <a:lvl2pPr marL="457178"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2" indent="0">
              <a:buNone/>
              <a:defRPr sz="2000"/>
            </a:lvl7pPr>
            <a:lvl8pPr marL="3200240" indent="0">
              <a:buNone/>
              <a:defRPr sz="2000"/>
            </a:lvl8pPr>
            <a:lvl9pPr marL="3657418" indent="0">
              <a:buNone/>
              <a:defRPr sz="2000"/>
            </a:lvl9pPr>
          </a:lstStyle>
          <a:p>
            <a:endParaRPr lang="ru-RU"/>
          </a:p>
        </p:txBody>
      </p:sp>
      <p:sp>
        <p:nvSpPr>
          <p:cNvPr id="4" name="Текст 3"/>
          <p:cNvSpPr>
            <a:spLocks noGrp="1"/>
          </p:cNvSpPr>
          <p:nvPr>
            <p:ph type="body" sz="half" idx="2"/>
          </p:nvPr>
        </p:nvSpPr>
        <p:spPr>
          <a:xfrm>
            <a:off x="839788" y="2057402"/>
            <a:ext cx="3932237" cy="3811588"/>
          </a:xfrm>
        </p:spPr>
        <p:txBody>
          <a:bodyPr/>
          <a:lstStyle>
            <a:lvl1pPr marL="0" indent="0">
              <a:buNone/>
              <a:defRPr sz="1600"/>
            </a:lvl1pPr>
            <a:lvl2pPr marL="457178" indent="0">
              <a:buNone/>
              <a:defRPr sz="1500"/>
            </a:lvl2pPr>
            <a:lvl3pPr marL="914354" indent="0">
              <a:buNone/>
              <a:defRPr sz="1200"/>
            </a:lvl3pPr>
            <a:lvl4pPr marL="1371532" indent="0">
              <a:buNone/>
              <a:defRPr sz="1100"/>
            </a:lvl4pPr>
            <a:lvl5pPr marL="1828709" indent="0">
              <a:buNone/>
              <a:defRPr sz="1100"/>
            </a:lvl5pPr>
            <a:lvl6pPr marL="2285886" indent="0">
              <a:buNone/>
              <a:defRPr sz="1100"/>
            </a:lvl6pPr>
            <a:lvl7pPr marL="2743062" indent="0">
              <a:buNone/>
              <a:defRPr sz="1100"/>
            </a:lvl7pPr>
            <a:lvl8pPr marL="3200240" indent="0">
              <a:buNone/>
              <a:defRPr sz="1100"/>
            </a:lvl8pPr>
            <a:lvl9pPr marL="3657418" indent="0">
              <a:buNone/>
              <a:defRPr sz="1100"/>
            </a:lvl9pPr>
          </a:lstStyle>
          <a:p>
            <a:pPr lvl="0"/>
            <a:r>
              <a:rPr lang="ru-RU"/>
              <a:t>Образец текста</a:t>
            </a:r>
          </a:p>
        </p:txBody>
      </p:sp>
      <p:sp>
        <p:nvSpPr>
          <p:cNvPr id="5" name="Дата 4"/>
          <p:cNvSpPr>
            <a:spLocks noGrp="1"/>
          </p:cNvSpPr>
          <p:nvPr>
            <p:ph type="dt" sz="half" idx="10"/>
          </p:nvPr>
        </p:nvSpPr>
        <p:spPr/>
        <p:txBody>
          <a:bodyPr/>
          <a:lstStyle/>
          <a:p>
            <a:pPr defTabSz="914354">
              <a:defRPr/>
            </a:pPr>
            <a:fld id="{A792FA2C-4212-4E73-BF7F-DA9B524372F7}"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4100169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914354">
              <a:defRPr/>
            </a:pPr>
            <a:fld id="{AD52D4C0-7BB9-4972-B456-6091936A072D}"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643301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2" y="365127"/>
            <a:ext cx="2628900" cy="581183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2" y="365127"/>
            <a:ext cx="7734300" cy="581183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914354">
              <a:defRPr/>
            </a:pPr>
            <a:fld id="{6D8EE6BC-3CC5-4CEA-8860-0CC700BC525D}" type="datetime1">
              <a:rPr lang="ru-RU" smtClean="0">
                <a:solidFill>
                  <a:prstClr val="black">
                    <a:tint val="75000"/>
                  </a:prstClr>
                </a:solidFill>
              </a:rPr>
              <a:pPr defTabSz="914354">
                <a:defRPr/>
              </a:pPr>
              <a:t>08.02.2022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914354">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pPr defTabSz="914354">
              <a:defRPr/>
            </a:pPr>
            <a:fld id="{6D48EF8C-AE77-4412-BF40-D8A2B39CC2CF}" type="slidenum">
              <a:rPr lang="ru-RU" smtClean="0">
                <a:solidFill>
                  <a:prstClr val="black">
                    <a:tint val="75000"/>
                  </a:prstClr>
                </a:solidFill>
              </a:rPr>
              <a:pPr defTabSz="914354">
                <a:defRPr/>
              </a:pPr>
              <a:t>‹#›</a:t>
            </a:fld>
            <a:endParaRPr lang="ru-RU">
              <a:solidFill>
                <a:prstClr val="black">
                  <a:tint val="75000"/>
                </a:prstClr>
              </a:solidFill>
            </a:endParaRPr>
          </a:p>
        </p:txBody>
      </p:sp>
    </p:spTree>
    <p:extLst>
      <p:ext uri="{BB962C8B-B14F-4D97-AF65-F5344CB8AC3E}">
        <p14:creationId xmlns:p14="http://schemas.microsoft.com/office/powerpoint/2010/main" val="3188500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grpSp>
        <p:nvGrpSpPr>
          <p:cNvPr id="10" name="Google Shape;10;p2"/>
          <p:cNvGrpSpPr/>
          <p:nvPr/>
        </p:nvGrpSpPr>
        <p:grpSpPr>
          <a:xfrm flipH="1">
            <a:off x="1216969" y="0"/>
            <a:ext cx="10975033" cy="5775400"/>
            <a:chOff x="0" y="0"/>
            <a:chExt cx="8231275" cy="4331550"/>
          </a:xfrm>
        </p:grpSpPr>
        <p:pic>
          <p:nvPicPr>
            <p:cNvPr id="11" name="Google Shape;11;p2"/>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12" name="Google Shape;12;p2"/>
            <p:cNvGrpSpPr/>
            <p:nvPr/>
          </p:nvGrpSpPr>
          <p:grpSpPr>
            <a:xfrm>
              <a:off x="0" y="2747250"/>
              <a:ext cx="3429750" cy="896675"/>
              <a:chOff x="0" y="0"/>
              <a:chExt cx="3429750" cy="896675"/>
            </a:xfrm>
          </p:grpSpPr>
          <p:pic>
            <p:nvPicPr>
              <p:cNvPr id="13" name="Google Shape;13;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4" name="Google Shape;14;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15" name="Google Shape;15;p2"/>
            <p:cNvGrpSpPr/>
            <p:nvPr/>
          </p:nvGrpSpPr>
          <p:grpSpPr>
            <a:xfrm>
              <a:off x="685975" y="2061250"/>
              <a:ext cx="3429750" cy="896675"/>
              <a:chOff x="0" y="0"/>
              <a:chExt cx="3429750" cy="896675"/>
            </a:xfrm>
          </p:grpSpPr>
          <p:pic>
            <p:nvPicPr>
              <p:cNvPr id="16" name="Google Shape;16;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7" name="Google Shape;17;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18" name="Google Shape;18;p2"/>
            <p:cNvGrpSpPr/>
            <p:nvPr/>
          </p:nvGrpSpPr>
          <p:grpSpPr>
            <a:xfrm>
              <a:off x="0" y="1373625"/>
              <a:ext cx="3429750" cy="896675"/>
              <a:chOff x="0" y="0"/>
              <a:chExt cx="3429750" cy="896675"/>
            </a:xfrm>
          </p:grpSpPr>
          <p:pic>
            <p:nvPicPr>
              <p:cNvPr id="19" name="Google Shape;19;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0" name="Google Shape;20;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21" name="Google Shape;21;p2"/>
            <p:cNvGrpSpPr/>
            <p:nvPr/>
          </p:nvGrpSpPr>
          <p:grpSpPr>
            <a:xfrm>
              <a:off x="685975" y="687625"/>
              <a:ext cx="7545300" cy="896675"/>
              <a:chOff x="0" y="0"/>
              <a:chExt cx="7545300" cy="896675"/>
            </a:xfrm>
          </p:grpSpPr>
          <p:pic>
            <p:nvPicPr>
              <p:cNvPr id="22" name="Google Shape;22;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3" name="Google Shape;23;p2"/>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 name="Google Shape;24;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5" name="Google Shape;25;p2"/>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6" name="Google Shape;26;p2"/>
            <p:cNvGrpSpPr/>
            <p:nvPr/>
          </p:nvGrpSpPr>
          <p:grpSpPr>
            <a:xfrm>
              <a:off x="0" y="0"/>
              <a:ext cx="7545300" cy="896675"/>
              <a:chOff x="0" y="0"/>
              <a:chExt cx="7545300" cy="896675"/>
            </a:xfrm>
          </p:grpSpPr>
          <p:pic>
            <p:nvPicPr>
              <p:cNvPr id="27" name="Google Shape;27;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8" name="Google Shape;28;p2"/>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9" name="Google Shape;29;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0" name="Google Shape;30;p2"/>
              <p:cNvPicPr preferRelativeResize="0"/>
              <p:nvPr/>
            </p:nvPicPr>
            <p:blipFill>
              <a:blip r:embed="rId2">
                <a:alphaModFix/>
              </a:blip>
              <a:stretch>
                <a:fillRect/>
              </a:stretch>
            </p:blipFill>
            <p:spPr>
              <a:xfrm>
                <a:off x="6173325" y="0"/>
                <a:ext cx="1371975" cy="896675"/>
              </a:xfrm>
              <a:prstGeom prst="rect">
                <a:avLst/>
              </a:prstGeom>
              <a:noFill/>
              <a:ln>
                <a:noFill/>
              </a:ln>
            </p:spPr>
          </p:pic>
        </p:grpSp>
      </p:grpSp>
      <p:sp>
        <p:nvSpPr>
          <p:cNvPr id="31" name="Google Shape;31;p2"/>
          <p:cNvSpPr txBox="1">
            <a:spLocks noGrp="1"/>
          </p:cNvSpPr>
          <p:nvPr>
            <p:ph type="ctrTitle"/>
          </p:nvPr>
        </p:nvSpPr>
        <p:spPr>
          <a:xfrm>
            <a:off x="2703496" y="2604420"/>
            <a:ext cx="6764400" cy="1546400"/>
          </a:xfrm>
          <a:prstGeom prst="rect">
            <a:avLst/>
          </a:prstGeom>
        </p:spPr>
        <p:txBody>
          <a:bodyPr spcFirstLastPara="1" wrap="square" lIns="0" tIns="0" rIns="0" bIns="0"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grpSp>
        <p:nvGrpSpPr>
          <p:cNvPr id="32" name="Google Shape;32;p2"/>
          <p:cNvGrpSpPr/>
          <p:nvPr/>
        </p:nvGrpSpPr>
        <p:grpSpPr>
          <a:xfrm flipH="1">
            <a:off x="2" y="4117465"/>
            <a:ext cx="5487633" cy="3027067"/>
            <a:chOff x="4115550" y="2061250"/>
            <a:chExt cx="4115725" cy="2270300"/>
          </a:xfrm>
        </p:grpSpPr>
        <p:grpSp>
          <p:nvGrpSpPr>
            <p:cNvPr id="33" name="Google Shape;33;p2"/>
            <p:cNvGrpSpPr/>
            <p:nvPr/>
          </p:nvGrpSpPr>
          <p:grpSpPr>
            <a:xfrm>
              <a:off x="4801525" y="3434875"/>
              <a:ext cx="3429750" cy="896675"/>
              <a:chOff x="4115550" y="0"/>
              <a:chExt cx="3429750" cy="896675"/>
            </a:xfrm>
          </p:grpSpPr>
          <p:pic>
            <p:nvPicPr>
              <p:cNvPr id="34" name="Google Shape;34;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5" name="Google Shape;35;p2"/>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36" name="Google Shape;36;p2"/>
            <p:cNvGrpSpPr/>
            <p:nvPr/>
          </p:nvGrpSpPr>
          <p:grpSpPr>
            <a:xfrm>
              <a:off x="4115550" y="2747250"/>
              <a:ext cx="3429750" cy="896675"/>
              <a:chOff x="4115550" y="0"/>
              <a:chExt cx="3429750" cy="896675"/>
            </a:xfrm>
          </p:grpSpPr>
          <p:pic>
            <p:nvPicPr>
              <p:cNvPr id="37" name="Google Shape;37;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8" name="Google Shape;38;p2"/>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39" name="Google Shape;39;p2"/>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extLst>
      <p:ext uri="{BB962C8B-B14F-4D97-AF65-F5344CB8AC3E}">
        <p14:creationId xmlns:p14="http://schemas.microsoft.com/office/powerpoint/2010/main" val="5622415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grpSp>
        <p:nvGrpSpPr>
          <p:cNvPr id="41" name="Google Shape;41;p3"/>
          <p:cNvGrpSpPr/>
          <p:nvPr/>
        </p:nvGrpSpPr>
        <p:grpSpPr>
          <a:xfrm flipH="1">
            <a:off x="1216969" y="0"/>
            <a:ext cx="10975033" cy="5775400"/>
            <a:chOff x="0" y="0"/>
            <a:chExt cx="8231275" cy="4331550"/>
          </a:xfrm>
        </p:grpSpPr>
        <p:pic>
          <p:nvPicPr>
            <p:cNvPr id="42" name="Google Shape;42;p3"/>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43" name="Google Shape;43;p3"/>
            <p:cNvGrpSpPr/>
            <p:nvPr/>
          </p:nvGrpSpPr>
          <p:grpSpPr>
            <a:xfrm>
              <a:off x="0" y="2747250"/>
              <a:ext cx="3429750" cy="896675"/>
              <a:chOff x="0" y="0"/>
              <a:chExt cx="3429750" cy="896675"/>
            </a:xfrm>
          </p:grpSpPr>
          <p:pic>
            <p:nvPicPr>
              <p:cNvPr id="44" name="Google Shape;44;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5" name="Google Shape;45;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6" name="Google Shape;46;p3"/>
            <p:cNvGrpSpPr/>
            <p:nvPr/>
          </p:nvGrpSpPr>
          <p:grpSpPr>
            <a:xfrm>
              <a:off x="685975" y="2061250"/>
              <a:ext cx="3429750" cy="896675"/>
              <a:chOff x="0" y="0"/>
              <a:chExt cx="3429750" cy="896675"/>
            </a:xfrm>
          </p:grpSpPr>
          <p:pic>
            <p:nvPicPr>
              <p:cNvPr id="47" name="Google Shape;47;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8" name="Google Shape;48;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9" name="Google Shape;49;p3"/>
            <p:cNvGrpSpPr/>
            <p:nvPr/>
          </p:nvGrpSpPr>
          <p:grpSpPr>
            <a:xfrm>
              <a:off x="0" y="1373625"/>
              <a:ext cx="3429750" cy="896675"/>
              <a:chOff x="0" y="0"/>
              <a:chExt cx="3429750" cy="896675"/>
            </a:xfrm>
          </p:grpSpPr>
          <p:pic>
            <p:nvPicPr>
              <p:cNvPr id="50" name="Google Shape;50;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1" name="Google Shape;51;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52" name="Google Shape;52;p3"/>
            <p:cNvGrpSpPr/>
            <p:nvPr/>
          </p:nvGrpSpPr>
          <p:grpSpPr>
            <a:xfrm>
              <a:off x="685975" y="687625"/>
              <a:ext cx="7545300" cy="896675"/>
              <a:chOff x="0" y="0"/>
              <a:chExt cx="7545300" cy="896675"/>
            </a:xfrm>
          </p:grpSpPr>
          <p:pic>
            <p:nvPicPr>
              <p:cNvPr id="53" name="Google Shape;53;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4" name="Google Shape;54;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55" name="Google Shape;55;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56" name="Google Shape;56;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57" name="Google Shape;57;p3"/>
            <p:cNvGrpSpPr/>
            <p:nvPr/>
          </p:nvGrpSpPr>
          <p:grpSpPr>
            <a:xfrm>
              <a:off x="0" y="0"/>
              <a:ext cx="7545300" cy="896675"/>
              <a:chOff x="0" y="0"/>
              <a:chExt cx="7545300" cy="896675"/>
            </a:xfrm>
          </p:grpSpPr>
          <p:pic>
            <p:nvPicPr>
              <p:cNvPr id="58" name="Google Shape;58;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9" name="Google Shape;59;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60" name="Google Shape;60;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1" name="Google Shape;61;p3"/>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62" name="Google Shape;62;p3"/>
          <p:cNvGrpSpPr/>
          <p:nvPr/>
        </p:nvGrpSpPr>
        <p:grpSpPr>
          <a:xfrm flipH="1">
            <a:off x="2" y="4117465"/>
            <a:ext cx="5487633" cy="3027067"/>
            <a:chOff x="4115550" y="2061250"/>
            <a:chExt cx="4115725" cy="2270300"/>
          </a:xfrm>
        </p:grpSpPr>
        <p:grpSp>
          <p:nvGrpSpPr>
            <p:cNvPr id="63" name="Google Shape;63;p3"/>
            <p:cNvGrpSpPr/>
            <p:nvPr/>
          </p:nvGrpSpPr>
          <p:grpSpPr>
            <a:xfrm>
              <a:off x="4801525" y="3434875"/>
              <a:ext cx="3429750" cy="896675"/>
              <a:chOff x="4115550" y="0"/>
              <a:chExt cx="3429750" cy="896675"/>
            </a:xfrm>
          </p:grpSpPr>
          <p:pic>
            <p:nvPicPr>
              <p:cNvPr id="64" name="Google Shape;64;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5" name="Google Shape;65;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66" name="Google Shape;66;p3"/>
            <p:cNvGrpSpPr/>
            <p:nvPr/>
          </p:nvGrpSpPr>
          <p:grpSpPr>
            <a:xfrm>
              <a:off x="4115550" y="2747250"/>
              <a:ext cx="3429750" cy="896675"/>
              <a:chOff x="4115550" y="0"/>
              <a:chExt cx="3429750" cy="896675"/>
            </a:xfrm>
          </p:grpSpPr>
          <p:pic>
            <p:nvPicPr>
              <p:cNvPr id="67" name="Google Shape;67;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8" name="Google Shape;68;p3"/>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69" name="Google Shape;69;p3"/>
            <p:cNvPicPr preferRelativeResize="0"/>
            <p:nvPr/>
          </p:nvPicPr>
          <p:blipFill>
            <a:blip r:embed="rId2">
              <a:alphaModFix/>
            </a:blip>
            <a:stretch>
              <a:fillRect/>
            </a:stretch>
          </p:blipFill>
          <p:spPr>
            <a:xfrm>
              <a:off x="6859300" y="2061250"/>
              <a:ext cx="1371975" cy="896675"/>
            </a:xfrm>
            <a:prstGeom prst="rect">
              <a:avLst/>
            </a:prstGeom>
            <a:noFill/>
            <a:ln>
              <a:noFill/>
            </a:ln>
          </p:spPr>
        </p:pic>
      </p:grpSp>
      <p:sp>
        <p:nvSpPr>
          <p:cNvPr id="70" name="Google Shape;70;p3"/>
          <p:cNvSpPr txBox="1">
            <a:spLocks noGrp="1"/>
          </p:cNvSpPr>
          <p:nvPr>
            <p:ph type="ctrTitle"/>
          </p:nvPr>
        </p:nvSpPr>
        <p:spPr>
          <a:xfrm>
            <a:off x="2703500" y="2172529"/>
            <a:ext cx="6784800" cy="15464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5300"/>
            </a:lvl1pPr>
            <a:lvl2pPr lvl="1" rtl="0">
              <a:spcBef>
                <a:spcPts val="0"/>
              </a:spcBef>
              <a:spcAft>
                <a:spcPts val="0"/>
              </a:spcAft>
              <a:buSzPts val="4000"/>
              <a:buNone/>
              <a:defRPr sz="5300"/>
            </a:lvl2pPr>
            <a:lvl3pPr lvl="2" rtl="0">
              <a:spcBef>
                <a:spcPts val="0"/>
              </a:spcBef>
              <a:spcAft>
                <a:spcPts val="0"/>
              </a:spcAft>
              <a:buSzPts val="4000"/>
              <a:buNone/>
              <a:defRPr sz="5300"/>
            </a:lvl3pPr>
            <a:lvl4pPr lvl="3" rtl="0">
              <a:spcBef>
                <a:spcPts val="0"/>
              </a:spcBef>
              <a:spcAft>
                <a:spcPts val="0"/>
              </a:spcAft>
              <a:buSzPts val="4000"/>
              <a:buNone/>
              <a:defRPr sz="5300"/>
            </a:lvl4pPr>
            <a:lvl5pPr lvl="4" rtl="0">
              <a:spcBef>
                <a:spcPts val="0"/>
              </a:spcBef>
              <a:spcAft>
                <a:spcPts val="0"/>
              </a:spcAft>
              <a:buSzPts val="4000"/>
              <a:buNone/>
              <a:defRPr sz="5300"/>
            </a:lvl5pPr>
            <a:lvl6pPr lvl="5" rtl="0">
              <a:spcBef>
                <a:spcPts val="0"/>
              </a:spcBef>
              <a:spcAft>
                <a:spcPts val="0"/>
              </a:spcAft>
              <a:buSzPts val="4000"/>
              <a:buNone/>
              <a:defRPr sz="5300"/>
            </a:lvl6pPr>
            <a:lvl7pPr lvl="6" rtl="0">
              <a:spcBef>
                <a:spcPts val="0"/>
              </a:spcBef>
              <a:spcAft>
                <a:spcPts val="0"/>
              </a:spcAft>
              <a:buSzPts val="4000"/>
              <a:buNone/>
              <a:defRPr sz="5300"/>
            </a:lvl7pPr>
            <a:lvl8pPr lvl="7" rtl="0">
              <a:spcBef>
                <a:spcPts val="0"/>
              </a:spcBef>
              <a:spcAft>
                <a:spcPts val="0"/>
              </a:spcAft>
              <a:buSzPts val="4000"/>
              <a:buNone/>
              <a:defRPr sz="5300"/>
            </a:lvl8pPr>
            <a:lvl9pPr lvl="8" rtl="0">
              <a:spcBef>
                <a:spcPts val="0"/>
              </a:spcBef>
              <a:spcAft>
                <a:spcPts val="0"/>
              </a:spcAft>
              <a:buSzPts val="4000"/>
              <a:buNone/>
              <a:defRPr sz="5300"/>
            </a:lvl9pPr>
          </a:lstStyle>
          <a:p>
            <a:endParaRPr/>
          </a:p>
        </p:txBody>
      </p:sp>
      <p:sp>
        <p:nvSpPr>
          <p:cNvPr id="71" name="Google Shape;71;p3"/>
          <p:cNvSpPr txBox="1">
            <a:spLocks noGrp="1"/>
          </p:cNvSpPr>
          <p:nvPr>
            <p:ph type="subTitle" idx="1"/>
          </p:nvPr>
        </p:nvSpPr>
        <p:spPr>
          <a:xfrm>
            <a:off x="2703500" y="3848135"/>
            <a:ext cx="6784800" cy="10464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4000">
                <a:solidFill>
                  <a:schemeClr val="accent2"/>
                </a:solidFill>
              </a:defRPr>
            </a:lvl2pPr>
            <a:lvl3pPr lvl="2" rtl="0">
              <a:spcBef>
                <a:spcPts val="0"/>
              </a:spcBef>
              <a:spcAft>
                <a:spcPts val="0"/>
              </a:spcAft>
              <a:buClr>
                <a:schemeClr val="accent2"/>
              </a:buClr>
              <a:buSzPts val="3000"/>
              <a:buNone/>
              <a:defRPr sz="4000">
                <a:solidFill>
                  <a:schemeClr val="accent2"/>
                </a:solidFill>
              </a:defRPr>
            </a:lvl3pPr>
            <a:lvl4pPr lvl="3" rtl="0">
              <a:spcBef>
                <a:spcPts val="0"/>
              </a:spcBef>
              <a:spcAft>
                <a:spcPts val="0"/>
              </a:spcAft>
              <a:buClr>
                <a:schemeClr val="accent2"/>
              </a:buClr>
              <a:buSzPts val="3000"/>
              <a:buNone/>
              <a:defRPr sz="4000">
                <a:solidFill>
                  <a:schemeClr val="accent2"/>
                </a:solidFill>
              </a:defRPr>
            </a:lvl4pPr>
            <a:lvl5pPr lvl="4" rtl="0">
              <a:spcBef>
                <a:spcPts val="0"/>
              </a:spcBef>
              <a:spcAft>
                <a:spcPts val="0"/>
              </a:spcAft>
              <a:buClr>
                <a:schemeClr val="accent2"/>
              </a:buClr>
              <a:buSzPts val="3000"/>
              <a:buNone/>
              <a:defRPr sz="4000">
                <a:solidFill>
                  <a:schemeClr val="accent2"/>
                </a:solidFill>
              </a:defRPr>
            </a:lvl5pPr>
            <a:lvl6pPr lvl="5" rtl="0">
              <a:spcBef>
                <a:spcPts val="0"/>
              </a:spcBef>
              <a:spcAft>
                <a:spcPts val="0"/>
              </a:spcAft>
              <a:buClr>
                <a:schemeClr val="accent2"/>
              </a:buClr>
              <a:buSzPts val="3000"/>
              <a:buNone/>
              <a:defRPr sz="4000">
                <a:solidFill>
                  <a:schemeClr val="accent2"/>
                </a:solidFill>
              </a:defRPr>
            </a:lvl6pPr>
            <a:lvl7pPr lvl="6" rtl="0">
              <a:spcBef>
                <a:spcPts val="0"/>
              </a:spcBef>
              <a:spcAft>
                <a:spcPts val="0"/>
              </a:spcAft>
              <a:buClr>
                <a:schemeClr val="accent2"/>
              </a:buClr>
              <a:buSzPts val="3000"/>
              <a:buNone/>
              <a:defRPr sz="4000">
                <a:solidFill>
                  <a:schemeClr val="accent2"/>
                </a:solidFill>
              </a:defRPr>
            </a:lvl7pPr>
            <a:lvl8pPr lvl="7" rtl="0">
              <a:spcBef>
                <a:spcPts val="0"/>
              </a:spcBef>
              <a:spcAft>
                <a:spcPts val="0"/>
              </a:spcAft>
              <a:buClr>
                <a:schemeClr val="accent2"/>
              </a:buClr>
              <a:buSzPts val="3000"/>
              <a:buNone/>
              <a:defRPr sz="4000">
                <a:solidFill>
                  <a:schemeClr val="accent2"/>
                </a:solidFill>
              </a:defRPr>
            </a:lvl8pPr>
            <a:lvl9pPr lvl="8" rtl="0">
              <a:spcBef>
                <a:spcPts val="0"/>
              </a:spcBef>
              <a:spcAft>
                <a:spcPts val="0"/>
              </a:spcAft>
              <a:buClr>
                <a:schemeClr val="accent2"/>
              </a:buClr>
              <a:buSzPts val="3000"/>
              <a:buNone/>
              <a:defRPr sz="4000">
                <a:solidFill>
                  <a:schemeClr val="accent2"/>
                </a:solidFill>
              </a:defRPr>
            </a:lvl9pPr>
          </a:lstStyle>
          <a:p>
            <a:endParaRPr/>
          </a:p>
        </p:txBody>
      </p:sp>
    </p:spTree>
    <p:extLst>
      <p:ext uri="{BB962C8B-B14F-4D97-AF65-F5344CB8AC3E}">
        <p14:creationId xmlns:p14="http://schemas.microsoft.com/office/powerpoint/2010/main" val="42010705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72"/>
        <p:cNvGrpSpPr/>
        <p:nvPr/>
      </p:nvGrpSpPr>
      <p:grpSpPr>
        <a:xfrm>
          <a:off x="0" y="0"/>
          <a:ext cx="0" cy="0"/>
          <a:chOff x="0" y="0"/>
          <a:chExt cx="0" cy="0"/>
        </a:xfrm>
      </p:grpSpPr>
      <p:grpSp>
        <p:nvGrpSpPr>
          <p:cNvPr id="73" name="Google Shape;73;p4"/>
          <p:cNvGrpSpPr/>
          <p:nvPr/>
        </p:nvGrpSpPr>
        <p:grpSpPr>
          <a:xfrm>
            <a:off x="5818365" y="-4284"/>
            <a:ext cx="6373635" cy="3365507"/>
            <a:chOff x="4363774" y="-3213"/>
            <a:chExt cx="4780226" cy="2524130"/>
          </a:xfrm>
        </p:grpSpPr>
        <p:pic>
          <p:nvPicPr>
            <p:cNvPr id="74" name="Google Shape;74;p4"/>
            <p:cNvPicPr preferRelativeResize="0"/>
            <p:nvPr/>
          </p:nvPicPr>
          <p:blipFill>
            <a:blip r:embed="rId2">
              <a:alphaModFix/>
            </a:blip>
            <a:stretch>
              <a:fillRect/>
            </a:stretch>
          </p:blipFill>
          <p:spPr>
            <a:xfrm flipH="1">
              <a:off x="7948921" y="2000218"/>
              <a:ext cx="796706" cy="520699"/>
            </a:xfrm>
            <a:prstGeom prst="rect">
              <a:avLst/>
            </a:prstGeom>
            <a:noFill/>
            <a:ln>
              <a:noFill/>
            </a:ln>
          </p:spPr>
        </p:pic>
        <p:grpSp>
          <p:nvGrpSpPr>
            <p:cNvPr id="75" name="Google Shape;75;p4"/>
            <p:cNvGrpSpPr/>
            <p:nvPr/>
          </p:nvGrpSpPr>
          <p:grpSpPr>
            <a:xfrm flipH="1">
              <a:off x="7152344" y="1600887"/>
              <a:ext cx="1991656" cy="520699"/>
              <a:chOff x="0" y="0"/>
              <a:chExt cx="3429750" cy="896675"/>
            </a:xfrm>
          </p:grpSpPr>
          <p:pic>
            <p:nvPicPr>
              <p:cNvPr id="76" name="Google Shape;76;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77" name="Google Shape;77;p4"/>
              <p:cNvPicPr preferRelativeResize="0"/>
              <p:nvPr/>
            </p:nvPicPr>
            <p:blipFill>
              <a:blip r:embed="rId2">
                <a:alphaModFix/>
              </a:blip>
              <a:stretch>
                <a:fillRect/>
              </a:stretch>
            </p:blipFill>
            <p:spPr>
              <a:xfrm>
                <a:off x="2057775" y="0"/>
                <a:ext cx="1371975" cy="896675"/>
              </a:xfrm>
              <a:prstGeom prst="rect">
                <a:avLst/>
              </a:prstGeom>
              <a:noFill/>
              <a:ln>
                <a:noFill/>
              </a:ln>
            </p:spPr>
          </p:pic>
        </p:grpSp>
        <p:pic>
          <p:nvPicPr>
            <p:cNvPr id="78" name="Google Shape;78;p4"/>
            <p:cNvPicPr preferRelativeResize="0"/>
            <p:nvPr/>
          </p:nvPicPr>
          <p:blipFill>
            <a:blip r:embed="rId2">
              <a:alphaModFix/>
            </a:blip>
            <a:stretch>
              <a:fillRect/>
            </a:stretch>
          </p:blipFill>
          <p:spPr>
            <a:xfrm flipH="1">
              <a:off x="7948921" y="1198193"/>
              <a:ext cx="796706" cy="520699"/>
            </a:xfrm>
            <a:prstGeom prst="rect">
              <a:avLst/>
            </a:prstGeom>
            <a:noFill/>
            <a:ln>
              <a:noFill/>
            </a:ln>
          </p:spPr>
        </p:pic>
        <p:grpSp>
          <p:nvGrpSpPr>
            <p:cNvPr id="79" name="Google Shape;79;p4"/>
            <p:cNvGrpSpPr/>
            <p:nvPr/>
          </p:nvGrpSpPr>
          <p:grpSpPr>
            <a:xfrm flipH="1">
              <a:off x="5957394" y="798862"/>
              <a:ext cx="3186606" cy="520699"/>
              <a:chOff x="0" y="0"/>
              <a:chExt cx="5487525" cy="896675"/>
            </a:xfrm>
          </p:grpSpPr>
          <p:pic>
            <p:nvPicPr>
              <p:cNvPr id="80" name="Google Shape;80;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81" name="Google Shape;81;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82" name="Google Shape;82;p4"/>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83" name="Google Shape;83;p4"/>
            <p:cNvGrpSpPr/>
            <p:nvPr/>
          </p:nvGrpSpPr>
          <p:grpSpPr>
            <a:xfrm flipH="1">
              <a:off x="4363774" y="396118"/>
              <a:ext cx="4381854" cy="520735"/>
              <a:chOff x="0" y="0"/>
              <a:chExt cx="7545300" cy="896675"/>
            </a:xfrm>
          </p:grpSpPr>
          <p:pic>
            <p:nvPicPr>
              <p:cNvPr id="84" name="Google Shape;84;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85" name="Google Shape;85;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86" name="Google Shape;86;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87" name="Google Shape;87;p4"/>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88" name="Google Shape;88;p4"/>
            <p:cNvGrpSpPr/>
            <p:nvPr/>
          </p:nvGrpSpPr>
          <p:grpSpPr>
            <a:xfrm flipH="1">
              <a:off x="4762146" y="-3213"/>
              <a:ext cx="4381854" cy="520735"/>
              <a:chOff x="0" y="0"/>
              <a:chExt cx="7545300" cy="896675"/>
            </a:xfrm>
          </p:grpSpPr>
          <p:pic>
            <p:nvPicPr>
              <p:cNvPr id="89" name="Google Shape;89;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90" name="Google Shape;90;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91" name="Google Shape;91;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92" name="Google Shape;92;p4"/>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93" name="Google Shape;93;p4"/>
          <p:cNvGrpSpPr/>
          <p:nvPr/>
        </p:nvGrpSpPr>
        <p:grpSpPr>
          <a:xfrm>
            <a:off x="-4" y="3657585"/>
            <a:ext cx="5842075" cy="3365507"/>
            <a:chOff x="4364072" y="-3213"/>
            <a:chExt cx="4381556" cy="2524130"/>
          </a:xfrm>
        </p:grpSpPr>
        <p:grpSp>
          <p:nvGrpSpPr>
            <p:cNvPr id="94" name="Google Shape;94;p4"/>
            <p:cNvGrpSpPr/>
            <p:nvPr/>
          </p:nvGrpSpPr>
          <p:grpSpPr>
            <a:xfrm flipH="1">
              <a:off x="4364072" y="2000218"/>
              <a:ext cx="4381556" cy="520699"/>
              <a:chOff x="0" y="0"/>
              <a:chExt cx="7545300" cy="896675"/>
            </a:xfrm>
          </p:grpSpPr>
          <p:pic>
            <p:nvPicPr>
              <p:cNvPr id="95" name="Google Shape;95;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96" name="Google Shape;96;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97" name="Google Shape;97;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98" name="Google Shape;98;p4"/>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99" name="Google Shape;99;p4"/>
            <p:cNvGrpSpPr/>
            <p:nvPr/>
          </p:nvGrpSpPr>
          <p:grpSpPr>
            <a:xfrm flipH="1">
              <a:off x="4762444" y="1600887"/>
              <a:ext cx="3186606" cy="520699"/>
              <a:chOff x="2057775" y="0"/>
              <a:chExt cx="5487525" cy="896675"/>
            </a:xfrm>
          </p:grpSpPr>
          <p:pic>
            <p:nvPicPr>
              <p:cNvPr id="100" name="Google Shape;100;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01" name="Google Shape;101;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02" name="Google Shape;102;p4"/>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03" name="Google Shape;103;p4"/>
            <p:cNvGrpSpPr/>
            <p:nvPr/>
          </p:nvGrpSpPr>
          <p:grpSpPr>
            <a:xfrm flipH="1">
              <a:off x="4364072" y="1198193"/>
              <a:ext cx="3186606" cy="520699"/>
              <a:chOff x="2057775" y="0"/>
              <a:chExt cx="5487525" cy="896675"/>
            </a:xfrm>
          </p:grpSpPr>
          <p:pic>
            <p:nvPicPr>
              <p:cNvPr id="104" name="Google Shape;104;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05" name="Google Shape;105;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06" name="Google Shape;106;p4"/>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107" name="Google Shape;107;p4"/>
            <p:cNvPicPr preferRelativeResize="0"/>
            <p:nvPr/>
          </p:nvPicPr>
          <p:blipFill>
            <a:blip r:embed="rId2">
              <a:alphaModFix/>
            </a:blip>
            <a:stretch>
              <a:fillRect/>
            </a:stretch>
          </p:blipFill>
          <p:spPr>
            <a:xfrm flipH="1">
              <a:off x="4762444" y="798862"/>
              <a:ext cx="796706" cy="520699"/>
            </a:xfrm>
            <a:prstGeom prst="rect">
              <a:avLst/>
            </a:prstGeom>
            <a:noFill/>
            <a:ln>
              <a:noFill/>
            </a:ln>
          </p:spPr>
        </p:pic>
        <p:grpSp>
          <p:nvGrpSpPr>
            <p:cNvPr id="108" name="Google Shape;108;p4"/>
            <p:cNvGrpSpPr/>
            <p:nvPr/>
          </p:nvGrpSpPr>
          <p:grpSpPr>
            <a:xfrm flipH="1">
              <a:off x="4364072" y="396118"/>
              <a:ext cx="1991656" cy="520699"/>
              <a:chOff x="4115550" y="0"/>
              <a:chExt cx="3429750" cy="896675"/>
            </a:xfrm>
          </p:grpSpPr>
          <p:pic>
            <p:nvPicPr>
              <p:cNvPr id="109" name="Google Shape;109;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10" name="Google Shape;110;p4"/>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111" name="Google Shape;111;p4"/>
            <p:cNvPicPr preferRelativeResize="0"/>
            <p:nvPr/>
          </p:nvPicPr>
          <p:blipFill>
            <a:blip r:embed="rId2">
              <a:alphaModFix/>
            </a:blip>
            <a:stretch>
              <a:fillRect/>
            </a:stretch>
          </p:blipFill>
          <p:spPr>
            <a:xfrm flipH="1">
              <a:off x="4762444" y="-3213"/>
              <a:ext cx="796706" cy="520699"/>
            </a:xfrm>
            <a:prstGeom prst="rect">
              <a:avLst/>
            </a:prstGeom>
            <a:noFill/>
            <a:ln>
              <a:noFill/>
            </a:ln>
          </p:spPr>
        </p:pic>
      </p:grpSp>
      <p:sp>
        <p:nvSpPr>
          <p:cNvPr id="112" name="Google Shape;112;p4"/>
          <p:cNvSpPr txBox="1">
            <a:spLocks noGrp="1"/>
          </p:cNvSpPr>
          <p:nvPr>
            <p:ph type="body" idx="1"/>
          </p:nvPr>
        </p:nvSpPr>
        <p:spPr>
          <a:xfrm>
            <a:off x="3316867" y="1624033"/>
            <a:ext cx="5558400" cy="3610000"/>
          </a:xfrm>
          <a:prstGeom prst="rect">
            <a:avLst/>
          </a:prstGeom>
        </p:spPr>
        <p:txBody>
          <a:bodyPr spcFirstLastPara="1" wrap="square" lIns="0" tIns="0" rIns="0" bIns="0" anchor="ctr" anchorCtr="0">
            <a:noAutofit/>
          </a:bodyPr>
          <a:lstStyle>
            <a:lvl1pPr marL="609570" lvl="0" indent="-507974" algn="ctr" rtl="0">
              <a:spcBef>
                <a:spcPts val="800"/>
              </a:spcBef>
              <a:spcAft>
                <a:spcPts val="0"/>
              </a:spcAft>
              <a:buSzPts val="2400"/>
              <a:buFont typeface="Montserrat"/>
              <a:buChar char="❑"/>
              <a:defRPr sz="3200" b="1">
                <a:latin typeface="Montserrat"/>
                <a:ea typeface="Montserrat"/>
                <a:cs typeface="Montserrat"/>
                <a:sym typeface="Montserrat"/>
              </a:defRPr>
            </a:lvl1pPr>
            <a:lvl2pPr marL="1219140" lvl="1" indent="-507974" algn="ctr" rtl="0">
              <a:spcBef>
                <a:spcPts val="800"/>
              </a:spcBef>
              <a:spcAft>
                <a:spcPts val="0"/>
              </a:spcAft>
              <a:buSzPts val="2400"/>
              <a:buFont typeface="Montserrat"/>
              <a:buChar char="❏"/>
              <a:defRPr sz="3200" b="1">
                <a:latin typeface="Montserrat"/>
                <a:ea typeface="Montserrat"/>
                <a:cs typeface="Montserrat"/>
                <a:sym typeface="Montserrat"/>
              </a:defRPr>
            </a:lvl2pPr>
            <a:lvl3pPr marL="1828709" lvl="2" indent="-507974" algn="ctr" rtl="0">
              <a:spcBef>
                <a:spcPts val="800"/>
              </a:spcBef>
              <a:spcAft>
                <a:spcPts val="0"/>
              </a:spcAft>
              <a:buSzPts val="2400"/>
              <a:buFont typeface="Montserrat"/>
              <a:buChar char="❏"/>
              <a:defRPr sz="3200" b="1">
                <a:latin typeface="Montserrat"/>
                <a:ea typeface="Montserrat"/>
                <a:cs typeface="Montserrat"/>
                <a:sym typeface="Montserrat"/>
              </a:defRPr>
            </a:lvl3pPr>
            <a:lvl4pPr marL="2438278" lvl="3" indent="-507974" algn="ctr" rtl="0">
              <a:spcBef>
                <a:spcPts val="800"/>
              </a:spcBef>
              <a:spcAft>
                <a:spcPts val="0"/>
              </a:spcAft>
              <a:buSzPts val="2400"/>
              <a:buFont typeface="Montserrat"/>
              <a:buChar char="❏"/>
              <a:defRPr sz="3200" b="1">
                <a:latin typeface="Montserrat"/>
                <a:ea typeface="Montserrat"/>
                <a:cs typeface="Montserrat"/>
                <a:sym typeface="Montserrat"/>
              </a:defRPr>
            </a:lvl4pPr>
            <a:lvl5pPr marL="3047848" lvl="4" indent="-507974" algn="ctr" rtl="0">
              <a:spcBef>
                <a:spcPts val="800"/>
              </a:spcBef>
              <a:spcAft>
                <a:spcPts val="0"/>
              </a:spcAft>
              <a:buSzPts val="2400"/>
              <a:buFont typeface="Montserrat"/>
              <a:buChar char="❏"/>
              <a:defRPr sz="3200" b="1">
                <a:latin typeface="Montserrat"/>
                <a:ea typeface="Montserrat"/>
                <a:cs typeface="Montserrat"/>
                <a:sym typeface="Montserrat"/>
              </a:defRPr>
            </a:lvl5pPr>
            <a:lvl6pPr marL="3657418" lvl="5" indent="-507974" algn="ctr" rtl="0">
              <a:spcBef>
                <a:spcPts val="800"/>
              </a:spcBef>
              <a:spcAft>
                <a:spcPts val="0"/>
              </a:spcAft>
              <a:buSzPts val="2400"/>
              <a:buFont typeface="Montserrat"/>
              <a:buChar char="❏"/>
              <a:defRPr sz="3200" b="1">
                <a:latin typeface="Montserrat"/>
                <a:ea typeface="Montserrat"/>
                <a:cs typeface="Montserrat"/>
                <a:sym typeface="Montserrat"/>
              </a:defRPr>
            </a:lvl6pPr>
            <a:lvl7pPr marL="4266987" lvl="6" indent="-507974" algn="ctr" rtl="0">
              <a:spcBef>
                <a:spcPts val="800"/>
              </a:spcBef>
              <a:spcAft>
                <a:spcPts val="0"/>
              </a:spcAft>
              <a:buSzPts val="2400"/>
              <a:buFont typeface="Montserrat"/>
              <a:buChar char="❏"/>
              <a:defRPr sz="3200" b="1">
                <a:latin typeface="Montserrat"/>
                <a:ea typeface="Montserrat"/>
                <a:cs typeface="Montserrat"/>
                <a:sym typeface="Montserrat"/>
              </a:defRPr>
            </a:lvl7pPr>
            <a:lvl8pPr marL="4876557" lvl="7" indent="-507974" algn="ctr" rtl="0">
              <a:spcBef>
                <a:spcPts val="800"/>
              </a:spcBef>
              <a:spcAft>
                <a:spcPts val="0"/>
              </a:spcAft>
              <a:buSzPts val="2400"/>
              <a:buFont typeface="Montserrat"/>
              <a:buChar char="❏"/>
              <a:defRPr sz="3200" b="1">
                <a:latin typeface="Montserrat"/>
                <a:ea typeface="Montserrat"/>
                <a:cs typeface="Montserrat"/>
                <a:sym typeface="Montserrat"/>
              </a:defRPr>
            </a:lvl8pPr>
            <a:lvl9pPr marL="5486126" lvl="8" indent="-507974" algn="ctr">
              <a:spcBef>
                <a:spcPts val="800"/>
              </a:spcBef>
              <a:spcAft>
                <a:spcPts val="0"/>
              </a:spcAft>
              <a:buSzPts val="2400"/>
              <a:buFont typeface="Montserrat"/>
              <a:buChar char="❏"/>
              <a:defRPr sz="3200" b="1">
                <a:latin typeface="Montserrat"/>
                <a:ea typeface="Montserrat"/>
                <a:cs typeface="Montserrat"/>
                <a:sym typeface="Montserrat"/>
              </a:defRPr>
            </a:lvl9pPr>
          </a:lstStyle>
          <a:p>
            <a:endParaRPr/>
          </a:p>
        </p:txBody>
      </p:sp>
      <p:sp>
        <p:nvSpPr>
          <p:cNvPr id="113" name="Google Shape;113;p4"/>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4215049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grpSp>
        <p:nvGrpSpPr>
          <p:cNvPr id="115" name="Google Shape;115;p5"/>
          <p:cNvGrpSpPr/>
          <p:nvPr/>
        </p:nvGrpSpPr>
        <p:grpSpPr>
          <a:xfrm flipH="1">
            <a:off x="5818365" y="-4282"/>
            <a:ext cx="6373635" cy="2821561"/>
            <a:chOff x="0" y="0"/>
            <a:chExt cx="5072935" cy="2245751"/>
          </a:xfrm>
        </p:grpSpPr>
        <p:pic>
          <p:nvPicPr>
            <p:cNvPr id="116" name="Google Shape;116;p5"/>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17" name="Google Shape;117;p5"/>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18" name="Google Shape;118;p5"/>
            <p:cNvGrpSpPr/>
            <p:nvPr/>
          </p:nvGrpSpPr>
          <p:grpSpPr>
            <a:xfrm>
              <a:off x="0" y="846565"/>
              <a:ext cx="3381962" cy="552621"/>
              <a:chOff x="0" y="0"/>
              <a:chExt cx="5487525" cy="896675"/>
            </a:xfrm>
          </p:grpSpPr>
          <p:pic>
            <p:nvPicPr>
              <p:cNvPr id="119" name="Google Shape;119;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0" name="Google Shape;120;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21" name="Google Shape;121;p5"/>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22" name="Google Shape;122;p5"/>
            <p:cNvGrpSpPr/>
            <p:nvPr/>
          </p:nvGrpSpPr>
          <p:grpSpPr>
            <a:xfrm>
              <a:off x="422766" y="423783"/>
              <a:ext cx="4650168" cy="552621"/>
              <a:chOff x="0" y="0"/>
              <a:chExt cx="7545300" cy="896675"/>
            </a:xfrm>
          </p:grpSpPr>
          <p:pic>
            <p:nvPicPr>
              <p:cNvPr id="123" name="Google Shape;123;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4" name="Google Shape;124;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25" name="Google Shape;125;p5"/>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26" name="Google Shape;126;p5"/>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27" name="Google Shape;127;p5"/>
            <p:cNvGrpSpPr/>
            <p:nvPr/>
          </p:nvGrpSpPr>
          <p:grpSpPr>
            <a:xfrm>
              <a:off x="0" y="0"/>
              <a:ext cx="4650168" cy="552621"/>
              <a:chOff x="0" y="0"/>
              <a:chExt cx="7545300" cy="896675"/>
            </a:xfrm>
          </p:grpSpPr>
          <p:pic>
            <p:nvPicPr>
              <p:cNvPr id="128" name="Google Shape;128;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9" name="Google Shape;129;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0" name="Google Shape;130;p5"/>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31" name="Google Shape;131;p5"/>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32" name="Google Shape;132;p5"/>
          <p:cNvGrpSpPr/>
          <p:nvPr/>
        </p:nvGrpSpPr>
        <p:grpSpPr>
          <a:xfrm flipH="1">
            <a:off x="8" y="5270901"/>
            <a:ext cx="3186885" cy="1757937"/>
            <a:chOff x="6607482" y="3879952"/>
            <a:chExt cx="2536521" cy="1399186"/>
          </a:xfrm>
        </p:grpSpPr>
        <p:grpSp>
          <p:nvGrpSpPr>
            <p:cNvPr id="133" name="Google Shape;133;p5"/>
            <p:cNvGrpSpPr/>
            <p:nvPr/>
          </p:nvGrpSpPr>
          <p:grpSpPr>
            <a:xfrm>
              <a:off x="6607482" y="4726517"/>
              <a:ext cx="2113755" cy="552621"/>
              <a:chOff x="2057775" y="0"/>
              <a:chExt cx="3429750" cy="896675"/>
            </a:xfrm>
          </p:grpSpPr>
          <p:pic>
            <p:nvPicPr>
              <p:cNvPr id="134" name="Google Shape;134;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5" name="Google Shape;135;p5"/>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36" name="Google Shape;136;p5"/>
            <p:cNvGrpSpPr/>
            <p:nvPr/>
          </p:nvGrpSpPr>
          <p:grpSpPr>
            <a:xfrm>
              <a:off x="7030248" y="4303735"/>
              <a:ext cx="2113755" cy="552621"/>
              <a:chOff x="2057775" y="0"/>
              <a:chExt cx="3429750" cy="896675"/>
            </a:xfrm>
          </p:grpSpPr>
          <p:pic>
            <p:nvPicPr>
              <p:cNvPr id="137" name="Google Shape;137;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8" name="Google Shape;138;p5"/>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39" name="Google Shape;139;p5"/>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40" name="Google Shape;140;p5"/>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1035267" y="2032500"/>
            <a:ext cx="10121600" cy="3910000"/>
          </a:xfrm>
          <a:prstGeom prst="rect">
            <a:avLst/>
          </a:prstGeom>
        </p:spPr>
        <p:txBody>
          <a:bodyPr spcFirstLastPara="1" wrap="square" lIns="0" tIns="0" rIns="0" bIns="0" anchor="t" anchorCtr="0">
            <a:noAutofit/>
          </a:bodyPr>
          <a:lstStyle>
            <a:lvl1pPr marL="609570" lvl="0" indent="-474109">
              <a:spcBef>
                <a:spcPts val="800"/>
              </a:spcBef>
              <a:spcAft>
                <a:spcPts val="0"/>
              </a:spcAft>
              <a:buSzPts val="2000"/>
              <a:buChar char="❑"/>
              <a:defRPr/>
            </a:lvl1pPr>
            <a:lvl2pPr marL="1219140" lvl="1" indent="-474109">
              <a:spcBef>
                <a:spcPts val="800"/>
              </a:spcBef>
              <a:spcAft>
                <a:spcPts val="0"/>
              </a:spcAft>
              <a:buSzPts val="2000"/>
              <a:buChar char="❏"/>
              <a:defRPr/>
            </a:lvl2pPr>
            <a:lvl3pPr marL="1828709" lvl="2" indent="-474109">
              <a:spcBef>
                <a:spcPts val="800"/>
              </a:spcBef>
              <a:spcAft>
                <a:spcPts val="0"/>
              </a:spcAft>
              <a:buSzPts val="2000"/>
              <a:buChar char="❏"/>
              <a:defRPr/>
            </a:lvl3pPr>
            <a:lvl4pPr marL="2438278" lvl="3" indent="-474109">
              <a:spcBef>
                <a:spcPts val="800"/>
              </a:spcBef>
              <a:spcAft>
                <a:spcPts val="0"/>
              </a:spcAft>
              <a:buSzPts val="2000"/>
              <a:buChar char="❏"/>
              <a:defRPr/>
            </a:lvl4pPr>
            <a:lvl5pPr marL="3047848" lvl="4" indent="-474109">
              <a:spcBef>
                <a:spcPts val="800"/>
              </a:spcBef>
              <a:spcAft>
                <a:spcPts val="0"/>
              </a:spcAft>
              <a:buSzPts val="2000"/>
              <a:buChar char="❏"/>
              <a:defRPr/>
            </a:lvl5pPr>
            <a:lvl6pPr marL="3657418" lvl="5" indent="-474109">
              <a:spcBef>
                <a:spcPts val="800"/>
              </a:spcBef>
              <a:spcAft>
                <a:spcPts val="0"/>
              </a:spcAft>
              <a:buSzPts val="2000"/>
              <a:buChar char="❏"/>
              <a:defRPr/>
            </a:lvl6pPr>
            <a:lvl7pPr marL="4266987" lvl="6" indent="-474109">
              <a:spcBef>
                <a:spcPts val="800"/>
              </a:spcBef>
              <a:spcAft>
                <a:spcPts val="0"/>
              </a:spcAft>
              <a:buSzPts val="2000"/>
              <a:buChar char="❏"/>
              <a:defRPr/>
            </a:lvl7pPr>
            <a:lvl8pPr marL="4876557" lvl="7" indent="-474109">
              <a:spcBef>
                <a:spcPts val="800"/>
              </a:spcBef>
              <a:spcAft>
                <a:spcPts val="0"/>
              </a:spcAft>
              <a:buSzPts val="2000"/>
              <a:buChar char="❏"/>
              <a:defRPr/>
            </a:lvl8pPr>
            <a:lvl9pPr marL="5486126" lvl="8" indent="-474109">
              <a:spcBef>
                <a:spcPts val="800"/>
              </a:spcBef>
              <a:spcAft>
                <a:spcPts val="0"/>
              </a:spcAft>
              <a:buSzPts val="2000"/>
              <a:buChar char="❏"/>
              <a:defRPr/>
            </a:lvl9pPr>
          </a:lstStyle>
          <a:p>
            <a:endParaRPr/>
          </a:p>
        </p:txBody>
      </p:sp>
      <p:sp>
        <p:nvSpPr>
          <p:cNvPr id="142" name="Google Shape;142;p5"/>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3109410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grpSp>
        <p:nvGrpSpPr>
          <p:cNvPr id="144" name="Google Shape;144;p6"/>
          <p:cNvGrpSpPr/>
          <p:nvPr/>
        </p:nvGrpSpPr>
        <p:grpSpPr>
          <a:xfrm flipH="1">
            <a:off x="5818365" y="-4282"/>
            <a:ext cx="6373635" cy="2821561"/>
            <a:chOff x="0" y="0"/>
            <a:chExt cx="5072935" cy="2245751"/>
          </a:xfrm>
        </p:grpSpPr>
        <p:pic>
          <p:nvPicPr>
            <p:cNvPr id="145" name="Google Shape;145;p6"/>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46" name="Google Shape;146;p6"/>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47" name="Google Shape;147;p6"/>
            <p:cNvGrpSpPr/>
            <p:nvPr/>
          </p:nvGrpSpPr>
          <p:grpSpPr>
            <a:xfrm>
              <a:off x="0" y="846565"/>
              <a:ext cx="3381962" cy="552621"/>
              <a:chOff x="0" y="0"/>
              <a:chExt cx="5487525" cy="896675"/>
            </a:xfrm>
          </p:grpSpPr>
          <p:pic>
            <p:nvPicPr>
              <p:cNvPr id="148" name="Google Shape;148;p6"/>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49" name="Google Shape;149;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50" name="Google Shape;150;p6"/>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51" name="Google Shape;151;p6"/>
            <p:cNvGrpSpPr/>
            <p:nvPr/>
          </p:nvGrpSpPr>
          <p:grpSpPr>
            <a:xfrm>
              <a:off x="422766" y="423783"/>
              <a:ext cx="4650168" cy="552621"/>
              <a:chOff x="0" y="0"/>
              <a:chExt cx="7545300" cy="896675"/>
            </a:xfrm>
          </p:grpSpPr>
          <p:pic>
            <p:nvPicPr>
              <p:cNvPr id="152" name="Google Shape;152;p6"/>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53" name="Google Shape;153;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54" name="Google Shape;154;p6"/>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55" name="Google Shape;155;p6"/>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56" name="Google Shape;156;p6"/>
            <p:cNvGrpSpPr/>
            <p:nvPr/>
          </p:nvGrpSpPr>
          <p:grpSpPr>
            <a:xfrm>
              <a:off x="0" y="0"/>
              <a:ext cx="4650168" cy="552621"/>
              <a:chOff x="0" y="0"/>
              <a:chExt cx="7545300" cy="896675"/>
            </a:xfrm>
          </p:grpSpPr>
          <p:pic>
            <p:nvPicPr>
              <p:cNvPr id="157" name="Google Shape;157;p6"/>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58" name="Google Shape;158;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59" name="Google Shape;159;p6"/>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60" name="Google Shape;160;p6"/>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61" name="Google Shape;161;p6"/>
          <p:cNvGrpSpPr/>
          <p:nvPr/>
        </p:nvGrpSpPr>
        <p:grpSpPr>
          <a:xfrm flipH="1">
            <a:off x="8" y="5270901"/>
            <a:ext cx="3186885" cy="1757937"/>
            <a:chOff x="6607482" y="3879952"/>
            <a:chExt cx="2536521" cy="1399186"/>
          </a:xfrm>
        </p:grpSpPr>
        <p:grpSp>
          <p:nvGrpSpPr>
            <p:cNvPr id="162" name="Google Shape;162;p6"/>
            <p:cNvGrpSpPr/>
            <p:nvPr/>
          </p:nvGrpSpPr>
          <p:grpSpPr>
            <a:xfrm>
              <a:off x="6607482" y="4726517"/>
              <a:ext cx="2113755" cy="552621"/>
              <a:chOff x="2057775" y="0"/>
              <a:chExt cx="3429750" cy="896675"/>
            </a:xfrm>
          </p:grpSpPr>
          <p:pic>
            <p:nvPicPr>
              <p:cNvPr id="163" name="Google Shape;163;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64" name="Google Shape;164;p6"/>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65" name="Google Shape;165;p6"/>
            <p:cNvGrpSpPr/>
            <p:nvPr/>
          </p:nvGrpSpPr>
          <p:grpSpPr>
            <a:xfrm>
              <a:off x="7030248" y="4303735"/>
              <a:ext cx="2113755" cy="552621"/>
              <a:chOff x="2057775" y="0"/>
              <a:chExt cx="3429750" cy="896675"/>
            </a:xfrm>
          </p:grpSpPr>
          <p:pic>
            <p:nvPicPr>
              <p:cNvPr id="166" name="Google Shape;166;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67" name="Google Shape;167;p6"/>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68" name="Google Shape;168;p6"/>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69" name="Google Shape;169;p6"/>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1035267" y="2032500"/>
            <a:ext cx="4783200" cy="4102800"/>
          </a:xfrm>
          <a:prstGeom prst="rect">
            <a:avLst/>
          </a:prstGeom>
        </p:spPr>
        <p:txBody>
          <a:bodyPr spcFirstLastPara="1" wrap="square" lIns="0" tIns="0" rIns="0" bIns="0" anchor="t" anchorCtr="0">
            <a:noAutofit/>
          </a:bodyPr>
          <a:lstStyle>
            <a:lvl1pPr marL="609570" lvl="0" indent="-474109">
              <a:spcBef>
                <a:spcPts val="800"/>
              </a:spcBef>
              <a:spcAft>
                <a:spcPts val="0"/>
              </a:spcAft>
              <a:buSzPts val="2000"/>
              <a:buChar char="❑"/>
              <a:defRPr/>
            </a:lvl1pPr>
            <a:lvl2pPr marL="1219140" lvl="1" indent="-474109">
              <a:spcBef>
                <a:spcPts val="800"/>
              </a:spcBef>
              <a:spcAft>
                <a:spcPts val="0"/>
              </a:spcAft>
              <a:buSzPts val="2000"/>
              <a:buChar char="❏"/>
              <a:defRPr/>
            </a:lvl2pPr>
            <a:lvl3pPr marL="1828709" lvl="2" indent="-474109">
              <a:spcBef>
                <a:spcPts val="800"/>
              </a:spcBef>
              <a:spcAft>
                <a:spcPts val="0"/>
              </a:spcAft>
              <a:buSzPts val="2000"/>
              <a:buChar char="❏"/>
              <a:defRPr/>
            </a:lvl3pPr>
            <a:lvl4pPr marL="2438278" lvl="3" indent="-474109">
              <a:spcBef>
                <a:spcPts val="800"/>
              </a:spcBef>
              <a:spcAft>
                <a:spcPts val="0"/>
              </a:spcAft>
              <a:buSzPts val="2000"/>
              <a:buChar char="❏"/>
              <a:defRPr/>
            </a:lvl4pPr>
            <a:lvl5pPr marL="3047848" lvl="4" indent="-474109">
              <a:spcBef>
                <a:spcPts val="800"/>
              </a:spcBef>
              <a:spcAft>
                <a:spcPts val="0"/>
              </a:spcAft>
              <a:buSzPts val="2000"/>
              <a:buChar char="❏"/>
              <a:defRPr/>
            </a:lvl5pPr>
            <a:lvl6pPr marL="3657418" lvl="5" indent="-474109">
              <a:spcBef>
                <a:spcPts val="800"/>
              </a:spcBef>
              <a:spcAft>
                <a:spcPts val="0"/>
              </a:spcAft>
              <a:buSzPts val="2000"/>
              <a:buChar char="❏"/>
              <a:defRPr/>
            </a:lvl6pPr>
            <a:lvl7pPr marL="4266987" lvl="6" indent="-474109">
              <a:spcBef>
                <a:spcPts val="800"/>
              </a:spcBef>
              <a:spcAft>
                <a:spcPts val="0"/>
              </a:spcAft>
              <a:buSzPts val="2000"/>
              <a:buChar char="❏"/>
              <a:defRPr/>
            </a:lvl7pPr>
            <a:lvl8pPr marL="4876557" lvl="7" indent="-474109">
              <a:spcBef>
                <a:spcPts val="800"/>
              </a:spcBef>
              <a:spcAft>
                <a:spcPts val="0"/>
              </a:spcAft>
              <a:buSzPts val="2000"/>
              <a:buChar char="❏"/>
              <a:defRPr/>
            </a:lvl8pPr>
            <a:lvl9pPr marL="5486126" lvl="8" indent="-474109">
              <a:spcBef>
                <a:spcPts val="800"/>
              </a:spcBef>
              <a:spcAft>
                <a:spcPts val="0"/>
              </a:spcAft>
              <a:buSzPts val="2000"/>
              <a:buChar char="❏"/>
              <a:defRPr/>
            </a:lvl9pPr>
          </a:lstStyle>
          <a:p>
            <a:endParaRPr/>
          </a:p>
        </p:txBody>
      </p:sp>
      <p:sp>
        <p:nvSpPr>
          <p:cNvPr id="171" name="Google Shape;171;p6"/>
          <p:cNvSpPr txBox="1">
            <a:spLocks noGrp="1"/>
          </p:cNvSpPr>
          <p:nvPr>
            <p:ph type="body" idx="2"/>
          </p:nvPr>
        </p:nvSpPr>
        <p:spPr>
          <a:xfrm>
            <a:off x="6373533" y="2032500"/>
            <a:ext cx="4783200" cy="4102800"/>
          </a:xfrm>
          <a:prstGeom prst="rect">
            <a:avLst/>
          </a:prstGeom>
        </p:spPr>
        <p:txBody>
          <a:bodyPr spcFirstLastPara="1" wrap="square" lIns="0" tIns="0" rIns="0" bIns="0" anchor="t" anchorCtr="0">
            <a:noAutofit/>
          </a:bodyPr>
          <a:lstStyle>
            <a:lvl1pPr marL="609570" lvl="0" indent="-474109">
              <a:spcBef>
                <a:spcPts val="800"/>
              </a:spcBef>
              <a:spcAft>
                <a:spcPts val="0"/>
              </a:spcAft>
              <a:buSzPts val="2000"/>
              <a:buChar char="❑"/>
              <a:defRPr/>
            </a:lvl1pPr>
            <a:lvl2pPr marL="1219140" lvl="1" indent="-474109">
              <a:spcBef>
                <a:spcPts val="800"/>
              </a:spcBef>
              <a:spcAft>
                <a:spcPts val="0"/>
              </a:spcAft>
              <a:buSzPts val="2000"/>
              <a:buChar char="❏"/>
              <a:defRPr/>
            </a:lvl2pPr>
            <a:lvl3pPr marL="1828709" lvl="2" indent="-474109">
              <a:spcBef>
                <a:spcPts val="800"/>
              </a:spcBef>
              <a:spcAft>
                <a:spcPts val="0"/>
              </a:spcAft>
              <a:buSzPts val="2000"/>
              <a:buChar char="❏"/>
              <a:defRPr/>
            </a:lvl3pPr>
            <a:lvl4pPr marL="2438278" lvl="3" indent="-474109">
              <a:spcBef>
                <a:spcPts val="800"/>
              </a:spcBef>
              <a:spcAft>
                <a:spcPts val="0"/>
              </a:spcAft>
              <a:buSzPts val="2000"/>
              <a:buChar char="❏"/>
              <a:defRPr/>
            </a:lvl4pPr>
            <a:lvl5pPr marL="3047848" lvl="4" indent="-474109">
              <a:spcBef>
                <a:spcPts val="800"/>
              </a:spcBef>
              <a:spcAft>
                <a:spcPts val="0"/>
              </a:spcAft>
              <a:buSzPts val="2000"/>
              <a:buChar char="❏"/>
              <a:defRPr/>
            </a:lvl5pPr>
            <a:lvl6pPr marL="3657418" lvl="5" indent="-474109">
              <a:spcBef>
                <a:spcPts val="800"/>
              </a:spcBef>
              <a:spcAft>
                <a:spcPts val="0"/>
              </a:spcAft>
              <a:buSzPts val="2000"/>
              <a:buChar char="❏"/>
              <a:defRPr/>
            </a:lvl6pPr>
            <a:lvl7pPr marL="4266987" lvl="6" indent="-474109">
              <a:spcBef>
                <a:spcPts val="800"/>
              </a:spcBef>
              <a:spcAft>
                <a:spcPts val="0"/>
              </a:spcAft>
              <a:buSzPts val="2000"/>
              <a:buChar char="❏"/>
              <a:defRPr/>
            </a:lvl7pPr>
            <a:lvl8pPr marL="4876557" lvl="7" indent="-474109">
              <a:spcBef>
                <a:spcPts val="800"/>
              </a:spcBef>
              <a:spcAft>
                <a:spcPts val="0"/>
              </a:spcAft>
              <a:buSzPts val="2000"/>
              <a:buChar char="❏"/>
              <a:defRPr/>
            </a:lvl8pPr>
            <a:lvl9pPr marL="5486126" lvl="8" indent="-474109">
              <a:spcBef>
                <a:spcPts val="800"/>
              </a:spcBef>
              <a:spcAft>
                <a:spcPts val="0"/>
              </a:spcAft>
              <a:buSzPts val="2000"/>
              <a:buChar char="❏"/>
              <a:defRPr/>
            </a:lvl9pPr>
          </a:lstStyle>
          <a:p>
            <a:endParaRPr/>
          </a:p>
        </p:txBody>
      </p:sp>
      <p:sp>
        <p:nvSpPr>
          <p:cNvPr id="172" name="Google Shape;172;p6"/>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28456461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grpSp>
        <p:nvGrpSpPr>
          <p:cNvPr id="174" name="Google Shape;174;p7"/>
          <p:cNvGrpSpPr/>
          <p:nvPr/>
        </p:nvGrpSpPr>
        <p:grpSpPr>
          <a:xfrm flipH="1">
            <a:off x="5818365" y="-4282"/>
            <a:ext cx="6373635" cy="2821561"/>
            <a:chOff x="0" y="0"/>
            <a:chExt cx="5072935" cy="2245751"/>
          </a:xfrm>
        </p:grpSpPr>
        <p:pic>
          <p:nvPicPr>
            <p:cNvPr id="175" name="Google Shape;175;p7"/>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76" name="Google Shape;176;p7"/>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77" name="Google Shape;177;p7"/>
            <p:cNvGrpSpPr/>
            <p:nvPr/>
          </p:nvGrpSpPr>
          <p:grpSpPr>
            <a:xfrm>
              <a:off x="0" y="846565"/>
              <a:ext cx="3381962" cy="552621"/>
              <a:chOff x="0" y="0"/>
              <a:chExt cx="5487525" cy="896675"/>
            </a:xfrm>
          </p:grpSpPr>
          <p:pic>
            <p:nvPicPr>
              <p:cNvPr id="178" name="Google Shape;178;p7"/>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79" name="Google Shape;179;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80" name="Google Shape;180;p7"/>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81" name="Google Shape;181;p7"/>
            <p:cNvGrpSpPr/>
            <p:nvPr/>
          </p:nvGrpSpPr>
          <p:grpSpPr>
            <a:xfrm>
              <a:off x="422766" y="423783"/>
              <a:ext cx="4650168" cy="552621"/>
              <a:chOff x="0" y="0"/>
              <a:chExt cx="7545300" cy="896675"/>
            </a:xfrm>
          </p:grpSpPr>
          <p:pic>
            <p:nvPicPr>
              <p:cNvPr id="182" name="Google Shape;182;p7"/>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83" name="Google Shape;183;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84" name="Google Shape;184;p7"/>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85" name="Google Shape;185;p7"/>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86" name="Google Shape;186;p7"/>
            <p:cNvGrpSpPr/>
            <p:nvPr/>
          </p:nvGrpSpPr>
          <p:grpSpPr>
            <a:xfrm>
              <a:off x="0" y="0"/>
              <a:ext cx="4650168" cy="552621"/>
              <a:chOff x="0" y="0"/>
              <a:chExt cx="7545300" cy="896675"/>
            </a:xfrm>
          </p:grpSpPr>
          <p:pic>
            <p:nvPicPr>
              <p:cNvPr id="187" name="Google Shape;187;p7"/>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88" name="Google Shape;188;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89" name="Google Shape;189;p7"/>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90" name="Google Shape;190;p7"/>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91" name="Google Shape;191;p7"/>
          <p:cNvGrpSpPr/>
          <p:nvPr/>
        </p:nvGrpSpPr>
        <p:grpSpPr>
          <a:xfrm flipH="1">
            <a:off x="8" y="5270901"/>
            <a:ext cx="3186885" cy="1757937"/>
            <a:chOff x="6607482" y="3879952"/>
            <a:chExt cx="2536521" cy="1399186"/>
          </a:xfrm>
        </p:grpSpPr>
        <p:grpSp>
          <p:nvGrpSpPr>
            <p:cNvPr id="192" name="Google Shape;192;p7"/>
            <p:cNvGrpSpPr/>
            <p:nvPr/>
          </p:nvGrpSpPr>
          <p:grpSpPr>
            <a:xfrm>
              <a:off x="6607482" y="4726517"/>
              <a:ext cx="2113755" cy="552621"/>
              <a:chOff x="2057775" y="0"/>
              <a:chExt cx="3429750" cy="896675"/>
            </a:xfrm>
          </p:grpSpPr>
          <p:pic>
            <p:nvPicPr>
              <p:cNvPr id="193" name="Google Shape;193;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94" name="Google Shape;194;p7"/>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95" name="Google Shape;195;p7"/>
            <p:cNvGrpSpPr/>
            <p:nvPr/>
          </p:nvGrpSpPr>
          <p:grpSpPr>
            <a:xfrm>
              <a:off x="7030248" y="4303735"/>
              <a:ext cx="2113755" cy="552621"/>
              <a:chOff x="2057775" y="0"/>
              <a:chExt cx="3429750" cy="896675"/>
            </a:xfrm>
          </p:grpSpPr>
          <p:pic>
            <p:nvPicPr>
              <p:cNvPr id="196" name="Google Shape;196;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97" name="Google Shape;197;p7"/>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98" name="Google Shape;198;p7"/>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99" name="Google Shape;199;p7"/>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1035267" y="2032500"/>
            <a:ext cx="3103600" cy="4102800"/>
          </a:xfrm>
          <a:prstGeom prst="rect">
            <a:avLst/>
          </a:prstGeom>
        </p:spPr>
        <p:txBody>
          <a:bodyPr spcFirstLastPara="1" wrap="square" lIns="0" tIns="0" rIns="0" bIns="0" anchor="t" anchorCtr="0">
            <a:noAutofit/>
          </a:bodyPr>
          <a:lstStyle>
            <a:lvl1pPr marL="609570" lvl="0" indent="-440245" rtl="0">
              <a:spcBef>
                <a:spcPts val="800"/>
              </a:spcBef>
              <a:spcAft>
                <a:spcPts val="0"/>
              </a:spcAft>
              <a:buSzPts val="1600"/>
              <a:buChar char="❑"/>
              <a:defRPr sz="2100"/>
            </a:lvl1pPr>
            <a:lvl2pPr marL="1219140" lvl="1" indent="-440245" rtl="0">
              <a:spcBef>
                <a:spcPts val="800"/>
              </a:spcBef>
              <a:spcAft>
                <a:spcPts val="0"/>
              </a:spcAft>
              <a:buSzPts val="1600"/>
              <a:buChar char="❏"/>
              <a:defRPr sz="2100"/>
            </a:lvl2pPr>
            <a:lvl3pPr marL="1828709" lvl="2" indent="-440245" rtl="0">
              <a:spcBef>
                <a:spcPts val="800"/>
              </a:spcBef>
              <a:spcAft>
                <a:spcPts val="0"/>
              </a:spcAft>
              <a:buSzPts val="1600"/>
              <a:buChar char="❏"/>
              <a:defRPr sz="2100"/>
            </a:lvl3pPr>
            <a:lvl4pPr marL="2438278" lvl="3" indent="-440245" rtl="0">
              <a:spcBef>
                <a:spcPts val="800"/>
              </a:spcBef>
              <a:spcAft>
                <a:spcPts val="0"/>
              </a:spcAft>
              <a:buSzPts val="1600"/>
              <a:buChar char="❏"/>
              <a:defRPr sz="2100"/>
            </a:lvl4pPr>
            <a:lvl5pPr marL="3047848" lvl="4" indent="-440245" rtl="0">
              <a:spcBef>
                <a:spcPts val="800"/>
              </a:spcBef>
              <a:spcAft>
                <a:spcPts val="0"/>
              </a:spcAft>
              <a:buSzPts val="1600"/>
              <a:buChar char="❏"/>
              <a:defRPr sz="2100"/>
            </a:lvl5pPr>
            <a:lvl6pPr marL="3657418" lvl="5" indent="-440245" rtl="0">
              <a:spcBef>
                <a:spcPts val="800"/>
              </a:spcBef>
              <a:spcAft>
                <a:spcPts val="0"/>
              </a:spcAft>
              <a:buSzPts val="1600"/>
              <a:buChar char="❏"/>
              <a:defRPr sz="2100"/>
            </a:lvl6pPr>
            <a:lvl7pPr marL="4266987" lvl="6" indent="-440245" rtl="0">
              <a:spcBef>
                <a:spcPts val="800"/>
              </a:spcBef>
              <a:spcAft>
                <a:spcPts val="0"/>
              </a:spcAft>
              <a:buSzPts val="1600"/>
              <a:buChar char="❏"/>
              <a:defRPr sz="2100"/>
            </a:lvl7pPr>
            <a:lvl8pPr marL="4876557" lvl="7" indent="-440245" rtl="0">
              <a:spcBef>
                <a:spcPts val="800"/>
              </a:spcBef>
              <a:spcAft>
                <a:spcPts val="0"/>
              </a:spcAft>
              <a:buSzPts val="1600"/>
              <a:buChar char="❏"/>
              <a:defRPr sz="2100"/>
            </a:lvl8pPr>
            <a:lvl9pPr marL="5486126" lvl="8" indent="-440245" rtl="0">
              <a:spcBef>
                <a:spcPts val="800"/>
              </a:spcBef>
              <a:spcAft>
                <a:spcPts val="0"/>
              </a:spcAft>
              <a:buSzPts val="1600"/>
              <a:buChar char="❏"/>
              <a:defRPr sz="2100"/>
            </a:lvl9pPr>
          </a:lstStyle>
          <a:p>
            <a:endParaRPr/>
          </a:p>
        </p:txBody>
      </p:sp>
      <p:sp>
        <p:nvSpPr>
          <p:cNvPr id="201" name="Google Shape;201;p7"/>
          <p:cNvSpPr txBox="1">
            <a:spLocks noGrp="1"/>
          </p:cNvSpPr>
          <p:nvPr>
            <p:ph type="body" idx="2"/>
          </p:nvPr>
        </p:nvSpPr>
        <p:spPr>
          <a:xfrm>
            <a:off x="4501416" y="2032500"/>
            <a:ext cx="3103600" cy="4102800"/>
          </a:xfrm>
          <a:prstGeom prst="rect">
            <a:avLst/>
          </a:prstGeom>
        </p:spPr>
        <p:txBody>
          <a:bodyPr spcFirstLastPara="1" wrap="square" lIns="0" tIns="0" rIns="0" bIns="0" anchor="t" anchorCtr="0">
            <a:noAutofit/>
          </a:bodyPr>
          <a:lstStyle>
            <a:lvl1pPr marL="609570" lvl="0" indent="-440245" rtl="0">
              <a:spcBef>
                <a:spcPts val="800"/>
              </a:spcBef>
              <a:spcAft>
                <a:spcPts val="0"/>
              </a:spcAft>
              <a:buSzPts val="1600"/>
              <a:buChar char="❑"/>
              <a:defRPr sz="2100"/>
            </a:lvl1pPr>
            <a:lvl2pPr marL="1219140" lvl="1" indent="-440245" rtl="0">
              <a:spcBef>
                <a:spcPts val="800"/>
              </a:spcBef>
              <a:spcAft>
                <a:spcPts val="0"/>
              </a:spcAft>
              <a:buSzPts val="1600"/>
              <a:buChar char="❏"/>
              <a:defRPr sz="2100"/>
            </a:lvl2pPr>
            <a:lvl3pPr marL="1828709" lvl="2" indent="-440245" rtl="0">
              <a:spcBef>
                <a:spcPts val="800"/>
              </a:spcBef>
              <a:spcAft>
                <a:spcPts val="0"/>
              </a:spcAft>
              <a:buSzPts val="1600"/>
              <a:buChar char="❏"/>
              <a:defRPr sz="2100"/>
            </a:lvl3pPr>
            <a:lvl4pPr marL="2438278" lvl="3" indent="-440245" rtl="0">
              <a:spcBef>
                <a:spcPts val="800"/>
              </a:spcBef>
              <a:spcAft>
                <a:spcPts val="0"/>
              </a:spcAft>
              <a:buSzPts val="1600"/>
              <a:buChar char="❏"/>
              <a:defRPr sz="2100"/>
            </a:lvl4pPr>
            <a:lvl5pPr marL="3047848" lvl="4" indent="-440245" rtl="0">
              <a:spcBef>
                <a:spcPts val="800"/>
              </a:spcBef>
              <a:spcAft>
                <a:spcPts val="0"/>
              </a:spcAft>
              <a:buSzPts val="1600"/>
              <a:buChar char="❏"/>
              <a:defRPr sz="2100"/>
            </a:lvl5pPr>
            <a:lvl6pPr marL="3657418" lvl="5" indent="-440245" rtl="0">
              <a:spcBef>
                <a:spcPts val="800"/>
              </a:spcBef>
              <a:spcAft>
                <a:spcPts val="0"/>
              </a:spcAft>
              <a:buSzPts val="1600"/>
              <a:buChar char="❏"/>
              <a:defRPr sz="2100"/>
            </a:lvl6pPr>
            <a:lvl7pPr marL="4266987" lvl="6" indent="-440245" rtl="0">
              <a:spcBef>
                <a:spcPts val="800"/>
              </a:spcBef>
              <a:spcAft>
                <a:spcPts val="0"/>
              </a:spcAft>
              <a:buSzPts val="1600"/>
              <a:buChar char="❏"/>
              <a:defRPr sz="2100"/>
            </a:lvl7pPr>
            <a:lvl8pPr marL="4876557" lvl="7" indent="-440245" rtl="0">
              <a:spcBef>
                <a:spcPts val="800"/>
              </a:spcBef>
              <a:spcAft>
                <a:spcPts val="0"/>
              </a:spcAft>
              <a:buSzPts val="1600"/>
              <a:buChar char="❏"/>
              <a:defRPr sz="2100"/>
            </a:lvl8pPr>
            <a:lvl9pPr marL="5486126" lvl="8" indent="-440245" rtl="0">
              <a:spcBef>
                <a:spcPts val="800"/>
              </a:spcBef>
              <a:spcAft>
                <a:spcPts val="0"/>
              </a:spcAft>
              <a:buSzPts val="1600"/>
              <a:buChar char="❏"/>
              <a:defRPr sz="2100"/>
            </a:lvl9pPr>
          </a:lstStyle>
          <a:p>
            <a:endParaRPr/>
          </a:p>
        </p:txBody>
      </p:sp>
      <p:sp>
        <p:nvSpPr>
          <p:cNvPr id="202" name="Google Shape;202;p7"/>
          <p:cNvSpPr txBox="1">
            <a:spLocks noGrp="1"/>
          </p:cNvSpPr>
          <p:nvPr>
            <p:ph type="body" idx="3"/>
          </p:nvPr>
        </p:nvSpPr>
        <p:spPr>
          <a:xfrm>
            <a:off x="7967565" y="2032500"/>
            <a:ext cx="3103600" cy="4102800"/>
          </a:xfrm>
          <a:prstGeom prst="rect">
            <a:avLst/>
          </a:prstGeom>
        </p:spPr>
        <p:txBody>
          <a:bodyPr spcFirstLastPara="1" wrap="square" lIns="0" tIns="0" rIns="0" bIns="0" anchor="t" anchorCtr="0">
            <a:noAutofit/>
          </a:bodyPr>
          <a:lstStyle>
            <a:lvl1pPr marL="609570" lvl="0" indent="-440245" rtl="0">
              <a:spcBef>
                <a:spcPts val="800"/>
              </a:spcBef>
              <a:spcAft>
                <a:spcPts val="0"/>
              </a:spcAft>
              <a:buSzPts val="1600"/>
              <a:buChar char="❑"/>
              <a:defRPr sz="2100"/>
            </a:lvl1pPr>
            <a:lvl2pPr marL="1219140" lvl="1" indent="-440245" rtl="0">
              <a:spcBef>
                <a:spcPts val="800"/>
              </a:spcBef>
              <a:spcAft>
                <a:spcPts val="0"/>
              </a:spcAft>
              <a:buSzPts val="1600"/>
              <a:buChar char="❏"/>
              <a:defRPr sz="2100"/>
            </a:lvl2pPr>
            <a:lvl3pPr marL="1828709" lvl="2" indent="-440245" rtl="0">
              <a:spcBef>
                <a:spcPts val="800"/>
              </a:spcBef>
              <a:spcAft>
                <a:spcPts val="0"/>
              </a:spcAft>
              <a:buSzPts val="1600"/>
              <a:buChar char="❏"/>
              <a:defRPr sz="2100"/>
            </a:lvl3pPr>
            <a:lvl4pPr marL="2438278" lvl="3" indent="-440245" rtl="0">
              <a:spcBef>
                <a:spcPts val="800"/>
              </a:spcBef>
              <a:spcAft>
                <a:spcPts val="0"/>
              </a:spcAft>
              <a:buSzPts val="1600"/>
              <a:buChar char="❏"/>
              <a:defRPr sz="2100"/>
            </a:lvl4pPr>
            <a:lvl5pPr marL="3047848" lvl="4" indent="-440245" rtl="0">
              <a:spcBef>
                <a:spcPts val="800"/>
              </a:spcBef>
              <a:spcAft>
                <a:spcPts val="0"/>
              </a:spcAft>
              <a:buSzPts val="1600"/>
              <a:buChar char="❏"/>
              <a:defRPr sz="2100"/>
            </a:lvl5pPr>
            <a:lvl6pPr marL="3657418" lvl="5" indent="-440245" rtl="0">
              <a:spcBef>
                <a:spcPts val="800"/>
              </a:spcBef>
              <a:spcAft>
                <a:spcPts val="0"/>
              </a:spcAft>
              <a:buSzPts val="1600"/>
              <a:buChar char="❏"/>
              <a:defRPr sz="2100"/>
            </a:lvl6pPr>
            <a:lvl7pPr marL="4266987" lvl="6" indent="-440245" rtl="0">
              <a:spcBef>
                <a:spcPts val="800"/>
              </a:spcBef>
              <a:spcAft>
                <a:spcPts val="0"/>
              </a:spcAft>
              <a:buSzPts val="1600"/>
              <a:buChar char="❏"/>
              <a:defRPr sz="2100"/>
            </a:lvl7pPr>
            <a:lvl8pPr marL="4876557" lvl="7" indent="-440245" rtl="0">
              <a:spcBef>
                <a:spcPts val="800"/>
              </a:spcBef>
              <a:spcAft>
                <a:spcPts val="0"/>
              </a:spcAft>
              <a:buSzPts val="1600"/>
              <a:buChar char="❏"/>
              <a:defRPr sz="2100"/>
            </a:lvl8pPr>
            <a:lvl9pPr marL="5486126" lvl="8" indent="-440245" rtl="0">
              <a:spcBef>
                <a:spcPts val="800"/>
              </a:spcBef>
              <a:spcAft>
                <a:spcPts val="0"/>
              </a:spcAft>
              <a:buSzPts val="1600"/>
              <a:buChar char="❏"/>
              <a:defRPr sz="2100"/>
            </a:lvl9pPr>
          </a:lstStyle>
          <a:p>
            <a:endParaRPr/>
          </a:p>
        </p:txBody>
      </p:sp>
      <p:sp>
        <p:nvSpPr>
          <p:cNvPr id="203" name="Google Shape;203;p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15694364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4"/>
        <p:cNvGrpSpPr/>
        <p:nvPr/>
      </p:nvGrpSpPr>
      <p:grpSpPr>
        <a:xfrm>
          <a:off x="0" y="0"/>
          <a:ext cx="0" cy="0"/>
          <a:chOff x="0" y="0"/>
          <a:chExt cx="0" cy="0"/>
        </a:xfrm>
      </p:grpSpPr>
      <p:grpSp>
        <p:nvGrpSpPr>
          <p:cNvPr id="205" name="Google Shape;205;p8"/>
          <p:cNvGrpSpPr/>
          <p:nvPr/>
        </p:nvGrpSpPr>
        <p:grpSpPr>
          <a:xfrm flipH="1">
            <a:off x="5818365" y="-4282"/>
            <a:ext cx="6373635" cy="2821561"/>
            <a:chOff x="0" y="0"/>
            <a:chExt cx="5072935" cy="2245751"/>
          </a:xfrm>
        </p:grpSpPr>
        <p:pic>
          <p:nvPicPr>
            <p:cNvPr id="206" name="Google Shape;206;p8"/>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207" name="Google Shape;207;p8"/>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208" name="Google Shape;208;p8"/>
            <p:cNvGrpSpPr/>
            <p:nvPr/>
          </p:nvGrpSpPr>
          <p:grpSpPr>
            <a:xfrm>
              <a:off x="0" y="846565"/>
              <a:ext cx="3381962" cy="552621"/>
              <a:chOff x="0" y="0"/>
              <a:chExt cx="5487525" cy="896675"/>
            </a:xfrm>
          </p:grpSpPr>
          <p:pic>
            <p:nvPicPr>
              <p:cNvPr id="209" name="Google Shape;209;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0" name="Google Shape;210;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11" name="Google Shape;211;p8"/>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12" name="Google Shape;212;p8"/>
            <p:cNvGrpSpPr/>
            <p:nvPr/>
          </p:nvGrpSpPr>
          <p:grpSpPr>
            <a:xfrm>
              <a:off x="422766" y="423783"/>
              <a:ext cx="4650168" cy="552621"/>
              <a:chOff x="0" y="0"/>
              <a:chExt cx="7545300" cy="896675"/>
            </a:xfrm>
          </p:grpSpPr>
          <p:pic>
            <p:nvPicPr>
              <p:cNvPr id="213" name="Google Shape;213;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4" name="Google Shape;214;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15" name="Google Shape;215;p8"/>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16" name="Google Shape;216;p8"/>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17" name="Google Shape;217;p8"/>
            <p:cNvGrpSpPr/>
            <p:nvPr/>
          </p:nvGrpSpPr>
          <p:grpSpPr>
            <a:xfrm>
              <a:off x="0" y="0"/>
              <a:ext cx="4650168" cy="552621"/>
              <a:chOff x="0" y="0"/>
              <a:chExt cx="7545300" cy="896675"/>
            </a:xfrm>
          </p:grpSpPr>
          <p:pic>
            <p:nvPicPr>
              <p:cNvPr id="218" name="Google Shape;218;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9" name="Google Shape;219;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0" name="Google Shape;220;p8"/>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21" name="Google Shape;221;p8"/>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222" name="Google Shape;222;p8"/>
          <p:cNvGrpSpPr/>
          <p:nvPr/>
        </p:nvGrpSpPr>
        <p:grpSpPr>
          <a:xfrm flipH="1">
            <a:off x="8" y="5270901"/>
            <a:ext cx="3186885" cy="1757937"/>
            <a:chOff x="6607482" y="3879952"/>
            <a:chExt cx="2536521" cy="1399186"/>
          </a:xfrm>
        </p:grpSpPr>
        <p:grpSp>
          <p:nvGrpSpPr>
            <p:cNvPr id="223" name="Google Shape;223;p8"/>
            <p:cNvGrpSpPr/>
            <p:nvPr/>
          </p:nvGrpSpPr>
          <p:grpSpPr>
            <a:xfrm>
              <a:off x="6607482" y="4726517"/>
              <a:ext cx="2113755" cy="552621"/>
              <a:chOff x="2057775" y="0"/>
              <a:chExt cx="3429750" cy="896675"/>
            </a:xfrm>
          </p:grpSpPr>
          <p:pic>
            <p:nvPicPr>
              <p:cNvPr id="224" name="Google Shape;224;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5" name="Google Shape;225;p8"/>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26" name="Google Shape;226;p8"/>
            <p:cNvGrpSpPr/>
            <p:nvPr/>
          </p:nvGrpSpPr>
          <p:grpSpPr>
            <a:xfrm>
              <a:off x="7030248" y="4303735"/>
              <a:ext cx="2113755" cy="552621"/>
              <a:chOff x="2057775" y="0"/>
              <a:chExt cx="3429750" cy="896675"/>
            </a:xfrm>
          </p:grpSpPr>
          <p:pic>
            <p:nvPicPr>
              <p:cNvPr id="227" name="Google Shape;227;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8" name="Google Shape;228;p8"/>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229" name="Google Shape;229;p8"/>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230" name="Google Shape;230;p8"/>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31" name="Google Shape;231;p8"/>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1731815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32"/>
        <p:cNvGrpSpPr/>
        <p:nvPr/>
      </p:nvGrpSpPr>
      <p:grpSpPr>
        <a:xfrm>
          <a:off x="0" y="0"/>
          <a:ext cx="0" cy="0"/>
          <a:chOff x="0" y="0"/>
          <a:chExt cx="0" cy="0"/>
        </a:xfrm>
      </p:grpSpPr>
      <p:grpSp>
        <p:nvGrpSpPr>
          <p:cNvPr id="233" name="Google Shape;233;p9"/>
          <p:cNvGrpSpPr/>
          <p:nvPr/>
        </p:nvGrpSpPr>
        <p:grpSpPr>
          <a:xfrm flipH="1">
            <a:off x="5818365" y="-4282"/>
            <a:ext cx="6373635" cy="2821561"/>
            <a:chOff x="0" y="0"/>
            <a:chExt cx="5072935" cy="2245751"/>
          </a:xfrm>
        </p:grpSpPr>
        <p:pic>
          <p:nvPicPr>
            <p:cNvPr id="234" name="Google Shape;234;p9"/>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235" name="Google Shape;235;p9"/>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236" name="Google Shape;236;p9"/>
            <p:cNvGrpSpPr/>
            <p:nvPr/>
          </p:nvGrpSpPr>
          <p:grpSpPr>
            <a:xfrm>
              <a:off x="0" y="846565"/>
              <a:ext cx="3381962" cy="552621"/>
              <a:chOff x="0" y="0"/>
              <a:chExt cx="5487525" cy="896675"/>
            </a:xfrm>
          </p:grpSpPr>
          <p:pic>
            <p:nvPicPr>
              <p:cNvPr id="237" name="Google Shape;237;p9"/>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38" name="Google Shape;238;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39" name="Google Shape;239;p9"/>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40" name="Google Shape;240;p9"/>
            <p:cNvGrpSpPr/>
            <p:nvPr/>
          </p:nvGrpSpPr>
          <p:grpSpPr>
            <a:xfrm>
              <a:off x="422766" y="423783"/>
              <a:ext cx="4650168" cy="552621"/>
              <a:chOff x="0" y="0"/>
              <a:chExt cx="7545300" cy="896675"/>
            </a:xfrm>
          </p:grpSpPr>
          <p:pic>
            <p:nvPicPr>
              <p:cNvPr id="241" name="Google Shape;241;p9"/>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42" name="Google Shape;242;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3" name="Google Shape;243;p9"/>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44" name="Google Shape;244;p9"/>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45" name="Google Shape;245;p9"/>
            <p:cNvGrpSpPr/>
            <p:nvPr/>
          </p:nvGrpSpPr>
          <p:grpSpPr>
            <a:xfrm>
              <a:off x="0" y="0"/>
              <a:ext cx="4650168" cy="552621"/>
              <a:chOff x="0" y="0"/>
              <a:chExt cx="7545300" cy="896675"/>
            </a:xfrm>
          </p:grpSpPr>
          <p:pic>
            <p:nvPicPr>
              <p:cNvPr id="246" name="Google Shape;246;p9"/>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47" name="Google Shape;247;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8" name="Google Shape;248;p9"/>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49" name="Google Shape;249;p9"/>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250" name="Google Shape;250;p9"/>
          <p:cNvGrpSpPr/>
          <p:nvPr/>
        </p:nvGrpSpPr>
        <p:grpSpPr>
          <a:xfrm flipH="1">
            <a:off x="8" y="5270901"/>
            <a:ext cx="3186885" cy="1757937"/>
            <a:chOff x="6607482" y="3879952"/>
            <a:chExt cx="2536521" cy="1399186"/>
          </a:xfrm>
        </p:grpSpPr>
        <p:grpSp>
          <p:nvGrpSpPr>
            <p:cNvPr id="251" name="Google Shape;251;p9"/>
            <p:cNvGrpSpPr/>
            <p:nvPr/>
          </p:nvGrpSpPr>
          <p:grpSpPr>
            <a:xfrm>
              <a:off x="6607482" y="4726517"/>
              <a:ext cx="2113755" cy="552621"/>
              <a:chOff x="2057775" y="0"/>
              <a:chExt cx="3429750" cy="896675"/>
            </a:xfrm>
          </p:grpSpPr>
          <p:pic>
            <p:nvPicPr>
              <p:cNvPr id="252" name="Google Shape;252;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53" name="Google Shape;253;p9"/>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54" name="Google Shape;254;p9"/>
            <p:cNvGrpSpPr/>
            <p:nvPr/>
          </p:nvGrpSpPr>
          <p:grpSpPr>
            <a:xfrm>
              <a:off x="7030248" y="4303735"/>
              <a:ext cx="2113755" cy="552621"/>
              <a:chOff x="2057775" y="0"/>
              <a:chExt cx="3429750" cy="896675"/>
            </a:xfrm>
          </p:grpSpPr>
          <p:pic>
            <p:nvPicPr>
              <p:cNvPr id="255" name="Google Shape;255;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56" name="Google Shape;256;p9"/>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257" name="Google Shape;257;p9"/>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258" name="Google Shape;258;p9"/>
          <p:cNvSpPr txBox="1">
            <a:spLocks noGrp="1"/>
          </p:cNvSpPr>
          <p:nvPr>
            <p:ph type="body" idx="1"/>
          </p:nvPr>
        </p:nvSpPr>
        <p:spPr>
          <a:xfrm>
            <a:off x="1717433" y="5260239"/>
            <a:ext cx="8645200" cy="692800"/>
          </a:xfrm>
          <a:prstGeom prst="rect">
            <a:avLst/>
          </a:prstGeom>
        </p:spPr>
        <p:txBody>
          <a:bodyPr spcFirstLastPara="1" wrap="square" lIns="0" tIns="0" rIns="0" bIns="0" anchor="t" anchorCtr="0">
            <a:noAutofit/>
          </a:bodyPr>
          <a:lstStyle>
            <a:lvl1pPr marL="609570" lvl="0" indent="-304784">
              <a:spcBef>
                <a:spcPts val="480"/>
              </a:spcBef>
              <a:spcAft>
                <a:spcPts val="0"/>
              </a:spcAft>
              <a:buSzPts val="1800"/>
              <a:buNone/>
              <a:defRPr sz="2400"/>
            </a:lvl1pPr>
          </a:lstStyle>
          <a:p>
            <a:endParaRPr/>
          </a:p>
        </p:txBody>
      </p:sp>
      <p:sp>
        <p:nvSpPr>
          <p:cNvPr id="259" name="Google Shape;259;p9"/>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24256769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big emboss" type="blank">
  <p:cSld name="Blank big emboss">
    <p:spTree>
      <p:nvGrpSpPr>
        <p:cNvPr id="1" name="Shape 260"/>
        <p:cNvGrpSpPr/>
        <p:nvPr/>
      </p:nvGrpSpPr>
      <p:grpSpPr>
        <a:xfrm>
          <a:off x="0" y="0"/>
          <a:ext cx="0" cy="0"/>
          <a:chOff x="0" y="0"/>
          <a:chExt cx="0" cy="0"/>
        </a:xfrm>
      </p:grpSpPr>
      <p:sp>
        <p:nvSpPr>
          <p:cNvPr id="261" name="Google Shape;261;p10"/>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grpSp>
        <p:nvGrpSpPr>
          <p:cNvPr id="262" name="Google Shape;262;p10"/>
          <p:cNvGrpSpPr/>
          <p:nvPr/>
        </p:nvGrpSpPr>
        <p:grpSpPr>
          <a:xfrm flipH="1">
            <a:off x="7619000" y="2"/>
            <a:ext cx="4573000" cy="4858567"/>
            <a:chOff x="0" y="0"/>
            <a:chExt cx="3429750" cy="3643925"/>
          </a:xfrm>
        </p:grpSpPr>
        <p:pic>
          <p:nvPicPr>
            <p:cNvPr id="263" name="Google Shape;263;p10"/>
            <p:cNvPicPr preferRelativeResize="0"/>
            <p:nvPr/>
          </p:nvPicPr>
          <p:blipFill>
            <a:blip r:embed="rId2">
              <a:alphaModFix/>
            </a:blip>
            <a:stretch>
              <a:fillRect/>
            </a:stretch>
          </p:blipFill>
          <p:spPr>
            <a:xfrm>
              <a:off x="0" y="2747250"/>
              <a:ext cx="1371975" cy="896675"/>
            </a:xfrm>
            <a:prstGeom prst="rect">
              <a:avLst/>
            </a:prstGeom>
            <a:noFill/>
            <a:ln>
              <a:noFill/>
            </a:ln>
          </p:spPr>
        </p:pic>
        <p:pic>
          <p:nvPicPr>
            <p:cNvPr id="264" name="Google Shape;264;p10"/>
            <p:cNvPicPr preferRelativeResize="0"/>
            <p:nvPr/>
          </p:nvPicPr>
          <p:blipFill>
            <a:blip r:embed="rId2">
              <a:alphaModFix/>
            </a:blip>
            <a:stretch>
              <a:fillRect/>
            </a:stretch>
          </p:blipFill>
          <p:spPr>
            <a:xfrm>
              <a:off x="685975" y="2061250"/>
              <a:ext cx="1371975" cy="896675"/>
            </a:xfrm>
            <a:prstGeom prst="rect">
              <a:avLst/>
            </a:prstGeom>
            <a:noFill/>
            <a:ln>
              <a:noFill/>
            </a:ln>
          </p:spPr>
        </p:pic>
        <p:pic>
          <p:nvPicPr>
            <p:cNvPr id="265" name="Google Shape;265;p10"/>
            <p:cNvPicPr preferRelativeResize="0"/>
            <p:nvPr/>
          </p:nvPicPr>
          <p:blipFill>
            <a:blip r:embed="rId2">
              <a:alphaModFix/>
            </a:blip>
            <a:stretch>
              <a:fillRect/>
            </a:stretch>
          </p:blipFill>
          <p:spPr>
            <a:xfrm>
              <a:off x="0" y="1373625"/>
              <a:ext cx="1371975" cy="896675"/>
            </a:xfrm>
            <a:prstGeom prst="rect">
              <a:avLst/>
            </a:prstGeom>
            <a:noFill/>
            <a:ln>
              <a:noFill/>
            </a:ln>
          </p:spPr>
        </p:pic>
        <p:pic>
          <p:nvPicPr>
            <p:cNvPr id="266" name="Google Shape;266;p10"/>
            <p:cNvPicPr preferRelativeResize="0"/>
            <p:nvPr/>
          </p:nvPicPr>
          <p:blipFill>
            <a:blip r:embed="rId2">
              <a:alphaModFix/>
            </a:blip>
            <a:stretch>
              <a:fillRect/>
            </a:stretch>
          </p:blipFill>
          <p:spPr>
            <a:xfrm>
              <a:off x="685975" y="687625"/>
              <a:ext cx="1371975" cy="896675"/>
            </a:xfrm>
            <a:prstGeom prst="rect">
              <a:avLst/>
            </a:prstGeom>
            <a:noFill/>
            <a:ln>
              <a:noFill/>
            </a:ln>
          </p:spPr>
        </p:pic>
        <p:grpSp>
          <p:nvGrpSpPr>
            <p:cNvPr id="267" name="Google Shape;267;p10"/>
            <p:cNvGrpSpPr/>
            <p:nvPr/>
          </p:nvGrpSpPr>
          <p:grpSpPr>
            <a:xfrm>
              <a:off x="0" y="0"/>
              <a:ext cx="3429750" cy="896675"/>
              <a:chOff x="0" y="0"/>
              <a:chExt cx="3429750" cy="896675"/>
            </a:xfrm>
          </p:grpSpPr>
          <p:pic>
            <p:nvPicPr>
              <p:cNvPr id="268" name="Google Shape;268;p10"/>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69" name="Google Shape;269;p10"/>
              <p:cNvPicPr preferRelativeResize="0"/>
              <p:nvPr/>
            </p:nvPicPr>
            <p:blipFill>
              <a:blip r:embed="rId2">
                <a:alphaModFix/>
              </a:blip>
              <a:stretch>
                <a:fillRect/>
              </a:stretch>
            </p:blipFill>
            <p:spPr>
              <a:xfrm>
                <a:off x="2057775" y="0"/>
                <a:ext cx="1371975" cy="896675"/>
              </a:xfrm>
              <a:prstGeom prst="rect">
                <a:avLst/>
              </a:prstGeom>
              <a:noFill/>
              <a:ln>
                <a:noFill/>
              </a:ln>
            </p:spPr>
          </p:pic>
        </p:grpSp>
      </p:grpSp>
      <p:grpSp>
        <p:nvGrpSpPr>
          <p:cNvPr id="270" name="Google Shape;270;p10"/>
          <p:cNvGrpSpPr/>
          <p:nvPr/>
        </p:nvGrpSpPr>
        <p:grpSpPr>
          <a:xfrm flipH="1">
            <a:off x="2" y="4127221"/>
            <a:ext cx="7316700" cy="3027067"/>
            <a:chOff x="2743750" y="2061250"/>
            <a:chExt cx="5487525" cy="2270300"/>
          </a:xfrm>
        </p:grpSpPr>
        <p:grpSp>
          <p:nvGrpSpPr>
            <p:cNvPr id="271" name="Google Shape;271;p10"/>
            <p:cNvGrpSpPr/>
            <p:nvPr/>
          </p:nvGrpSpPr>
          <p:grpSpPr>
            <a:xfrm>
              <a:off x="2743750" y="3434875"/>
              <a:ext cx="5487525" cy="896675"/>
              <a:chOff x="2057775" y="0"/>
              <a:chExt cx="5487525" cy="896675"/>
            </a:xfrm>
          </p:grpSpPr>
          <p:pic>
            <p:nvPicPr>
              <p:cNvPr id="272" name="Google Shape;272;p10"/>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73" name="Google Shape;273;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4" name="Google Shape;274;p10"/>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75" name="Google Shape;275;p10"/>
            <p:cNvGrpSpPr/>
            <p:nvPr/>
          </p:nvGrpSpPr>
          <p:grpSpPr>
            <a:xfrm>
              <a:off x="4115550" y="2747250"/>
              <a:ext cx="3429750" cy="896675"/>
              <a:chOff x="4115550" y="0"/>
              <a:chExt cx="3429750" cy="896675"/>
            </a:xfrm>
          </p:grpSpPr>
          <p:pic>
            <p:nvPicPr>
              <p:cNvPr id="276" name="Google Shape;276;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7" name="Google Shape;277;p10"/>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278" name="Google Shape;278;p10"/>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extLst>
      <p:ext uri="{BB962C8B-B14F-4D97-AF65-F5344CB8AC3E}">
        <p14:creationId xmlns:p14="http://schemas.microsoft.com/office/powerpoint/2010/main" val="182610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solidFill>
                  <a:srgbClr val="68728D"/>
                </a:solidFill>
              </a:rPr>
              <a:pPr/>
              <a:t>‹#›</a:t>
            </a:fld>
            <a:endParaRPr lang="en">
              <a:solidFill>
                <a:srgbClr val="68728D"/>
              </a:solidFill>
            </a:endParaRPr>
          </a:p>
        </p:txBody>
      </p:sp>
      <p:grpSp>
        <p:nvGrpSpPr>
          <p:cNvPr id="281" name="Google Shape;281;p11"/>
          <p:cNvGrpSpPr/>
          <p:nvPr/>
        </p:nvGrpSpPr>
        <p:grpSpPr>
          <a:xfrm>
            <a:off x="-5" y="3657585"/>
            <a:ext cx="4248808" cy="3365507"/>
            <a:chOff x="4364071" y="-3213"/>
            <a:chExt cx="3186606" cy="2524130"/>
          </a:xfrm>
        </p:grpSpPr>
        <p:grpSp>
          <p:nvGrpSpPr>
            <p:cNvPr id="282" name="Google Shape;282;p11"/>
            <p:cNvGrpSpPr/>
            <p:nvPr/>
          </p:nvGrpSpPr>
          <p:grpSpPr>
            <a:xfrm flipH="1">
              <a:off x="4364072" y="2000218"/>
              <a:ext cx="3186606" cy="520699"/>
              <a:chOff x="2057775" y="0"/>
              <a:chExt cx="5487525" cy="896675"/>
            </a:xfrm>
          </p:grpSpPr>
          <p:pic>
            <p:nvPicPr>
              <p:cNvPr id="283" name="Google Shape;283;p11"/>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84" name="Google Shape;284;p11"/>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85" name="Google Shape;285;p11"/>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86" name="Google Shape;286;p11"/>
            <p:cNvGrpSpPr/>
            <p:nvPr/>
          </p:nvGrpSpPr>
          <p:grpSpPr>
            <a:xfrm flipH="1">
              <a:off x="4762444" y="1600887"/>
              <a:ext cx="1991656" cy="520699"/>
              <a:chOff x="4115550" y="0"/>
              <a:chExt cx="3429750" cy="896675"/>
            </a:xfrm>
          </p:grpSpPr>
          <p:pic>
            <p:nvPicPr>
              <p:cNvPr id="287" name="Google Shape;287;p11"/>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88" name="Google Shape;288;p11"/>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89" name="Google Shape;289;p11"/>
            <p:cNvGrpSpPr/>
            <p:nvPr/>
          </p:nvGrpSpPr>
          <p:grpSpPr>
            <a:xfrm flipH="1">
              <a:off x="4364072" y="1198193"/>
              <a:ext cx="1991656" cy="520699"/>
              <a:chOff x="4115550" y="0"/>
              <a:chExt cx="3429750" cy="896675"/>
            </a:xfrm>
          </p:grpSpPr>
          <p:pic>
            <p:nvPicPr>
              <p:cNvPr id="290" name="Google Shape;290;p11"/>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91" name="Google Shape;291;p11"/>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292" name="Google Shape;292;p11"/>
            <p:cNvPicPr preferRelativeResize="0"/>
            <p:nvPr/>
          </p:nvPicPr>
          <p:blipFill>
            <a:blip r:embed="rId2">
              <a:alphaModFix/>
            </a:blip>
            <a:stretch>
              <a:fillRect/>
            </a:stretch>
          </p:blipFill>
          <p:spPr>
            <a:xfrm flipH="1">
              <a:off x="4762444" y="798862"/>
              <a:ext cx="796706" cy="520699"/>
            </a:xfrm>
            <a:prstGeom prst="rect">
              <a:avLst/>
            </a:prstGeom>
            <a:noFill/>
            <a:ln>
              <a:noFill/>
            </a:ln>
          </p:spPr>
        </p:pic>
        <p:pic>
          <p:nvPicPr>
            <p:cNvPr id="293" name="Google Shape;293;p11"/>
            <p:cNvPicPr preferRelativeResize="0"/>
            <p:nvPr/>
          </p:nvPicPr>
          <p:blipFill>
            <a:blip r:embed="rId2">
              <a:alphaModFix/>
            </a:blip>
            <a:stretch>
              <a:fillRect/>
            </a:stretch>
          </p:blipFill>
          <p:spPr>
            <a:xfrm flipH="1">
              <a:off x="4364071" y="396118"/>
              <a:ext cx="796706" cy="520699"/>
            </a:xfrm>
            <a:prstGeom prst="rect">
              <a:avLst/>
            </a:prstGeom>
            <a:noFill/>
            <a:ln>
              <a:noFill/>
            </a:ln>
          </p:spPr>
        </p:pic>
        <p:pic>
          <p:nvPicPr>
            <p:cNvPr id="294" name="Google Shape;294;p11"/>
            <p:cNvPicPr preferRelativeResize="0"/>
            <p:nvPr/>
          </p:nvPicPr>
          <p:blipFill>
            <a:blip r:embed="rId2">
              <a:alphaModFix/>
            </a:blip>
            <a:stretch>
              <a:fillRect/>
            </a:stretch>
          </p:blipFill>
          <p:spPr>
            <a:xfrm flipH="1">
              <a:off x="4762444" y="-3213"/>
              <a:ext cx="796706" cy="520699"/>
            </a:xfrm>
            <a:prstGeom prst="rect">
              <a:avLst/>
            </a:prstGeom>
            <a:noFill/>
            <a:ln>
              <a:noFill/>
            </a:ln>
          </p:spPr>
        </p:pic>
      </p:grpSp>
      <p:grpSp>
        <p:nvGrpSpPr>
          <p:cNvPr id="295" name="Google Shape;295;p11"/>
          <p:cNvGrpSpPr/>
          <p:nvPr/>
        </p:nvGrpSpPr>
        <p:grpSpPr>
          <a:xfrm>
            <a:off x="7943192" y="-4282"/>
            <a:ext cx="4248808" cy="2833065"/>
            <a:chOff x="5957394" y="-3213"/>
            <a:chExt cx="3186606" cy="2124799"/>
          </a:xfrm>
        </p:grpSpPr>
        <p:grpSp>
          <p:nvGrpSpPr>
            <p:cNvPr id="296" name="Google Shape;296;p11"/>
            <p:cNvGrpSpPr/>
            <p:nvPr/>
          </p:nvGrpSpPr>
          <p:grpSpPr>
            <a:xfrm flipH="1">
              <a:off x="5957394" y="-3213"/>
              <a:ext cx="3186606" cy="520699"/>
              <a:chOff x="0" y="0"/>
              <a:chExt cx="5487525" cy="896675"/>
            </a:xfrm>
          </p:grpSpPr>
          <p:pic>
            <p:nvPicPr>
              <p:cNvPr id="297" name="Google Shape;297;p11"/>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98" name="Google Shape;298;p11"/>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99" name="Google Shape;299;p11"/>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300" name="Google Shape;300;p11"/>
            <p:cNvGrpSpPr/>
            <p:nvPr/>
          </p:nvGrpSpPr>
          <p:grpSpPr>
            <a:xfrm flipH="1">
              <a:off x="6753972" y="396118"/>
              <a:ext cx="1991656" cy="520699"/>
              <a:chOff x="0" y="0"/>
              <a:chExt cx="3429750" cy="896675"/>
            </a:xfrm>
          </p:grpSpPr>
          <p:pic>
            <p:nvPicPr>
              <p:cNvPr id="301" name="Google Shape;301;p11"/>
              <p:cNvPicPr preferRelativeResize="0"/>
              <p:nvPr/>
            </p:nvPicPr>
            <p:blipFill>
              <a:blip r:embed="rId2">
                <a:alphaModFix/>
              </a:blip>
              <a:stretch>
                <a:fillRect/>
              </a:stretch>
            </p:blipFill>
            <p:spPr>
              <a:xfrm>
                <a:off x="0" y="0"/>
                <a:ext cx="1371975" cy="896675"/>
              </a:xfrm>
              <a:prstGeom prst="rect">
                <a:avLst/>
              </a:prstGeom>
              <a:noFill/>
              <a:ln>
                <a:noFill/>
              </a:ln>
            </p:spPr>
          </p:pic>
          <p:pic>
            <p:nvPicPr>
              <p:cNvPr id="302" name="Google Shape;302;p11"/>
              <p:cNvPicPr preferRelativeResize="0"/>
              <p:nvPr/>
            </p:nvPicPr>
            <p:blipFill>
              <a:blip r:embed="rId2">
                <a:alphaModFix/>
              </a:blip>
              <a:stretch>
                <a:fillRect/>
              </a:stretch>
            </p:blipFill>
            <p:spPr>
              <a:xfrm>
                <a:off x="2057775" y="0"/>
                <a:ext cx="1371975" cy="896675"/>
              </a:xfrm>
              <a:prstGeom prst="rect">
                <a:avLst/>
              </a:prstGeom>
              <a:noFill/>
              <a:ln>
                <a:noFill/>
              </a:ln>
            </p:spPr>
          </p:pic>
        </p:grpSp>
        <p:pic>
          <p:nvPicPr>
            <p:cNvPr id="303" name="Google Shape;303;p11"/>
            <p:cNvPicPr preferRelativeResize="0"/>
            <p:nvPr/>
          </p:nvPicPr>
          <p:blipFill>
            <a:blip r:embed="rId2">
              <a:alphaModFix/>
            </a:blip>
            <a:stretch>
              <a:fillRect/>
            </a:stretch>
          </p:blipFill>
          <p:spPr>
            <a:xfrm flipH="1">
              <a:off x="8347294" y="1600887"/>
              <a:ext cx="796706" cy="520699"/>
            </a:xfrm>
            <a:prstGeom prst="rect">
              <a:avLst/>
            </a:prstGeom>
            <a:noFill/>
            <a:ln>
              <a:noFill/>
            </a:ln>
          </p:spPr>
        </p:pic>
        <p:grpSp>
          <p:nvGrpSpPr>
            <p:cNvPr id="304" name="Google Shape;304;p11"/>
            <p:cNvGrpSpPr/>
            <p:nvPr/>
          </p:nvGrpSpPr>
          <p:grpSpPr>
            <a:xfrm flipH="1">
              <a:off x="7152344" y="798862"/>
              <a:ext cx="1991656" cy="520699"/>
              <a:chOff x="0" y="0"/>
              <a:chExt cx="3429750" cy="896675"/>
            </a:xfrm>
          </p:grpSpPr>
          <p:pic>
            <p:nvPicPr>
              <p:cNvPr id="305" name="Google Shape;305;p11"/>
              <p:cNvPicPr preferRelativeResize="0"/>
              <p:nvPr/>
            </p:nvPicPr>
            <p:blipFill>
              <a:blip r:embed="rId2">
                <a:alphaModFix/>
              </a:blip>
              <a:stretch>
                <a:fillRect/>
              </a:stretch>
            </p:blipFill>
            <p:spPr>
              <a:xfrm>
                <a:off x="0" y="0"/>
                <a:ext cx="1371975" cy="896675"/>
              </a:xfrm>
              <a:prstGeom prst="rect">
                <a:avLst/>
              </a:prstGeom>
              <a:noFill/>
              <a:ln>
                <a:noFill/>
              </a:ln>
            </p:spPr>
          </p:pic>
          <p:pic>
            <p:nvPicPr>
              <p:cNvPr id="306" name="Google Shape;306;p11"/>
              <p:cNvPicPr preferRelativeResize="0"/>
              <p:nvPr/>
            </p:nvPicPr>
            <p:blipFill>
              <a:blip r:embed="rId2">
                <a:alphaModFix/>
              </a:blip>
              <a:stretch>
                <a:fillRect/>
              </a:stretch>
            </p:blipFill>
            <p:spPr>
              <a:xfrm>
                <a:off x="2057775" y="0"/>
                <a:ext cx="1371975" cy="896675"/>
              </a:xfrm>
              <a:prstGeom prst="rect">
                <a:avLst/>
              </a:prstGeom>
              <a:noFill/>
              <a:ln>
                <a:noFill/>
              </a:ln>
            </p:spPr>
          </p:pic>
        </p:grpSp>
      </p:grpSp>
    </p:spTree>
    <p:extLst>
      <p:ext uri="{BB962C8B-B14F-4D97-AF65-F5344CB8AC3E}">
        <p14:creationId xmlns:p14="http://schemas.microsoft.com/office/powerpoint/2010/main" val="9710283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grpSp>
        <p:nvGrpSpPr>
          <p:cNvPr id="10" name="Google Shape;10;p2"/>
          <p:cNvGrpSpPr/>
          <p:nvPr/>
        </p:nvGrpSpPr>
        <p:grpSpPr>
          <a:xfrm flipH="1">
            <a:off x="1216968" y="0"/>
            <a:ext cx="10975033" cy="5775400"/>
            <a:chOff x="0" y="0"/>
            <a:chExt cx="8231275" cy="4331550"/>
          </a:xfrm>
        </p:grpSpPr>
        <p:pic>
          <p:nvPicPr>
            <p:cNvPr id="11" name="Google Shape;11;p2"/>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12" name="Google Shape;12;p2"/>
            <p:cNvGrpSpPr/>
            <p:nvPr/>
          </p:nvGrpSpPr>
          <p:grpSpPr>
            <a:xfrm>
              <a:off x="0" y="2747250"/>
              <a:ext cx="3429750" cy="896675"/>
              <a:chOff x="0" y="0"/>
              <a:chExt cx="3429750" cy="896675"/>
            </a:xfrm>
          </p:grpSpPr>
          <p:pic>
            <p:nvPicPr>
              <p:cNvPr id="13" name="Google Shape;13;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4" name="Google Shape;14;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15" name="Google Shape;15;p2"/>
            <p:cNvGrpSpPr/>
            <p:nvPr/>
          </p:nvGrpSpPr>
          <p:grpSpPr>
            <a:xfrm>
              <a:off x="685975" y="2061250"/>
              <a:ext cx="3429750" cy="896675"/>
              <a:chOff x="0" y="0"/>
              <a:chExt cx="3429750" cy="896675"/>
            </a:xfrm>
          </p:grpSpPr>
          <p:pic>
            <p:nvPicPr>
              <p:cNvPr id="16" name="Google Shape;16;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7" name="Google Shape;17;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18" name="Google Shape;18;p2"/>
            <p:cNvGrpSpPr/>
            <p:nvPr/>
          </p:nvGrpSpPr>
          <p:grpSpPr>
            <a:xfrm>
              <a:off x="0" y="1373625"/>
              <a:ext cx="3429750" cy="896675"/>
              <a:chOff x="0" y="0"/>
              <a:chExt cx="3429750" cy="896675"/>
            </a:xfrm>
          </p:grpSpPr>
          <p:pic>
            <p:nvPicPr>
              <p:cNvPr id="19" name="Google Shape;19;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0" name="Google Shape;20;p2"/>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21" name="Google Shape;21;p2"/>
            <p:cNvGrpSpPr/>
            <p:nvPr/>
          </p:nvGrpSpPr>
          <p:grpSpPr>
            <a:xfrm>
              <a:off x="685975" y="687625"/>
              <a:ext cx="7545300" cy="896675"/>
              <a:chOff x="0" y="0"/>
              <a:chExt cx="7545300" cy="896675"/>
            </a:xfrm>
          </p:grpSpPr>
          <p:pic>
            <p:nvPicPr>
              <p:cNvPr id="22" name="Google Shape;22;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3" name="Google Shape;23;p2"/>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 name="Google Shape;24;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5" name="Google Shape;25;p2"/>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6" name="Google Shape;26;p2"/>
            <p:cNvGrpSpPr/>
            <p:nvPr/>
          </p:nvGrpSpPr>
          <p:grpSpPr>
            <a:xfrm>
              <a:off x="0" y="0"/>
              <a:ext cx="7545300" cy="896675"/>
              <a:chOff x="0" y="0"/>
              <a:chExt cx="7545300" cy="896675"/>
            </a:xfrm>
          </p:grpSpPr>
          <p:pic>
            <p:nvPicPr>
              <p:cNvPr id="27" name="Google Shape;27;p2"/>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8" name="Google Shape;28;p2"/>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9" name="Google Shape;29;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0" name="Google Shape;30;p2"/>
              <p:cNvPicPr preferRelativeResize="0"/>
              <p:nvPr/>
            </p:nvPicPr>
            <p:blipFill>
              <a:blip r:embed="rId2">
                <a:alphaModFix/>
              </a:blip>
              <a:stretch>
                <a:fillRect/>
              </a:stretch>
            </p:blipFill>
            <p:spPr>
              <a:xfrm>
                <a:off x="6173325" y="0"/>
                <a:ext cx="1371975" cy="896675"/>
              </a:xfrm>
              <a:prstGeom prst="rect">
                <a:avLst/>
              </a:prstGeom>
              <a:noFill/>
              <a:ln>
                <a:noFill/>
              </a:ln>
            </p:spPr>
          </p:pic>
        </p:grpSp>
      </p:grpSp>
      <p:sp>
        <p:nvSpPr>
          <p:cNvPr id="31" name="Google Shape;31;p2"/>
          <p:cNvSpPr txBox="1">
            <a:spLocks noGrp="1"/>
          </p:cNvSpPr>
          <p:nvPr>
            <p:ph type="ctrTitle"/>
          </p:nvPr>
        </p:nvSpPr>
        <p:spPr>
          <a:xfrm>
            <a:off x="2703496" y="2604420"/>
            <a:ext cx="6764400" cy="1546400"/>
          </a:xfrm>
          <a:prstGeom prst="rect">
            <a:avLst/>
          </a:prstGeom>
        </p:spPr>
        <p:txBody>
          <a:bodyPr spcFirstLastPara="1" wrap="square" lIns="0" tIns="0" rIns="0" bIns="0"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grpSp>
        <p:nvGrpSpPr>
          <p:cNvPr id="32" name="Google Shape;32;p2"/>
          <p:cNvGrpSpPr/>
          <p:nvPr/>
        </p:nvGrpSpPr>
        <p:grpSpPr>
          <a:xfrm flipH="1">
            <a:off x="1" y="4117464"/>
            <a:ext cx="5487633" cy="3027067"/>
            <a:chOff x="4115550" y="2061250"/>
            <a:chExt cx="4115725" cy="2270300"/>
          </a:xfrm>
        </p:grpSpPr>
        <p:grpSp>
          <p:nvGrpSpPr>
            <p:cNvPr id="33" name="Google Shape;33;p2"/>
            <p:cNvGrpSpPr/>
            <p:nvPr/>
          </p:nvGrpSpPr>
          <p:grpSpPr>
            <a:xfrm>
              <a:off x="4801525" y="3434875"/>
              <a:ext cx="3429750" cy="896675"/>
              <a:chOff x="4115550" y="0"/>
              <a:chExt cx="3429750" cy="896675"/>
            </a:xfrm>
          </p:grpSpPr>
          <p:pic>
            <p:nvPicPr>
              <p:cNvPr id="34" name="Google Shape;34;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5" name="Google Shape;35;p2"/>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36" name="Google Shape;36;p2"/>
            <p:cNvGrpSpPr/>
            <p:nvPr/>
          </p:nvGrpSpPr>
          <p:grpSpPr>
            <a:xfrm>
              <a:off x="4115550" y="2747250"/>
              <a:ext cx="3429750" cy="896675"/>
              <a:chOff x="4115550" y="0"/>
              <a:chExt cx="3429750" cy="896675"/>
            </a:xfrm>
          </p:grpSpPr>
          <p:pic>
            <p:nvPicPr>
              <p:cNvPr id="37" name="Google Shape;37;p2"/>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38" name="Google Shape;38;p2"/>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39" name="Google Shape;39;p2"/>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extLst>
      <p:ext uri="{BB962C8B-B14F-4D97-AF65-F5344CB8AC3E}">
        <p14:creationId xmlns:p14="http://schemas.microsoft.com/office/powerpoint/2010/main" val="40228229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grpSp>
        <p:nvGrpSpPr>
          <p:cNvPr id="41" name="Google Shape;41;p3"/>
          <p:cNvGrpSpPr/>
          <p:nvPr/>
        </p:nvGrpSpPr>
        <p:grpSpPr>
          <a:xfrm flipH="1">
            <a:off x="1216968" y="0"/>
            <a:ext cx="10975033" cy="5775400"/>
            <a:chOff x="0" y="0"/>
            <a:chExt cx="8231275" cy="4331550"/>
          </a:xfrm>
        </p:grpSpPr>
        <p:pic>
          <p:nvPicPr>
            <p:cNvPr id="42" name="Google Shape;42;p3"/>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43" name="Google Shape;43;p3"/>
            <p:cNvGrpSpPr/>
            <p:nvPr/>
          </p:nvGrpSpPr>
          <p:grpSpPr>
            <a:xfrm>
              <a:off x="0" y="2747250"/>
              <a:ext cx="3429750" cy="896675"/>
              <a:chOff x="0" y="0"/>
              <a:chExt cx="3429750" cy="896675"/>
            </a:xfrm>
          </p:grpSpPr>
          <p:pic>
            <p:nvPicPr>
              <p:cNvPr id="44" name="Google Shape;44;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5" name="Google Shape;45;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6" name="Google Shape;46;p3"/>
            <p:cNvGrpSpPr/>
            <p:nvPr/>
          </p:nvGrpSpPr>
          <p:grpSpPr>
            <a:xfrm>
              <a:off x="685975" y="2061250"/>
              <a:ext cx="3429750" cy="896675"/>
              <a:chOff x="0" y="0"/>
              <a:chExt cx="3429750" cy="896675"/>
            </a:xfrm>
          </p:grpSpPr>
          <p:pic>
            <p:nvPicPr>
              <p:cNvPr id="47" name="Google Shape;47;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8" name="Google Shape;48;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9" name="Google Shape;49;p3"/>
            <p:cNvGrpSpPr/>
            <p:nvPr/>
          </p:nvGrpSpPr>
          <p:grpSpPr>
            <a:xfrm>
              <a:off x="0" y="1373625"/>
              <a:ext cx="3429750" cy="896675"/>
              <a:chOff x="0" y="0"/>
              <a:chExt cx="3429750" cy="896675"/>
            </a:xfrm>
          </p:grpSpPr>
          <p:pic>
            <p:nvPicPr>
              <p:cNvPr id="50" name="Google Shape;50;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1" name="Google Shape;51;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52" name="Google Shape;52;p3"/>
            <p:cNvGrpSpPr/>
            <p:nvPr/>
          </p:nvGrpSpPr>
          <p:grpSpPr>
            <a:xfrm>
              <a:off x="685975" y="687625"/>
              <a:ext cx="7545300" cy="896675"/>
              <a:chOff x="0" y="0"/>
              <a:chExt cx="7545300" cy="896675"/>
            </a:xfrm>
          </p:grpSpPr>
          <p:pic>
            <p:nvPicPr>
              <p:cNvPr id="53" name="Google Shape;53;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4" name="Google Shape;54;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55" name="Google Shape;55;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56" name="Google Shape;56;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57" name="Google Shape;57;p3"/>
            <p:cNvGrpSpPr/>
            <p:nvPr/>
          </p:nvGrpSpPr>
          <p:grpSpPr>
            <a:xfrm>
              <a:off x="0" y="0"/>
              <a:ext cx="7545300" cy="896675"/>
              <a:chOff x="0" y="0"/>
              <a:chExt cx="7545300" cy="896675"/>
            </a:xfrm>
          </p:grpSpPr>
          <p:pic>
            <p:nvPicPr>
              <p:cNvPr id="58" name="Google Shape;58;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9" name="Google Shape;59;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60" name="Google Shape;60;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1" name="Google Shape;61;p3"/>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62" name="Google Shape;62;p3"/>
          <p:cNvGrpSpPr/>
          <p:nvPr/>
        </p:nvGrpSpPr>
        <p:grpSpPr>
          <a:xfrm flipH="1">
            <a:off x="1" y="4117464"/>
            <a:ext cx="5487633" cy="3027067"/>
            <a:chOff x="4115550" y="2061250"/>
            <a:chExt cx="4115725" cy="2270300"/>
          </a:xfrm>
        </p:grpSpPr>
        <p:grpSp>
          <p:nvGrpSpPr>
            <p:cNvPr id="63" name="Google Shape;63;p3"/>
            <p:cNvGrpSpPr/>
            <p:nvPr/>
          </p:nvGrpSpPr>
          <p:grpSpPr>
            <a:xfrm>
              <a:off x="4801525" y="3434875"/>
              <a:ext cx="3429750" cy="896675"/>
              <a:chOff x="4115550" y="0"/>
              <a:chExt cx="3429750" cy="896675"/>
            </a:xfrm>
          </p:grpSpPr>
          <p:pic>
            <p:nvPicPr>
              <p:cNvPr id="64" name="Google Shape;64;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5" name="Google Shape;65;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66" name="Google Shape;66;p3"/>
            <p:cNvGrpSpPr/>
            <p:nvPr/>
          </p:nvGrpSpPr>
          <p:grpSpPr>
            <a:xfrm>
              <a:off x="4115550" y="2747250"/>
              <a:ext cx="3429750" cy="896675"/>
              <a:chOff x="4115550" y="0"/>
              <a:chExt cx="3429750" cy="896675"/>
            </a:xfrm>
          </p:grpSpPr>
          <p:pic>
            <p:nvPicPr>
              <p:cNvPr id="67" name="Google Shape;67;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8" name="Google Shape;68;p3"/>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69" name="Google Shape;69;p3"/>
            <p:cNvPicPr preferRelativeResize="0"/>
            <p:nvPr/>
          </p:nvPicPr>
          <p:blipFill>
            <a:blip r:embed="rId2">
              <a:alphaModFix/>
            </a:blip>
            <a:stretch>
              <a:fillRect/>
            </a:stretch>
          </p:blipFill>
          <p:spPr>
            <a:xfrm>
              <a:off x="6859300" y="2061250"/>
              <a:ext cx="1371975" cy="896675"/>
            </a:xfrm>
            <a:prstGeom prst="rect">
              <a:avLst/>
            </a:prstGeom>
            <a:noFill/>
            <a:ln>
              <a:noFill/>
            </a:ln>
          </p:spPr>
        </p:pic>
      </p:grpSp>
      <p:sp>
        <p:nvSpPr>
          <p:cNvPr id="70" name="Google Shape;70;p3"/>
          <p:cNvSpPr txBox="1">
            <a:spLocks noGrp="1"/>
          </p:cNvSpPr>
          <p:nvPr>
            <p:ph type="ctrTitle"/>
          </p:nvPr>
        </p:nvSpPr>
        <p:spPr>
          <a:xfrm>
            <a:off x="2703500" y="2172529"/>
            <a:ext cx="6784800" cy="15464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5300"/>
            </a:lvl1pPr>
            <a:lvl2pPr lvl="1" rtl="0">
              <a:spcBef>
                <a:spcPts val="0"/>
              </a:spcBef>
              <a:spcAft>
                <a:spcPts val="0"/>
              </a:spcAft>
              <a:buSzPts val="4000"/>
              <a:buNone/>
              <a:defRPr sz="5300"/>
            </a:lvl2pPr>
            <a:lvl3pPr lvl="2" rtl="0">
              <a:spcBef>
                <a:spcPts val="0"/>
              </a:spcBef>
              <a:spcAft>
                <a:spcPts val="0"/>
              </a:spcAft>
              <a:buSzPts val="4000"/>
              <a:buNone/>
              <a:defRPr sz="5300"/>
            </a:lvl3pPr>
            <a:lvl4pPr lvl="3" rtl="0">
              <a:spcBef>
                <a:spcPts val="0"/>
              </a:spcBef>
              <a:spcAft>
                <a:spcPts val="0"/>
              </a:spcAft>
              <a:buSzPts val="4000"/>
              <a:buNone/>
              <a:defRPr sz="5300"/>
            </a:lvl4pPr>
            <a:lvl5pPr lvl="4" rtl="0">
              <a:spcBef>
                <a:spcPts val="0"/>
              </a:spcBef>
              <a:spcAft>
                <a:spcPts val="0"/>
              </a:spcAft>
              <a:buSzPts val="4000"/>
              <a:buNone/>
              <a:defRPr sz="5300"/>
            </a:lvl5pPr>
            <a:lvl6pPr lvl="5" rtl="0">
              <a:spcBef>
                <a:spcPts val="0"/>
              </a:spcBef>
              <a:spcAft>
                <a:spcPts val="0"/>
              </a:spcAft>
              <a:buSzPts val="4000"/>
              <a:buNone/>
              <a:defRPr sz="5300"/>
            </a:lvl6pPr>
            <a:lvl7pPr lvl="6" rtl="0">
              <a:spcBef>
                <a:spcPts val="0"/>
              </a:spcBef>
              <a:spcAft>
                <a:spcPts val="0"/>
              </a:spcAft>
              <a:buSzPts val="4000"/>
              <a:buNone/>
              <a:defRPr sz="5300"/>
            </a:lvl7pPr>
            <a:lvl8pPr lvl="7" rtl="0">
              <a:spcBef>
                <a:spcPts val="0"/>
              </a:spcBef>
              <a:spcAft>
                <a:spcPts val="0"/>
              </a:spcAft>
              <a:buSzPts val="4000"/>
              <a:buNone/>
              <a:defRPr sz="5300"/>
            </a:lvl8pPr>
            <a:lvl9pPr lvl="8" rtl="0">
              <a:spcBef>
                <a:spcPts val="0"/>
              </a:spcBef>
              <a:spcAft>
                <a:spcPts val="0"/>
              </a:spcAft>
              <a:buSzPts val="4000"/>
              <a:buNone/>
              <a:defRPr sz="5300"/>
            </a:lvl9pPr>
          </a:lstStyle>
          <a:p>
            <a:endParaRPr/>
          </a:p>
        </p:txBody>
      </p:sp>
      <p:sp>
        <p:nvSpPr>
          <p:cNvPr id="71" name="Google Shape;71;p3"/>
          <p:cNvSpPr txBox="1">
            <a:spLocks noGrp="1"/>
          </p:cNvSpPr>
          <p:nvPr>
            <p:ph type="subTitle" idx="1"/>
          </p:nvPr>
        </p:nvSpPr>
        <p:spPr>
          <a:xfrm>
            <a:off x="2703500" y="3848135"/>
            <a:ext cx="6784800" cy="10464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4000">
                <a:solidFill>
                  <a:schemeClr val="accent2"/>
                </a:solidFill>
              </a:defRPr>
            </a:lvl2pPr>
            <a:lvl3pPr lvl="2" rtl="0">
              <a:spcBef>
                <a:spcPts val="0"/>
              </a:spcBef>
              <a:spcAft>
                <a:spcPts val="0"/>
              </a:spcAft>
              <a:buClr>
                <a:schemeClr val="accent2"/>
              </a:buClr>
              <a:buSzPts val="3000"/>
              <a:buNone/>
              <a:defRPr sz="4000">
                <a:solidFill>
                  <a:schemeClr val="accent2"/>
                </a:solidFill>
              </a:defRPr>
            </a:lvl3pPr>
            <a:lvl4pPr lvl="3" rtl="0">
              <a:spcBef>
                <a:spcPts val="0"/>
              </a:spcBef>
              <a:spcAft>
                <a:spcPts val="0"/>
              </a:spcAft>
              <a:buClr>
                <a:schemeClr val="accent2"/>
              </a:buClr>
              <a:buSzPts val="3000"/>
              <a:buNone/>
              <a:defRPr sz="4000">
                <a:solidFill>
                  <a:schemeClr val="accent2"/>
                </a:solidFill>
              </a:defRPr>
            </a:lvl4pPr>
            <a:lvl5pPr lvl="4" rtl="0">
              <a:spcBef>
                <a:spcPts val="0"/>
              </a:spcBef>
              <a:spcAft>
                <a:spcPts val="0"/>
              </a:spcAft>
              <a:buClr>
                <a:schemeClr val="accent2"/>
              </a:buClr>
              <a:buSzPts val="3000"/>
              <a:buNone/>
              <a:defRPr sz="4000">
                <a:solidFill>
                  <a:schemeClr val="accent2"/>
                </a:solidFill>
              </a:defRPr>
            </a:lvl5pPr>
            <a:lvl6pPr lvl="5" rtl="0">
              <a:spcBef>
                <a:spcPts val="0"/>
              </a:spcBef>
              <a:spcAft>
                <a:spcPts val="0"/>
              </a:spcAft>
              <a:buClr>
                <a:schemeClr val="accent2"/>
              </a:buClr>
              <a:buSzPts val="3000"/>
              <a:buNone/>
              <a:defRPr sz="4000">
                <a:solidFill>
                  <a:schemeClr val="accent2"/>
                </a:solidFill>
              </a:defRPr>
            </a:lvl6pPr>
            <a:lvl7pPr lvl="6" rtl="0">
              <a:spcBef>
                <a:spcPts val="0"/>
              </a:spcBef>
              <a:spcAft>
                <a:spcPts val="0"/>
              </a:spcAft>
              <a:buClr>
                <a:schemeClr val="accent2"/>
              </a:buClr>
              <a:buSzPts val="3000"/>
              <a:buNone/>
              <a:defRPr sz="4000">
                <a:solidFill>
                  <a:schemeClr val="accent2"/>
                </a:solidFill>
              </a:defRPr>
            </a:lvl7pPr>
            <a:lvl8pPr lvl="7" rtl="0">
              <a:spcBef>
                <a:spcPts val="0"/>
              </a:spcBef>
              <a:spcAft>
                <a:spcPts val="0"/>
              </a:spcAft>
              <a:buClr>
                <a:schemeClr val="accent2"/>
              </a:buClr>
              <a:buSzPts val="3000"/>
              <a:buNone/>
              <a:defRPr sz="4000">
                <a:solidFill>
                  <a:schemeClr val="accent2"/>
                </a:solidFill>
              </a:defRPr>
            </a:lvl8pPr>
            <a:lvl9pPr lvl="8" rtl="0">
              <a:spcBef>
                <a:spcPts val="0"/>
              </a:spcBef>
              <a:spcAft>
                <a:spcPts val="0"/>
              </a:spcAft>
              <a:buClr>
                <a:schemeClr val="accent2"/>
              </a:buClr>
              <a:buSzPts val="3000"/>
              <a:buNone/>
              <a:defRPr sz="4000">
                <a:solidFill>
                  <a:schemeClr val="accent2"/>
                </a:solidFill>
              </a:defRPr>
            </a:lvl9pPr>
          </a:lstStyle>
          <a:p>
            <a:endParaRPr/>
          </a:p>
        </p:txBody>
      </p:sp>
    </p:spTree>
    <p:extLst>
      <p:ext uri="{BB962C8B-B14F-4D97-AF65-F5344CB8AC3E}">
        <p14:creationId xmlns:p14="http://schemas.microsoft.com/office/powerpoint/2010/main" val="34075751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72"/>
        <p:cNvGrpSpPr/>
        <p:nvPr/>
      </p:nvGrpSpPr>
      <p:grpSpPr>
        <a:xfrm>
          <a:off x="0" y="0"/>
          <a:ext cx="0" cy="0"/>
          <a:chOff x="0" y="0"/>
          <a:chExt cx="0" cy="0"/>
        </a:xfrm>
      </p:grpSpPr>
      <p:grpSp>
        <p:nvGrpSpPr>
          <p:cNvPr id="73" name="Google Shape;73;p4"/>
          <p:cNvGrpSpPr/>
          <p:nvPr/>
        </p:nvGrpSpPr>
        <p:grpSpPr>
          <a:xfrm>
            <a:off x="5818365" y="-4284"/>
            <a:ext cx="6373635" cy="3365507"/>
            <a:chOff x="4363774" y="-3213"/>
            <a:chExt cx="4780226" cy="2524130"/>
          </a:xfrm>
        </p:grpSpPr>
        <p:pic>
          <p:nvPicPr>
            <p:cNvPr id="74" name="Google Shape;74;p4"/>
            <p:cNvPicPr preferRelativeResize="0"/>
            <p:nvPr/>
          </p:nvPicPr>
          <p:blipFill>
            <a:blip r:embed="rId2">
              <a:alphaModFix/>
            </a:blip>
            <a:stretch>
              <a:fillRect/>
            </a:stretch>
          </p:blipFill>
          <p:spPr>
            <a:xfrm flipH="1">
              <a:off x="7948921" y="2000218"/>
              <a:ext cx="796706" cy="520699"/>
            </a:xfrm>
            <a:prstGeom prst="rect">
              <a:avLst/>
            </a:prstGeom>
            <a:noFill/>
            <a:ln>
              <a:noFill/>
            </a:ln>
          </p:spPr>
        </p:pic>
        <p:grpSp>
          <p:nvGrpSpPr>
            <p:cNvPr id="75" name="Google Shape;75;p4"/>
            <p:cNvGrpSpPr/>
            <p:nvPr/>
          </p:nvGrpSpPr>
          <p:grpSpPr>
            <a:xfrm flipH="1">
              <a:off x="7152344" y="1600887"/>
              <a:ext cx="1991656" cy="520699"/>
              <a:chOff x="0" y="0"/>
              <a:chExt cx="3429750" cy="896675"/>
            </a:xfrm>
          </p:grpSpPr>
          <p:pic>
            <p:nvPicPr>
              <p:cNvPr id="76" name="Google Shape;76;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77" name="Google Shape;77;p4"/>
              <p:cNvPicPr preferRelativeResize="0"/>
              <p:nvPr/>
            </p:nvPicPr>
            <p:blipFill>
              <a:blip r:embed="rId2">
                <a:alphaModFix/>
              </a:blip>
              <a:stretch>
                <a:fillRect/>
              </a:stretch>
            </p:blipFill>
            <p:spPr>
              <a:xfrm>
                <a:off x="2057775" y="0"/>
                <a:ext cx="1371975" cy="896675"/>
              </a:xfrm>
              <a:prstGeom prst="rect">
                <a:avLst/>
              </a:prstGeom>
              <a:noFill/>
              <a:ln>
                <a:noFill/>
              </a:ln>
            </p:spPr>
          </p:pic>
        </p:grpSp>
        <p:pic>
          <p:nvPicPr>
            <p:cNvPr id="78" name="Google Shape;78;p4"/>
            <p:cNvPicPr preferRelativeResize="0"/>
            <p:nvPr/>
          </p:nvPicPr>
          <p:blipFill>
            <a:blip r:embed="rId2">
              <a:alphaModFix/>
            </a:blip>
            <a:stretch>
              <a:fillRect/>
            </a:stretch>
          </p:blipFill>
          <p:spPr>
            <a:xfrm flipH="1">
              <a:off x="7948921" y="1198193"/>
              <a:ext cx="796706" cy="520699"/>
            </a:xfrm>
            <a:prstGeom prst="rect">
              <a:avLst/>
            </a:prstGeom>
            <a:noFill/>
            <a:ln>
              <a:noFill/>
            </a:ln>
          </p:spPr>
        </p:pic>
        <p:grpSp>
          <p:nvGrpSpPr>
            <p:cNvPr id="79" name="Google Shape;79;p4"/>
            <p:cNvGrpSpPr/>
            <p:nvPr/>
          </p:nvGrpSpPr>
          <p:grpSpPr>
            <a:xfrm flipH="1">
              <a:off x="5957394" y="798862"/>
              <a:ext cx="3186606" cy="520699"/>
              <a:chOff x="0" y="0"/>
              <a:chExt cx="5487525" cy="896675"/>
            </a:xfrm>
          </p:grpSpPr>
          <p:pic>
            <p:nvPicPr>
              <p:cNvPr id="80" name="Google Shape;80;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81" name="Google Shape;81;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82" name="Google Shape;82;p4"/>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83" name="Google Shape;83;p4"/>
            <p:cNvGrpSpPr/>
            <p:nvPr/>
          </p:nvGrpSpPr>
          <p:grpSpPr>
            <a:xfrm flipH="1">
              <a:off x="4363774" y="396118"/>
              <a:ext cx="4381854" cy="520735"/>
              <a:chOff x="0" y="0"/>
              <a:chExt cx="7545300" cy="896675"/>
            </a:xfrm>
          </p:grpSpPr>
          <p:pic>
            <p:nvPicPr>
              <p:cNvPr id="84" name="Google Shape;84;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85" name="Google Shape;85;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86" name="Google Shape;86;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87" name="Google Shape;87;p4"/>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88" name="Google Shape;88;p4"/>
            <p:cNvGrpSpPr/>
            <p:nvPr/>
          </p:nvGrpSpPr>
          <p:grpSpPr>
            <a:xfrm flipH="1">
              <a:off x="4762146" y="-3213"/>
              <a:ext cx="4381854" cy="520735"/>
              <a:chOff x="0" y="0"/>
              <a:chExt cx="7545300" cy="896675"/>
            </a:xfrm>
          </p:grpSpPr>
          <p:pic>
            <p:nvPicPr>
              <p:cNvPr id="89" name="Google Shape;89;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90" name="Google Shape;90;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91" name="Google Shape;91;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92" name="Google Shape;92;p4"/>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93" name="Google Shape;93;p4"/>
          <p:cNvGrpSpPr/>
          <p:nvPr/>
        </p:nvGrpSpPr>
        <p:grpSpPr>
          <a:xfrm>
            <a:off x="-4" y="3657584"/>
            <a:ext cx="5842075" cy="3365507"/>
            <a:chOff x="4364072" y="-3213"/>
            <a:chExt cx="4381556" cy="2524130"/>
          </a:xfrm>
        </p:grpSpPr>
        <p:grpSp>
          <p:nvGrpSpPr>
            <p:cNvPr id="94" name="Google Shape;94;p4"/>
            <p:cNvGrpSpPr/>
            <p:nvPr/>
          </p:nvGrpSpPr>
          <p:grpSpPr>
            <a:xfrm flipH="1">
              <a:off x="4364072" y="2000218"/>
              <a:ext cx="4381556" cy="520699"/>
              <a:chOff x="0" y="0"/>
              <a:chExt cx="7545300" cy="896675"/>
            </a:xfrm>
          </p:grpSpPr>
          <p:pic>
            <p:nvPicPr>
              <p:cNvPr id="95" name="Google Shape;95;p4"/>
              <p:cNvPicPr preferRelativeResize="0"/>
              <p:nvPr/>
            </p:nvPicPr>
            <p:blipFill>
              <a:blip r:embed="rId2">
                <a:alphaModFix/>
              </a:blip>
              <a:stretch>
                <a:fillRect/>
              </a:stretch>
            </p:blipFill>
            <p:spPr>
              <a:xfrm>
                <a:off x="0" y="0"/>
                <a:ext cx="1371975" cy="896675"/>
              </a:xfrm>
              <a:prstGeom prst="rect">
                <a:avLst/>
              </a:prstGeom>
              <a:noFill/>
              <a:ln>
                <a:noFill/>
              </a:ln>
            </p:spPr>
          </p:pic>
          <p:pic>
            <p:nvPicPr>
              <p:cNvPr id="96" name="Google Shape;96;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97" name="Google Shape;97;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98" name="Google Shape;98;p4"/>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99" name="Google Shape;99;p4"/>
            <p:cNvGrpSpPr/>
            <p:nvPr/>
          </p:nvGrpSpPr>
          <p:grpSpPr>
            <a:xfrm flipH="1">
              <a:off x="4762444" y="1600887"/>
              <a:ext cx="3186606" cy="520699"/>
              <a:chOff x="2057775" y="0"/>
              <a:chExt cx="5487525" cy="896675"/>
            </a:xfrm>
          </p:grpSpPr>
          <p:pic>
            <p:nvPicPr>
              <p:cNvPr id="100" name="Google Shape;100;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01" name="Google Shape;101;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02" name="Google Shape;102;p4"/>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03" name="Google Shape;103;p4"/>
            <p:cNvGrpSpPr/>
            <p:nvPr/>
          </p:nvGrpSpPr>
          <p:grpSpPr>
            <a:xfrm flipH="1">
              <a:off x="4364072" y="1198193"/>
              <a:ext cx="3186606" cy="520699"/>
              <a:chOff x="2057775" y="0"/>
              <a:chExt cx="5487525" cy="896675"/>
            </a:xfrm>
          </p:grpSpPr>
          <p:pic>
            <p:nvPicPr>
              <p:cNvPr id="104" name="Google Shape;104;p4"/>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05" name="Google Shape;105;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06" name="Google Shape;106;p4"/>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107" name="Google Shape;107;p4"/>
            <p:cNvPicPr preferRelativeResize="0"/>
            <p:nvPr/>
          </p:nvPicPr>
          <p:blipFill>
            <a:blip r:embed="rId2">
              <a:alphaModFix/>
            </a:blip>
            <a:stretch>
              <a:fillRect/>
            </a:stretch>
          </p:blipFill>
          <p:spPr>
            <a:xfrm flipH="1">
              <a:off x="4762444" y="798862"/>
              <a:ext cx="796706" cy="520699"/>
            </a:xfrm>
            <a:prstGeom prst="rect">
              <a:avLst/>
            </a:prstGeom>
            <a:noFill/>
            <a:ln>
              <a:noFill/>
            </a:ln>
          </p:spPr>
        </p:pic>
        <p:grpSp>
          <p:nvGrpSpPr>
            <p:cNvPr id="108" name="Google Shape;108;p4"/>
            <p:cNvGrpSpPr/>
            <p:nvPr/>
          </p:nvGrpSpPr>
          <p:grpSpPr>
            <a:xfrm flipH="1">
              <a:off x="4364072" y="396118"/>
              <a:ext cx="1991656" cy="520699"/>
              <a:chOff x="4115550" y="0"/>
              <a:chExt cx="3429750" cy="896675"/>
            </a:xfrm>
          </p:grpSpPr>
          <p:pic>
            <p:nvPicPr>
              <p:cNvPr id="109" name="Google Shape;109;p4"/>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10" name="Google Shape;110;p4"/>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111" name="Google Shape;111;p4"/>
            <p:cNvPicPr preferRelativeResize="0"/>
            <p:nvPr/>
          </p:nvPicPr>
          <p:blipFill>
            <a:blip r:embed="rId2">
              <a:alphaModFix/>
            </a:blip>
            <a:stretch>
              <a:fillRect/>
            </a:stretch>
          </p:blipFill>
          <p:spPr>
            <a:xfrm flipH="1">
              <a:off x="4762444" y="-3213"/>
              <a:ext cx="796706" cy="520699"/>
            </a:xfrm>
            <a:prstGeom prst="rect">
              <a:avLst/>
            </a:prstGeom>
            <a:noFill/>
            <a:ln>
              <a:noFill/>
            </a:ln>
          </p:spPr>
        </p:pic>
      </p:grpSp>
      <p:sp>
        <p:nvSpPr>
          <p:cNvPr id="112" name="Google Shape;112;p4"/>
          <p:cNvSpPr txBox="1">
            <a:spLocks noGrp="1"/>
          </p:cNvSpPr>
          <p:nvPr>
            <p:ph type="body" idx="1"/>
          </p:nvPr>
        </p:nvSpPr>
        <p:spPr>
          <a:xfrm>
            <a:off x="3316867" y="1624033"/>
            <a:ext cx="5558400" cy="3610000"/>
          </a:xfrm>
          <a:prstGeom prst="rect">
            <a:avLst/>
          </a:prstGeom>
        </p:spPr>
        <p:txBody>
          <a:bodyPr spcFirstLastPara="1" wrap="square" lIns="0" tIns="0" rIns="0" bIns="0" anchor="ctr" anchorCtr="0">
            <a:noAutofit/>
          </a:bodyPr>
          <a:lstStyle>
            <a:lvl1pPr marL="609585" lvl="0" indent="-507987" algn="ctr" rtl="0">
              <a:spcBef>
                <a:spcPts val="800"/>
              </a:spcBef>
              <a:spcAft>
                <a:spcPts val="0"/>
              </a:spcAft>
              <a:buSzPts val="2400"/>
              <a:buFont typeface="Montserrat"/>
              <a:buChar char="❑"/>
              <a:defRPr sz="3200" b="1">
                <a:latin typeface="Montserrat"/>
                <a:ea typeface="Montserrat"/>
                <a:cs typeface="Montserrat"/>
                <a:sym typeface="Montserrat"/>
              </a:defRPr>
            </a:lvl1pPr>
            <a:lvl2pPr marL="1219170" lvl="1" indent="-507987" algn="ctr" rtl="0">
              <a:spcBef>
                <a:spcPts val="800"/>
              </a:spcBef>
              <a:spcAft>
                <a:spcPts val="0"/>
              </a:spcAft>
              <a:buSzPts val="2400"/>
              <a:buFont typeface="Montserrat"/>
              <a:buChar char="❏"/>
              <a:defRPr sz="3200" b="1">
                <a:latin typeface="Montserrat"/>
                <a:ea typeface="Montserrat"/>
                <a:cs typeface="Montserrat"/>
                <a:sym typeface="Montserrat"/>
              </a:defRPr>
            </a:lvl2pPr>
            <a:lvl3pPr marL="1828754" lvl="2" indent="-507987" algn="ctr" rtl="0">
              <a:spcBef>
                <a:spcPts val="800"/>
              </a:spcBef>
              <a:spcAft>
                <a:spcPts val="0"/>
              </a:spcAft>
              <a:buSzPts val="2400"/>
              <a:buFont typeface="Montserrat"/>
              <a:buChar char="❏"/>
              <a:defRPr sz="3200" b="1">
                <a:latin typeface="Montserrat"/>
                <a:ea typeface="Montserrat"/>
                <a:cs typeface="Montserrat"/>
                <a:sym typeface="Montserrat"/>
              </a:defRPr>
            </a:lvl3pPr>
            <a:lvl4pPr marL="2438339" lvl="3" indent="-507987" algn="ctr" rtl="0">
              <a:spcBef>
                <a:spcPts val="800"/>
              </a:spcBef>
              <a:spcAft>
                <a:spcPts val="0"/>
              </a:spcAft>
              <a:buSzPts val="2400"/>
              <a:buFont typeface="Montserrat"/>
              <a:buChar char="❏"/>
              <a:defRPr sz="3200" b="1">
                <a:latin typeface="Montserrat"/>
                <a:ea typeface="Montserrat"/>
                <a:cs typeface="Montserrat"/>
                <a:sym typeface="Montserrat"/>
              </a:defRPr>
            </a:lvl4pPr>
            <a:lvl5pPr marL="3047924" lvl="4" indent="-507987" algn="ctr" rtl="0">
              <a:spcBef>
                <a:spcPts val="800"/>
              </a:spcBef>
              <a:spcAft>
                <a:spcPts val="0"/>
              </a:spcAft>
              <a:buSzPts val="2400"/>
              <a:buFont typeface="Montserrat"/>
              <a:buChar char="❏"/>
              <a:defRPr sz="3200" b="1">
                <a:latin typeface="Montserrat"/>
                <a:ea typeface="Montserrat"/>
                <a:cs typeface="Montserrat"/>
                <a:sym typeface="Montserrat"/>
              </a:defRPr>
            </a:lvl5pPr>
            <a:lvl6pPr marL="3657509" lvl="5" indent="-507987" algn="ctr" rtl="0">
              <a:spcBef>
                <a:spcPts val="800"/>
              </a:spcBef>
              <a:spcAft>
                <a:spcPts val="0"/>
              </a:spcAft>
              <a:buSzPts val="2400"/>
              <a:buFont typeface="Montserrat"/>
              <a:buChar char="❏"/>
              <a:defRPr sz="3200" b="1">
                <a:latin typeface="Montserrat"/>
                <a:ea typeface="Montserrat"/>
                <a:cs typeface="Montserrat"/>
                <a:sym typeface="Montserrat"/>
              </a:defRPr>
            </a:lvl6pPr>
            <a:lvl7pPr marL="4267093" lvl="6" indent="-507987" algn="ctr" rtl="0">
              <a:spcBef>
                <a:spcPts val="800"/>
              </a:spcBef>
              <a:spcAft>
                <a:spcPts val="0"/>
              </a:spcAft>
              <a:buSzPts val="2400"/>
              <a:buFont typeface="Montserrat"/>
              <a:buChar char="❏"/>
              <a:defRPr sz="3200" b="1">
                <a:latin typeface="Montserrat"/>
                <a:ea typeface="Montserrat"/>
                <a:cs typeface="Montserrat"/>
                <a:sym typeface="Montserrat"/>
              </a:defRPr>
            </a:lvl7pPr>
            <a:lvl8pPr marL="4876678" lvl="7" indent="-507987" algn="ctr" rtl="0">
              <a:spcBef>
                <a:spcPts val="800"/>
              </a:spcBef>
              <a:spcAft>
                <a:spcPts val="0"/>
              </a:spcAft>
              <a:buSzPts val="2400"/>
              <a:buFont typeface="Montserrat"/>
              <a:buChar char="❏"/>
              <a:defRPr sz="3200" b="1">
                <a:latin typeface="Montserrat"/>
                <a:ea typeface="Montserrat"/>
                <a:cs typeface="Montserrat"/>
                <a:sym typeface="Montserrat"/>
              </a:defRPr>
            </a:lvl8pPr>
            <a:lvl9pPr marL="5486263" lvl="8" indent="-507987" algn="ctr">
              <a:spcBef>
                <a:spcPts val="800"/>
              </a:spcBef>
              <a:spcAft>
                <a:spcPts val="0"/>
              </a:spcAft>
              <a:buSzPts val="2400"/>
              <a:buFont typeface="Montserrat"/>
              <a:buChar char="❏"/>
              <a:defRPr sz="3200" b="1">
                <a:latin typeface="Montserrat"/>
                <a:ea typeface="Montserrat"/>
                <a:cs typeface="Montserrat"/>
                <a:sym typeface="Montserrat"/>
              </a:defRPr>
            </a:lvl9pPr>
          </a:lstStyle>
          <a:p>
            <a:endParaRPr/>
          </a:p>
        </p:txBody>
      </p:sp>
      <p:sp>
        <p:nvSpPr>
          <p:cNvPr id="113" name="Google Shape;113;p4"/>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30843699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grpSp>
        <p:nvGrpSpPr>
          <p:cNvPr id="115" name="Google Shape;115;p5"/>
          <p:cNvGrpSpPr/>
          <p:nvPr/>
        </p:nvGrpSpPr>
        <p:grpSpPr>
          <a:xfrm flipH="1">
            <a:off x="5818365" y="-4283"/>
            <a:ext cx="6373635" cy="2821561"/>
            <a:chOff x="0" y="0"/>
            <a:chExt cx="5072935" cy="2245751"/>
          </a:xfrm>
        </p:grpSpPr>
        <p:pic>
          <p:nvPicPr>
            <p:cNvPr id="116" name="Google Shape;116;p5"/>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17" name="Google Shape;117;p5"/>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18" name="Google Shape;118;p5"/>
            <p:cNvGrpSpPr/>
            <p:nvPr/>
          </p:nvGrpSpPr>
          <p:grpSpPr>
            <a:xfrm>
              <a:off x="0" y="846565"/>
              <a:ext cx="3381962" cy="552621"/>
              <a:chOff x="0" y="0"/>
              <a:chExt cx="5487525" cy="896675"/>
            </a:xfrm>
          </p:grpSpPr>
          <p:pic>
            <p:nvPicPr>
              <p:cNvPr id="119" name="Google Shape;119;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0" name="Google Shape;120;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21" name="Google Shape;121;p5"/>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22" name="Google Shape;122;p5"/>
            <p:cNvGrpSpPr/>
            <p:nvPr/>
          </p:nvGrpSpPr>
          <p:grpSpPr>
            <a:xfrm>
              <a:off x="422766" y="423783"/>
              <a:ext cx="4650168" cy="552621"/>
              <a:chOff x="0" y="0"/>
              <a:chExt cx="7545300" cy="896675"/>
            </a:xfrm>
          </p:grpSpPr>
          <p:pic>
            <p:nvPicPr>
              <p:cNvPr id="123" name="Google Shape;123;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4" name="Google Shape;124;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25" name="Google Shape;125;p5"/>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26" name="Google Shape;126;p5"/>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27" name="Google Shape;127;p5"/>
            <p:cNvGrpSpPr/>
            <p:nvPr/>
          </p:nvGrpSpPr>
          <p:grpSpPr>
            <a:xfrm>
              <a:off x="0" y="0"/>
              <a:ext cx="4650168" cy="552621"/>
              <a:chOff x="0" y="0"/>
              <a:chExt cx="7545300" cy="896675"/>
            </a:xfrm>
          </p:grpSpPr>
          <p:pic>
            <p:nvPicPr>
              <p:cNvPr id="128" name="Google Shape;128;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9" name="Google Shape;129;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0" name="Google Shape;130;p5"/>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31" name="Google Shape;131;p5"/>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32" name="Google Shape;132;p5"/>
          <p:cNvGrpSpPr/>
          <p:nvPr/>
        </p:nvGrpSpPr>
        <p:grpSpPr>
          <a:xfrm flipH="1">
            <a:off x="8" y="5270900"/>
            <a:ext cx="3186885" cy="1757937"/>
            <a:chOff x="6607482" y="3879952"/>
            <a:chExt cx="2536521" cy="1399186"/>
          </a:xfrm>
        </p:grpSpPr>
        <p:grpSp>
          <p:nvGrpSpPr>
            <p:cNvPr id="133" name="Google Shape;133;p5"/>
            <p:cNvGrpSpPr/>
            <p:nvPr/>
          </p:nvGrpSpPr>
          <p:grpSpPr>
            <a:xfrm>
              <a:off x="6607482" y="4726517"/>
              <a:ext cx="2113755" cy="552621"/>
              <a:chOff x="2057775" y="0"/>
              <a:chExt cx="3429750" cy="896675"/>
            </a:xfrm>
          </p:grpSpPr>
          <p:pic>
            <p:nvPicPr>
              <p:cNvPr id="134" name="Google Shape;134;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5" name="Google Shape;135;p5"/>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36" name="Google Shape;136;p5"/>
            <p:cNvGrpSpPr/>
            <p:nvPr/>
          </p:nvGrpSpPr>
          <p:grpSpPr>
            <a:xfrm>
              <a:off x="7030248" y="4303735"/>
              <a:ext cx="2113755" cy="552621"/>
              <a:chOff x="2057775" y="0"/>
              <a:chExt cx="3429750" cy="896675"/>
            </a:xfrm>
          </p:grpSpPr>
          <p:pic>
            <p:nvPicPr>
              <p:cNvPr id="137" name="Google Shape;137;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8" name="Google Shape;138;p5"/>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39" name="Google Shape;139;p5"/>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40" name="Google Shape;140;p5"/>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1035267" y="2032500"/>
            <a:ext cx="10121600" cy="3910000"/>
          </a:xfrm>
          <a:prstGeom prst="rect">
            <a:avLst/>
          </a:prstGeom>
        </p:spPr>
        <p:txBody>
          <a:bodyPr spcFirstLastPara="1" wrap="square" lIns="0" tIns="0" rIns="0" bIns="0" anchor="t" anchorCtr="0">
            <a:noAutofit/>
          </a:bodyPr>
          <a:lstStyle>
            <a:lvl1pPr marL="609585" lvl="0" indent="-474121">
              <a:spcBef>
                <a:spcPts val="800"/>
              </a:spcBef>
              <a:spcAft>
                <a:spcPts val="0"/>
              </a:spcAft>
              <a:buSzPts val="2000"/>
              <a:buChar char="❑"/>
              <a:defRPr/>
            </a:lvl1pPr>
            <a:lvl2pPr marL="1219170" lvl="1" indent="-474121">
              <a:spcBef>
                <a:spcPts val="800"/>
              </a:spcBef>
              <a:spcAft>
                <a:spcPts val="0"/>
              </a:spcAft>
              <a:buSzPts val="2000"/>
              <a:buChar char="❏"/>
              <a:defRPr/>
            </a:lvl2pPr>
            <a:lvl3pPr marL="1828754" lvl="2" indent="-474121">
              <a:spcBef>
                <a:spcPts val="800"/>
              </a:spcBef>
              <a:spcAft>
                <a:spcPts val="0"/>
              </a:spcAft>
              <a:buSzPts val="2000"/>
              <a:buChar char="❏"/>
              <a:defRPr/>
            </a:lvl3pPr>
            <a:lvl4pPr marL="2438339" lvl="3" indent="-474121">
              <a:spcBef>
                <a:spcPts val="800"/>
              </a:spcBef>
              <a:spcAft>
                <a:spcPts val="0"/>
              </a:spcAft>
              <a:buSzPts val="2000"/>
              <a:buChar char="❏"/>
              <a:defRPr/>
            </a:lvl4pPr>
            <a:lvl5pPr marL="3047924" lvl="4" indent="-474121">
              <a:spcBef>
                <a:spcPts val="800"/>
              </a:spcBef>
              <a:spcAft>
                <a:spcPts val="0"/>
              </a:spcAft>
              <a:buSzPts val="2000"/>
              <a:buChar char="❏"/>
              <a:defRPr/>
            </a:lvl5pPr>
            <a:lvl6pPr marL="3657509" lvl="5" indent="-474121">
              <a:spcBef>
                <a:spcPts val="800"/>
              </a:spcBef>
              <a:spcAft>
                <a:spcPts val="0"/>
              </a:spcAft>
              <a:buSzPts val="2000"/>
              <a:buChar char="❏"/>
              <a:defRPr/>
            </a:lvl6pPr>
            <a:lvl7pPr marL="4267093" lvl="6" indent="-474121">
              <a:spcBef>
                <a:spcPts val="800"/>
              </a:spcBef>
              <a:spcAft>
                <a:spcPts val="0"/>
              </a:spcAft>
              <a:buSzPts val="2000"/>
              <a:buChar char="❏"/>
              <a:defRPr/>
            </a:lvl7pPr>
            <a:lvl8pPr marL="4876678" lvl="7" indent="-474121">
              <a:spcBef>
                <a:spcPts val="800"/>
              </a:spcBef>
              <a:spcAft>
                <a:spcPts val="0"/>
              </a:spcAft>
              <a:buSzPts val="2000"/>
              <a:buChar char="❏"/>
              <a:defRPr/>
            </a:lvl8pPr>
            <a:lvl9pPr marL="5486263" lvl="8" indent="-474121">
              <a:spcBef>
                <a:spcPts val="800"/>
              </a:spcBef>
              <a:spcAft>
                <a:spcPts val="0"/>
              </a:spcAft>
              <a:buSzPts val="2000"/>
              <a:buChar char="❏"/>
              <a:defRPr/>
            </a:lvl9pPr>
          </a:lstStyle>
          <a:p>
            <a:endParaRPr/>
          </a:p>
        </p:txBody>
      </p:sp>
      <p:sp>
        <p:nvSpPr>
          <p:cNvPr id="142" name="Google Shape;142;p5"/>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6972808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grpSp>
        <p:nvGrpSpPr>
          <p:cNvPr id="144" name="Google Shape;144;p6"/>
          <p:cNvGrpSpPr/>
          <p:nvPr/>
        </p:nvGrpSpPr>
        <p:grpSpPr>
          <a:xfrm flipH="1">
            <a:off x="5818365" y="-4283"/>
            <a:ext cx="6373635" cy="2821561"/>
            <a:chOff x="0" y="0"/>
            <a:chExt cx="5072935" cy="2245751"/>
          </a:xfrm>
        </p:grpSpPr>
        <p:pic>
          <p:nvPicPr>
            <p:cNvPr id="145" name="Google Shape;145;p6"/>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46" name="Google Shape;146;p6"/>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47" name="Google Shape;147;p6"/>
            <p:cNvGrpSpPr/>
            <p:nvPr/>
          </p:nvGrpSpPr>
          <p:grpSpPr>
            <a:xfrm>
              <a:off x="0" y="846565"/>
              <a:ext cx="3381962" cy="552621"/>
              <a:chOff x="0" y="0"/>
              <a:chExt cx="5487525" cy="896675"/>
            </a:xfrm>
          </p:grpSpPr>
          <p:pic>
            <p:nvPicPr>
              <p:cNvPr id="148" name="Google Shape;148;p6"/>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49" name="Google Shape;149;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50" name="Google Shape;150;p6"/>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51" name="Google Shape;151;p6"/>
            <p:cNvGrpSpPr/>
            <p:nvPr/>
          </p:nvGrpSpPr>
          <p:grpSpPr>
            <a:xfrm>
              <a:off x="422766" y="423783"/>
              <a:ext cx="4650168" cy="552621"/>
              <a:chOff x="0" y="0"/>
              <a:chExt cx="7545300" cy="896675"/>
            </a:xfrm>
          </p:grpSpPr>
          <p:pic>
            <p:nvPicPr>
              <p:cNvPr id="152" name="Google Shape;152;p6"/>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53" name="Google Shape;153;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54" name="Google Shape;154;p6"/>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55" name="Google Shape;155;p6"/>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56" name="Google Shape;156;p6"/>
            <p:cNvGrpSpPr/>
            <p:nvPr/>
          </p:nvGrpSpPr>
          <p:grpSpPr>
            <a:xfrm>
              <a:off x="0" y="0"/>
              <a:ext cx="4650168" cy="552621"/>
              <a:chOff x="0" y="0"/>
              <a:chExt cx="7545300" cy="896675"/>
            </a:xfrm>
          </p:grpSpPr>
          <p:pic>
            <p:nvPicPr>
              <p:cNvPr id="157" name="Google Shape;157;p6"/>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58" name="Google Shape;158;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59" name="Google Shape;159;p6"/>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60" name="Google Shape;160;p6"/>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61" name="Google Shape;161;p6"/>
          <p:cNvGrpSpPr/>
          <p:nvPr/>
        </p:nvGrpSpPr>
        <p:grpSpPr>
          <a:xfrm flipH="1">
            <a:off x="8" y="5270900"/>
            <a:ext cx="3186885" cy="1757937"/>
            <a:chOff x="6607482" y="3879952"/>
            <a:chExt cx="2536521" cy="1399186"/>
          </a:xfrm>
        </p:grpSpPr>
        <p:grpSp>
          <p:nvGrpSpPr>
            <p:cNvPr id="162" name="Google Shape;162;p6"/>
            <p:cNvGrpSpPr/>
            <p:nvPr/>
          </p:nvGrpSpPr>
          <p:grpSpPr>
            <a:xfrm>
              <a:off x="6607482" y="4726517"/>
              <a:ext cx="2113755" cy="552621"/>
              <a:chOff x="2057775" y="0"/>
              <a:chExt cx="3429750" cy="896675"/>
            </a:xfrm>
          </p:grpSpPr>
          <p:pic>
            <p:nvPicPr>
              <p:cNvPr id="163" name="Google Shape;163;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64" name="Google Shape;164;p6"/>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65" name="Google Shape;165;p6"/>
            <p:cNvGrpSpPr/>
            <p:nvPr/>
          </p:nvGrpSpPr>
          <p:grpSpPr>
            <a:xfrm>
              <a:off x="7030248" y="4303735"/>
              <a:ext cx="2113755" cy="552621"/>
              <a:chOff x="2057775" y="0"/>
              <a:chExt cx="3429750" cy="896675"/>
            </a:xfrm>
          </p:grpSpPr>
          <p:pic>
            <p:nvPicPr>
              <p:cNvPr id="166" name="Google Shape;166;p6"/>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67" name="Google Shape;167;p6"/>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68" name="Google Shape;168;p6"/>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69" name="Google Shape;169;p6"/>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1035267" y="2032500"/>
            <a:ext cx="4783200" cy="4102800"/>
          </a:xfrm>
          <a:prstGeom prst="rect">
            <a:avLst/>
          </a:prstGeom>
        </p:spPr>
        <p:txBody>
          <a:bodyPr spcFirstLastPara="1" wrap="square" lIns="0" tIns="0" rIns="0" bIns="0" anchor="t" anchorCtr="0">
            <a:noAutofit/>
          </a:bodyPr>
          <a:lstStyle>
            <a:lvl1pPr marL="609585" lvl="0" indent="-474121">
              <a:spcBef>
                <a:spcPts val="800"/>
              </a:spcBef>
              <a:spcAft>
                <a:spcPts val="0"/>
              </a:spcAft>
              <a:buSzPts val="2000"/>
              <a:buChar char="❑"/>
              <a:defRPr/>
            </a:lvl1pPr>
            <a:lvl2pPr marL="1219170" lvl="1" indent="-474121">
              <a:spcBef>
                <a:spcPts val="800"/>
              </a:spcBef>
              <a:spcAft>
                <a:spcPts val="0"/>
              </a:spcAft>
              <a:buSzPts val="2000"/>
              <a:buChar char="❏"/>
              <a:defRPr/>
            </a:lvl2pPr>
            <a:lvl3pPr marL="1828754" lvl="2" indent="-474121">
              <a:spcBef>
                <a:spcPts val="800"/>
              </a:spcBef>
              <a:spcAft>
                <a:spcPts val="0"/>
              </a:spcAft>
              <a:buSzPts val="2000"/>
              <a:buChar char="❏"/>
              <a:defRPr/>
            </a:lvl3pPr>
            <a:lvl4pPr marL="2438339" lvl="3" indent="-474121">
              <a:spcBef>
                <a:spcPts val="800"/>
              </a:spcBef>
              <a:spcAft>
                <a:spcPts val="0"/>
              </a:spcAft>
              <a:buSzPts val="2000"/>
              <a:buChar char="❏"/>
              <a:defRPr/>
            </a:lvl4pPr>
            <a:lvl5pPr marL="3047924" lvl="4" indent="-474121">
              <a:spcBef>
                <a:spcPts val="800"/>
              </a:spcBef>
              <a:spcAft>
                <a:spcPts val="0"/>
              </a:spcAft>
              <a:buSzPts val="2000"/>
              <a:buChar char="❏"/>
              <a:defRPr/>
            </a:lvl5pPr>
            <a:lvl6pPr marL="3657509" lvl="5" indent="-474121">
              <a:spcBef>
                <a:spcPts val="800"/>
              </a:spcBef>
              <a:spcAft>
                <a:spcPts val="0"/>
              </a:spcAft>
              <a:buSzPts val="2000"/>
              <a:buChar char="❏"/>
              <a:defRPr/>
            </a:lvl6pPr>
            <a:lvl7pPr marL="4267093" lvl="6" indent="-474121">
              <a:spcBef>
                <a:spcPts val="800"/>
              </a:spcBef>
              <a:spcAft>
                <a:spcPts val="0"/>
              </a:spcAft>
              <a:buSzPts val="2000"/>
              <a:buChar char="❏"/>
              <a:defRPr/>
            </a:lvl7pPr>
            <a:lvl8pPr marL="4876678" lvl="7" indent="-474121">
              <a:spcBef>
                <a:spcPts val="800"/>
              </a:spcBef>
              <a:spcAft>
                <a:spcPts val="0"/>
              </a:spcAft>
              <a:buSzPts val="2000"/>
              <a:buChar char="❏"/>
              <a:defRPr/>
            </a:lvl8pPr>
            <a:lvl9pPr marL="5486263" lvl="8" indent="-474121">
              <a:spcBef>
                <a:spcPts val="800"/>
              </a:spcBef>
              <a:spcAft>
                <a:spcPts val="0"/>
              </a:spcAft>
              <a:buSzPts val="2000"/>
              <a:buChar char="❏"/>
              <a:defRPr/>
            </a:lvl9pPr>
          </a:lstStyle>
          <a:p>
            <a:endParaRPr/>
          </a:p>
        </p:txBody>
      </p:sp>
      <p:sp>
        <p:nvSpPr>
          <p:cNvPr id="171" name="Google Shape;171;p6"/>
          <p:cNvSpPr txBox="1">
            <a:spLocks noGrp="1"/>
          </p:cNvSpPr>
          <p:nvPr>
            <p:ph type="body" idx="2"/>
          </p:nvPr>
        </p:nvSpPr>
        <p:spPr>
          <a:xfrm>
            <a:off x="6373533" y="2032500"/>
            <a:ext cx="4783200" cy="4102800"/>
          </a:xfrm>
          <a:prstGeom prst="rect">
            <a:avLst/>
          </a:prstGeom>
        </p:spPr>
        <p:txBody>
          <a:bodyPr spcFirstLastPara="1" wrap="square" lIns="0" tIns="0" rIns="0" bIns="0" anchor="t" anchorCtr="0">
            <a:noAutofit/>
          </a:bodyPr>
          <a:lstStyle>
            <a:lvl1pPr marL="609585" lvl="0" indent="-474121">
              <a:spcBef>
                <a:spcPts val="800"/>
              </a:spcBef>
              <a:spcAft>
                <a:spcPts val="0"/>
              </a:spcAft>
              <a:buSzPts val="2000"/>
              <a:buChar char="❑"/>
              <a:defRPr/>
            </a:lvl1pPr>
            <a:lvl2pPr marL="1219170" lvl="1" indent="-474121">
              <a:spcBef>
                <a:spcPts val="800"/>
              </a:spcBef>
              <a:spcAft>
                <a:spcPts val="0"/>
              </a:spcAft>
              <a:buSzPts val="2000"/>
              <a:buChar char="❏"/>
              <a:defRPr/>
            </a:lvl2pPr>
            <a:lvl3pPr marL="1828754" lvl="2" indent="-474121">
              <a:spcBef>
                <a:spcPts val="800"/>
              </a:spcBef>
              <a:spcAft>
                <a:spcPts val="0"/>
              </a:spcAft>
              <a:buSzPts val="2000"/>
              <a:buChar char="❏"/>
              <a:defRPr/>
            </a:lvl3pPr>
            <a:lvl4pPr marL="2438339" lvl="3" indent="-474121">
              <a:spcBef>
                <a:spcPts val="800"/>
              </a:spcBef>
              <a:spcAft>
                <a:spcPts val="0"/>
              </a:spcAft>
              <a:buSzPts val="2000"/>
              <a:buChar char="❏"/>
              <a:defRPr/>
            </a:lvl4pPr>
            <a:lvl5pPr marL="3047924" lvl="4" indent="-474121">
              <a:spcBef>
                <a:spcPts val="800"/>
              </a:spcBef>
              <a:spcAft>
                <a:spcPts val="0"/>
              </a:spcAft>
              <a:buSzPts val="2000"/>
              <a:buChar char="❏"/>
              <a:defRPr/>
            </a:lvl5pPr>
            <a:lvl6pPr marL="3657509" lvl="5" indent="-474121">
              <a:spcBef>
                <a:spcPts val="800"/>
              </a:spcBef>
              <a:spcAft>
                <a:spcPts val="0"/>
              </a:spcAft>
              <a:buSzPts val="2000"/>
              <a:buChar char="❏"/>
              <a:defRPr/>
            </a:lvl6pPr>
            <a:lvl7pPr marL="4267093" lvl="6" indent="-474121">
              <a:spcBef>
                <a:spcPts val="800"/>
              </a:spcBef>
              <a:spcAft>
                <a:spcPts val="0"/>
              </a:spcAft>
              <a:buSzPts val="2000"/>
              <a:buChar char="❏"/>
              <a:defRPr/>
            </a:lvl7pPr>
            <a:lvl8pPr marL="4876678" lvl="7" indent="-474121">
              <a:spcBef>
                <a:spcPts val="800"/>
              </a:spcBef>
              <a:spcAft>
                <a:spcPts val="0"/>
              </a:spcAft>
              <a:buSzPts val="2000"/>
              <a:buChar char="❏"/>
              <a:defRPr/>
            </a:lvl8pPr>
            <a:lvl9pPr marL="5486263" lvl="8" indent="-474121">
              <a:spcBef>
                <a:spcPts val="800"/>
              </a:spcBef>
              <a:spcAft>
                <a:spcPts val="0"/>
              </a:spcAft>
              <a:buSzPts val="2000"/>
              <a:buChar char="❏"/>
              <a:defRPr/>
            </a:lvl9pPr>
          </a:lstStyle>
          <a:p>
            <a:endParaRPr/>
          </a:p>
        </p:txBody>
      </p:sp>
      <p:sp>
        <p:nvSpPr>
          <p:cNvPr id="172" name="Google Shape;172;p6"/>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20940938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grpSp>
        <p:nvGrpSpPr>
          <p:cNvPr id="174" name="Google Shape;174;p7"/>
          <p:cNvGrpSpPr/>
          <p:nvPr/>
        </p:nvGrpSpPr>
        <p:grpSpPr>
          <a:xfrm flipH="1">
            <a:off x="5818365" y="-4283"/>
            <a:ext cx="6373635" cy="2821561"/>
            <a:chOff x="0" y="0"/>
            <a:chExt cx="5072935" cy="2245751"/>
          </a:xfrm>
        </p:grpSpPr>
        <p:pic>
          <p:nvPicPr>
            <p:cNvPr id="175" name="Google Shape;175;p7"/>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76" name="Google Shape;176;p7"/>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77" name="Google Shape;177;p7"/>
            <p:cNvGrpSpPr/>
            <p:nvPr/>
          </p:nvGrpSpPr>
          <p:grpSpPr>
            <a:xfrm>
              <a:off x="0" y="846565"/>
              <a:ext cx="3381962" cy="552621"/>
              <a:chOff x="0" y="0"/>
              <a:chExt cx="5487525" cy="896675"/>
            </a:xfrm>
          </p:grpSpPr>
          <p:pic>
            <p:nvPicPr>
              <p:cNvPr id="178" name="Google Shape;178;p7"/>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79" name="Google Shape;179;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80" name="Google Shape;180;p7"/>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81" name="Google Shape;181;p7"/>
            <p:cNvGrpSpPr/>
            <p:nvPr/>
          </p:nvGrpSpPr>
          <p:grpSpPr>
            <a:xfrm>
              <a:off x="422766" y="423783"/>
              <a:ext cx="4650168" cy="552621"/>
              <a:chOff x="0" y="0"/>
              <a:chExt cx="7545300" cy="896675"/>
            </a:xfrm>
          </p:grpSpPr>
          <p:pic>
            <p:nvPicPr>
              <p:cNvPr id="182" name="Google Shape;182;p7"/>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83" name="Google Shape;183;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84" name="Google Shape;184;p7"/>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85" name="Google Shape;185;p7"/>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86" name="Google Shape;186;p7"/>
            <p:cNvGrpSpPr/>
            <p:nvPr/>
          </p:nvGrpSpPr>
          <p:grpSpPr>
            <a:xfrm>
              <a:off x="0" y="0"/>
              <a:ext cx="4650168" cy="552621"/>
              <a:chOff x="0" y="0"/>
              <a:chExt cx="7545300" cy="896675"/>
            </a:xfrm>
          </p:grpSpPr>
          <p:pic>
            <p:nvPicPr>
              <p:cNvPr id="187" name="Google Shape;187;p7"/>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88" name="Google Shape;188;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89" name="Google Shape;189;p7"/>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90" name="Google Shape;190;p7"/>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91" name="Google Shape;191;p7"/>
          <p:cNvGrpSpPr/>
          <p:nvPr/>
        </p:nvGrpSpPr>
        <p:grpSpPr>
          <a:xfrm flipH="1">
            <a:off x="8" y="5270900"/>
            <a:ext cx="3186885" cy="1757937"/>
            <a:chOff x="6607482" y="3879952"/>
            <a:chExt cx="2536521" cy="1399186"/>
          </a:xfrm>
        </p:grpSpPr>
        <p:grpSp>
          <p:nvGrpSpPr>
            <p:cNvPr id="192" name="Google Shape;192;p7"/>
            <p:cNvGrpSpPr/>
            <p:nvPr/>
          </p:nvGrpSpPr>
          <p:grpSpPr>
            <a:xfrm>
              <a:off x="6607482" y="4726517"/>
              <a:ext cx="2113755" cy="552621"/>
              <a:chOff x="2057775" y="0"/>
              <a:chExt cx="3429750" cy="896675"/>
            </a:xfrm>
          </p:grpSpPr>
          <p:pic>
            <p:nvPicPr>
              <p:cNvPr id="193" name="Google Shape;193;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94" name="Google Shape;194;p7"/>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95" name="Google Shape;195;p7"/>
            <p:cNvGrpSpPr/>
            <p:nvPr/>
          </p:nvGrpSpPr>
          <p:grpSpPr>
            <a:xfrm>
              <a:off x="7030248" y="4303735"/>
              <a:ext cx="2113755" cy="552621"/>
              <a:chOff x="2057775" y="0"/>
              <a:chExt cx="3429750" cy="896675"/>
            </a:xfrm>
          </p:grpSpPr>
          <p:pic>
            <p:nvPicPr>
              <p:cNvPr id="196" name="Google Shape;196;p7"/>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97" name="Google Shape;197;p7"/>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98" name="Google Shape;198;p7"/>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99" name="Google Shape;199;p7"/>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1035267" y="2032500"/>
            <a:ext cx="3103600" cy="4102800"/>
          </a:xfrm>
          <a:prstGeom prst="rect">
            <a:avLst/>
          </a:prstGeom>
        </p:spPr>
        <p:txBody>
          <a:bodyPr spcFirstLastPara="1" wrap="square" lIns="0" tIns="0" rIns="0" bIns="0" anchor="t" anchorCtr="0">
            <a:noAutofit/>
          </a:bodyPr>
          <a:lstStyle>
            <a:lvl1pPr marL="609585" lvl="0" indent="-440256" rtl="0">
              <a:spcBef>
                <a:spcPts val="800"/>
              </a:spcBef>
              <a:spcAft>
                <a:spcPts val="0"/>
              </a:spcAft>
              <a:buSzPts val="1600"/>
              <a:buChar char="❑"/>
              <a:defRPr sz="2100"/>
            </a:lvl1pPr>
            <a:lvl2pPr marL="1219170" lvl="1" indent="-440256" rtl="0">
              <a:spcBef>
                <a:spcPts val="800"/>
              </a:spcBef>
              <a:spcAft>
                <a:spcPts val="0"/>
              </a:spcAft>
              <a:buSzPts val="1600"/>
              <a:buChar char="❏"/>
              <a:defRPr sz="2100"/>
            </a:lvl2pPr>
            <a:lvl3pPr marL="1828754" lvl="2" indent="-440256" rtl="0">
              <a:spcBef>
                <a:spcPts val="800"/>
              </a:spcBef>
              <a:spcAft>
                <a:spcPts val="0"/>
              </a:spcAft>
              <a:buSzPts val="1600"/>
              <a:buChar char="❏"/>
              <a:defRPr sz="2100"/>
            </a:lvl3pPr>
            <a:lvl4pPr marL="2438339" lvl="3" indent="-440256" rtl="0">
              <a:spcBef>
                <a:spcPts val="800"/>
              </a:spcBef>
              <a:spcAft>
                <a:spcPts val="0"/>
              </a:spcAft>
              <a:buSzPts val="1600"/>
              <a:buChar char="❏"/>
              <a:defRPr sz="2100"/>
            </a:lvl4pPr>
            <a:lvl5pPr marL="3047924" lvl="4" indent="-440256" rtl="0">
              <a:spcBef>
                <a:spcPts val="800"/>
              </a:spcBef>
              <a:spcAft>
                <a:spcPts val="0"/>
              </a:spcAft>
              <a:buSzPts val="1600"/>
              <a:buChar char="❏"/>
              <a:defRPr sz="2100"/>
            </a:lvl5pPr>
            <a:lvl6pPr marL="3657509" lvl="5" indent="-440256" rtl="0">
              <a:spcBef>
                <a:spcPts val="800"/>
              </a:spcBef>
              <a:spcAft>
                <a:spcPts val="0"/>
              </a:spcAft>
              <a:buSzPts val="1600"/>
              <a:buChar char="❏"/>
              <a:defRPr sz="2100"/>
            </a:lvl6pPr>
            <a:lvl7pPr marL="4267093" lvl="6" indent="-440256" rtl="0">
              <a:spcBef>
                <a:spcPts val="800"/>
              </a:spcBef>
              <a:spcAft>
                <a:spcPts val="0"/>
              </a:spcAft>
              <a:buSzPts val="1600"/>
              <a:buChar char="❏"/>
              <a:defRPr sz="2100"/>
            </a:lvl7pPr>
            <a:lvl8pPr marL="4876678" lvl="7" indent="-440256" rtl="0">
              <a:spcBef>
                <a:spcPts val="800"/>
              </a:spcBef>
              <a:spcAft>
                <a:spcPts val="0"/>
              </a:spcAft>
              <a:buSzPts val="1600"/>
              <a:buChar char="❏"/>
              <a:defRPr sz="2100"/>
            </a:lvl8pPr>
            <a:lvl9pPr marL="5486263" lvl="8" indent="-440256" rtl="0">
              <a:spcBef>
                <a:spcPts val="800"/>
              </a:spcBef>
              <a:spcAft>
                <a:spcPts val="0"/>
              </a:spcAft>
              <a:buSzPts val="1600"/>
              <a:buChar char="❏"/>
              <a:defRPr sz="2100"/>
            </a:lvl9pPr>
          </a:lstStyle>
          <a:p>
            <a:endParaRPr/>
          </a:p>
        </p:txBody>
      </p:sp>
      <p:sp>
        <p:nvSpPr>
          <p:cNvPr id="201" name="Google Shape;201;p7"/>
          <p:cNvSpPr txBox="1">
            <a:spLocks noGrp="1"/>
          </p:cNvSpPr>
          <p:nvPr>
            <p:ph type="body" idx="2"/>
          </p:nvPr>
        </p:nvSpPr>
        <p:spPr>
          <a:xfrm>
            <a:off x="4501416" y="2032500"/>
            <a:ext cx="3103600" cy="4102800"/>
          </a:xfrm>
          <a:prstGeom prst="rect">
            <a:avLst/>
          </a:prstGeom>
        </p:spPr>
        <p:txBody>
          <a:bodyPr spcFirstLastPara="1" wrap="square" lIns="0" tIns="0" rIns="0" bIns="0" anchor="t" anchorCtr="0">
            <a:noAutofit/>
          </a:bodyPr>
          <a:lstStyle>
            <a:lvl1pPr marL="609585" lvl="0" indent="-440256" rtl="0">
              <a:spcBef>
                <a:spcPts val="800"/>
              </a:spcBef>
              <a:spcAft>
                <a:spcPts val="0"/>
              </a:spcAft>
              <a:buSzPts val="1600"/>
              <a:buChar char="❑"/>
              <a:defRPr sz="2100"/>
            </a:lvl1pPr>
            <a:lvl2pPr marL="1219170" lvl="1" indent="-440256" rtl="0">
              <a:spcBef>
                <a:spcPts val="800"/>
              </a:spcBef>
              <a:spcAft>
                <a:spcPts val="0"/>
              </a:spcAft>
              <a:buSzPts val="1600"/>
              <a:buChar char="❏"/>
              <a:defRPr sz="2100"/>
            </a:lvl2pPr>
            <a:lvl3pPr marL="1828754" lvl="2" indent="-440256" rtl="0">
              <a:spcBef>
                <a:spcPts val="800"/>
              </a:spcBef>
              <a:spcAft>
                <a:spcPts val="0"/>
              </a:spcAft>
              <a:buSzPts val="1600"/>
              <a:buChar char="❏"/>
              <a:defRPr sz="2100"/>
            </a:lvl3pPr>
            <a:lvl4pPr marL="2438339" lvl="3" indent="-440256" rtl="0">
              <a:spcBef>
                <a:spcPts val="800"/>
              </a:spcBef>
              <a:spcAft>
                <a:spcPts val="0"/>
              </a:spcAft>
              <a:buSzPts val="1600"/>
              <a:buChar char="❏"/>
              <a:defRPr sz="2100"/>
            </a:lvl4pPr>
            <a:lvl5pPr marL="3047924" lvl="4" indent="-440256" rtl="0">
              <a:spcBef>
                <a:spcPts val="800"/>
              </a:spcBef>
              <a:spcAft>
                <a:spcPts val="0"/>
              </a:spcAft>
              <a:buSzPts val="1600"/>
              <a:buChar char="❏"/>
              <a:defRPr sz="2100"/>
            </a:lvl5pPr>
            <a:lvl6pPr marL="3657509" lvl="5" indent="-440256" rtl="0">
              <a:spcBef>
                <a:spcPts val="800"/>
              </a:spcBef>
              <a:spcAft>
                <a:spcPts val="0"/>
              </a:spcAft>
              <a:buSzPts val="1600"/>
              <a:buChar char="❏"/>
              <a:defRPr sz="2100"/>
            </a:lvl6pPr>
            <a:lvl7pPr marL="4267093" lvl="6" indent="-440256" rtl="0">
              <a:spcBef>
                <a:spcPts val="800"/>
              </a:spcBef>
              <a:spcAft>
                <a:spcPts val="0"/>
              </a:spcAft>
              <a:buSzPts val="1600"/>
              <a:buChar char="❏"/>
              <a:defRPr sz="2100"/>
            </a:lvl7pPr>
            <a:lvl8pPr marL="4876678" lvl="7" indent="-440256" rtl="0">
              <a:spcBef>
                <a:spcPts val="800"/>
              </a:spcBef>
              <a:spcAft>
                <a:spcPts val="0"/>
              </a:spcAft>
              <a:buSzPts val="1600"/>
              <a:buChar char="❏"/>
              <a:defRPr sz="2100"/>
            </a:lvl8pPr>
            <a:lvl9pPr marL="5486263" lvl="8" indent="-440256" rtl="0">
              <a:spcBef>
                <a:spcPts val="800"/>
              </a:spcBef>
              <a:spcAft>
                <a:spcPts val="0"/>
              </a:spcAft>
              <a:buSzPts val="1600"/>
              <a:buChar char="❏"/>
              <a:defRPr sz="2100"/>
            </a:lvl9pPr>
          </a:lstStyle>
          <a:p>
            <a:endParaRPr/>
          </a:p>
        </p:txBody>
      </p:sp>
      <p:sp>
        <p:nvSpPr>
          <p:cNvPr id="202" name="Google Shape;202;p7"/>
          <p:cNvSpPr txBox="1">
            <a:spLocks noGrp="1"/>
          </p:cNvSpPr>
          <p:nvPr>
            <p:ph type="body" idx="3"/>
          </p:nvPr>
        </p:nvSpPr>
        <p:spPr>
          <a:xfrm>
            <a:off x="7967565" y="2032500"/>
            <a:ext cx="3103600" cy="4102800"/>
          </a:xfrm>
          <a:prstGeom prst="rect">
            <a:avLst/>
          </a:prstGeom>
        </p:spPr>
        <p:txBody>
          <a:bodyPr spcFirstLastPara="1" wrap="square" lIns="0" tIns="0" rIns="0" bIns="0" anchor="t" anchorCtr="0">
            <a:noAutofit/>
          </a:bodyPr>
          <a:lstStyle>
            <a:lvl1pPr marL="609585" lvl="0" indent="-440256" rtl="0">
              <a:spcBef>
                <a:spcPts val="800"/>
              </a:spcBef>
              <a:spcAft>
                <a:spcPts val="0"/>
              </a:spcAft>
              <a:buSzPts val="1600"/>
              <a:buChar char="❑"/>
              <a:defRPr sz="2100"/>
            </a:lvl1pPr>
            <a:lvl2pPr marL="1219170" lvl="1" indent="-440256" rtl="0">
              <a:spcBef>
                <a:spcPts val="800"/>
              </a:spcBef>
              <a:spcAft>
                <a:spcPts val="0"/>
              </a:spcAft>
              <a:buSzPts val="1600"/>
              <a:buChar char="❏"/>
              <a:defRPr sz="2100"/>
            </a:lvl2pPr>
            <a:lvl3pPr marL="1828754" lvl="2" indent="-440256" rtl="0">
              <a:spcBef>
                <a:spcPts val="800"/>
              </a:spcBef>
              <a:spcAft>
                <a:spcPts val="0"/>
              </a:spcAft>
              <a:buSzPts val="1600"/>
              <a:buChar char="❏"/>
              <a:defRPr sz="2100"/>
            </a:lvl3pPr>
            <a:lvl4pPr marL="2438339" lvl="3" indent="-440256" rtl="0">
              <a:spcBef>
                <a:spcPts val="800"/>
              </a:spcBef>
              <a:spcAft>
                <a:spcPts val="0"/>
              </a:spcAft>
              <a:buSzPts val="1600"/>
              <a:buChar char="❏"/>
              <a:defRPr sz="2100"/>
            </a:lvl4pPr>
            <a:lvl5pPr marL="3047924" lvl="4" indent="-440256" rtl="0">
              <a:spcBef>
                <a:spcPts val="800"/>
              </a:spcBef>
              <a:spcAft>
                <a:spcPts val="0"/>
              </a:spcAft>
              <a:buSzPts val="1600"/>
              <a:buChar char="❏"/>
              <a:defRPr sz="2100"/>
            </a:lvl5pPr>
            <a:lvl6pPr marL="3657509" lvl="5" indent="-440256" rtl="0">
              <a:spcBef>
                <a:spcPts val="800"/>
              </a:spcBef>
              <a:spcAft>
                <a:spcPts val="0"/>
              </a:spcAft>
              <a:buSzPts val="1600"/>
              <a:buChar char="❏"/>
              <a:defRPr sz="2100"/>
            </a:lvl6pPr>
            <a:lvl7pPr marL="4267093" lvl="6" indent="-440256" rtl="0">
              <a:spcBef>
                <a:spcPts val="800"/>
              </a:spcBef>
              <a:spcAft>
                <a:spcPts val="0"/>
              </a:spcAft>
              <a:buSzPts val="1600"/>
              <a:buChar char="❏"/>
              <a:defRPr sz="2100"/>
            </a:lvl7pPr>
            <a:lvl8pPr marL="4876678" lvl="7" indent="-440256" rtl="0">
              <a:spcBef>
                <a:spcPts val="800"/>
              </a:spcBef>
              <a:spcAft>
                <a:spcPts val="0"/>
              </a:spcAft>
              <a:buSzPts val="1600"/>
              <a:buChar char="❏"/>
              <a:defRPr sz="2100"/>
            </a:lvl8pPr>
            <a:lvl9pPr marL="5486263" lvl="8" indent="-440256" rtl="0">
              <a:spcBef>
                <a:spcPts val="800"/>
              </a:spcBef>
              <a:spcAft>
                <a:spcPts val="0"/>
              </a:spcAft>
              <a:buSzPts val="1600"/>
              <a:buChar char="❏"/>
              <a:defRPr sz="2100"/>
            </a:lvl9pPr>
          </a:lstStyle>
          <a:p>
            <a:endParaRPr/>
          </a:p>
        </p:txBody>
      </p:sp>
      <p:sp>
        <p:nvSpPr>
          <p:cNvPr id="203" name="Google Shape;203;p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20079927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4"/>
        <p:cNvGrpSpPr/>
        <p:nvPr/>
      </p:nvGrpSpPr>
      <p:grpSpPr>
        <a:xfrm>
          <a:off x="0" y="0"/>
          <a:ext cx="0" cy="0"/>
          <a:chOff x="0" y="0"/>
          <a:chExt cx="0" cy="0"/>
        </a:xfrm>
      </p:grpSpPr>
      <p:grpSp>
        <p:nvGrpSpPr>
          <p:cNvPr id="205" name="Google Shape;205;p8"/>
          <p:cNvGrpSpPr/>
          <p:nvPr/>
        </p:nvGrpSpPr>
        <p:grpSpPr>
          <a:xfrm flipH="1">
            <a:off x="5818365" y="-4283"/>
            <a:ext cx="6373635" cy="2821561"/>
            <a:chOff x="0" y="0"/>
            <a:chExt cx="5072935" cy="2245751"/>
          </a:xfrm>
        </p:grpSpPr>
        <p:pic>
          <p:nvPicPr>
            <p:cNvPr id="206" name="Google Shape;206;p8"/>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207" name="Google Shape;207;p8"/>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208" name="Google Shape;208;p8"/>
            <p:cNvGrpSpPr/>
            <p:nvPr/>
          </p:nvGrpSpPr>
          <p:grpSpPr>
            <a:xfrm>
              <a:off x="0" y="846565"/>
              <a:ext cx="3381962" cy="552621"/>
              <a:chOff x="0" y="0"/>
              <a:chExt cx="5487525" cy="896675"/>
            </a:xfrm>
          </p:grpSpPr>
          <p:pic>
            <p:nvPicPr>
              <p:cNvPr id="209" name="Google Shape;209;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0" name="Google Shape;210;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11" name="Google Shape;211;p8"/>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12" name="Google Shape;212;p8"/>
            <p:cNvGrpSpPr/>
            <p:nvPr/>
          </p:nvGrpSpPr>
          <p:grpSpPr>
            <a:xfrm>
              <a:off x="422766" y="423783"/>
              <a:ext cx="4650168" cy="552621"/>
              <a:chOff x="0" y="0"/>
              <a:chExt cx="7545300" cy="896675"/>
            </a:xfrm>
          </p:grpSpPr>
          <p:pic>
            <p:nvPicPr>
              <p:cNvPr id="213" name="Google Shape;213;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4" name="Google Shape;214;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15" name="Google Shape;215;p8"/>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16" name="Google Shape;216;p8"/>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17" name="Google Shape;217;p8"/>
            <p:cNvGrpSpPr/>
            <p:nvPr/>
          </p:nvGrpSpPr>
          <p:grpSpPr>
            <a:xfrm>
              <a:off x="0" y="0"/>
              <a:ext cx="4650168" cy="552621"/>
              <a:chOff x="0" y="0"/>
              <a:chExt cx="7545300" cy="896675"/>
            </a:xfrm>
          </p:grpSpPr>
          <p:pic>
            <p:nvPicPr>
              <p:cNvPr id="218" name="Google Shape;218;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9" name="Google Shape;219;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0" name="Google Shape;220;p8"/>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21" name="Google Shape;221;p8"/>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222" name="Google Shape;222;p8"/>
          <p:cNvGrpSpPr/>
          <p:nvPr/>
        </p:nvGrpSpPr>
        <p:grpSpPr>
          <a:xfrm flipH="1">
            <a:off x="8" y="5270900"/>
            <a:ext cx="3186885" cy="1757937"/>
            <a:chOff x="6607482" y="3879952"/>
            <a:chExt cx="2536521" cy="1399186"/>
          </a:xfrm>
        </p:grpSpPr>
        <p:grpSp>
          <p:nvGrpSpPr>
            <p:cNvPr id="223" name="Google Shape;223;p8"/>
            <p:cNvGrpSpPr/>
            <p:nvPr/>
          </p:nvGrpSpPr>
          <p:grpSpPr>
            <a:xfrm>
              <a:off x="6607482" y="4726517"/>
              <a:ext cx="2113755" cy="552621"/>
              <a:chOff x="2057775" y="0"/>
              <a:chExt cx="3429750" cy="896675"/>
            </a:xfrm>
          </p:grpSpPr>
          <p:pic>
            <p:nvPicPr>
              <p:cNvPr id="224" name="Google Shape;224;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5" name="Google Shape;225;p8"/>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26" name="Google Shape;226;p8"/>
            <p:cNvGrpSpPr/>
            <p:nvPr/>
          </p:nvGrpSpPr>
          <p:grpSpPr>
            <a:xfrm>
              <a:off x="7030248" y="4303735"/>
              <a:ext cx="2113755" cy="552621"/>
              <a:chOff x="2057775" y="0"/>
              <a:chExt cx="3429750" cy="896675"/>
            </a:xfrm>
          </p:grpSpPr>
          <p:pic>
            <p:nvPicPr>
              <p:cNvPr id="227" name="Google Shape;227;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8" name="Google Shape;228;p8"/>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229" name="Google Shape;229;p8"/>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230" name="Google Shape;230;p8"/>
          <p:cNvSpPr txBox="1">
            <a:spLocks noGrp="1"/>
          </p:cNvSpPr>
          <p:nvPr>
            <p:ph type="title"/>
          </p:nvPr>
        </p:nvSpPr>
        <p:spPr>
          <a:xfrm>
            <a:off x="1035267" y="536933"/>
            <a:ext cx="4783200" cy="11424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31" name="Google Shape;231;p8"/>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25965584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32"/>
        <p:cNvGrpSpPr/>
        <p:nvPr/>
      </p:nvGrpSpPr>
      <p:grpSpPr>
        <a:xfrm>
          <a:off x="0" y="0"/>
          <a:ext cx="0" cy="0"/>
          <a:chOff x="0" y="0"/>
          <a:chExt cx="0" cy="0"/>
        </a:xfrm>
      </p:grpSpPr>
      <p:grpSp>
        <p:nvGrpSpPr>
          <p:cNvPr id="233" name="Google Shape;233;p9"/>
          <p:cNvGrpSpPr/>
          <p:nvPr/>
        </p:nvGrpSpPr>
        <p:grpSpPr>
          <a:xfrm flipH="1">
            <a:off x="5818365" y="-4283"/>
            <a:ext cx="6373635" cy="2821561"/>
            <a:chOff x="0" y="0"/>
            <a:chExt cx="5072935" cy="2245751"/>
          </a:xfrm>
        </p:grpSpPr>
        <p:pic>
          <p:nvPicPr>
            <p:cNvPr id="234" name="Google Shape;234;p9"/>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235" name="Google Shape;235;p9"/>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236" name="Google Shape;236;p9"/>
            <p:cNvGrpSpPr/>
            <p:nvPr/>
          </p:nvGrpSpPr>
          <p:grpSpPr>
            <a:xfrm>
              <a:off x="0" y="846565"/>
              <a:ext cx="3381962" cy="552621"/>
              <a:chOff x="0" y="0"/>
              <a:chExt cx="5487525" cy="896675"/>
            </a:xfrm>
          </p:grpSpPr>
          <p:pic>
            <p:nvPicPr>
              <p:cNvPr id="237" name="Google Shape;237;p9"/>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38" name="Google Shape;238;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39" name="Google Shape;239;p9"/>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40" name="Google Shape;240;p9"/>
            <p:cNvGrpSpPr/>
            <p:nvPr/>
          </p:nvGrpSpPr>
          <p:grpSpPr>
            <a:xfrm>
              <a:off x="422766" y="423783"/>
              <a:ext cx="4650168" cy="552621"/>
              <a:chOff x="0" y="0"/>
              <a:chExt cx="7545300" cy="896675"/>
            </a:xfrm>
          </p:grpSpPr>
          <p:pic>
            <p:nvPicPr>
              <p:cNvPr id="241" name="Google Shape;241;p9"/>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42" name="Google Shape;242;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3" name="Google Shape;243;p9"/>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44" name="Google Shape;244;p9"/>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45" name="Google Shape;245;p9"/>
            <p:cNvGrpSpPr/>
            <p:nvPr/>
          </p:nvGrpSpPr>
          <p:grpSpPr>
            <a:xfrm>
              <a:off x="0" y="0"/>
              <a:ext cx="4650168" cy="552621"/>
              <a:chOff x="0" y="0"/>
              <a:chExt cx="7545300" cy="896675"/>
            </a:xfrm>
          </p:grpSpPr>
          <p:pic>
            <p:nvPicPr>
              <p:cNvPr id="246" name="Google Shape;246;p9"/>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47" name="Google Shape;247;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48" name="Google Shape;248;p9"/>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49" name="Google Shape;249;p9"/>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250" name="Google Shape;250;p9"/>
          <p:cNvGrpSpPr/>
          <p:nvPr/>
        </p:nvGrpSpPr>
        <p:grpSpPr>
          <a:xfrm flipH="1">
            <a:off x="8" y="5270900"/>
            <a:ext cx="3186885" cy="1757937"/>
            <a:chOff x="6607482" y="3879952"/>
            <a:chExt cx="2536521" cy="1399186"/>
          </a:xfrm>
        </p:grpSpPr>
        <p:grpSp>
          <p:nvGrpSpPr>
            <p:cNvPr id="251" name="Google Shape;251;p9"/>
            <p:cNvGrpSpPr/>
            <p:nvPr/>
          </p:nvGrpSpPr>
          <p:grpSpPr>
            <a:xfrm>
              <a:off x="6607482" y="4726517"/>
              <a:ext cx="2113755" cy="552621"/>
              <a:chOff x="2057775" y="0"/>
              <a:chExt cx="3429750" cy="896675"/>
            </a:xfrm>
          </p:grpSpPr>
          <p:pic>
            <p:nvPicPr>
              <p:cNvPr id="252" name="Google Shape;252;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53" name="Google Shape;253;p9"/>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54" name="Google Shape;254;p9"/>
            <p:cNvGrpSpPr/>
            <p:nvPr/>
          </p:nvGrpSpPr>
          <p:grpSpPr>
            <a:xfrm>
              <a:off x="7030248" y="4303735"/>
              <a:ext cx="2113755" cy="552621"/>
              <a:chOff x="2057775" y="0"/>
              <a:chExt cx="3429750" cy="896675"/>
            </a:xfrm>
          </p:grpSpPr>
          <p:pic>
            <p:nvPicPr>
              <p:cNvPr id="255" name="Google Shape;255;p9"/>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56" name="Google Shape;256;p9"/>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257" name="Google Shape;257;p9"/>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258" name="Google Shape;258;p9"/>
          <p:cNvSpPr txBox="1">
            <a:spLocks noGrp="1"/>
          </p:cNvSpPr>
          <p:nvPr>
            <p:ph type="body" idx="1"/>
          </p:nvPr>
        </p:nvSpPr>
        <p:spPr>
          <a:xfrm>
            <a:off x="1717433" y="5260239"/>
            <a:ext cx="8645200" cy="692800"/>
          </a:xfrm>
          <a:prstGeom prst="rect">
            <a:avLst/>
          </a:prstGeom>
        </p:spPr>
        <p:txBody>
          <a:bodyPr spcFirstLastPara="1" wrap="square" lIns="0" tIns="0" rIns="0" bIns="0" anchor="t" anchorCtr="0">
            <a:noAutofit/>
          </a:bodyPr>
          <a:lstStyle>
            <a:lvl1pPr marL="609585" lvl="0" indent="-304792">
              <a:spcBef>
                <a:spcPts val="480"/>
              </a:spcBef>
              <a:spcAft>
                <a:spcPts val="0"/>
              </a:spcAft>
              <a:buSzPts val="1800"/>
              <a:buNone/>
              <a:defRPr sz="2400"/>
            </a:lvl1pPr>
          </a:lstStyle>
          <a:p>
            <a:endParaRPr/>
          </a:p>
        </p:txBody>
      </p:sp>
      <p:sp>
        <p:nvSpPr>
          <p:cNvPr id="259" name="Google Shape;259;p9"/>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spTree>
    <p:extLst>
      <p:ext uri="{BB962C8B-B14F-4D97-AF65-F5344CB8AC3E}">
        <p14:creationId xmlns:p14="http://schemas.microsoft.com/office/powerpoint/2010/main" val="32564789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lank big emboss" type="blank">
  <p:cSld name="Blank big emboss">
    <p:spTree>
      <p:nvGrpSpPr>
        <p:cNvPr id="1" name="Shape 260"/>
        <p:cNvGrpSpPr/>
        <p:nvPr/>
      </p:nvGrpSpPr>
      <p:grpSpPr>
        <a:xfrm>
          <a:off x="0" y="0"/>
          <a:ext cx="0" cy="0"/>
          <a:chOff x="0" y="0"/>
          <a:chExt cx="0" cy="0"/>
        </a:xfrm>
      </p:grpSpPr>
      <p:sp>
        <p:nvSpPr>
          <p:cNvPr id="261" name="Google Shape;261;p10"/>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solidFill>
                  <a:srgbClr val="68728D"/>
                </a:solidFill>
              </a:rPr>
              <a:pPr/>
              <a:t>‹#›</a:t>
            </a:fld>
            <a:endParaRPr lang="en">
              <a:solidFill>
                <a:srgbClr val="68728D"/>
              </a:solidFill>
            </a:endParaRPr>
          </a:p>
        </p:txBody>
      </p:sp>
      <p:grpSp>
        <p:nvGrpSpPr>
          <p:cNvPr id="262" name="Google Shape;262;p10"/>
          <p:cNvGrpSpPr/>
          <p:nvPr/>
        </p:nvGrpSpPr>
        <p:grpSpPr>
          <a:xfrm flipH="1">
            <a:off x="7619000" y="1"/>
            <a:ext cx="4573000" cy="4858567"/>
            <a:chOff x="0" y="0"/>
            <a:chExt cx="3429750" cy="3643925"/>
          </a:xfrm>
        </p:grpSpPr>
        <p:pic>
          <p:nvPicPr>
            <p:cNvPr id="263" name="Google Shape;263;p10"/>
            <p:cNvPicPr preferRelativeResize="0"/>
            <p:nvPr/>
          </p:nvPicPr>
          <p:blipFill>
            <a:blip r:embed="rId2">
              <a:alphaModFix/>
            </a:blip>
            <a:stretch>
              <a:fillRect/>
            </a:stretch>
          </p:blipFill>
          <p:spPr>
            <a:xfrm>
              <a:off x="0" y="2747250"/>
              <a:ext cx="1371975" cy="896675"/>
            </a:xfrm>
            <a:prstGeom prst="rect">
              <a:avLst/>
            </a:prstGeom>
            <a:noFill/>
            <a:ln>
              <a:noFill/>
            </a:ln>
          </p:spPr>
        </p:pic>
        <p:pic>
          <p:nvPicPr>
            <p:cNvPr id="264" name="Google Shape;264;p10"/>
            <p:cNvPicPr preferRelativeResize="0"/>
            <p:nvPr/>
          </p:nvPicPr>
          <p:blipFill>
            <a:blip r:embed="rId2">
              <a:alphaModFix/>
            </a:blip>
            <a:stretch>
              <a:fillRect/>
            </a:stretch>
          </p:blipFill>
          <p:spPr>
            <a:xfrm>
              <a:off x="685975" y="2061250"/>
              <a:ext cx="1371975" cy="896675"/>
            </a:xfrm>
            <a:prstGeom prst="rect">
              <a:avLst/>
            </a:prstGeom>
            <a:noFill/>
            <a:ln>
              <a:noFill/>
            </a:ln>
          </p:spPr>
        </p:pic>
        <p:pic>
          <p:nvPicPr>
            <p:cNvPr id="265" name="Google Shape;265;p10"/>
            <p:cNvPicPr preferRelativeResize="0"/>
            <p:nvPr/>
          </p:nvPicPr>
          <p:blipFill>
            <a:blip r:embed="rId2">
              <a:alphaModFix/>
            </a:blip>
            <a:stretch>
              <a:fillRect/>
            </a:stretch>
          </p:blipFill>
          <p:spPr>
            <a:xfrm>
              <a:off x="0" y="1373625"/>
              <a:ext cx="1371975" cy="896675"/>
            </a:xfrm>
            <a:prstGeom prst="rect">
              <a:avLst/>
            </a:prstGeom>
            <a:noFill/>
            <a:ln>
              <a:noFill/>
            </a:ln>
          </p:spPr>
        </p:pic>
        <p:pic>
          <p:nvPicPr>
            <p:cNvPr id="266" name="Google Shape;266;p10"/>
            <p:cNvPicPr preferRelativeResize="0"/>
            <p:nvPr/>
          </p:nvPicPr>
          <p:blipFill>
            <a:blip r:embed="rId2">
              <a:alphaModFix/>
            </a:blip>
            <a:stretch>
              <a:fillRect/>
            </a:stretch>
          </p:blipFill>
          <p:spPr>
            <a:xfrm>
              <a:off x="685975" y="687625"/>
              <a:ext cx="1371975" cy="896675"/>
            </a:xfrm>
            <a:prstGeom prst="rect">
              <a:avLst/>
            </a:prstGeom>
            <a:noFill/>
            <a:ln>
              <a:noFill/>
            </a:ln>
          </p:spPr>
        </p:pic>
        <p:grpSp>
          <p:nvGrpSpPr>
            <p:cNvPr id="267" name="Google Shape;267;p10"/>
            <p:cNvGrpSpPr/>
            <p:nvPr/>
          </p:nvGrpSpPr>
          <p:grpSpPr>
            <a:xfrm>
              <a:off x="0" y="0"/>
              <a:ext cx="3429750" cy="896675"/>
              <a:chOff x="0" y="0"/>
              <a:chExt cx="3429750" cy="896675"/>
            </a:xfrm>
          </p:grpSpPr>
          <p:pic>
            <p:nvPicPr>
              <p:cNvPr id="268" name="Google Shape;268;p10"/>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69" name="Google Shape;269;p10"/>
              <p:cNvPicPr preferRelativeResize="0"/>
              <p:nvPr/>
            </p:nvPicPr>
            <p:blipFill>
              <a:blip r:embed="rId2">
                <a:alphaModFix/>
              </a:blip>
              <a:stretch>
                <a:fillRect/>
              </a:stretch>
            </p:blipFill>
            <p:spPr>
              <a:xfrm>
                <a:off x="2057775" y="0"/>
                <a:ext cx="1371975" cy="896675"/>
              </a:xfrm>
              <a:prstGeom prst="rect">
                <a:avLst/>
              </a:prstGeom>
              <a:noFill/>
              <a:ln>
                <a:noFill/>
              </a:ln>
            </p:spPr>
          </p:pic>
        </p:grpSp>
      </p:grpSp>
      <p:grpSp>
        <p:nvGrpSpPr>
          <p:cNvPr id="270" name="Google Shape;270;p10"/>
          <p:cNvGrpSpPr/>
          <p:nvPr/>
        </p:nvGrpSpPr>
        <p:grpSpPr>
          <a:xfrm flipH="1">
            <a:off x="1" y="4127220"/>
            <a:ext cx="7316700" cy="3027067"/>
            <a:chOff x="2743750" y="2061250"/>
            <a:chExt cx="5487525" cy="2270300"/>
          </a:xfrm>
        </p:grpSpPr>
        <p:grpSp>
          <p:nvGrpSpPr>
            <p:cNvPr id="271" name="Google Shape;271;p10"/>
            <p:cNvGrpSpPr/>
            <p:nvPr/>
          </p:nvGrpSpPr>
          <p:grpSpPr>
            <a:xfrm>
              <a:off x="2743750" y="3434875"/>
              <a:ext cx="5487525" cy="896675"/>
              <a:chOff x="2057775" y="0"/>
              <a:chExt cx="5487525" cy="896675"/>
            </a:xfrm>
          </p:grpSpPr>
          <p:pic>
            <p:nvPicPr>
              <p:cNvPr id="272" name="Google Shape;272;p10"/>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73" name="Google Shape;273;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4" name="Google Shape;274;p10"/>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75" name="Google Shape;275;p10"/>
            <p:cNvGrpSpPr/>
            <p:nvPr/>
          </p:nvGrpSpPr>
          <p:grpSpPr>
            <a:xfrm>
              <a:off x="4115550" y="2747250"/>
              <a:ext cx="3429750" cy="896675"/>
              <a:chOff x="4115550" y="0"/>
              <a:chExt cx="3429750" cy="896675"/>
            </a:xfrm>
          </p:grpSpPr>
          <p:pic>
            <p:nvPicPr>
              <p:cNvPr id="276" name="Google Shape;276;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7" name="Google Shape;277;p10"/>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278" name="Google Shape;278;p10"/>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extLst>
      <p:ext uri="{BB962C8B-B14F-4D97-AF65-F5344CB8AC3E}">
        <p14:creationId xmlns:p14="http://schemas.microsoft.com/office/powerpoint/2010/main" val="32113788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solidFill>
                  <a:srgbClr val="68728D"/>
                </a:solidFill>
              </a:rPr>
              <a:pPr/>
              <a:t>‹#›</a:t>
            </a:fld>
            <a:endParaRPr lang="en">
              <a:solidFill>
                <a:srgbClr val="68728D"/>
              </a:solidFill>
            </a:endParaRPr>
          </a:p>
        </p:txBody>
      </p:sp>
      <p:grpSp>
        <p:nvGrpSpPr>
          <p:cNvPr id="281" name="Google Shape;281;p11"/>
          <p:cNvGrpSpPr/>
          <p:nvPr/>
        </p:nvGrpSpPr>
        <p:grpSpPr>
          <a:xfrm>
            <a:off x="-5" y="3657584"/>
            <a:ext cx="4248808" cy="3365507"/>
            <a:chOff x="4364071" y="-3213"/>
            <a:chExt cx="3186606" cy="2524130"/>
          </a:xfrm>
        </p:grpSpPr>
        <p:grpSp>
          <p:nvGrpSpPr>
            <p:cNvPr id="282" name="Google Shape;282;p11"/>
            <p:cNvGrpSpPr/>
            <p:nvPr/>
          </p:nvGrpSpPr>
          <p:grpSpPr>
            <a:xfrm flipH="1">
              <a:off x="4364072" y="2000218"/>
              <a:ext cx="3186606" cy="520699"/>
              <a:chOff x="2057775" y="0"/>
              <a:chExt cx="5487525" cy="896675"/>
            </a:xfrm>
          </p:grpSpPr>
          <p:pic>
            <p:nvPicPr>
              <p:cNvPr id="283" name="Google Shape;283;p11"/>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84" name="Google Shape;284;p11"/>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85" name="Google Shape;285;p11"/>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86" name="Google Shape;286;p11"/>
            <p:cNvGrpSpPr/>
            <p:nvPr/>
          </p:nvGrpSpPr>
          <p:grpSpPr>
            <a:xfrm flipH="1">
              <a:off x="4762444" y="1600887"/>
              <a:ext cx="1991656" cy="520699"/>
              <a:chOff x="4115550" y="0"/>
              <a:chExt cx="3429750" cy="896675"/>
            </a:xfrm>
          </p:grpSpPr>
          <p:pic>
            <p:nvPicPr>
              <p:cNvPr id="287" name="Google Shape;287;p11"/>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88" name="Google Shape;288;p11"/>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89" name="Google Shape;289;p11"/>
            <p:cNvGrpSpPr/>
            <p:nvPr/>
          </p:nvGrpSpPr>
          <p:grpSpPr>
            <a:xfrm flipH="1">
              <a:off x="4364072" y="1198193"/>
              <a:ext cx="1991656" cy="520699"/>
              <a:chOff x="4115550" y="0"/>
              <a:chExt cx="3429750" cy="896675"/>
            </a:xfrm>
          </p:grpSpPr>
          <p:pic>
            <p:nvPicPr>
              <p:cNvPr id="290" name="Google Shape;290;p11"/>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91" name="Google Shape;291;p11"/>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292" name="Google Shape;292;p11"/>
            <p:cNvPicPr preferRelativeResize="0"/>
            <p:nvPr/>
          </p:nvPicPr>
          <p:blipFill>
            <a:blip r:embed="rId2">
              <a:alphaModFix/>
            </a:blip>
            <a:stretch>
              <a:fillRect/>
            </a:stretch>
          </p:blipFill>
          <p:spPr>
            <a:xfrm flipH="1">
              <a:off x="4762444" y="798862"/>
              <a:ext cx="796706" cy="520699"/>
            </a:xfrm>
            <a:prstGeom prst="rect">
              <a:avLst/>
            </a:prstGeom>
            <a:noFill/>
            <a:ln>
              <a:noFill/>
            </a:ln>
          </p:spPr>
        </p:pic>
        <p:pic>
          <p:nvPicPr>
            <p:cNvPr id="293" name="Google Shape;293;p11"/>
            <p:cNvPicPr preferRelativeResize="0"/>
            <p:nvPr/>
          </p:nvPicPr>
          <p:blipFill>
            <a:blip r:embed="rId2">
              <a:alphaModFix/>
            </a:blip>
            <a:stretch>
              <a:fillRect/>
            </a:stretch>
          </p:blipFill>
          <p:spPr>
            <a:xfrm flipH="1">
              <a:off x="4364071" y="396118"/>
              <a:ext cx="796706" cy="520699"/>
            </a:xfrm>
            <a:prstGeom prst="rect">
              <a:avLst/>
            </a:prstGeom>
            <a:noFill/>
            <a:ln>
              <a:noFill/>
            </a:ln>
          </p:spPr>
        </p:pic>
        <p:pic>
          <p:nvPicPr>
            <p:cNvPr id="294" name="Google Shape;294;p11"/>
            <p:cNvPicPr preferRelativeResize="0"/>
            <p:nvPr/>
          </p:nvPicPr>
          <p:blipFill>
            <a:blip r:embed="rId2">
              <a:alphaModFix/>
            </a:blip>
            <a:stretch>
              <a:fillRect/>
            </a:stretch>
          </p:blipFill>
          <p:spPr>
            <a:xfrm flipH="1">
              <a:off x="4762444" y="-3213"/>
              <a:ext cx="796706" cy="520699"/>
            </a:xfrm>
            <a:prstGeom prst="rect">
              <a:avLst/>
            </a:prstGeom>
            <a:noFill/>
            <a:ln>
              <a:noFill/>
            </a:ln>
          </p:spPr>
        </p:pic>
      </p:grpSp>
      <p:grpSp>
        <p:nvGrpSpPr>
          <p:cNvPr id="295" name="Google Shape;295;p11"/>
          <p:cNvGrpSpPr/>
          <p:nvPr/>
        </p:nvGrpSpPr>
        <p:grpSpPr>
          <a:xfrm>
            <a:off x="7943192" y="-4283"/>
            <a:ext cx="4248808" cy="2833065"/>
            <a:chOff x="5957394" y="-3213"/>
            <a:chExt cx="3186606" cy="2124799"/>
          </a:xfrm>
        </p:grpSpPr>
        <p:grpSp>
          <p:nvGrpSpPr>
            <p:cNvPr id="296" name="Google Shape;296;p11"/>
            <p:cNvGrpSpPr/>
            <p:nvPr/>
          </p:nvGrpSpPr>
          <p:grpSpPr>
            <a:xfrm flipH="1">
              <a:off x="5957394" y="-3213"/>
              <a:ext cx="3186606" cy="520699"/>
              <a:chOff x="0" y="0"/>
              <a:chExt cx="5487525" cy="896675"/>
            </a:xfrm>
          </p:grpSpPr>
          <p:pic>
            <p:nvPicPr>
              <p:cNvPr id="297" name="Google Shape;297;p11"/>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98" name="Google Shape;298;p11"/>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99" name="Google Shape;299;p11"/>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300" name="Google Shape;300;p11"/>
            <p:cNvGrpSpPr/>
            <p:nvPr/>
          </p:nvGrpSpPr>
          <p:grpSpPr>
            <a:xfrm flipH="1">
              <a:off x="6753972" y="396118"/>
              <a:ext cx="1991656" cy="520699"/>
              <a:chOff x="0" y="0"/>
              <a:chExt cx="3429750" cy="896675"/>
            </a:xfrm>
          </p:grpSpPr>
          <p:pic>
            <p:nvPicPr>
              <p:cNvPr id="301" name="Google Shape;301;p11"/>
              <p:cNvPicPr preferRelativeResize="0"/>
              <p:nvPr/>
            </p:nvPicPr>
            <p:blipFill>
              <a:blip r:embed="rId2">
                <a:alphaModFix/>
              </a:blip>
              <a:stretch>
                <a:fillRect/>
              </a:stretch>
            </p:blipFill>
            <p:spPr>
              <a:xfrm>
                <a:off x="0" y="0"/>
                <a:ext cx="1371975" cy="896675"/>
              </a:xfrm>
              <a:prstGeom prst="rect">
                <a:avLst/>
              </a:prstGeom>
              <a:noFill/>
              <a:ln>
                <a:noFill/>
              </a:ln>
            </p:spPr>
          </p:pic>
          <p:pic>
            <p:nvPicPr>
              <p:cNvPr id="302" name="Google Shape;302;p11"/>
              <p:cNvPicPr preferRelativeResize="0"/>
              <p:nvPr/>
            </p:nvPicPr>
            <p:blipFill>
              <a:blip r:embed="rId2">
                <a:alphaModFix/>
              </a:blip>
              <a:stretch>
                <a:fillRect/>
              </a:stretch>
            </p:blipFill>
            <p:spPr>
              <a:xfrm>
                <a:off x="2057775" y="0"/>
                <a:ext cx="1371975" cy="896675"/>
              </a:xfrm>
              <a:prstGeom prst="rect">
                <a:avLst/>
              </a:prstGeom>
              <a:noFill/>
              <a:ln>
                <a:noFill/>
              </a:ln>
            </p:spPr>
          </p:pic>
        </p:grpSp>
        <p:pic>
          <p:nvPicPr>
            <p:cNvPr id="303" name="Google Shape;303;p11"/>
            <p:cNvPicPr preferRelativeResize="0"/>
            <p:nvPr/>
          </p:nvPicPr>
          <p:blipFill>
            <a:blip r:embed="rId2">
              <a:alphaModFix/>
            </a:blip>
            <a:stretch>
              <a:fillRect/>
            </a:stretch>
          </p:blipFill>
          <p:spPr>
            <a:xfrm flipH="1">
              <a:off x="8347294" y="1600887"/>
              <a:ext cx="796706" cy="520699"/>
            </a:xfrm>
            <a:prstGeom prst="rect">
              <a:avLst/>
            </a:prstGeom>
            <a:noFill/>
            <a:ln>
              <a:noFill/>
            </a:ln>
          </p:spPr>
        </p:pic>
        <p:grpSp>
          <p:nvGrpSpPr>
            <p:cNvPr id="304" name="Google Shape;304;p11"/>
            <p:cNvGrpSpPr/>
            <p:nvPr/>
          </p:nvGrpSpPr>
          <p:grpSpPr>
            <a:xfrm flipH="1">
              <a:off x="7152344" y="798862"/>
              <a:ext cx="1991656" cy="520699"/>
              <a:chOff x="0" y="0"/>
              <a:chExt cx="3429750" cy="896675"/>
            </a:xfrm>
          </p:grpSpPr>
          <p:pic>
            <p:nvPicPr>
              <p:cNvPr id="305" name="Google Shape;305;p11"/>
              <p:cNvPicPr preferRelativeResize="0"/>
              <p:nvPr/>
            </p:nvPicPr>
            <p:blipFill>
              <a:blip r:embed="rId2">
                <a:alphaModFix/>
              </a:blip>
              <a:stretch>
                <a:fillRect/>
              </a:stretch>
            </p:blipFill>
            <p:spPr>
              <a:xfrm>
                <a:off x="0" y="0"/>
                <a:ext cx="1371975" cy="896675"/>
              </a:xfrm>
              <a:prstGeom prst="rect">
                <a:avLst/>
              </a:prstGeom>
              <a:noFill/>
              <a:ln>
                <a:noFill/>
              </a:ln>
            </p:spPr>
          </p:pic>
          <p:pic>
            <p:nvPicPr>
              <p:cNvPr id="306" name="Google Shape;306;p11"/>
              <p:cNvPicPr preferRelativeResize="0"/>
              <p:nvPr/>
            </p:nvPicPr>
            <p:blipFill>
              <a:blip r:embed="rId2">
                <a:alphaModFix/>
              </a:blip>
              <a:stretch>
                <a:fillRect/>
              </a:stretch>
            </p:blipFill>
            <p:spPr>
              <a:xfrm>
                <a:off x="2057775" y="0"/>
                <a:ext cx="1371975" cy="896675"/>
              </a:xfrm>
              <a:prstGeom prst="rect">
                <a:avLst/>
              </a:prstGeom>
              <a:noFill/>
              <a:ln>
                <a:noFill/>
              </a:ln>
            </p:spPr>
          </p:pic>
        </p:grpSp>
      </p:grpSp>
    </p:spTree>
    <p:extLst>
      <p:ext uri="{BB962C8B-B14F-4D97-AF65-F5344CB8AC3E}">
        <p14:creationId xmlns:p14="http://schemas.microsoft.com/office/powerpoint/2010/main" val="559502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theme" Target="../theme/theme3.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38" tIns="45719" rIns="91438" bIns="45719"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9"/>
          </a:xfrm>
          <a:prstGeom prst="rect">
            <a:avLst/>
          </a:prstGeom>
        </p:spPr>
        <p:txBody>
          <a:bodyPr vert="horz" lIns="91438" tIns="45719" rIns="91438" bIns="45719"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2"/>
            <a:ext cx="2743200" cy="365125"/>
          </a:xfrm>
          <a:prstGeom prst="rect">
            <a:avLst/>
          </a:prstGeom>
        </p:spPr>
        <p:txBody>
          <a:bodyPr vert="horz" lIns="91438" tIns="45719" rIns="91438" bIns="45719" rtlCol="0" anchor="ctr"/>
          <a:lstStyle>
            <a:lvl1pPr algn="l">
              <a:defRPr sz="1200">
                <a:solidFill>
                  <a:schemeClr val="tx1">
                    <a:tint val="75000"/>
                  </a:schemeClr>
                </a:solidFill>
              </a:defRPr>
            </a:lvl1pPr>
          </a:lstStyle>
          <a:p>
            <a:pPr>
              <a:defRPr/>
            </a:pPr>
            <a:fld id="{74683066-7D9F-4091-8996-C7C64A359FF1}" type="datetime1">
              <a:rPr lang="ru-RU" smtClean="0">
                <a:solidFill>
                  <a:prstClr val="black">
                    <a:tint val="75000"/>
                  </a:prstClr>
                </a:solidFill>
              </a:rPr>
              <a:pPr>
                <a:defRPr/>
              </a:pPr>
              <a:t>08.02.2022</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4038600" y="6356352"/>
            <a:ext cx="4114800" cy="365125"/>
          </a:xfrm>
          <a:prstGeom prst="rect">
            <a:avLst/>
          </a:prstGeom>
        </p:spPr>
        <p:txBody>
          <a:bodyPr vert="horz" lIns="91438" tIns="45719" rIns="91438" bIns="45719" rtlCol="0" anchor="ctr"/>
          <a:lstStyle>
            <a:lvl1pPr algn="ctr">
              <a:defRPr sz="1200">
                <a:solidFill>
                  <a:schemeClr val="tx1">
                    <a:tint val="75000"/>
                  </a:schemeClr>
                </a:solidFill>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4"/>
          </p:nvPr>
        </p:nvSpPr>
        <p:spPr>
          <a:xfrm>
            <a:off x="8610600" y="6356352"/>
            <a:ext cx="2743200" cy="365125"/>
          </a:xfrm>
          <a:prstGeom prst="rect">
            <a:avLst/>
          </a:prstGeom>
        </p:spPr>
        <p:txBody>
          <a:bodyPr vert="horz" lIns="91438" tIns="45719" rIns="91438" bIns="45719" rtlCol="0" anchor="ctr"/>
          <a:lstStyle>
            <a:lvl1pPr algn="r">
              <a:defRPr sz="1200">
                <a:solidFill>
                  <a:schemeClr val="tx1">
                    <a:tint val="75000"/>
                  </a:schemeClr>
                </a:solidFill>
              </a:defRPr>
            </a:lvl1pPr>
          </a:lstStyle>
          <a:p>
            <a:pPr>
              <a:defRPr/>
            </a:pPr>
            <a:fld id="{6D48EF8C-AE77-4412-BF40-D8A2B39CC2CF}" type="slidenum">
              <a:rPr lang="ru-RU" smtClean="0">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4975562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ru-RU"/>
      </a:defPPr>
      <a:lvl1pPr marL="0" algn="l" defTabSz="914354" rtl="0" eaLnBrk="1" latinLnBrk="0" hangingPunct="1">
        <a:defRPr sz="1900" kern="1200">
          <a:solidFill>
            <a:schemeClr val="tx1"/>
          </a:solidFill>
          <a:latin typeface="+mn-lt"/>
          <a:ea typeface="+mn-ea"/>
          <a:cs typeface="+mn-cs"/>
        </a:defRPr>
      </a:lvl1pPr>
      <a:lvl2pPr marL="457178" algn="l" defTabSz="914354" rtl="0" eaLnBrk="1" latinLnBrk="0" hangingPunct="1">
        <a:defRPr sz="1900" kern="1200">
          <a:solidFill>
            <a:schemeClr val="tx1"/>
          </a:solidFill>
          <a:latin typeface="+mn-lt"/>
          <a:ea typeface="+mn-ea"/>
          <a:cs typeface="+mn-cs"/>
        </a:defRPr>
      </a:lvl2pPr>
      <a:lvl3pPr marL="914354" algn="l" defTabSz="914354" rtl="0" eaLnBrk="1" latinLnBrk="0" hangingPunct="1">
        <a:defRPr sz="1900" kern="1200">
          <a:solidFill>
            <a:schemeClr val="tx1"/>
          </a:solidFill>
          <a:latin typeface="+mn-lt"/>
          <a:ea typeface="+mn-ea"/>
          <a:cs typeface="+mn-cs"/>
        </a:defRPr>
      </a:lvl3pPr>
      <a:lvl4pPr marL="1371532" algn="l" defTabSz="914354" rtl="0" eaLnBrk="1" latinLnBrk="0" hangingPunct="1">
        <a:defRPr sz="1900" kern="1200">
          <a:solidFill>
            <a:schemeClr val="tx1"/>
          </a:solidFill>
          <a:latin typeface="+mn-lt"/>
          <a:ea typeface="+mn-ea"/>
          <a:cs typeface="+mn-cs"/>
        </a:defRPr>
      </a:lvl4pPr>
      <a:lvl5pPr marL="1828709" algn="l" defTabSz="914354" rtl="0" eaLnBrk="1" latinLnBrk="0" hangingPunct="1">
        <a:defRPr sz="1900" kern="1200">
          <a:solidFill>
            <a:schemeClr val="tx1"/>
          </a:solidFill>
          <a:latin typeface="+mn-lt"/>
          <a:ea typeface="+mn-ea"/>
          <a:cs typeface="+mn-cs"/>
        </a:defRPr>
      </a:lvl5pPr>
      <a:lvl6pPr marL="2285886" algn="l" defTabSz="914354" rtl="0" eaLnBrk="1" latinLnBrk="0" hangingPunct="1">
        <a:defRPr sz="1900" kern="1200">
          <a:solidFill>
            <a:schemeClr val="tx1"/>
          </a:solidFill>
          <a:latin typeface="+mn-lt"/>
          <a:ea typeface="+mn-ea"/>
          <a:cs typeface="+mn-cs"/>
        </a:defRPr>
      </a:lvl6pPr>
      <a:lvl7pPr marL="2743062" algn="l" defTabSz="914354" rtl="0" eaLnBrk="1" latinLnBrk="0" hangingPunct="1">
        <a:defRPr sz="1900" kern="1200">
          <a:solidFill>
            <a:schemeClr val="tx1"/>
          </a:solidFill>
          <a:latin typeface="+mn-lt"/>
          <a:ea typeface="+mn-ea"/>
          <a:cs typeface="+mn-cs"/>
        </a:defRPr>
      </a:lvl7pPr>
      <a:lvl8pPr marL="3200240" algn="l" defTabSz="914354" rtl="0" eaLnBrk="1" latinLnBrk="0" hangingPunct="1">
        <a:defRPr sz="1900" kern="1200">
          <a:solidFill>
            <a:schemeClr val="tx1"/>
          </a:solidFill>
          <a:latin typeface="+mn-lt"/>
          <a:ea typeface="+mn-ea"/>
          <a:cs typeface="+mn-cs"/>
        </a:defRPr>
      </a:lvl8pPr>
      <a:lvl9pPr marL="3657418" algn="l" defTabSz="914354"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44000">
              <a:schemeClr val="lt2"/>
            </a:gs>
            <a:gs pos="72000">
              <a:schemeClr val="lt2"/>
            </a:gs>
            <a:gs pos="100000">
              <a:srgbClr val="D0D8E5"/>
            </a:gs>
          </a:gsLst>
          <a:path path="circle">
            <a:fillToRect r="100000" b="100000"/>
          </a:path>
          <a:tileRect l="-100000" t="-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5267" y="536933"/>
            <a:ext cx="4783200" cy="11424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1pPr>
            <a:lvl2pPr lvl="1">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2pPr>
            <a:lvl3pPr lvl="2">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3pPr>
            <a:lvl4pPr lvl="3">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4pPr>
            <a:lvl5pPr lvl="4">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5pPr>
            <a:lvl6pPr lvl="5">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6pPr>
            <a:lvl7pPr lvl="6">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7pPr>
            <a:lvl8pPr lvl="7">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8pPr>
            <a:lvl9pPr lvl="8">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9pPr>
          </a:lstStyle>
          <a:p>
            <a:endParaRPr/>
          </a:p>
        </p:txBody>
      </p:sp>
      <p:sp>
        <p:nvSpPr>
          <p:cNvPr id="7" name="Google Shape;7;p1"/>
          <p:cNvSpPr txBox="1">
            <a:spLocks noGrp="1"/>
          </p:cNvSpPr>
          <p:nvPr>
            <p:ph type="body" idx="1"/>
          </p:nvPr>
        </p:nvSpPr>
        <p:spPr>
          <a:xfrm>
            <a:off x="1035267" y="2032500"/>
            <a:ext cx="10121600" cy="3910000"/>
          </a:xfrm>
          <a:prstGeom prst="rect">
            <a:avLst/>
          </a:prstGeom>
          <a:noFill/>
          <a:ln>
            <a:noFill/>
          </a:ln>
        </p:spPr>
        <p:txBody>
          <a:bodyPr spcFirstLastPara="1" wrap="square" lIns="0" tIns="0" rIns="0" bIns="0" anchor="t" anchorCtr="0">
            <a:noAutofit/>
          </a:bodyPr>
          <a:lstStyle>
            <a:lvl1pPr marL="457200" lvl="0"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1pPr>
            <a:lvl2pPr marL="914400" lvl="1"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2pPr>
            <a:lvl3pPr marL="1371600" lvl="2"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3pPr>
            <a:lvl4pPr marL="1828800" lvl="3"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4pPr>
            <a:lvl5pPr marL="2286000" lvl="4"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5pPr>
            <a:lvl6pPr marL="2743200" lvl="5"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6pPr>
            <a:lvl7pPr marL="3200400" lvl="6"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7pPr>
            <a:lvl8pPr marL="3657600" lvl="7"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8pPr>
            <a:lvl9pPr marL="4114800" lvl="8"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11639200" y="6312100"/>
            <a:ext cx="552800" cy="546000"/>
          </a:xfrm>
          <a:prstGeom prst="rect">
            <a:avLst/>
          </a:prstGeom>
          <a:noFill/>
          <a:ln>
            <a:noFill/>
          </a:ln>
        </p:spPr>
        <p:txBody>
          <a:bodyPr spcFirstLastPara="1" wrap="square" lIns="0" tIns="0" rIns="0" bIns="0" anchor="ctr" anchorCtr="0">
            <a:noAutofit/>
          </a:bodyPr>
          <a:lstStyle>
            <a:lvl1pPr lvl="0" algn="ctr">
              <a:buNone/>
              <a:defRPr sz="1700">
                <a:solidFill>
                  <a:schemeClr val="dk2"/>
                </a:solidFill>
                <a:latin typeface="Montserrat Light"/>
                <a:ea typeface="Montserrat Light"/>
                <a:cs typeface="Montserrat Light"/>
                <a:sym typeface="Montserrat Light"/>
              </a:defRPr>
            </a:lvl1pPr>
            <a:lvl2pPr lvl="1" algn="ctr">
              <a:buNone/>
              <a:defRPr sz="1700">
                <a:solidFill>
                  <a:schemeClr val="dk2"/>
                </a:solidFill>
                <a:latin typeface="Montserrat Light"/>
                <a:ea typeface="Montserrat Light"/>
                <a:cs typeface="Montserrat Light"/>
                <a:sym typeface="Montserrat Light"/>
              </a:defRPr>
            </a:lvl2pPr>
            <a:lvl3pPr lvl="2" algn="ctr">
              <a:buNone/>
              <a:defRPr sz="1700">
                <a:solidFill>
                  <a:schemeClr val="dk2"/>
                </a:solidFill>
                <a:latin typeface="Montserrat Light"/>
                <a:ea typeface="Montserrat Light"/>
                <a:cs typeface="Montserrat Light"/>
                <a:sym typeface="Montserrat Light"/>
              </a:defRPr>
            </a:lvl3pPr>
            <a:lvl4pPr lvl="3" algn="ctr">
              <a:buNone/>
              <a:defRPr sz="1700">
                <a:solidFill>
                  <a:schemeClr val="dk2"/>
                </a:solidFill>
                <a:latin typeface="Montserrat Light"/>
                <a:ea typeface="Montserrat Light"/>
                <a:cs typeface="Montserrat Light"/>
                <a:sym typeface="Montserrat Light"/>
              </a:defRPr>
            </a:lvl4pPr>
            <a:lvl5pPr lvl="4" algn="ctr">
              <a:buNone/>
              <a:defRPr sz="1700">
                <a:solidFill>
                  <a:schemeClr val="dk2"/>
                </a:solidFill>
                <a:latin typeface="Montserrat Light"/>
                <a:ea typeface="Montserrat Light"/>
                <a:cs typeface="Montserrat Light"/>
                <a:sym typeface="Montserrat Light"/>
              </a:defRPr>
            </a:lvl5pPr>
            <a:lvl6pPr lvl="5" algn="ctr">
              <a:buNone/>
              <a:defRPr sz="1700">
                <a:solidFill>
                  <a:schemeClr val="dk2"/>
                </a:solidFill>
                <a:latin typeface="Montserrat Light"/>
                <a:ea typeface="Montserrat Light"/>
                <a:cs typeface="Montserrat Light"/>
                <a:sym typeface="Montserrat Light"/>
              </a:defRPr>
            </a:lvl6pPr>
            <a:lvl7pPr lvl="6" algn="ctr">
              <a:buNone/>
              <a:defRPr sz="1700">
                <a:solidFill>
                  <a:schemeClr val="dk2"/>
                </a:solidFill>
                <a:latin typeface="Montserrat Light"/>
                <a:ea typeface="Montserrat Light"/>
                <a:cs typeface="Montserrat Light"/>
                <a:sym typeface="Montserrat Light"/>
              </a:defRPr>
            </a:lvl7pPr>
            <a:lvl8pPr lvl="7" algn="ctr">
              <a:buNone/>
              <a:defRPr sz="1700">
                <a:solidFill>
                  <a:schemeClr val="dk2"/>
                </a:solidFill>
                <a:latin typeface="Montserrat Light"/>
                <a:ea typeface="Montserrat Light"/>
                <a:cs typeface="Montserrat Light"/>
                <a:sym typeface="Montserrat Light"/>
              </a:defRPr>
            </a:lvl8pPr>
            <a:lvl9pPr lvl="8" algn="ctr">
              <a:buNone/>
              <a:defRPr sz="1700">
                <a:solidFill>
                  <a:schemeClr val="dk2"/>
                </a:solidFill>
                <a:latin typeface="Montserrat Light"/>
                <a:ea typeface="Montserrat Light"/>
                <a:cs typeface="Montserrat Light"/>
                <a:sym typeface="Montserrat Light"/>
              </a:defRPr>
            </a:lvl9pPr>
          </a:lstStyle>
          <a:p>
            <a:pPr>
              <a:buClr>
                <a:srgbClr val="000000"/>
              </a:buClr>
              <a:buFont typeface="Arial"/>
              <a:buNone/>
            </a:pPr>
            <a:fld id="{00000000-1234-1234-1234-123412341234}" type="slidenum">
              <a:rPr lang="en" kern="0" smtClean="0">
                <a:solidFill>
                  <a:srgbClr val="68728D"/>
                </a:solidFill>
              </a:rPr>
              <a:pPr>
                <a:buClr>
                  <a:srgbClr val="000000"/>
                </a:buClr>
                <a:buFont typeface="Arial"/>
                <a:buNone/>
              </a:pPr>
              <a:t>‹#›</a:t>
            </a:fld>
            <a:endParaRPr lang="en" kern="0">
              <a:solidFill>
                <a:srgbClr val="68728D"/>
              </a:solidFill>
            </a:endParaRPr>
          </a:p>
        </p:txBody>
      </p:sp>
    </p:spTree>
    <p:extLst>
      <p:ext uri="{BB962C8B-B14F-4D97-AF65-F5344CB8AC3E}">
        <p14:creationId xmlns:p14="http://schemas.microsoft.com/office/powerpoint/2010/main" val="4286298392"/>
      </p:ext>
    </p:extLst>
  </p:cSld>
  <p:clrMap bg1="lt1" tx1="dk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44000">
              <a:schemeClr val="lt2"/>
            </a:gs>
            <a:gs pos="72000">
              <a:schemeClr val="lt2"/>
            </a:gs>
            <a:gs pos="100000">
              <a:srgbClr val="D0D8E5"/>
            </a:gs>
          </a:gsLst>
          <a:path path="circle">
            <a:fillToRect r="100000" b="100000"/>
          </a:path>
          <a:tileRect l="-100000" t="-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5267" y="536933"/>
            <a:ext cx="4783200" cy="11424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1pPr>
            <a:lvl2pPr lvl="1">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2pPr>
            <a:lvl3pPr lvl="2">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3pPr>
            <a:lvl4pPr lvl="3">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4pPr>
            <a:lvl5pPr lvl="4">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5pPr>
            <a:lvl6pPr lvl="5">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6pPr>
            <a:lvl7pPr lvl="6">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7pPr>
            <a:lvl8pPr lvl="7">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8pPr>
            <a:lvl9pPr lvl="8">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9pPr>
          </a:lstStyle>
          <a:p>
            <a:endParaRPr/>
          </a:p>
        </p:txBody>
      </p:sp>
      <p:sp>
        <p:nvSpPr>
          <p:cNvPr id="7" name="Google Shape;7;p1"/>
          <p:cNvSpPr txBox="1">
            <a:spLocks noGrp="1"/>
          </p:cNvSpPr>
          <p:nvPr>
            <p:ph type="body" idx="1"/>
          </p:nvPr>
        </p:nvSpPr>
        <p:spPr>
          <a:xfrm>
            <a:off x="1035267" y="2032500"/>
            <a:ext cx="10121600" cy="3910000"/>
          </a:xfrm>
          <a:prstGeom prst="rect">
            <a:avLst/>
          </a:prstGeom>
          <a:noFill/>
          <a:ln>
            <a:noFill/>
          </a:ln>
        </p:spPr>
        <p:txBody>
          <a:bodyPr spcFirstLastPara="1" wrap="square" lIns="0" tIns="0" rIns="0" bIns="0" anchor="t" anchorCtr="0">
            <a:noAutofit/>
          </a:bodyPr>
          <a:lstStyle>
            <a:lvl1pPr marL="457200" lvl="0"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1pPr>
            <a:lvl2pPr marL="914400" lvl="1"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2pPr>
            <a:lvl3pPr marL="1371600" lvl="2"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3pPr>
            <a:lvl4pPr marL="1828800" lvl="3"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4pPr>
            <a:lvl5pPr marL="2286000" lvl="4"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5pPr>
            <a:lvl6pPr marL="2743200" lvl="5"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6pPr>
            <a:lvl7pPr marL="3200400" lvl="6"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7pPr>
            <a:lvl8pPr marL="3657600" lvl="7"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8pPr>
            <a:lvl9pPr marL="4114800" lvl="8"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11639200" y="6312100"/>
            <a:ext cx="552800" cy="546000"/>
          </a:xfrm>
          <a:prstGeom prst="rect">
            <a:avLst/>
          </a:prstGeom>
          <a:noFill/>
          <a:ln>
            <a:noFill/>
          </a:ln>
        </p:spPr>
        <p:txBody>
          <a:bodyPr spcFirstLastPara="1" wrap="square" lIns="0" tIns="0" rIns="0" bIns="0" anchor="ctr" anchorCtr="0">
            <a:noAutofit/>
          </a:bodyPr>
          <a:lstStyle>
            <a:lvl1pPr lvl="0" algn="ctr">
              <a:buNone/>
              <a:defRPr sz="1700">
                <a:solidFill>
                  <a:schemeClr val="dk2"/>
                </a:solidFill>
                <a:latin typeface="Montserrat Light"/>
                <a:ea typeface="Montserrat Light"/>
                <a:cs typeface="Montserrat Light"/>
                <a:sym typeface="Montserrat Light"/>
              </a:defRPr>
            </a:lvl1pPr>
            <a:lvl2pPr lvl="1" algn="ctr">
              <a:buNone/>
              <a:defRPr sz="1700">
                <a:solidFill>
                  <a:schemeClr val="dk2"/>
                </a:solidFill>
                <a:latin typeface="Montserrat Light"/>
                <a:ea typeface="Montserrat Light"/>
                <a:cs typeface="Montserrat Light"/>
                <a:sym typeface="Montserrat Light"/>
              </a:defRPr>
            </a:lvl2pPr>
            <a:lvl3pPr lvl="2" algn="ctr">
              <a:buNone/>
              <a:defRPr sz="1700">
                <a:solidFill>
                  <a:schemeClr val="dk2"/>
                </a:solidFill>
                <a:latin typeface="Montserrat Light"/>
                <a:ea typeface="Montserrat Light"/>
                <a:cs typeface="Montserrat Light"/>
                <a:sym typeface="Montserrat Light"/>
              </a:defRPr>
            </a:lvl3pPr>
            <a:lvl4pPr lvl="3" algn="ctr">
              <a:buNone/>
              <a:defRPr sz="1700">
                <a:solidFill>
                  <a:schemeClr val="dk2"/>
                </a:solidFill>
                <a:latin typeface="Montserrat Light"/>
                <a:ea typeface="Montserrat Light"/>
                <a:cs typeface="Montserrat Light"/>
                <a:sym typeface="Montserrat Light"/>
              </a:defRPr>
            </a:lvl4pPr>
            <a:lvl5pPr lvl="4" algn="ctr">
              <a:buNone/>
              <a:defRPr sz="1700">
                <a:solidFill>
                  <a:schemeClr val="dk2"/>
                </a:solidFill>
                <a:latin typeface="Montserrat Light"/>
                <a:ea typeface="Montserrat Light"/>
                <a:cs typeface="Montserrat Light"/>
                <a:sym typeface="Montserrat Light"/>
              </a:defRPr>
            </a:lvl5pPr>
            <a:lvl6pPr lvl="5" algn="ctr">
              <a:buNone/>
              <a:defRPr sz="1700">
                <a:solidFill>
                  <a:schemeClr val="dk2"/>
                </a:solidFill>
                <a:latin typeface="Montserrat Light"/>
                <a:ea typeface="Montserrat Light"/>
                <a:cs typeface="Montserrat Light"/>
                <a:sym typeface="Montserrat Light"/>
              </a:defRPr>
            </a:lvl6pPr>
            <a:lvl7pPr lvl="6" algn="ctr">
              <a:buNone/>
              <a:defRPr sz="1700">
                <a:solidFill>
                  <a:schemeClr val="dk2"/>
                </a:solidFill>
                <a:latin typeface="Montserrat Light"/>
                <a:ea typeface="Montserrat Light"/>
                <a:cs typeface="Montserrat Light"/>
                <a:sym typeface="Montserrat Light"/>
              </a:defRPr>
            </a:lvl7pPr>
            <a:lvl8pPr lvl="7" algn="ctr">
              <a:buNone/>
              <a:defRPr sz="1700">
                <a:solidFill>
                  <a:schemeClr val="dk2"/>
                </a:solidFill>
                <a:latin typeface="Montserrat Light"/>
                <a:ea typeface="Montserrat Light"/>
                <a:cs typeface="Montserrat Light"/>
                <a:sym typeface="Montserrat Light"/>
              </a:defRPr>
            </a:lvl8pPr>
            <a:lvl9pPr lvl="8" algn="ctr">
              <a:buNone/>
              <a:defRPr sz="1700">
                <a:solidFill>
                  <a:schemeClr val="dk2"/>
                </a:solidFill>
                <a:latin typeface="Montserrat Light"/>
                <a:ea typeface="Montserrat Light"/>
                <a:cs typeface="Montserrat Light"/>
                <a:sym typeface="Montserrat Light"/>
              </a:defRPr>
            </a:lvl9pPr>
          </a:lstStyle>
          <a:p>
            <a:pPr defTabSz="914400">
              <a:buClr>
                <a:srgbClr val="000000"/>
              </a:buClr>
              <a:buFont typeface="Arial"/>
              <a:buNone/>
            </a:pPr>
            <a:fld id="{00000000-1234-1234-1234-123412341234}" type="slidenum">
              <a:rPr lang="en" kern="0" smtClean="0">
                <a:solidFill>
                  <a:srgbClr val="68728D"/>
                </a:solidFill>
              </a:rPr>
              <a:pPr defTabSz="914400">
                <a:buClr>
                  <a:srgbClr val="000000"/>
                </a:buClr>
                <a:buFont typeface="Arial"/>
                <a:buNone/>
              </a:pPr>
              <a:t>‹#›</a:t>
            </a:fld>
            <a:endParaRPr lang="en" kern="0">
              <a:solidFill>
                <a:srgbClr val="68728D"/>
              </a:solidFill>
            </a:endParaRPr>
          </a:p>
        </p:txBody>
      </p:sp>
    </p:spTree>
    <p:extLst>
      <p:ext uri="{BB962C8B-B14F-4D97-AF65-F5344CB8AC3E}">
        <p14:creationId xmlns:p14="http://schemas.microsoft.com/office/powerpoint/2010/main" val="1305929107"/>
      </p:ext>
    </p:extLst>
  </p:cSld>
  <p:clrMap bg1="lt1" tx1="dk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Заголовок 1"/>
          <p:cNvSpPr>
            <a:spLocks noGrp="1"/>
          </p:cNvSpPr>
          <p:nvPr>
            <p:ph type="ctrTitle"/>
          </p:nvPr>
        </p:nvSpPr>
        <p:spPr>
          <a:xfrm>
            <a:off x="2200940" y="4571984"/>
            <a:ext cx="7825563" cy="522781"/>
          </a:xfrm>
        </p:spPr>
        <p:txBody>
          <a:bodyPr>
            <a:normAutofit fontScale="90000"/>
          </a:bodyPr>
          <a:lstStyle/>
          <a:p>
            <a:r>
              <a:rPr lang="ru-RU" sz="3200" b="1" dirty="0">
                <a:solidFill>
                  <a:srgbClr val="E2D892"/>
                </a:solidFill>
                <a:latin typeface="Century Gothic" panose="020B0502020202020204" pitchFamily="34" charset="0"/>
              </a:rPr>
              <a:t>Стратегические подходы в проектах</a:t>
            </a:r>
          </a:p>
        </p:txBody>
      </p:sp>
      <p:cxnSp>
        <p:nvCxnSpPr>
          <p:cNvPr id="14" name="Прямая соединительная линия 13"/>
          <p:cNvCxnSpPr/>
          <p:nvPr/>
        </p:nvCxnSpPr>
        <p:spPr>
          <a:xfrm>
            <a:off x="2083388" y="5094763"/>
            <a:ext cx="8094689"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sp>
        <p:nvSpPr>
          <p:cNvPr id="15" name="Прямоугольник 14"/>
          <p:cNvSpPr/>
          <p:nvPr/>
        </p:nvSpPr>
        <p:spPr>
          <a:xfrm>
            <a:off x="2846813" y="5445765"/>
            <a:ext cx="6545047" cy="677106"/>
          </a:xfrm>
          <a:prstGeom prst="rect">
            <a:avLst/>
          </a:prstGeom>
        </p:spPr>
        <p:txBody>
          <a:bodyPr wrap="square" lIns="91438" tIns="45719" rIns="91438" bIns="45719">
            <a:spAutoFit/>
          </a:bodyPr>
          <a:lstStyle/>
          <a:p>
            <a:pPr algn="ctr" defTabSz="914354">
              <a:defRPr/>
            </a:pPr>
            <a:r>
              <a:rPr lang="ru-RU" dirty="0" smtClean="0">
                <a:solidFill>
                  <a:prstClr val="white"/>
                </a:solidFill>
                <a:latin typeface="Century Gothic" panose="020B0502020202020204" pitchFamily="34" charset="0"/>
              </a:rPr>
              <a:t>Стратегия управления </a:t>
            </a:r>
            <a:r>
              <a:rPr lang="ru-RU" dirty="0" smtClean="0">
                <a:solidFill>
                  <a:prstClr val="white"/>
                </a:solidFill>
                <a:latin typeface="Century Gothic" panose="020B0502020202020204" pitchFamily="34" charset="0"/>
              </a:rPr>
              <a:t>проектами</a:t>
            </a:r>
            <a:endParaRPr lang="uz-Cyrl-UZ" dirty="0">
              <a:solidFill>
                <a:prstClr val="white"/>
              </a:solidFill>
              <a:latin typeface="Century Gothic" panose="020B0502020202020204" pitchFamily="34" charset="0"/>
            </a:endParaRPr>
          </a:p>
          <a:p>
            <a:pPr algn="ctr" defTabSz="914354">
              <a:defRPr/>
            </a:pPr>
            <a:r>
              <a:rPr lang="ru-RU" dirty="0" smtClean="0">
                <a:solidFill>
                  <a:prstClr val="white"/>
                </a:solidFill>
                <a:latin typeface="Century Gothic" panose="020B0502020202020204" pitchFamily="34" charset="0"/>
              </a:rPr>
              <a:t>Презентация</a:t>
            </a:r>
            <a:r>
              <a:rPr lang="uz-Cyrl-UZ" dirty="0" smtClean="0">
                <a:solidFill>
                  <a:prstClr val="white"/>
                </a:solidFill>
                <a:latin typeface="Century Gothic" panose="020B0502020202020204" pitchFamily="34" charset="0"/>
              </a:rPr>
              <a:t> </a:t>
            </a:r>
            <a:r>
              <a:rPr lang="uz-Cyrl-UZ" dirty="0">
                <a:solidFill>
                  <a:prstClr val="white"/>
                </a:solidFill>
                <a:latin typeface="Century Gothic" panose="020B0502020202020204" pitchFamily="34" charset="0"/>
              </a:rPr>
              <a:t>– </a:t>
            </a:r>
            <a:r>
              <a:rPr lang="uz-Cyrl-UZ" dirty="0" smtClean="0">
                <a:solidFill>
                  <a:prstClr val="white"/>
                </a:solidFill>
                <a:latin typeface="Century Gothic" panose="020B0502020202020204" pitchFamily="34" charset="0"/>
              </a:rPr>
              <a:t>09ХБА</a:t>
            </a:r>
            <a:endParaRPr lang="ru-RU" dirty="0">
              <a:solidFill>
                <a:prstClr val="white"/>
              </a:solidFill>
              <a:latin typeface="Century Gothic" panose="020B0502020202020204" pitchFamily="34" charset="0"/>
            </a:endParaRPr>
          </a:p>
        </p:txBody>
      </p:sp>
      <p:pic>
        <p:nvPicPr>
          <p:cNvPr id="16" name="Рисунок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8100" y="302092"/>
            <a:ext cx="4565261" cy="4375347"/>
          </a:xfrm>
          <a:prstGeom prst="rect">
            <a:avLst/>
          </a:prstGeom>
        </p:spPr>
      </p:pic>
    </p:spTree>
    <p:extLst>
      <p:ext uri="{BB962C8B-B14F-4D97-AF65-F5344CB8AC3E}">
        <p14:creationId xmlns:p14="http://schemas.microsoft.com/office/powerpoint/2010/main" val="37759552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6" name="Google Shape;346;p17"/>
          <p:cNvSpPr txBox="1">
            <a:spLocks noGrp="1"/>
          </p:cNvSpPr>
          <p:nvPr>
            <p:ph type="body" idx="1"/>
          </p:nvPr>
        </p:nvSpPr>
        <p:spPr>
          <a:xfrm>
            <a:off x="1035267" y="2032500"/>
            <a:ext cx="8914978" cy="3910000"/>
          </a:xfrm>
          <a:prstGeom prst="rect">
            <a:avLst/>
          </a:prstGeom>
        </p:spPr>
        <p:txBody>
          <a:bodyPr spcFirstLastPara="1" wrap="square" lIns="0" tIns="0" rIns="0" bIns="0" anchor="t" anchorCtr="0">
            <a:noAutofit/>
          </a:bodyPr>
          <a:lstStyle/>
          <a:p>
            <a:pPr marL="101596" indent="0" algn="just">
              <a:buNone/>
            </a:pPr>
            <a:r>
              <a:rPr lang="ru-RU" sz="3200" b="1" dirty="0">
                <a:solidFill>
                  <a:srgbClr val="0B375A"/>
                </a:solidFill>
                <a:latin typeface="Arial Narrow" pitchFamily="34" charset="0"/>
              </a:rPr>
              <a:t>Стратегическое видение — это долгосрочный желаемый образ будущего, стремление чего-то достичь; то, куда следует идти.</a:t>
            </a:r>
          </a:p>
          <a:p>
            <a:pPr marL="101596" indent="0" algn="just">
              <a:buNone/>
            </a:pPr>
            <a:endParaRPr lang="ru-RU" sz="3200" b="1" dirty="0">
              <a:solidFill>
                <a:srgbClr val="0B375A"/>
              </a:solidFill>
              <a:latin typeface="Arial Narrow" pitchFamily="34" charset="0"/>
            </a:endParaRPr>
          </a:p>
          <a:p>
            <a:pPr marL="101596" indent="0">
              <a:buNone/>
            </a:pPr>
            <a:r>
              <a:rPr lang="ru-RU" sz="3200" b="1" dirty="0">
                <a:solidFill>
                  <a:srgbClr val="0B375A"/>
                </a:solidFill>
                <a:latin typeface="Arial Narrow" pitchFamily="34" charset="0"/>
              </a:rPr>
              <a:t>«Видение — это искусство увидеть невидимое» </a:t>
            </a:r>
          </a:p>
          <a:p>
            <a:pPr marL="101596" indent="0" algn="r">
              <a:buNone/>
            </a:pPr>
            <a:r>
              <a:rPr lang="ru-RU" sz="3200" b="1" dirty="0">
                <a:solidFill>
                  <a:srgbClr val="0B375A"/>
                </a:solidFill>
                <a:latin typeface="Arial Narrow" pitchFamily="34" charset="0"/>
              </a:rPr>
              <a:t>- Джонатан Свифт</a:t>
            </a:r>
            <a:endParaRPr sz="3200" b="1" dirty="0">
              <a:solidFill>
                <a:srgbClr val="0B375A"/>
              </a:solidFill>
              <a:latin typeface="Arial Narrow" pitchFamily="34" charset="0"/>
            </a:endParaRPr>
          </a:p>
        </p:txBody>
      </p:sp>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a:t>
            </a:fld>
            <a:endParaRPr>
              <a:solidFill>
                <a:srgbClr val="68728D"/>
              </a:solidFill>
            </a:endParaRPr>
          </a:p>
        </p:txBody>
      </p:sp>
    </p:spTree>
    <p:extLst>
      <p:ext uri="{BB962C8B-B14F-4D97-AF65-F5344CB8AC3E}">
        <p14:creationId xmlns:p14="http://schemas.microsoft.com/office/powerpoint/2010/main" val="4049947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3</a:t>
            </a:fld>
            <a:endParaRPr>
              <a:solidFill>
                <a:srgbClr val="68728D"/>
              </a:solidFill>
            </a:endParaRPr>
          </a:p>
        </p:txBody>
      </p:sp>
      <p:sp>
        <p:nvSpPr>
          <p:cNvPr id="5" name="Google Shape;345;p17"/>
          <p:cNvSpPr txBox="1">
            <a:spLocks/>
          </p:cNvSpPr>
          <p:nvPr/>
        </p:nvSpPr>
        <p:spPr>
          <a:xfrm>
            <a:off x="691139" y="816077"/>
            <a:ext cx="4783200"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a:solidFill>
                  <a:srgbClr val="0B375A"/>
                </a:solidFill>
                <a:effectLst>
                  <a:outerShdw blurRad="38100" dist="38100" dir="2700000" algn="tl">
                    <a:srgbClr val="000000">
                      <a:alpha val="43137"/>
                    </a:srgbClr>
                  </a:outerShdw>
                </a:effectLst>
                <a:cs typeface="Poppins" charset="0"/>
              </a:rPr>
              <a:t>Видение проекта</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6" name="Google Shape;346;p17"/>
          <p:cNvSpPr txBox="1">
            <a:spLocks noGrp="1"/>
          </p:cNvSpPr>
          <p:nvPr>
            <p:ph type="body" idx="1"/>
          </p:nvPr>
        </p:nvSpPr>
        <p:spPr>
          <a:xfrm>
            <a:off x="691140" y="2032501"/>
            <a:ext cx="10465729" cy="4496119"/>
          </a:xfrm>
          <a:prstGeom prst="rect">
            <a:avLst/>
          </a:prstGeom>
        </p:spPr>
        <p:txBody>
          <a:bodyPr spcFirstLastPara="1" wrap="square" lIns="0" tIns="0" rIns="0" bIns="0" anchor="t" anchorCtr="0">
            <a:noAutofit/>
          </a:bodyPr>
          <a:lstStyle/>
          <a:p>
            <a:pPr algn="just">
              <a:buFont typeface="Wingdings" pitchFamily="2" charset="2"/>
              <a:buChar char="Ø"/>
            </a:pPr>
            <a:r>
              <a:rPr lang="ru-RU" sz="2400" b="0" dirty="0">
                <a:solidFill>
                  <a:schemeClr val="tx1"/>
                </a:solidFill>
                <a:latin typeface="Arial Narrow" pitchFamily="34" charset="0"/>
              </a:rPr>
              <a:t>Видение проекта — это образ будущего, каким его представляют владельцы, участники и основные </a:t>
            </a:r>
            <a:r>
              <a:rPr lang="ru-RU" sz="2400" b="0" dirty="0" err="1">
                <a:solidFill>
                  <a:schemeClr val="tx1"/>
                </a:solidFill>
                <a:latin typeface="Arial Narrow" pitchFamily="34" charset="0"/>
              </a:rPr>
              <a:t>стейкхолдеры</a:t>
            </a:r>
            <a:r>
              <a:rPr lang="ru-RU" sz="2400" b="0" dirty="0">
                <a:solidFill>
                  <a:schemeClr val="tx1"/>
                </a:solidFill>
                <a:latin typeface="Arial Narrow" pitchFamily="34" charset="0"/>
              </a:rPr>
              <a:t>. Типична ситуация, когда у каждой из перечисленных категорий и отдельных лиц существует свое видение. Поэтому возникает задача достижения консенсуса и подготовки единого заявления о видении проекта или программы.</a:t>
            </a:r>
          </a:p>
          <a:p>
            <a:pPr algn="just">
              <a:buFont typeface="Wingdings" pitchFamily="2" charset="2"/>
              <a:buChar char="Ø"/>
            </a:pPr>
            <a:r>
              <a:rPr lang="ru-RU" sz="2400" b="0" dirty="0">
                <a:solidFill>
                  <a:schemeClr val="tx1"/>
                </a:solidFill>
                <a:latin typeface="Arial Narrow" pitchFamily="34" charset="0"/>
              </a:rPr>
              <a:t>Учитывая, что проект по своей сути — </a:t>
            </a:r>
            <a:r>
              <a:rPr lang="ru-RU" sz="2400" b="0" u="sng" dirty="0">
                <a:solidFill>
                  <a:schemeClr val="tx1"/>
                </a:solidFill>
                <a:latin typeface="Arial Narrow" pitchFamily="34" charset="0"/>
              </a:rPr>
              <a:t>это прогнозная субстанция будущего</a:t>
            </a:r>
            <a:r>
              <a:rPr lang="ru-RU" sz="2400" b="0" dirty="0">
                <a:solidFill>
                  <a:schemeClr val="tx1"/>
                </a:solidFill>
                <a:latin typeface="Arial Narrow" pitchFamily="34" charset="0"/>
              </a:rPr>
              <a:t>, т.е. он вообще не существует на момент формирования видения, то «вольности» в предсказании того, что будет представлять собой проект на момент его завершения, могут быть достаточно велики.</a:t>
            </a:r>
          </a:p>
        </p:txBody>
      </p:sp>
    </p:spTree>
    <p:extLst>
      <p:ext uri="{BB962C8B-B14F-4D97-AF65-F5344CB8AC3E}">
        <p14:creationId xmlns:p14="http://schemas.microsoft.com/office/powerpoint/2010/main" val="2712403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4</a:t>
            </a:fld>
            <a:endParaRPr>
              <a:solidFill>
                <a:srgbClr val="68728D"/>
              </a:solidFill>
            </a:endParaRPr>
          </a:p>
        </p:txBody>
      </p:sp>
      <p:sp>
        <p:nvSpPr>
          <p:cNvPr id="7" name="Google Shape;345;p17"/>
          <p:cNvSpPr txBox="1">
            <a:spLocks/>
          </p:cNvSpPr>
          <p:nvPr/>
        </p:nvSpPr>
        <p:spPr>
          <a:xfrm>
            <a:off x="691139" y="816077"/>
            <a:ext cx="4783200"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a:solidFill>
                  <a:srgbClr val="0B375A"/>
                </a:solidFill>
                <a:effectLst>
                  <a:outerShdw blurRad="38100" dist="38100" dir="2700000" algn="tl">
                    <a:srgbClr val="000000">
                      <a:alpha val="43137"/>
                    </a:srgbClr>
                  </a:outerShdw>
                </a:effectLst>
                <a:cs typeface="Poppins" charset="0"/>
              </a:rPr>
              <a:t>Видение проекта</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8" name="Google Shape;346;p17"/>
          <p:cNvSpPr txBox="1">
            <a:spLocks noGrp="1"/>
          </p:cNvSpPr>
          <p:nvPr>
            <p:ph type="body" idx="1"/>
          </p:nvPr>
        </p:nvSpPr>
        <p:spPr>
          <a:xfrm>
            <a:off x="691140" y="2032501"/>
            <a:ext cx="10465729" cy="4496119"/>
          </a:xfrm>
          <a:prstGeom prst="rect">
            <a:avLst/>
          </a:prstGeom>
        </p:spPr>
        <p:txBody>
          <a:bodyPr spcFirstLastPara="1" wrap="square" lIns="0" tIns="0" rIns="0" bIns="0" anchor="t" anchorCtr="0">
            <a:noAutofit/>
          </a:bodyPr>
          <a:lstStyle/>
          <a:p>
            <a:pPr marL="342891" indent="-342891" algn="just">
              <a:buSzPct val="100000"/>
              <a:buFont typeface="Wingdings" pitchFamily="2" charset="2"/>
              <a:buChar char="Ø"/>
            </a:pPr>
            <a:r>
              <a:rPr lang="ru-RU" sz="2400" dirty="0">
                <a:solidFill>
                  <a:schemeClr val="tx1"/>
                </a:solidFill>
                <a:latin typeface="Arial Narrow" pitchFamily="34" charset="0"/>
              </a:rPr>
              <a:t>Когда разрабатывается видение проекта, его следует формировать по следующим основным направлениям:</a:t>
            </a:r>
          </a:p>
          <a:p>
            <a:pPr marL="719121" indent="-342891" algn="just">
              <a:buFont typeface="Courier New" pitchFamily="49" charset="0"/>
              <a:buChar char="o"/>
            </a:pPr>
            <a:r>
              <a:rPr lang="ru-RU" sz="2400" b="0" dirty="0">
                <a:solidFill>
                  <a:schemeClr val="tx1"/>
                </a:solidFill>
                <a:latin typeface="Arial Narrow" pitchFamily="34" charset="0"/>
              </a:rPr>
              <a:t>окружение, в котором будет существовать созданный в проекте актив;</a:t>
            </a:r>
          </a:p>
          <a:p>
            <a:pPr marL="719121" indent="-342891" algn="just">
              <a:buFont typeface="Courier New" pitchFamily="49" charset="0"/>
              <a:buChar char="o"/>
            </a:pPr>
            <a:r>
              <a:rPr lang="ru-RU" sz="2400" b="0" dirty="0">
                <a:solidFill>
                  <a:schemeClr val="tx1"/>
                </a:solidFill>
                <a:latin typeface="Arial Narrow" pitchFamily="34" charset="0"/>
              </a:rPr>
              <a:t>технические и производственные средства разработки проекта;</a:t>
            </a:r>
          </a:p>
          <a:p>
            <a:pPr marL="719121" indent="-342891" algn="just">
              <a:buFont typeface="Courier New" pitchFamily="49" charset="0"/>
              <a:buChar char="o"/>
            </a:pPr>
            <a:r>
              <a:rPr lang="ru-RU" sz="2400" b="0" dirty="0">
                <a:solidFill>
                  <a:schemeClr val="tx1"/>
                </a:solidFill>
                <a:latin typeface="Arial Narrow" pitchFamily="34" charset="0"/>
              </a:rPr>
              <a:t>ресурсы, которые будут использованы в процессе разработки проекта.</a:t>
            </a:r>
          </a:p>
          <a:p>
            <a:pPr marL="719121" indent="-342891" algn="l">
              <a:buFont typeface="Courier New" pitchFamily="49" charset="0"/>
              <a:buChar char="o"/>
            </a:pPr>
            <a:r>
              <a:rPr lang="ru-RU" sz="2400" b="0" dirty="0">
                <a:solidFill>
                  <a:schemeClr val="tx1"/>
                </a:solidFill>
                <a:latin typeface="Arial Narrow" pitchFamily="34" charset="0"/>
              </a:rPr>
              <a:t>технические и производственные решения, которые будут существовать к моменту завершения проекта;</a:t>
            </a:r>
          </a:p>
          <a:p>
            <a:pPr marL="719121" indent="-342891" algn="just">
              <a:buFont typeface="Courier New" pitchFamily="49" charset="0"/>
              <a:buChar char="o"/>
            </a:pPr>
            <a:r>
              <a:rPr lang="ru-RU" sz="2400" b="0" dirty="0">
                <a:solidFill>
                  <a:schemeClr val="tx1"/>
                </a:solidFill>
                <a:latin typeface="Arial Narrow" pitchFamily="34" charset="0"/>
              </a:rPr>
              <a:t>методы организации работ;</a:t>
            </a:r>
          </a:p>
        </p:txBody>
      </p:sp>
    </p:spTree>
    <p:extLst>
      <p:ext uri="{BB962C8B-B14F-4D97-AF65-F5344CB8AC3E}">
        <p14:creationId xmlns:p14="http://schemas.microsoft.com/office/powerpoint/2010/main" val="683266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5</a:t>
            </a:fld>
            <a:endParaRPr>
              <a:solidFill>
                <a:srgbClr val="68728D"/>
              </a:solidFill>
            </a:endParaRPr>
          </a:p>
        </p:txBody>
      </p:sp>
      <p:sp>
        <p:nvSpPr>
          <p:cNvPr id="7" name="Google Shape;345;p17"/>
          <p:cNvSpPr txBox="1">
            <a:spLocks/>
          </p:cNvSpPr>
          <p:nvPr/>
        </p:nvSpPr>
        <p:spPr>
          <a:xfrm>
            <a:off x="691138" y="816077"/>
            <a:ext cx="6683055"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Визионерский глаз</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8" name="Google Shape;346;p17"/>
          <p:cNvSpPr txBox="1">
            <a:spLocks noGrp="1"/>
          </p:cNvSpPr>
          <p:nvPr>
            <p:ph type="body" idx="1"/>
          </p:nvPr>
        </p:nvSpPr>
        <p:spPr>
          <a:xfrm>
            <a:off x="691140" y="2032501"/>
            <a:ext cx="10465729" cy="4496119"/>
          </a:xfrm>
          <a:prstGeom prst="rect">
            <a:avLst/>
          </a:prstGeom>
        </p:spPr>
        <p:txBody>
          <a:bodyPr spcFirstLastPara="1" wrap="square" lIns="0" tIns="0" rIns="0" bIns="0" anchor="t" anchorCtr="0">
            <a:noAutofit/>
          </a:bodyPr>
          <a:lstStyle/>
          <a:p>
            <a:pPr marL="0" indent="0" algn="just">
              <a:buSzPct val="100000"/>
              <a:buNone/>
            </a:pPr>
            <a:r>
              <a:rPr lang="ru-RU" sz="2400" dirty="0">
                <a:solidFill>
                  <a:schemeClr val="tx1"/>
                </a:solidFill>
                <a:latin typeface="Arial Narrow" pitchFamily="34" charset="0"/>
              </a:rPr>
              <a:t>В методологии стратегического менеджмента есть понятие «визионерский глаз, используемое при формировании видения. Это метафора, которую можно применить и к проекту, т.е. рассмотреть «визионерский глаз» проекта.</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6612" y="3382298"/>
            <a:ext cx="7282892" cy="3477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093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6</a:t>
            </a:fld>
            <a:endParaRPr>
              <a:solidFill>
                <a:srgbClr val="68728D"/>
              </a:solidFill>
            </a:endParaRPr>
          </a:p>
        </p:txBody>
      </p:sp>
      <p:sp>
        <p:nvSpPr>
          <p:cNvPr id="7" name="Google Shape;345;p17"/>
          <p:cNvSpPr txBox="1">
            <a:spLocks/>
          </p:cNvSpPr>
          <p:nvPr/>
        </p:nvSpPr>
        <p:spPr>
          <a:xfrm>
            <a:off x="691138" y="816077"/>
            <a:ext cx="6683055"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Визионерский глаз</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a:solidFill>
                  <a:schemeClr val="tx1"/>
                </a:solidFill>
                <a:latin typeface="Arial Narrow" pitchFamily="34" charset="0"/>
              </a:rPr>
              <a:t>«Визионерский глаз» проекта смотрит вперед и видит то, к чему мы стремимся в проекте. </a:t>
            </a:r>
          </a:p>
          <a:p>
            <a:pPr marL="342900" indent="-342900" algn="just">
              <a:buClrTx/>
              <a:buSzPct val="100000"/>
              <a:buFont typeface="Wingdings" pitchFamily="2" charset="2"/>
              <a:buChar char="Ø"/>
            </a:pPr>
            <a:r>
              <a:rPr lang="ru-RU" sz="2400" dirty="0">
                <a:solidFill>
                  <a:schemeClr val="tx1"/>
                </a:solidFill>
                <a:latin typeface="Arial Narrow" pitchFamily="34" charset="0"/>
              </a:rPr>
              <a:t>Глаз связан со зрительным нервом, который посылает сигнал в мозг, анализирующий и вырабатывающий отношение к тому, что видит глаз. </a:t>
            </a:r>
          </a:p>
          <a:p>
            <a:pPr marL="342900" indent="-342900" algn="just">
              <a:buClrTx/>
              <a:buSzPct val="100000"/>
              <a:buFont typeface="Wingdings" pitchFamily="2" charset="2"/>
              <a:buChar char="Ø"/>
            </a:pPr>
            <a:r>
              <a:rPr lang="ru-RU" sz="2400" dirty="0">
                <a:solidFill>
                  <a:schemeClr val="tx1"/>
                </a:solidFill>
                <a:latin typeface="Arial Narrow" pitchFamily="34" charset="0"/>
              </a:rPr>
              <a:t>Если теперь от физиологии перейти в область стратегии проекта, то речь пойдет об:</a:t>
            </a:r>
          </a:p>
          <a:p>
            <a:pPr marL="715963" indent="-342900" algn="just">
              <a:buClrTx/>
              <a:buSzPct val="100000"/>
              <a:buFont typeface="Courier New" pitchFamily="49" charset="0"/>
              <a:buChar char="o"/>
            </a:pPr>
            <a:r>
              <a:rPr lang="ru-RU" sz="2400" dirty="0">
                <a:solidFill>
                  <a:schemeClr val="tx1"/>
                </a:solidFill>
                <a:latin typeface="Arial Narrow" pitchFamily="34" charset="0"/>
              </a:rPr>
              <a:t>анализе будущей картины,</a:t>
            </a:r>
          </a:p>
          <a:p>
            <a:pPr marL="715963" indent="-342900" algn="just">
              <a:buClrTx/>
              <a:buSzPct val="100000"/>
              <a:buFont typeface="Courier New" pitchFamily="49" charset="0"/>
              <a:buChar char="o"/>
            </a:pPr>
            <a:r>
              <a:rPr lang="ru-RU" sz="2400" dirty="0">
                <a:solidFill>
                  <a:schemeClr val="tx1"/>
                </a:solidFill>
                <a:latin typeface="Arial Narrow" pitchFamily="34" charset="0"/>
              </a:rPr>
              <a:t>выработке целей,</a:t>
            </a:r>
          </a:p>
          <a:p>
            <a:pPr marL="715963" indent="-342900" algn="just">
              <a:buClrTx/>
              <a:buSzPct val="100000"/>
              <a:buFont typeface="Courier New" pitchFamily="49" charset="0"/>
              <a:buChar char="o"/>
            </a:pPr>
            <a:r>
              <a:rPr lang="ru-RU" sz="2400" dirty="0" smtClean="0">
                <a:solidFill>
                  <a:schemeClr val="tx1"/>
                </a:solidFill>
                <a:latin typeface="Arial Narrow" pitchFamily="34" charset="0"/>
              </a:rPr>
              <a:t>разработке планов</a:t>
            </a:r>
          </a:p>
          <a:p>
            <a:pPr marL="715963" indent="-342900" algn="just">
              <a:buClrTx/>
              <a:buSzPct val="100000"/>
              <a:buFont typeface="Courier New" pitchFamily="49" charset="0"/>
              <a:buChar char="o"/>
            </a:pPr>
            <a:r>
              <a:rPr lang="ru-RU" sz="2400" dirty="0" smtClean="0">
                <a:solidFill>
                  <a:schemeClr val="tx1"/>
                </a:solidFill>
                <a:latin typeface="Arial Narrow" pitchFamily="34" charset="0"/>
              </a:rPr>
              <a:t>действий </a:t>
            </a:r>
            <a:r>
              <a:rPr lang="ru-RU" sz="2400" dirty="0">
                <a:solidFill>
                  <a:schemeClr val="tx1"/>
                </a:solidFill>
                <a:latin typeface="Arial Narrow" pitchFamily="34" charset="0"/>
              </a:rPr>
              <a:t>по их достижению.</a:t>
            </a:r>
          </a:p>
        </p:txBody>
      </p:sp>
    </p:spTree>
    <p:extLst>
      <p:ext uri="{BB962C8B-B14F-4D97-AF65-F5344CB8AC3E}">
        <p14:creationId xmlns:p14="http://schemas.microsoft.com/office/powerpoint/2010/main" val="359436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Effect transition="in" filter="barn(inVertical)">
                                      <p:cBhvr>
                                        <p:cTn id="25" dur="500"/>
                                        <p:tgtEl>
                                          <p:spTgt spid="8">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8">
                                            <p:txEl>
                                              <p:pRg st="4" end="4"/>
                                            </p:txEl>
                                          </p:spTgt>
                                        </p:tgtEl>
                                        <p:attrNameLst>
                                          <p:attrName>style.visibility</p:attrName>
                                        </p:attrNameLst>
                                      </p:cBhvr>
                                      <p:to>
                                        <p:strVal val="visible"/>
                                      </p:to>
                                    </p:set>
                                    <p:animEffect transition="in" filter="barn(inVertical)">
                                      <p:cBhvr>
                                        <p:cTn id="30" dur="500"/>
                                        <p:tgtEl>
                                          <p:spTgt spid="8">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8">
                                            <p:txEl>
                                              <p:pRg st="5" end="5"/>
                                            </p:txEl>
                                          </p:spTgt>
                                        </p:tgtEl>
                                        <p:attrNameLst>
                                          <p:attrName>style.visibility</p:attrName>
                                        </p:attrNameLst>
                                      </p:cBhvr>
                                      <p:to>
                                        <p:strVal val="visible"/>
                                      </p:to>
                                    </p:set>
                                    <p:animEffect transition="in" filter="barn(inVertical)">
                                      <p:cBhvr>
                                        <p:cTn id="35" dur="500"/>
                                        <p:tgtEl>
                                          <p:spTgt spid="8">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8">
                                            <p:txEl>
                                              <p:pRg st="6" end="6"/>
                                            </p:txEl>
                                          </p:spTgt>
                                        </p:tgtEl>
                                        <p:attrNameLst>
                                          <p:attrName>style.visibility</p:attrName>
                                        </p:attrNameLst>
                                      </p:cBhvr>
                                      <p:to>
                                        <p:strVal val="visible"/>
                                      </p:to>
                                    </p:set>
                                    <p:animEffect transition="in" filter="barn(inVertical)">
                                      <p:cBhvr>
                                        <p:cTn id="40"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7</a:t>
            </a:fld>
            <a:endParaRPr>
              <a:solidFill>
                <a:srgbClr val="68728D"/>
              </a:solidFill>
            </a:endParaRPr>
          </a:p>
        </p:txBody>
      </p:sp>
      <p:sp>
        <p:nvSpPr>
          <p:cNvPr id="7" name="Google Shape;345;p17"/>
          <p:cNvSpPr txBox="1">
            <a:spLocks/>
          </p:cNvSpPr>
          <p:nvPr/>
        </p:nvSpPr>
        <p:spPr>
          <a:xfrm>
            <a:off x="691138" y="816077"/>
            <a:ext cx="6683055"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Видение цели</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54013" indent="-354013" algn="just">
              <a:buClrTx/>
              <a:buFont typeface="Wingdings" pitchFamily="2" charset="2"/>
              <a:buChar char="Ø"/>
            </a:pPr>
            <a:r>
              <a:rPr lang="ru-RU" sz="2400" dirty="0">
                <a:latin typeface="Arial Narrow" pitchFamily="34" charset="0"/>
              </a:rPr>
              <a:t>В некоторых проектах ставятся весьма амбициозные и сложные цели. Например, в проекте «Аполлон» была обозначена цель полета человека на Луну и возвращения на Землю. </a:t>
            </a:r>
            <a:endParaRPr lang="ru-RU" sz="2400" dirty="0" smtClean="0">
              <a:latin typeface="Arial Narrow" pitchFamily="34" charset="0"/>
            </a:endParaRPr>
          </a:p>
          <a:p>
            <a:pPr marL="354013" indent="-354013" algn="just">
              <a:buClrTx/>
              <a:buFont typeface="Wingdings" pitchFamily="2" charset="2"/>
              <a:buChar char="Ø"/>
            </a:pPr>
            <a:r>
              <a:rPr lang="ru-RU" sz="2400" dirty="0" smtClean="0">
                <a:latin typeface="Arial Narrow" pitchFamily="34" charset="0"/>
              </a:rPr>
              <a:t>Она </a:t>
            </a:r>
            <a:r>
              <a:rPr lang="ru-RU" sz="2400" dirty="0">
                <a:latin typeface="Arial Narrow" pitchFamily="34" charset="0"/>
              </a:rPr>
              <a:t>была представлена с позиций «обратного ракурса», т.е. определения комплекса и последовательности задач, которые нужно решить для достижения главной цели. </a:t>
            </a:r>
            <a:endParaRPr lang="ru-RU" sz="2400" dirty="0" smtClean="0">
              <a:latin typeface="Arial Narrow" pitchFamily="34" charset="0"/>
            </a:endParaRPr>
          </a:p>
          <a:p>
            <a:pPr marL="354013" indent="-354013" algn="just">
              <a:buClrTx/>
              <a:buFont typeface="Wingdings" pitchFamily="2" charset="2"/>
              <a:buChar char="Ø"/>
            </a:pPr>
            <a:r>
              <a:rPr lang="ru-RU" sz="2400" dirty="0" smtClean="0">
                <a:latin typeface="Arial Narrow" pitchFamily="34" charset="0"/>
              </a:rPr>
              <a:t>Иными </a:t>
            </a:r>
            <a:r>
              <a:rPr lang="ru-RU" sz="2400" dirty="0">
                <a:latin typeface="Arial Narrow" pitchFamily="34" charset="0"/>
              </a:rPr>
              <a:t>словами, сначала был рассмотрен процесс обратного движения от конечной цели к промежуточным, а затем, наоборот, — от настоящего к будущему.</a:t>
            </a:r>
            <a:endParaRPr lang="ru-RU" sz="2400" b="1" dirty="0">
              <a:latin typeface="Arial Narrow" pitchFamily="34" charset="0"/>
            </a:endParaRPr>
          </a:p>
        </p:txBody>
      </p:sp>
    </p:spTree>
    <p:extLst>
      <p:ext uri="{BB962C8B-B14F-4D97-AF65-F5344CB8AC3E}">
        <p14:creationId xmlns:p14="http://schemas.microsoft.com/office/powerpoint/2010/main" val="1781432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8</a:t>
            </a:fld>
            <a:endParaRPr>
              <a:solidFill>
                <a:srgbClr val="68728D"/>
              </a:solidFill>
            </a:endParaRPr>
          </a:p>
        </p:txBody>
      </p:sp>
      <p:sp>
        <p:nvSpPr>
          <p:cNvPr id="7" name="Google Shape;345;p17"/>
          <p:cNvSpPr txBox="1">
            <a:spLocks/>
          </p:cNvSpPr>
          <p:nvPr/>
        </p:nvSpPr>
        <p:spPr>
          <a:xfrm>
            <a:off x="691138" y="816077"/>
            <a:ext cx="6683055"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Видение цели</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5006" y="1482688"/>
            <a:ext cx="9114503" cy="5384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418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9</a:t>
            </a:fld>
            <a:endParaRPr>
              <a:solidFill>
                <a:srgbClr val="68728D"/>
              </a:solidFill>
            </a:endParaRPr>
          </a:p>
        </p:txBody>
      </p:sp>
      <p:sp>
        <p:nvSpPr>
          <p:cNvPr id="7"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Функциональные цели проекта</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0" indent="0" algn="just">
              <a:buNone/>
            </a:pPr>
            <a:r>
              <a:rPr lang="ru-RU" sz="2400" b="1" dirty="0">
                <a:solidFill>
                  <a:schemeClr val="tx1"/>
                </a:solidFill>
                <a:latin typeface="Arial Narrow" pitchFamily="34" charset="0"/>
              </a:rPr>
              <a:t>Разные цели и аспекты реализации проекта требуют применения соответствующих подходов и концепций. Это следующие основные стратегии:</a:t>
            </a:r>
          </a:p>
          <a:p>
            <a:pPr marL="719138" lvl="0" indent="-342900" algn="just">
              <a:buClrTx/>
              <a:buFont typeface="Courier New" pitchFamily="49" charset="0"/>
              <a:buChar char="o"/>
            </a:pPr>
            <a:r>
              <a:rPr lang="ru-RU" sz="2400" b="1" dirty="0">
                <a:solidFill>
                  <a:schemeClr val="tx1"/>
                </a:solidFill>
                <a:latin typeface="Arial Narrow" pitchFamily="34" charset="0"/>
              </a:rPr>
              <a:t>маркетинговая стратегия проекта</a:t>
            </a:r>
            <a:r>
              <a:rPr lang="ru-RU" sz="2400" dirty="0">
                <a:solidFill>
                  <a:schemeClr val="tx1"/>
                </a:solidFill>
                <a:latin typeface="Arial Narrow" pitchFamily="34" charset="0"/>
              </a:rPr>
              <a:t> — концепция продвижения проекта навстречу потребителю (в том числе заказчику) на разных фазах его жизненного цикла;</a:t>
            </a:r>
          </a:p>
          <a:p>
            <a:pPr marL="719138" lvl="0" indent="-342900" algn="just">
              <a:buClrTx/>
              <a:buFont typeface="Courier New" pitchFamily="49" charset="0"/>
              <a:buChar char="o"/>
            </a:pPr>
            <a:r>
              <a:rPr lang="ru-RU" sz="2400" b="1" dirty="0">
                <a:solidFill>
                  <a:schemeClr val="tx1"/>
                </a:solidFill>
                <a:latin typeface="Arial Narrow" pitchFamily="34" charset="0"/>
              </a:rPr>
              <a:t>финансовая стратегия проекта</a:t>
            </a:r>
            <a:r>
              <a:rPr lang="ru-RU" sz="2400" dirty="0">
                <a:solidFill>
                  <a:schemeClr val="tx1"/>
                </a:solidFill>
                <a:latin typeface="Arial Narrow" pitchFamily="34" charset="0"/>
              </a:rPr>
              <a:t> — концепция привлечения денежных средств для реализации проекта;</a:t>
            </a:r>
          </a:p>
          <a:p>
            <a:pPr marL="719138" lvl="0" indent="-342900" algn="just">
              <a:buClrTx/>
              <a:buFont typeface="Courier New" pitchFamily="49" charset="0"/>
              <a:buChar char="o"/>
            </a:pPr>
            <a:r>
              <a:rPr lang="ru-RU" sz="2400" b="1" dirty="0">
                <a:solidFill>
                  <a:schemeClr val="tx1"/>
                </a:solidFill>
                <a:latin typeface="Arial Narrow" pitchFamily="34" charset="0"/>
              </a:rPr>
              <a:t>инвестиционная стратегия проекта</a:t>
            </a:r>
            <a:r>
              <a:rPr lang="ru-RU" sz="2400" dirty="0">
                <a:solidFill>
                  <a:schemeClr val="tx1"/>
                </a:solidFill>
                <a:latin typeface="Arial Narrow" pitchFamily="34" charset="0"/>
              </a:rPr>
              <a:t> — концепция вложения денежных средств для создания активов проекта;</a:t>
            </a:r>
          </a:p>
          <a:p>
            <a:pPr marL="546100" lvl="0" indent="-227013" algn="just"/>
            <a:endParaRPr lang="ru-RU" sz="2400" b="1" dirty="0">
              <a:solidFill>
                <a:schemeClr val="tx1"/>
              </a:solidFill>
              <a:latin typeface="Arial Narrow" pitchFamily="34" charset="0"/>
            </a:endParaRPr>
          </a:p>
        </p:txBody>
      </p:sp>
    </p:spTree>
    <p:extLst>
      <p:ext uri="{BB962C8B-B14F-4D97-AF65-F5344CB8AC3E}">
        <p14:creationId xmlns:p14="http://schemas.microsoft.com/office/powerpoint/2010/main" val="480060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10</a:t>
            </a:fld>
            <a:endParaRPr>
              <a:solidFill>
                <a:srgbClr val="68728D"/>
              </a:solidFill>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719138" indent="-342900" algn="just">
              <a:buClrTx/>
              <a:buFont typeface="Courier New" pitchFamily="49" charset="0"/>
              <a:buChar char="o"/>
            </a:pPr>
            <a:r>
              <a:rPr lang="ru-RU" sz="2400" b="1" dirty="0">
                <a:solidFill>
                  <a:schemeClr val="tx1"/>
                </a:solidFill>
                <a:latin typeface="Arial Narrow" pitchFamily="34" charset="0"/>
              </a:rPr>
              <a:t>инновационная стратегия проекта </a:t>
            </a:r>
            <a:r>
              <a:rPr lang="ru-RU" sz="2400" dirty="0">
                <a:solidFill>
                  <a:schemeClr val="tx1"/>
                </a:solidFill>
                <a:latin typeface="Arial Narrow" pitchFamily="34" charset="0"/>
              </a:rPr>
              <a:t>— концепция использования, создания и внедрения новшеств в проекте;</a:t>
            </a:r>
          </a:p>
          <a:p>
            <a:pPr marL="719138" indent="-342900" algn="just">
              <a:buClrTx/>
              <a:buFont typeface="Courier New" pitchFamily="49" charset="0"/>
              <a:buChar char="o"/>
            </a:pPr>
            <a:r>
              <a:rPr lang="ru-RU" sz="2400" b="1" dirty="0">
                <a:solidFill>
                  <a:schemeClr val="tx1"/>
                </a:solidFill>
                <a:latin typeface="Arial Narrow" pitchFamily="34" charset="0"/>
              </a:rPr>
              <a:t>ресурсная стратегия проекта </a:t>
            </a:r>
            <a:r>
              <a:rPr lang="ru-RU" sz="2400" dirty="0">
                <a:solidFill>
                  <a:schemeClr val="tx1"/>
                </a:solidFill>
                <a:latin typeface="Arial Narrow" pitchFamily="34" charset="0"/>
              </a:rPr>
              <a:t>— концепция обеспечения проекта необходимыми ресурсами;</a:t>
            </a:r>
          </a:p>
          <a:p>
            <a:pPr marL="719138" indent="-342900" algn="just">
              <a:buClrTx/>
              <a:buFont typeface="Courier New" pitchFamily="49" charset="0"/>
              <a:buChar char="o"/>
            </a:pPr>
            <a:r>
              <a:rPr lang="ru-RU" sz="2400" b="1" dirty="0">
                <a:solidFill>
                  <a:schemeClr val="tx1"/>
                </a:solidFill>
                <a:latin typeface="Arial Narrow" pitchFamily="34" charset="0"/>
              </a:rPr>
              <a:t>стратегия рисков </a:t>
            </a:r>
            <a:r>
              <a:rPr lang="ru-RU" sz="2400" dirty="0">
                <a:solidFill>
                  <a:schemeClr val="tx1"/>
                </a:solidFill>
                <a:latin typeface="Arial Narrow" pitchFamily="34" charset="0"/>
              </a:rPr>
              <a:t>— концепция определения допустимого уровня рисков в сопоставлении с вознаграждением за риск, планов и ответных действий при активации рисковых событий;</a:t>
            </a:r>
          </a:p>
          <a:p>
            <a:pPr marL="719138" indent="-342900" algn="just">
              <a:buClrTx/>
              <a:buFont typeface="Courier New" pitchFamily="49" charset="0"/>
              <a:buChar char="o"/>
            </a:pPr>
            <a:r>
              <a:rPr lang="ru-RU" sz="2400" b="1" dirty="0">
                <a:solidFill>
                  <a:schemeClr val="tx1"/>
                </a:solidFill>
                <a:latin typeface="Arial Narrow" pitchFamily="34" charset="0"/>
              </a:rPr>
              <a:t>операционная стратегия </a:t>
            </a:r>
            <a:r>
              <a:rPr lang="ru-RU" sz="2400" dirty="0">
                <a:solidFill>
                  <a:schemeClr val="tx1"/>
                </a:solidFill>
                <a:latin typeface="Arial Narrow" pitchFamily="34" charset="0"/>
              </a:rPr>
              <a:t>— концепция практического осуществления проекта, производственных действий, найма и увольнения персонала, закупок, партнерства и др.</a:t>
            </a:r>
          </a:p>
        </p:txBody>
      </p:sp>
      <p:sp>
        <p:nvSpPr>
          <p:cNvPr id="6"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Функциональные цели проекта</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2995528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11</a:t>
            </a:fld>
            <a:endParaRPr>
              <a:solidFill>
                <a:srgbClr val="68728D"/>
              </a:solidFill>
            </a:endParaRPr>
          </a:p>
        </p:txBody>
      </p:sp>
      <p:sp>
        <p:nvSpPr>
          <p:cNvPr id="8" name="Google Shape;346;p17"/>
          <p:cNvSpPr txBox="1">
            <a:spLocks noGrp="1"/>
          </p:cNvSpPr>
          <p:nvPr>
            <p:ph type="body" idx="1"/>
          </p:nvPr>
        </p:nvSpPr>
        <p:spPr>
          <a:xfrm>
            <a:off x="6521650" y="3549470"/>
            <a:ext cx="4142855" cy="2069692"/>
          </a:xfrm>
          <a:prstGeom prst="rect">
            <a:avLst/>
          </a:prstGeom>
        </p:spPr>
        <p:txBody>
          <a:bodyPr spcFirstLastPara="1" wrap="square" lIns="0" tIns="0" rIns="0" bIns="0" anchor="t" anchorCtr="0">
            <a:noAutofit/>
          </a:bodyPr>
          <a:lstStyle/>
          <a:p>
            <a:pPr marL="0" indent="0">
              <a:buNone/>
            </a:pPr>
            <a:r>
              <a:rPr lang="ru-RU" sz="2400" dirty="0">
                <a:latin typeface="Arial Narrow" pitchFamily="34" charset="0"/>
              </a:rPr>
              <a:t>Схематично место проектов в стратегическом управлении </a:t>
            </a:r>
            <a:r>
              <a:rPr lang="ru-RU" sz="2400" dirty="0" smtClean="0">
                <a:latin typeface="Arial Narrow" pitchFamily="34" charset="0"/>
              </a:rPr>
              <a:t>компанией.</a:t>
            </a:r>
            <a:endParaRPr lang="ru-RU" sz="2400" dirty="0">
              <a:latin typeface="Arial Narrow" pitchFamily="34" charset="0"/>
            </a:endParaRPr>
          </a:p>
        </p:txBody>
      </p:sp>
      <p:sp>
        <p:nvSpPr>
          <p:cNvPr id="6"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Проекты внутри компании</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988" t="3362" r="5002" b="3984"/>
          <a:stretch/>
        </p:blipFill>
        <p:spPr bwMode="auto">
          <a:xfrm>
            <a:off x="0" y="1525973"/>
            <a:ext cx="6243484" cy="5332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8413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12</a:t>
            </a:fld>
            <a:endParaRPr>
              <a:solidFill>
                <a:srgbClr val="68728D"/>
              </a:solidFill>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endParaRPr lang="ru-RU" sz="2400" dirty="0" smtClean="0">
              <a:solidFill>
                <a:schemeClr val="tx1"/>
              </a:solidFill>
              <a:latin typeface="Arial Narrow" pitchFamily="34" charset="0"/>
            </a:endParaRP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Как </a:t>
            </a:r>
            <a:r>
              <a:rPr lang="ru-RU" sz="2400" dirty="0">
                <a:solidFill>
                  <a:schemeClr val="tx1"/>
                </a:solidFill>
                <a:latin typeface="Arial Narrow" pitchFamily="34" charset="0"/>
              </a:rPr>
              <a:t>видно из </a:t>
            </a:r>
            <a:r>
              <a:rPr lang="ru-RU" sz="2400" dirty="0" smtClean="0">
                <a:solidFill>
                  <a:schemeClr val="tx1"/>
                </a:solidFill>
                <a:latin typeface="Arial Narrow" pitchFamily="34" charset="0"/>
              </a:rPr>
              <a:t>рисунка на предыдущем слайде, </a:t>
            </a:r>
            <a:r>
              <a:rPr lang="ru-RU" sz="2400" dirty="0">
                <a:solidFill>
                  <a:schemeClr val="tx1"/>
                </a:solidFill>
                <a:latin typeface="Arial Narrow" pitchFamily="34" charset="0"/>
              </a:rPr>
              <a:t>проекты осуществляются для реализации стратегий компании. </a:t>
            </a:r>
            <a:endParaRPr lang="ru-RU" sz="2400" dirty="0" smtClean="0">
              <a:solidFill>
                <a:schemeClr val="tx1"/>
              </a:solidFill>
              <a:latin typeface="Arial Narrow" pitchFamily="34" charset="0"/>
            </a:endParaRP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Эти </a:t>
            </a:r>
            <a:r>
              <a:rPr lang="ru-RU" sz="2400" dirty="0">
                <a:solidFill>
                  <a:schemeClr val="tx1"/>
                </a:solidFill>
                <a:latin typeface="Arial Narrow" pitchFamily="34" charset="0"/>
              </a:rPr>
              <a:t>проекты при их завершении создают возможность проведения изменений, ведущих к формированию нового состояния организации. </a:t>
            </a:r>
            <a:endParaRPr lang="ru-RU" sz="2400" dirty="0" smtClean="0">
              <a:solidFill>
                <a:schemeClr val="tx1"/>
              </a:solidFill>
              <a:latin typeface="Arial Narrow" pitchFamily="34" charset="0"/>
            </a:endParaRP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В </a:t>
            </a:r>
            <a:r>
              <a:rPr lang="ru-RU" sz="2400" dirty="0">
                <a:solidFill>
                  <a:schemeClr val="tx1"/>
                </a:solidFill>
                <a:latin typeface="Arial Narrow" pitchFamily="34" charset="0"/>
              </a:rPr>
              <a:t>свою очередь, это новое состояние приведет к определенным результатам для компании в целом. </a:t>
            </a:r>
            <a:endParaRPr lang="ru-RU" sz="2400" dirty="0" smtClean="0">
              <a:solidFill>
                <a:schemeClr val="tx1"/>
              </a:solidFill>
              <a:latin typeface="Arial Narrow" pitchFamily="34" charset="0"/>
            </a:endParaRP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Через </a:t>
            </a:r>
            <a:r>
              <a:rPr lang="ru-RU" sz="2400" dirty="0">
                <a:solidFill>
                  <a:schemeClr val="tx1"/>
                </a:solidFill>
                <a:latin typeface="Arial Narrow" pitchFamily="34" charset="0"/>
              </a:rPr>
              <a:t>обратную связь результаты могут корректировать цели на следующем этапе развития.</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Проекты внутри компании</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8841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 calcmode="lin" valueType="num">
                                      <p:cBhvr additive="base">
                                        <p:cTn id="2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13</a:t>
            </a:fld>
            <a:endParaRPr>
              <a:solidFill>
                <a:srgbClr val="68728D"/>
              </a:solidFill>
            </a:endParaRPr>
          </a:p>
        </p:txBody>
      </p:sp>
      <p:sp>
        <p:nvSpPr>
          <p:cNvPr id="6"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Структура проектов компании</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141" t="2833" r="1719" b="3911"/>
          <a:stretch/>
        </p:blipFill>
        <p:spPr bwMode="auto">
          <a:xfrm>
            <a:off x="0" y="1482688"/>
            <a:ext cx="7039898" cy="5380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Google Shape;346;p17"/>
          <p:cNvSpPr txBox="1">
            <a:spLocks noGrp="1"/>
          </p:cNvSpPr>
          <p:nvPr>
            <p:ph type="body" idx="1"/>
          </p:nvPr>
        </p:nvSpPr>
        <p:spPr>
          <a:xfrm>
            <a:off x="4542502" y="4621159"/>
            <a:ext cx="6833420" cy="1818968"/>
          </a:xfrm>
          <a:prstGeom prst="rect">
            <a:avLst/>
          </a:prstGeom>
        </p:spPr>
        <p:txBody>
          <a:bodyPr spcFirstLastPara="1" wrap="square" lIns="0" tIns="0" rIns="0" bIns="0" anchor="t" anchorCtr="0">
            <a:noAutofit/>
          </a:bodyPr>
          <a:lstStyle/>
          <a:p>
            <a:pPr marL="0" indent="0" algn="just">
              <a:buNone/>
            </a:pPr>
            <a:r>
              <a:rPr lang="ru-RU" sz="2400" dirty="0">
                <a:latin typeface="Arial Narrow" pitchFamily="34" charset="0"/>
              </a:rPr>
              <a:t>Учитывая, что проекты вытекают из необходимости реализации стратегий организации, рассмотрим общие моменты их взаимосвязи, а также структурные и продуктивно-рыночные аспекты формирования проектов.</a:t>
            </a:r>
          </a:p>
        </p:txBody>
      </p:sp>
    </p:spTree>
    <p:extLst>
      <p:ext uri="{BB962C8B-B14F-4D97-AF65-F5344CB8AC3E}">
        <p14:creationId xmlns:p14="http://schemas.microsoft.com/office/powerpoint/2010/main" val="763530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14</a:t>
            </a:fld>
            <a:endParaRPr>
              <a:solidFill>
                <a:srgbClr val="68728D"/>
              </a:solidFill>
            </a:endParaRPr>
          </a:p>
        </p:txBody>
      </p:sp>
      <p:sp>
        <p:nvSpPr>
          <p:cNvPr id="6" name="Google Shape;345;p17"/>
          <p:cNvSpPr txBox="1">
            <a:spLocks/>
          </p:cNvSpPr>
          <p:nvPr/>
        </p:nvSpPr>
        <p:spPr>
          <a:xfrm>
            <a:off x="691138" y="226143"/>
            <a:ext cx="8285714" cy="1256546"/>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Проекты ориентированные на стратегию</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9" name="Овал 8"/>
          <p:cNvSpPr/>
          <p:nvPr/>
        </p:nvSpPr>
        <p:spPr>
          <a:xfrm>
            <a:off x="3767235" y="1680217"/>
            <a:ext cx="4728179" cy="3735963"/>
          </a:xfrm>
          <a:prstGeom prst="ellipse">
            <a:avLst/>
          </a:prstGeom>
          <a:solidFill>
            <a:schemeClr val="tx1">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ru-RU"/>
          </a:p>
        </p:txBody>
      </p:sp>
      <p:sp>
        <p:nvSpPr>
          <p:cNvPr id="10" name="object 6"/>
          <p:cNvSpPr/>
          <p:nvPr/>
        </p:nvSpPr>
        <p:spPr>
          <a:xfrm>
            <a:off x="4584371" y="1377616"/>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lstStyle/>
          <a:p>
            <a:endParaRPr/>
          </a:p>
        </p:txBody>
      </p:sp>
      <p:sp>
        <p:nvSpPr>
          <p:cNvPr id="11" name="object 6"/>
          <p:cNvSpPr/>
          <p:nvPr/>
        </p:nvSpPr>
        <p:spPr>
          <a:xfrm>
            <a:off x="2681409" y="4985945"/>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lstStyle/>
          <a:p>
            <a:endParaRPr/>
          </a:p>
        </p:txBody>
      </p:sp>
      <p:sp>
        <p:nvSpPr>
          <p:cNvPr id="12" name="object 6"/>
          <p:cNvSpPr/>
          <p:nvPr/>
        </p:nvSpPr>
        <p:spPr>
          <a:xfrm>
            <a:off x="6516075" y="4954924"/>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lstStyle/>
          <a:p>
            <a:endParaRPr/>
          </a:p>
        </p:txBody>
      </p:sp>
      <p:sp>
        <p:nvSpPr>
          <p:cNvPr id="13" name="object 6"/>
          <p:cNvSpPr/>
          <p:nvPr/>
        </p:nvSpPr>
        <p:spPr>
          <a:xfrm>
            <a:off x="8057860" y="2843137"/>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lstStyle/>
          <a:p>
            <a:endParaRPr/>
          </a:p>
        </p:txBody>
      </p:sp>
      <p:sp>
        <p:nvSpPr>
          <p:cNvPr id="14" name="object 6"/>
          <p:cNvSpPr/>
          <p:nvPr/>
        </p:nvSpPr>
        <p:spPr>
          <a:xfrm>
            <a:off x="1173492" y="2913388"/>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lstStyle/>
          <a:p>
            <a:endParaRPr/>
          </a:p>
        </p:txBody>
      </p:sp>
      <p:sp>
        <p:nvSpPr>
          <p:cNvPr id="15" name="object 2"/>
          <p:cNvSpPr txBox="1"/>
          <p:nvPr/>
        </p:nvSpPr>
        <p:spPr>
          <a:xfrm>
            <a:off x="4414684" y="3219422"/>
            <a:ext cx="3442781" cy="1018868"/>
          </a:xfrm>
          <a:prstGeom prst="rect">
            <a:avLst/>
          </a:prstGeom>
        </p:spPr>
        <p:txBody>
          <a:bodyPr vert="horz" wrap="square" lIns="0" tIns="43814" rIns="0" bIns="0" rtlCol="0">
            <a:spAutoFit/>
          </a:bodyPr>
          <a:lstStyle/>
          <a:p>
            <a:pPr marL="80961" marR="5080" indent="-17462" algn="ctr">
              <a:lnSpc>
                <a:spcPts val="1939"/>
              </a:lnSpc>
              <a:spcBef>
                <a:spcPts val="345"/>
              </a:spcBef>
            </a:pPr>
            <a:r>
              <a:rPr lang="ru-RU" sz="2400" b="1" dirty="0">
                <a:latin typeface="Arial Narrow" pitchFamily="34" charset="0"/>
              </a:rPr>
              <a:t>стратегические подходы, ведущие к определенным проектам и идеям их формирования</a:t>
            </a:r>
          </a:p>
        </p:txBody>
      </p:sp>
      <p:sp>
        <p:nvSpPr>
          <p:cNvPr id="16" name="object 6"/>
          <p:cNvSpPr txBox="1"/>
          <p:nvPr/>
        </p:nvSpPr>
        <p:spPr>
          <a:xfrm>
            <a:off x="8259097" y="3054373"/>
            <a:ext cx="2635045" cy="750847"/>
          </a:xfrm>
          <a:prstGeom prst="rect">
            <a:avLst/>
          </a:prstGeom>
        </p:spPr>
        <p:txBody>
          <a:bodyPr vert="horz" wrap="square" lIns="0" tIns="12065" rIns="0" bIns="0" rtlCol="0">
            <a:spAutoFit/>
          </a:bodyPr>
          <a:lstStyle/>
          <a:p>
            <a:pPr marL="12700" marR="5080" indent="-635" algn="ctr">
              <a:spcBef>
                <a:spcPts val="95"/>
              </a:spcBef>
            </a:pPr>
            <a:r>
              <a:rPr lang="ru-RU" sz="2400" b="1" dirty="0">
                <a:solidFill>
                  <a:schemeClr val="bg1"/>
                </a:solidFill>
              </a:rPr>
              <a:t>динамическое видение</a:t>
            </a:r>
            <a:endParaRPr sz="2400" b="1" dirty="0">
              <a:solidFill>
                <a:schemeClr val="bg1"/>
              </a:solidFill>
              <a:latin typeface="Arial"/>
              <a:cs typeface="Arial"/>
            </a:endParaRPr>
          </a:p>
        </p:txBody>
      </p:sp>
      <p:sp>
        <p:nvSpPr>
          <p:cNvPr id="17" name="object 7"/>
          <p:cNvSpPr txBox="1"/>
          <p:nvPr/>
        </p:nvSpPr>
        <p:spPr>
          <a:xfrm>
            <a:off x="6516075" y="5167037"/>
            <a:ext cx="3032251" cy="720069"/>
          </a:xfrm>
          <a:prstGeom prst="rect">
            <a:avLst/>
          </a:prstGeom>
        </p:spPr>
        <p:txBody>
          <a:bodyPr vert="horz" wrap="square" lIns="0" tIns="12065" rIns="0" bIns="0" rtlCol="0">
            <a:spAutoFit/>
          </a:bodyPr>
          <a:lstStyle/>
          <a:p>
            <a:pPr marL="361306" marR="352417" algn="ctr">
              <a:spcBef>
                <a:spcPts val="95"/>
              </a:spcBef>
            </a:pPr>
            <a:r>
              <a:rPr lang="ru-RU" sz="2300" b="1" dirty="0">
                <a:solidFill>
                  <a:schemeClr val="bg1"/>
                </a:solidFill>
              </a:rPr>
              <a:t>стратегический дрейф</a:t>
            </a:r>
            <a:endParaRPr sz="2300" b="1" dirty="0">
              <a:solidFill>
                <a:schemeClr val="bg1"/>
              </a:solidFill>
              <a:latin typeface="Arial"/>
              <a:cs typeface="Arial"/>
            </a:endParaRPr>
          </a:p>
        </p:txBody>
      </p:sp>
      <p:sp>
        <p:nvSpPr>
          <p:cNvPr id="18" name="object 8"/>
          <p:cNvSpPr txBox="1"/>
          <p:nvPr/>
        </p:nvSpPr>
        <p:spPr>
          <a:xfrm>
            <a:off x="2990316" y="5197181"/>
            <a:ext cx="2435013" cy="750847"/>
          </a:xfrm>
          <a:prstGeom prst="rect">
            <a:avLst/>
          </a:prstGeom>
        </p:spPr>
        <p:txBody>
          <a:bodyPr vert="horz" wrap="square" lIns="0" tIns="12065" rIns="0" bIns="0" rtlCol="0">
            <a:spAutoFit/>
          </a:bodyPr>
          <a:lstStyle/>
          <a:p>
            <a:pPr marL="635" algn="ctr">
              <a:spcBef>
                <a:spcPts val="95"/>
              </a:spcBef>
            </a:pPr>
            <a:r>
              <a:rPr lang="ru-RU" sz="2400" b="1" dirty="0">
                <a:solidFill>
                  <a:schemeClr val="bg1"/>
                </a:solidFill>
              </a:rPr>
              <a:t>стратегические намерения</a:t>
            </a:r>
            <a:endParaRPr sz="2400" b="1" dirty="0">
              <a:solidFill>
                <a:schemeClr val="bg1"/>
              </a:solidFill>
              <a:latin typeface="Arial"/>
              <a:cs typeface="Arial"/>
            </a:endParaRPr>
          </a:p>
        </p:txBody>
      </p:sp>
      <p:sp>
        <p:nvSpPr>
          <p:cNvPr id="19" name="object 9"/>
          <p:cNvSpPr txBox="1"/>
          <p:nvPr/>
        </p:nvSpPr>
        <p:spPr>
          <a:xfrm>
            <a:off x="1173491" y="3124622"/>
            <a:ext cx="3024043" cy="750847"/>
          </a:xfrm>
          <a:prstGeom prst="rect">
            <a:avLst/>
          </a:prstGeom>
        </p:spPr>
        <p:txBody>
          <a:bodyPr vert="horz" wrap="square" lIns="0" tIns="12065" rIns="0" bIns="0" rtlCol="0">
            <a:spAutoFit/>
          </a:bodyPr>
          <a:lstStyle/>
          <a:p>
            <a:pPr marL="12700" marR="5080" indent="635" algn="ctr">
              <a:spcBef>
                <a:spcPts val="95"/>
              </a:spcBef>
            </a:pPr>
            <a:r>
              <a:rPr lang="ru-RU" sz="2400" b="1" dirty="0">
                <a:solidFill>
                  <a:schemeClr val="bg1"/>
                </a:solidFill>
              </a:rPr>
              <a:t>стратегическая гибкость</a:t>
            </a:r>
            <a:endParaRPr sz="2400" b="1" dirty="0">
              <a:solidFill>
                <a:schemeClr val="bg1"/>
              </a:solidFill>
              <a:latin typeface="Arial"/>
              <a:cs typeface="Arial"/>
            </a:endParaRPr>
          </a:p>
        </p:txBody>
      </p:sp>
      <p:sp>
        <p:nvSpPr>
          <p:cNvPr id="20" name="object 5"/>
          <p:cNvSpPr txBox="1"/>
          <p:nvPr/>
        </p:nvSpPr>
        <p:spPr>
          <a:xfrm>
            <a:off x="4898654" y="1588850"/>
            <a:ext cx="2403685" cy="750847"/>
          </a:xfrm>
          <a:prstGeom prst="rect">
            <a:avLst/>
          </a:prstGeom>
        </p:spPr>
        <p:txBody>
          <a:bodyPr vert="horz" wrap="square" lIns="0" tIns="12065" rIns="0" bIns="0" rtlCol="0">
            <a:spAutoFit/>
          </a:bodyPr>
          <a:lstStyle/>
          <a:p>
            <a:pPr marL="12700" marR="5080" algn="ctr">
              <a:spcBef>
                <a:spcPts val="95"/>
              </a:spcBef>
            </a:pPr>
            <a:r>
              <a:rPr lang="ru-RU" sz="2400" b="1" dirty="0">
                <a:solidFill>
                  <a:schemeClr val="bg1"/>
                </a:solidFill>
              </a:rPr>
              <a:t>стратегическое видение</a:t>
            </a:r>
            <a:endParaRPr sz="2400" b="1" dirty="0">
              <a:solidFill>
                <a:schemeClr val="bg1"/>
              </a:solidFill>
              <a:latin typeface="Arial"/>
              <a:cs typeface="Arial"/>
            </a:endParaRPr>
          </a:p>
        </p:txBody>
      </p:sp>
    </p:spTree>
    <p:extLst>
      <p:ext uri="{BB962C8B-B14F-4D97-AF65-F5344CB8AC3E}">
        <p14:creationId xmlns:p14="http://schemas.microsoft.com/office/powerpoint/2010/main" val="3747980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15</a:t>
            </a:fld>
            <a:endParaRPr>
              <a:solidFill>
                <a:srgbClr val="68728D"/>
              </a:solidFill>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a:solidFill>
                  <a:schemeClr val="tx1"/>
                </a:solidFill>
                <a:latin typeface="Arial Narrow" pitchFamily="34" charset="0"/>
              </a:rPr>
              <a:t>Компания определяет долгосрочный желаемый образ, к которому она стремится. Этот образ фиксируется на определенный промежуток времени. </a:t>
            </a:r>
          </a:p>
          <a:p>
            <a:pPr marL="342900" indent="-342900" algn="just">
              <a:buClrTx/>
              <a:buSzPct val="100000"/>
              <a:buFont typeface="Wingdings" pitchFamily="2" charset="2"/>
              <a:buChar char="Ø"/>
            </a:pPr>
            <a:r>
              <a:rPr lang="ru-RU" sz="2400" dirty="0">
                <a:solidFill>
                  <a:schemeClr val="tx1"/>
                </a:solidFill>
                <a:latin typeface="Arial Narrow" pitchFamily="34" charset="0"/>
              </a:rPr>
              <a:t>Если компания ориентируется на долгосрочное видение, то она должна представлять последовательность проектов, которые будут запускаться в разные годы периода, для которого это видение существует. </a:t>
            </a:r>
          </a:p>
          <a:p>
            <a:pPr marL="342900" indent="-342900" algn="just">
              <a:buClrTx/>
              <a:buSzPct val="100000"/>
              <a:buFont typeface="Wingdings" pitchFamily="2" charset="2"/>
              <a:buChar char="Ø"/>
            </a:pPr>
            <a:r>
              <a:rPr lang="ru-RU" sz="2400" dirty="0">
                <a:solidFill>
                  <a:schemeClr val="tx1"/>
                </a:solidFill>
                <a:latin typeface="Arial Narrow" pitchFamily="34" charset="0"/>
              </a:rPr>
              <a:t>Проекты, реализующие данную стратегию, являются, с одной стороны, долгосрочными, а с другой — представляют некоторую цепочку во времени. </a:t>
            </a: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Недостаток </a:t>
            </a:r>
            <a:r>
              <a:rPr lang="ru-RU" sz="2400" dirty="0">
                <a:solidFill>
                  <a:schemeClr val="tx1"/>
                </a:solidFill>
                <a:latin typeface="Arial Narrow" pitchFamily="34" charset="0"/>
              </a:rPr>
              <a:t>данной стратегии — ошибочное видение, недоучет изменения среды функционирования компании.</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Стратегическое видение</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7281225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16</a:t>
            </a:fld>
            <a:endParaRPr>
              <a:solidFill>
                <a:srgbClr val="68728D"/>
              </a:solidFill>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smtClean="0">
                <a:solidFill>
                  <a:schemeClr val="tx1"/>
                </a:solidFill>
                <a:latin typeface="Arial Narrow" pitchFamily="34" charset="0"/>
              </a:rPr>
              <a:t>Подход </a:t>
            </a:r>
            <a:r>
              <a:rPr lang="ru-RU" sz="2400" dirty="0">
                <a:solidFill>
                  <a:schemeClr val="tx1"/>
                </a:solidFill>
                <a:latin typeface="Arial Narrow" pitchFamily="34" charset="0"/>
              </a:rPr>
              <a:t>основан на прогнозе смены парадигм в будущем. </a:t>
            </a:r>
          </a:p>
          <a:p>
            <a:pPr marL="342900" indent="-342900" algn="just">
              <a:buClrTx/>
              <a:buSzPct val="100000"/>
              <a:buFont typeface="Wingdings" pitchFamily="2" charset="2"/>
              <a:buChar char="Ø"/>
            </a:pPr>
            <a:r>
              <a:rPr lang="ru-RU" sz="2400" dirty="0">
                <a:solidFill>
                  <a:schemeClr val="tx1"/>
                </a:solidFill>
                <a:latin typeface="Arial Narrow" pitchFamily="34" charset="0"/>
              </a:rPr>
              <a:t>Проекты действующей парадигмы являются основными, но в преддверии новой парадигмы упреждающе запускаются новые проекты, которые как бы набегают на действующие. </a:t>
            </a:r>
          </a:p>
          <a:p>
            <a:pPr marL="342900" indent="-342900" algn="just">
              <a:buClrTx/>
              <a:buSzPct val="100000"/>
              <a:buFont typeface="Wingdings" pitchFamily="2" charset="2"/>
              <a:buChar char="Ø"/>
            </a:pPr>
            <a:r>
              <a:rPr lang="ru-RU" sz="2400" dirty="0">
                <a:solidFill>
                  <a:schemeClr val="tx1"/>
                </a:solidFill>
                <a:latin typeface="Arial Narrow" pitchFamily="34" charset="0"/>
              </a:rPr>
              <a:t>Их можно назвать «перекрывающей волной» проектов.</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Динамическое видение</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373" t="11873" r="1729" b="12792"/>
          <a:stretch/>
        </p:blipFill>
        <p:spPr bwMode="auto">
          <a:xfrm>
            <a:off x="2782499" y="4827606"/>
            <a:ext cx="9399639" cy="1455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413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17</a:t>
            </a:fld>
            <a:endParaRPr>
              <a:solidFill>
                <a:srgbClr val="68728D"/>
              </a:solidFill>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a:solidFill>
                  <a:schemeClr val="tx1"/>
                </a:solidFill>
                <a:latin typeface="Arial Narrow" pitchFamily="34" charset="0"/>
              </a:rPr>
              <a:t>В данном случае компания оперативно реагирует на появляющиеся возможности, приносящие доход.</a:t>
            </a:r>
          </a:p>
          <a:p>
            <a:pPr marL="342900" indent="-342900" algn="just">
              <a:buClrTx/>
              <a:buSzPct val="100000"/>
              <a:buFont typeface="Wingdings" pitchFamily="2" charset="2"/>
              <a:buChar char="Ø"/>
            </a:pPr>
            <a:r>
              <a:rPr lang="ru-RU" sz="2400" dirty="0">
                <a:solidFill>
                  <a:schemeClr val="tx1"/>
                </a:solidFill>
                <a:latin typeface="Arial Narrow" pitchFamily="34" charset="0"/>
              </a:rPr>
              <a:t> Проекты возникают по мере выявления таких возможностей. Поскольку возможности могут быть самыми различными, то же касается и проектов. </a:t>
            </a:r>
          </a:p>
          <a:p>
            <a:pPr marL="342900" indent="-342900" algn="just">
              <a:buClrTx/>
              <a:buSzPct val="100000"/>
              <a:buFont typeface="Wingdings" pitchFamily="2" charset="2"/>
              <a:buChar char="Ø"/>
            </a:pPr>
            <a:r>
              <a:rPr lang="ru-RU" sz="2400" dirty="0">
                <a:solidFill>
                  <a:schemeClr val="tx1"/>
                </a:solidFill>
                <a:latin typeface="Arial Narrow" pitchFamily="34" charset="0"/>
              </a:rPr>
              <a:t>В большей степени проекты в такой ситуации окажутся краткосрочными и во многом слабо связанными друг с другом. </a:t>
            </a: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По </a:t>
            </a:r>
            <a:r>
              <a:rPr lang="ru-RU" sz="2400" dirty="0">
                <a:solidFill>
                  <a:schemeClr val="tx1"/>
                </a:solidFill>
                <a:latin typeface="Arial Narrow" pitchFamily="34" charset="0"/>
              </a:rPr>
              <a:t>сути, данные проекты являются проектами быстрого реагирования.</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Стратегический дрейф</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3872777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18</a:t>
            </a:fld>
            <a:endParaRPr>
              <a:solidFill>
                <a:srgbClr val="68728D"/>
              </a:solidFill>
            </a:endParaRPr>
          </a:p>
        </p:txBody>
      </p:sp>
      <p:sp>
        <p:nvSpPr>
          <p:cNvPr id="8" name="Google Shape;346;p17"/>
          <p:cNvSpPr txBox="1">
            <a:spLocks noGrp="1"/>
          </p:cNvSpPr>
          <p:nvPr>
            <p:ph type="body" idx="1"/>
          </p:nvPr>
        </p:nvSpPr>
        <p:spPr>
          <a:xfrm>
            <a:off x="691140" y="1963677"/>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a:solidFill>
                  <a:schemeClr val="tx1"/>
                </a:solidFill>
                <a:latin typeface="Arial Narrow" pitchFamily="34" charset="0"/>
              </a:rPr>
              <a:t>Подход дополняет стратегию стратегического видения. В основе стратегии лежит амбициозная цель, на достижение которой направлены усилия всех сотрудников компании. Особенности подхода состоят в:</a:t>
            </a:r>
          </a:p>
          <a:p>
            <a:pPr marL="715963" indent="-342900" algn="just">
              <a:buClrTx/>
              <a:buSzPct val="100000"/>
              <a:buFont typeface="Courier New" pitchFamily="49" charset="0"/>
              <a:buChar char="o"/>
            </a:pPr>
            <a:r>
              <a:rPr lang="ru-RU" sz="2400" dirty="0" err="1" smtClean="0">
                <a:solidFill>
                  <a:schemeClr val="tx1"/>
                </a:solidFill>
                <a:latin typeface="Arial Narrow" pitchFamily="34" charset="0"/>
              </a:rPr>
              <a:t>инновационности</a:t>
            </a:r>
            <a:r>
              <a:rPr lang="ru-RU" sz="2400" dirty="0" smtClean="0">
                <a:solidFill>
                  <a:schemeClr val="tx1"/>
                </a:solidFill>
                <a:latin typeface="Arial Narrow" pitchFamily="34" charset="0"/>
              </a:rPr>
              <a:t> </a:t>
            </a:r>
            <a:r>
              <a:rPr lang="ru-RU" sz="2400" dirty="0">
                <a:solidFill>
                  <a:schemeClr val="tx1"/>
                </a:solidFill>
                <a:latin typeface="Arial Narrow" pitchFamily="34" charset="0"/>
              </a:rPr>
              <a:t>развития;</a:t>
            </a:r>
          </a:p>
          <a:p>
            <a:pPr marL="715963" indent="-342900" algn="just">
              <a:buClrTx/>
              <a:buSzPct val="100000"/>
              <a:buFont typeface="Courier New" pitchFamily="49" charset="0"/>
              <a:buChar char="o"/>
            </a:pPr>
            <a:r>
              <a:rPr lang="ru-RU" sz="2400" dirty="0">
                <a:solidFill>
                  <a:schemeClr val="tx1"/>
                </a:solidFill>
                <a:latin typeface="Arial Narrow" pitchFamily="34" charset="0"/>
              </a:rPr>
              <a:t>конкретизации видения во времени;</a:t>
            </a:r>
          </a:p>
          <a:p>
            <a:pPr marL="715963" indent="-342900" algn="just">
              <a:buClrTx/>
              <a:buSzPct val="100000"/>
              <a:buFont typeface="Courier New" pitchFamily="49" charset="0"/>
              <a:buChar char="o"/>
            </a:pPr>
            <a:r>
              <a:rPr lang="ru-RU" sz="2400" dirty="0">
                <a:solidFill>
                  <a:schemeClr val="tx1"/>
                </a:solidFill>
                <a:latin typeface="Arial Narrow" pitchFamily="34" charset="0"/>
              </a:rPr>
              <a:t>понимании содержания успеха и способа его достижения.</a:t>
            </a: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Проекты </a:t>
            </a:r>
            <a:r>
              <a:rPr lang="ru-RU" sz="2400" dirty="0">
                <a:solidFill>
                  <a:schemeClr val="tx1"/>
                </a:solidFill>
                <a:latin typeface="Arial Narrow" pitchFamily="34" charset="0"/>
              </a:rPr>
              <a:t>стратегических намерений должны быть релевантными стратегии, быть ориентированными на соответствующий временной горизонт, отличаться </a:t>
            </a:r>
            <a:r>
              <a:rPr lang="ru-RU" sz="2400" dirty="0" err="1">
                <a:solidFill>
                  <a:schemeClr val="tx1"/>
                </a:solidFill>
                <a:latin typeface="Arial Narrow" pitchFamily="34" charset="0"/>
              </a:rPr>
              <a:t>инновационностью</a:t>
            </a:r>
            <a:r>
              <a:rPr lang="ru-RU" sz="2400" dirty="0">
                <a:solidFill>
                  <a:schemeClr val="tx1"/>
                </a:solidFill>
                <a:latin typeface="Arial Narrow" pitchFamily="34" charset="0"/>
              </a:rPr>
              <a:t>.</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Стратегические намерения</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1156277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19</a:t>
            </a:fld>
            <a:endParaRPr>
              <a:solidFill>
                <a:srgbClr val="68728D"/>
              </a:solidFill>
            </a:endParaRPr>
          </a:p>
        </p:txBody>
      </p:sp>
      <p:sp>
        <p:nvSpPr>
          <p:cNvPr id="8" name="Google Shape;346;p17"/>
          <p:cNvSpPr txBox="1">
            <a:spLocks noGrp="1"/>
          </p:cNvSpPr>
          <p:nvPr>
            <p:ph type="body" idx="1"/>
          </p:nvPr>
        </p:nvSpPr>
        <p:spPr>
          <a:xfrm>
            <a:off x="691140" y="1855525"/>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a:solidFill>
                  <a:schemeClr val="tx1"/>
                </a:solidFill>
                <a:latin typeface="Arial Narrow" pitchFamily="34" charset="0"/>
              </a:rPr>
              <a:t>Данный подход возникает в связи с неопределённостью и ненадежностью прогнозов. Одним из известных способов снижения риска при неопределенности является диверсификация. </a:t>
            </a:r>
          </a:p>
          <a:p>
            <a:pPr marL="342900" indent="-342900" algn="just">
              <a:buClrTx/>
              <a:buSzPct val="100000"/>
              <a:buFont typeface="Wingdings" pitchFamily="2" charset="2"/>
              <a:buChar char="Ø"/>
            </a:pPr>
            <a:r>
              <a:rPr lang="ru-RU" sz="2400" dirty="0">
                <a:solidFill>
                  <a:schemeClr val="tx1"/>
                </a:solidFill>
                <a:latin typeface="Arial Narrow" pitchFamily="34" charset="0"/>
              </a:rPr>
              <a:t>При использовании этого подхода компания диверсифицирует свою деятельность по разным направлениям бизнеса.</a:t>
            </a:r>
          </a:p>
          <a:p>
            <a:pPr marL="342900" indent="-342900" algn="just">
              <a:buClrTx/>
              <a:buSzPct val="100000"/>
              <a:buFont typeface="Wingdings" pitchFamily="2" charset="2"/>
              <a:buChar char="Ø"/>
            </a:pPr>
            <a:r>
              <a:rPr lang="ru-RU" sz="2400" dirty="0">
                <a:solidFill>
                  <a:schemeClr val="tx1"/>
                </a:solidFill>
                <a:latin typeface="Arial Narrow" pitchFamily="34" charset="0"/>
              </a:rPr>
              <a:t>Компания начинает заниматься разными видами экономической </a:t>
            </a:r>
            <a:r>
              <a:rPr lang="ru-RU" sz="2400" dirty="0" smtClean="0">
                <a:solidFill>
                  <a:schemeClr val="tx1"/>
                </a:solidFill>
                <a:latin typeface="Arial Narrow" pitchFamily="34" charset="0"/>
              </a:rPr>
              <a:t>деятельности. </a:t>
            </a:r>
            <a:r>
              <a:rPr lang="ru-RU" sz="2400" dirty="0">
                <a:solidFill>
                  <a:schemeClr val="tx1"/>
                </a:solidFill>
                <a:latin typeface="Arial Narrow" pitchFamily="34" charset="0"/>
              </a:rPr>
              <a:t>Соответственно появляются проекты «гибкой диверсификации», при этом требуются различные компетенции для их разработки и коммерциализации. </a:t>
            </a:r>
          </a:p>
          <a:p>
            <a:pPr marL="342900" indent="-342900" algn="just">
              <a:buClrTx/>
              <a:buSzPct val="100000"/>
              <a:buFont typeface="Wingdings" pitchFamily="2" charset="2"/>
              <a:buChar char="Ø"/>
            </a:pPr>
            <a:r>
              <a:rPr lang="ru-RU" sz="2400" dirty="0">
                <a:solidFill>
                  <a:schemeClr val="tx1"/>
                </a:solidFill>
                <a:latin typeface="Arial Narrow" pitchFamily="34" charset="0"/>
              </a:rPr>
              <a:t>Возникает угроза распыления инвестиционных ресурсов и появления неудачных проектов </a:t>
            </a:r>
            <a:r>
              <a:rPr lang="ru-RU" sz="2400" dirty="0" smtClean="0">
                <a:solidFill>
                  <a:schemeClr val="tx1"/>
                </a:solidFill>
                <a:latin typeface="Arial Narrow" pitchFamily="34" charset="0"/>
              </a:rPr>
              <a:t>из-за </a:t>
            </a:r>
            <a:r>
              <a:rPr lang="ru-RU" sz="2400" dirty="0">
                <a:solidFill>
                  <a:schemeClr val="tx1"/>
                </a:solidFill>
                <a:latin typeface="Arial Narrow" pitchFamily="34" charset="0"/>
              </a:rPr>
              <a:t>отсутствия опыта, ресурсов, </a:t>
            </a:r>
            <a:r>
              <a:rPr lang="ru-RU" sz="2400" dirty="0" smtClean="0">
                <a:solidFill>
                  <a:schemeClr val="tx1"/>
                </a:solidFill>
                <a:latin typeface="Arial Narrow" pitchFamily="34" charset="0"/>
              </a:rPr>
              <a:t>четкого </a:t>
            </a:r>
            <a:r>
              <a:rPr lang="ru-RU" sz="2400" dirty="0">
                <a:solidFill>
                  <a:schemeClr val="tx1"/>
                </a:solidFill>
                <a:latin typeface="Arial Narrow" pitchFamily="34" charset="0"/>
              </a:rPr>
              <a:t>понимания бизнес-направления.</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Стратегическая гибкость</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37013658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20</a:t>
            </a:fld>
            <a:endParaRPr>
              <a:solidFill>
                <a:srgbClr val="68728D"/>
              </a:solidFill>
            </a:endParaRPr>
          </a:p>
        </p:txBody>
      </p:sp>
      <p:sp>
        <p:nvSpPr>
          <p:cNvPr id="8" name="Google Shape;346;p17"/>
          <p:cNvSpPr txBox="1">
            <a:spLocks noGrp="1"/>
          </p:cNvSpPr>
          <p:nvPr>
            <p:ph type="body" idx="1"/>
          </p:nvPr>
        </p:nvSpPr>
        <p:spPr>
          <a:xfrm>
            <a:off x="691140" y="1855525"/>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smtClean="0">
                <a:solidFill>
                  <a:schemeClr val="tx1"/>
                </a:solidFill>
                <a:latin typeface="Arial Narrow" pitchFamily="34" charset="0"/>
              </a:rPr>
              <a:t>Предприятие</a:t>
            </a:r>
            <a:r>
              <a:rPr lang="ru-RU" sz="2400" dirty="0">
                <a:solidFill>
                  <a:schemeClr val="tx1"/>
                </a:solidFill>
                <a:latin typeface="Arial Narrow" pitchFamily="34" charset="0"/>
              </a:rPr>
              <a:t>, независимо от сферы деятельности и поставленных перед ним стратегических целей, нацелено на успешное функционирование на рынке в течение всего периода планирования. </a:t>
            </a:r>
            <a:endParaRPr lang="ru-RU" sz="2400" dirty="0" smtClean="0">
              <a:solidFill>
                <a:schemeClr val="tx1"/>
              </a:solidFill>
              <a:latin typeface="Arial Narrow" pitchFamily="34" charset="0"/>
            </a:endParaRP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Следовательно</a:t>
            </a:r>
            <a:r>
              <a:rPr lang="ru-RU" sz="2400" dirty="0">
                <a:solidFill>
                  <a:schemeClr val="tx1"/>
                </a:solidFill>
                <a:latin typeface="Arial Narrow" pitchFamily="34" charset="0"/>
              </a:rPr>
              <a:t>, руководству предприятия необходимо не только обеспечить эффективное операционное функционирование, но и заложить механизм развития. </a:t>
            </a:r>
            <a:endParaRPr lang="ru-RU" sz="2400" dirty="0" smtClean="0">
              <a:solidFill>
                <a:schemeClr val="tx1"/>
              </a:solidFill>
              <a:latin typeface="Arial Narrow" pitchFamily="34" charset="0"/>
            </a:endParaRP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Стратегические </a:t>
            </a:r>
            <a:r>
              <a:rPr lang="ru-RU" sz="2400" dirty="0">
                <a:solidFill>
                  <a:schemeClr val="tx1"/>
                </a:solidFill>
                <a:latin typeface="Arial Narrow" pitchFamily="34" charset="0"/>
              </a:rPr>
              <a:t>цели компании достигаются за счет развития долгосрочных отношений с клиентами, использования технологий, повышающих качество обслуживания потребителей и сокращающих издержки, а также развития человеческого капитала в организации. </a:t>
            </a:r>
            <a:endParaRPr lang="ru-RU" sz="2400" dirty="0" smtClean="0">
              <a:solidFill>
                <a:schemeClr val="tx1"/>
              </a:solidFill>
              <a:latin typeface="Arial Narrow"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Проекты в организациях</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2435321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21</a:t>
            </a:fld>
            <a:endParaRPr>
              <a:solidFill>
                <a:srgbClr val="68728D"/>
              </a:solidFill>
            </a:endParaRPr>
          </a:p>
        </p:txBody>
      </p:sp>
      <p:sp>
        <p:nvSpPr>
          <p:cNvPr id="8" name="Google Shape;346;p17"/>
          <p:cNvSpPr txBox="1">
            <a:spLocks noGrp="1"/>
          </p:cNvSpPr>
          <p:nvPr>
            <p:ph type="body" idx="1"/>
          </p:nvPr>
        </p:nvSpPr>
        <p:spPr>
          <a:xfrm>
            <a:off x="499730" y="1855525"/>
            <a:ext cx="10657140" cy="4732091"/>
          </a:xfrm>
          <a:prstGeom prst="rect">
            <a:avLst/>
          </a:prstGeom>
        </p:spPr>
        <p:txBody>
          <a:bodyPr spcFirstLastPara="1" wrap="square" lIns="0" tIns="0" rIns="0" bIns="0" anchor="t" anchorCtr="0">
            <a:noAutofit/>
          </a:bodyPr>
          <a:lstStyle/>
          <a:p>
            <a:pPr marL="0" indent="0" algn="just">
              <a:buClrTx/>
              <a:buSzPct val="100000"/>
              <a:buNone/>
            </a:pPr>
            <a:r>
              <a:rPr lang="ru-RU" sz="2400" dirty="0" smtClean="0">
                <a:solidFill>
                  <a:schemeClr val="tx1"/>
                </a:solidFill>
                <a:latin typeface="Arial Narrow" pitchFamily="34" charset="0"/>
              </a:rPr>
              <a:t>Внедрение </a:t>
            </a:r>
            <a:r>
              <a:rPr lang="ru-RU" sz="2400" dirty="0">
                <a:solidFill>
                  <a:schemeClr val="tx1"/>
                </a:solidFill>
                <a:latin typeface="Arial Narrow" pitchFamily="34" charset="0"/>
              </a:rPr>
              <a:t>системы управления проектами </a:t>
            </a:r>
            <a:r>
              <a:rPr lang="ru-RU" sz="2400" dirty="0" smtClean="0">
                <a:solidFill>
                  <a:schemeClr val="tx1"/>
                </a:solidFill>
                <a:latin typeface="Arial Narrow" pitchFamily="34" charset="0"/>
              </a:rPr>
              <a:t>инициируются для </a:t>
            </a:r>
            <a:r>
              <a:rPr lang="ru-RU" sz="2400" dirty="0">
                <a:solidFill>
                  <a:schemeClr val="tx1"/>
                </a:solidFill>
                <a:latin typeface="Arial Narrow" pitchFamily="34" charset="0"/>
              </a:rPr>
              <a:t>решения следующих задач</a:t>
            </a:r>
            <a:r>
              <a:rPr lang="ru-RU" sz="2400" dirty="0" smtClean="0">
                <a:solidFill>
                  <a:schemeClr val="tx1"/>
                </a:solidFill>
                <a:latin typeface="Arial Narrow" pitchFamily="34" charset="0"/>
              </a:rPr>
              <a:t>:</a:t>
            </a:r>
          </a:p>
          <a:p>
            <a:pPr marL="714375" indent="-352425" algn="just">
              <a:buClrTx/>
              <a:buSzPct val="100000"/>
              <a:buFont typeface="+mj-lt"/>
              <a:buAutoNum type="arabicPeriod"/>
            </a:pPr>
            <a:r>
              <a:rPr lang="ru-RU" sz="2400" dirty="0" smtClean="0">
                <a:solidFill>
                  <a:schemeClr val="tx1"/>
                </a:solidFill>
                <a:latin typeface="Arial Narrow" pitchFamily="34" charset="0"/>
              </a:rPr>
              <a:t>Обеспечение </a:t>
            </a:r>
            <a:r>
              <a:rPr lang="ru-RU" sz="2400" dirty="0">
                <a:solidFill>
                  <a:schemeClr val="tx1"/>
                </a:solidFill>
                <a:latin typeface="Arial Narrow" pitchFamily="34" charset="0"/>
              </a:rPr>
              <a:t>прозрачности проектной деятельности</a:t>
            </a:r>
            <a:r>
              <a:rPr lang="ru-RU" sz="2400" dirty="0" smtClean="0">
                <a:solidFill>
                  <a:schemeClr val="tx1"/>
                </a:solidFill>
                <a:latin typeface="Arial Narrow" pitchFamily="34" charset="0"/>
              </a:rPr>
              <a:t>.</a:t>
            </a:r>
          </a:p>
          <a:p>
            <a:pPr marL="714375" indent="-352425" algn="just">
              <a:buClrTx/>
              <a:buSzPct val="100000"/>
              <a:buFont typeface="+mj-lt"/>
              <a:buAutoNum type="arabicPeriod"/>
            </a:pPr>
            <a:r>
              <a:rPr lang="ru-RU" sz="2400" dirty="0" smtClean="0">
                <a:solidFill>
                  <a:schemeClr val="tx1"/>
                </a:solidFill>
                <a:latin typeface="Arial Narrow" pitchFamily="34" charset="0"/>
              </a:rPr>
              <a:t>Уменьшение </a:t>
            </a:r>
            <a:r>
              <a:rPr lang="ru-RU" sz="2400" dirty="0">
                <a:solidFill>
                  <a:schemeClr val="tx1"/>
                </a:solidFill>
                <a:latin typeface="Arial Narrow" pitchFamily="34" charset="0"/>
              </a:rPr>
              <a:t>зависимости </a:t>
            </a:r>
            <a:r>
              <a:rPr lang="ru-RU" sz="2400" dirty="0" smtClean="0">
                <a:solidFill>
                  <a:schemeClr val="tx1"/>
                </a:solidFill>
                <a:latin typeface="Arial Narrow" pitchFamily="34" charset="0"/>
              </a:rPr>
              <a:t>проекта </a:t>
            </a:r>
            <a:r>
              <a:rPr lang="ru-RU" sz="2400" dirty="0">
                <a:solidFill>
                  <a:schemeClr val="tx1"/>
                </a:solidFill>
                <a:latin typeface="Arial Narrow" pitchFamily="34" charset="0"/>
              </a:rPr>
              <a:t>от персоналии руководителя проекта.</a:t>
            </a:r>
          </a:p>
          <a:p>
            <a:pPr marL="714375" indent="-352425" algn="just">
              <a:buClrTx/>
              <a:buSzPct val="100000"/>
              <a:buFont typeface="+mj-lt"/>
              <a:buAutoNum type="arabicPeriod"/>
            </a:pPr>
            <a:r>
              <a:rPr lang="ru-RU" sz="2400" dirty="0">
                <a:solidFill>
                  <a:schemeClr val="tx1"/>
                </a:solidFill>
                <a:latin typeface="Arial Narrow" pitchFamily="34" charset="0"/>
              </a:rPr>
              <a:t>Накопление внутри компании опыта и знаний по успешной реализации проектов.</a:t>
            </a:r>
          </a:p>
          <a:p>
            <a:pPr marL="714375" indent="-352425" algn="just">
              <a:buClrTx/>
              <a:buSzPct val="100000"/>
              <a:buFont typeface="+mj-lt"/>
              <a:buAutoNum type="arabicPeriod"/>
            </a:pPr>
            <a:r>
              <a:rPr lang="ru-RU" sz="2400" dirty="0">
                <a:solidFill>
                  <a:schemeClr val="tx1"/>
                </a:solidFill>
                <a:latin typeface="Arial Narrow" pitchFamily="34" charset="0"/>
              </a:rPr>
              <a:t>Внедрение инструментов эффективного управления </a:t>
            </a:r>
            <a:r>
              <a:rPr lang="ru-RU" sz="2400" dirty="0" smtClean="0">
                <a:solidFill>
                  <a:schemeClr val="tx1"/>
                </a:solidFill>
                <a:latin typeface="Arial Narrow" pitchFamily="34" charset="0"/>
              </a:rPr>
              <a:t>ресурсами.</a:t>
            </a:r>
            <a:endParaRPr lang="ru-RU" sz="2400" dirty="0">
              <a:solidFill>
                <a:schemeClr val="tx1"/>
              </a:solidFill>
              <a:latin typeface="Arial Narrow" pitchFamily="34" charset="0"/>
            </a:endParaRPr>
          </a:p>
          <a:p>
            <a:pPr marL="714375" indent="-352425" algn="just">
              <a:buClrTx/>
              <a:buSzPct val="100000"/>
              <a:buFont typeface="+mj-lt"/>
              <a:buAutoNum type="arabicPeriod"/>
            </a:pPr>
            <a:r>
              <a:rPr lang="ru-RU" sz="2400" dirty="0">
                <a:solidFill>
                  <a:schemeClr val="tx1"/>
                </a:solidFill>
                <a:latin typeface="Arial Narrow" pitchFamily="34" charset="0"/>
              </a:rPr>
              <a:t>Повышение точности финансового планирования посредством учета результатов реализации проектов.</a:t>
            </a:r>
          </a:p>
          <a:p>
            <a:pPr marL="714375" indent="-352425" algn="just">
              <a:buClrTx/>
              <a:buSzPct val="100000"/>
              <a:buFont typeface="+mj-lt"/>
              <a:buAutoNum type="arabicPeriod"/>
            </a:pPr>
            <a:r>
              <a:rPr lang="ru-RU" sz="2400" dirty="0">
                <a:solidFill>
                  <a:schemeClr val="tx1"/>
                </a:solidFill>
                <a:latin typeface="Arial Narrow" pitchFamily="34" charset="0"/>
              </a:rPr>
              <a:t>Укрепление имиджа компании как надежного партнера в области проектной деятельности.</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Система управления проектами</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292325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barn(inVertical)">
                                      <p:cBhvr>
                                        <p:cTn id="14" dur="500"/>
                                        <p:tgtEl>
                                          <p:spTgt spid="8">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barn(inVertical)">
                                      <p:cBhvr>
                                        <p:cTn id="19" dur="500"/>
                                        <p:tgtEl>
                                          <p:spTgt spid="8">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
                                            <p:txEl>
                                              <p:pRg st="3" end="3"/>
                                            </p:txEl>
                                          </p:spTgt>
                                        </p:tgtEl>
                                        <p:attrNameLst>
                                          <p:attrName>style.visibility</p:attrName>
                                        </p:attrNameLst>
                                      </p:cBhvr>
                                      <p:to>
                                        <p:strVal val="visible"/>
                                      </p:to>
                                    </p:set>
                                    <p:animEffect transition="in" filter="barn(inVertical)">
                                      <p:cBhvr>
                                        <p:cTn id="24" dur="500"/>
                                        <p:tgtEl>
                                          <p:spTgt spid="8">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Effect transition="in" filter="barn(inVertical)">
                                      <p:cBhvr>
                                        <p:cTn id="29" dur="500"/>
                                        <p:tgtEl>
                                          <p:spTgt spid="8">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8">
                                            <p:txEl>
                                              <p:pRg st="5" end="5"/>
                                            </p:txEl>
                                          </p:spTgt>
                                        </p:tgtEl>
                                        <p:attrNameLst>
                                          <p:attrName>style.visibility</p:attrName>
                                        </p:attrNameLst>
                                      </p:cBhvr>
                                      <p:to>
                                        <p:strVal val="visible"/>
                                      </p:to>
                                    </p:set>
                                    <p:animEffect transition="in" filter="barn(inVertical)">
                                      <p:cBhvr>
                                        <p:cTn id="34" dur="500"/>
                                        <p:tgtEl>
                                          <p:spTgt spid="8">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8">
                                            <p:txEl>
                                              <p:pRg st="6" end="6"/>
                                            </p:txEl>
                                          </p:spTgt>
                                        </p:tgtEl>
                                        <p:attrNameLst>
                                          <p:attrName>style.visibility</p:attrName>
                                        </p:attrNameLst>
                                      </p:cBhvr>
                                      <p:to>
                                        <p:strVal val="visible"/>
                                      </p:to>
                                    </p:set>
                                    <p:animEffect transition="in" filter="barn(inVertical)">
                                      <p:cBhvr>
                                        <p:cTn id="39"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22</a:t>
            </a:fld>
            <a:endParaRPr>
              <a:solidFill>
                <a:srgbClr val="68728D"/>
              </a:solidFill>
            </a:endParaRPr>
          </a:p>
        </p:txBody>
      </p:sp>
      <p:sp>
        <p:nvSpPr>
          <p:cNvPr id="8" name="Google Shape;346;p17"/>
          <p:cNvSpPr txBox="1">
            <a:spLocks noGrp="1"/>
          </p:cNvSpPr>
          <p:nvPr>
            <p:ph type="body" idx="1"/>
          </p:nvPr>
        </p:nvSpPr>
        <p:spPr>
          <a:xfrm>
            <a:off x="691140" y="1855525"/>
            <a:ext cx="10465729" cy="4732091"/>
          </a:xfrm>
          <a:prstGeom prst="rect">
            <a:avLst/>
          </a:prstGeom>
        </p:spPr>
        <p:txBody>
          <a:bodyPr spcFirstLastPara="1" wrap="square" lIns="0" tIns="0" rIns="0" bIns="0" anchor="t" anchorCtr="0">
            <a:noAutofit/>
          </a:bodyPr>
          <a:lstStyle/>
          <a:p>
            <a:pPr marL="342900" indent="-342900" algn="just">
              <a:buClrTx/>
              <a:buSzPct val="100000"/>
              <a:buFont typeface="Wingdings" pitchFamily="2" charset="2"/>
              <a:buChar char="Ø"/>
            </a:pPr>
            <a:r>
              <a:rPr lang="ru-RU" sz="2400" dirty="0" smtClean="0">
                <a:solidFill>
                  <a:schemeClr val="tx1"/>
                </a:solidFill>
                <a:latin typeface="Arial Narrow" pitchFamily="34" charset="0"/>
              </a:rPr>
              <a:t>Система </a:t>
            </a:r>
            <a:r>
              <a:rPr lang="ru-RU" sz="2400" dirty="0">
                <a:solidFill>
                  <a:schemeClr val="tx1"/>
                </a:solidFill>
                <a:latin typeface="Arial Narrow" pitchFamily="34" charset="0"/>
              </a:rPr>
              <a:t>управления проектами, как и любая управленческая система на предприятии, состоит из </a:t>
            </a:r>
            <a:r>
              <a:rPr lang="ru-RU" sz="2400" dirty="0" smtClean="0">
                <a:solidFill>
                  <a:schemeClr val="tx1"/>
                </a:solidFill>
                <a:latin typeface="Arial Narrow" pitchFamily="34" charset="0"/>
              </a:rPr>
              <a:t>трех </a:t>
            </a:r>
            <a:r>
              <a:rPr lang="ru-RU" sz="2400" dirty="0">
                <a:solidFill>
                  <a:schemeClr val="tx1"/>
                </a:solidFill>
                <a:latin typeface="Arial Narrow" pitchFamily="34" charset="0"/>
              </a:rPr>
              <a:t>компонентов: </a:t>
            </a:r>
            <a:endParaRPr lang="ru-RU" sz="2400" dirty="0" smtClean="0">
              <a:solidFill>
                <a:schemeClr val="tx1"/>
              </a:solidFill>
              <a:latin typeface="Arial Narrow" pitchFamily="34" charset="0"/>
            </a:endParaRPr>
          </a:p>
          <a:p>
            <a:pPr marL="715963" indent="-342900" algn="just">
              <a:buClrTx/>
              <a:buSzPct val="100000"/>
              <a:buFont typeface="Courier New" pitchFamily="49" charset="0"/>
              <a:buChar char="o"/>
            </a:pPr>
            <a:r>
              <a:rPr lang="ru-RU" sz="2400" dirty="0">
                <a:solidFill>
                  <a:schemeClr val="tx1"/>
                </a:solidFill>
                <a:latin typeface="Arial Narrow" pitchFamily="34" charset="0"/>
              </a:rPr>
              <a:t>нормативной регламентной базы, документирующей обязательные шаги процесса; </a:t>
            </a:r>
          </a:p>
          <a:p>
            <a:pPr marL="715963" indent="-342900" algn="just">
              <a:buClrTx/>
              <a:buSzPct val="100000"/>
              <a:buFont typeface="Courier New" pitchFamily="49" charset="0"/>
              <a:buChar char="o"/>
            </a:pPr>
            <a:r>
              <a:rPr lang="ru-RU" sz="2400" dirty="0">
                <a:solidFill>
                  <a:schemeClr val="tx1"/>
                </a:solidFill>
                <a:latin typeface="Arial Narrow" pitchFamily="34" charset="0"/>
              </a:rPr>
              <a:t>информационной системы, выступающей в качестве хранилища данных и автоматизирующей процессы;</a:t>
            </a:r>
          </a:p>
          <a:p>
            <a:pPr marL="715963" indent="-342900" algn="just">
              <a:buClrTx/>
              <a:buSzPct val="100000"/>
              <a:buFont typeface="Courier New" pitchFamily="49" charset="0"/>
              <a:buChar char="o"/>
            </a:pPr>
            <a:r>
              <a:rPr lang="ru-RU" sz="2400" dirty="0">
                <a:solidFill>
                  <a:schemeClr val="tx1"/>
                </a:solidFill>
                <a:latin typeface="Arial Narrow" pitchFamily="34" charset="0"/>
              </a:rPr>
              <a:t>персонала, контролирующего соблюдение процессов и развивающего их по мере повышения зрелости системы. </a:t>
            </a:r>
          </a:p>
          <a:p>
            <a:pPr marL="342900" indent="-342900" algn="just">
              <a:buClrTx/>
              <a:buSzPct val="100000"/>
              <a:buFont typeface="Wingdings" pitchFamily="2" charset="2"/>
              <a:buChar char="Ø"/>
            </a:pPr>
            <a:r>
              <a:rPr lang="ru-RU" sz="2400" dirty="0" smtClean="0">
                <a:solidFill>
                  <a:schemeClr val="tx1"/>
                </a:solidFill>
                <a:latin typeface="Arial Narrow" pitchFamily="34" charset="0"/>
              </a:rPr>
              <a:t>В </a:t>
            </a:r>
            <a:r>
              <a:rPr lang="ru-RU" sz="2400" dirty="0">
                <a:solidFill>
                  <a:schemeClr val="tx1"/>
                </a:solidFill>
                <a:latin typeface="Arial Narrow" pitchFamily="34" charset="0"/>
              </a:rPr>
              <a:t>системе управления проектами три составляющие:</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Компоненты СУП</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
        <p:nvSpPr>
          <p:cNvPr id="2" name="Стрелка вниз 1"/>
          <p:cNvSpPr/>
          <p:nvPr/>
        </p:nvSpPr>
        <p:spPr>
          <a:xfrm>
            <a:off x="7533564" y="5950425"/>
            <a:ext cx="614149" cy="78475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2063251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23</a:t>
            </a:fld>
            <a:endParaRPr>
              <a:solidFill>
                <a:srgbClr val="68728D"/>
              </a:solidFill>
            </a:endParaRPr>
          </a:p>
        </p:txBody>
      </p:sp>
      <p:sp>
        <p:nvSpPr>
          <p:cNvPr id="8" name="Google Shape;346;p17"/>
          <p:cNvSpPr txBox="1">
            <a:spLocks noGrp="1"/>
          </p:cNvSpPr>
          <p:nvPr>
            <p:ph type="body" idx="1"/>
          </p:nvPr>
        </p:nvSpPr>
        <p:spPr>
          <a:xfrm>
            <a:off x="622900" y="1650805"/>
            <a:ext cx="10465729" cy="5207195"/>
          </a:xfrm>
          <a:prstGeom prst="rect">
            <a:avLst/>
          </a:prstGeom>
        </p:spPr>
        <p:txBody>
          <a:bodyPr spcFirstLastPara="1" wrap="square" lIns="0" tIns="0" rIns="0" bIns="0" anchor="t" anchorCtr="0">
            <a:noAutofit/>
          </a:bodyPr>
          <a:lstStyle/>
          <a:p>
            <a:pPr marL="469900" indent="-457200" algn="just">
              <a:buClrTx/>
              <a:buSzPct val="100000"/>
              <a:buFont typeface="+mj-lt"/>
              <a:buAutoNum type="arabicPeriod"/>
            </a:pPr>
            <a:r>
              <a:rPr lang="ru-RU" sz="2400" dirty="0" smtClean="0">
                <a:solidFill>
                  <a:schemeClr val="tx1"/>
                </a:solidFill>
                <a:latin typeface="Arial Narrow" pitchFamily="34" charset="0"/>
              </a:rPr>
              <a:t>Методология </a:t>
            </a:r>
            <a:r>
              <a:rPr lang="ru-RU" sz="2400" dirty="0">
                <a:solidFill>
                  <a:schemeClr val="tx1"/>
                </a:solidFill>
                <a:latin typeface="Arial Narrow" pitchFamily="34" charset="0"/>
              </a:rPr>
              <a:t>управления проектами — документированные процессы по управлению проектами, методы и процедуры, которые должны быть использованы сотрудниками предприятия при участии в проектной деятельности.</a:t>
            </a:r>
          </a:p>
          <a:p>
            <a:pPr marL="469900" indent="-457200" algn="just">
              <a:buClrTx/>
              <a:buSzPct val="100000"/>
              <a:buFont typeface="+mj-lt"/>
              <a:buAutoNum type="arabicPeriod"/>
            </a:pPr>
            <a:r>
              <a:rPr lang="ru-RU" sz="2400" dirty="0" smtClean="0">
                <a:solidFill>
                  <a:schemeClr val="tx1"/>
                </a:solidFill>
                <a:latin typeface="Arial Narrow" pitchFamily="34" charset="0"/>
              </a:rPr>
              <a:t>Информационная </a:t>
            </a:r>
            <a:r>
              <a:rPr lang="ru-RU" sz="2400" dirty="0">
                <a:solidFill>
                  <a:schemeClr val="tx1"/>
                </a:solidFill>
                <a:latin typeface="Arial Narrow" pitchFamily="34" charset="0"/>
              </a:rPr>
              <a:t>система управления проектами (ИСУП) — специализированное программное обеспечение для управления проектами, выступающее в качестве инструментария для планирования и контроля за параметрами проектов, обмена информацией между участниками проекта, получения отчетности по проектам.</a:t>
            </a:r>
          </a:p>
          <a:p>
            <a:pPr marL="469900" indent="-457200" algn="just">
              <a:buClrTx/>
              <a:buSzPct val="100000"/>
              <a:buFont typeface="+mj-lt"/>
              <a:buAutoNum type="arabicPeriod"/>
            </a:pPr>
            <a:r>
              <a:rPr lang="ru-RU" sz="2400" dirty="0" smtClean="0">
                <a:solidFill>
                  <a:schemeClr val="tx1"/>
                </a:solidFill>
                <a:latin typeface="Arial Narrow" pitchFamily="34" charset="0"/>
              </a:rPr>
              <a:t>Проектный </a:t>
            </a:r>
            <a:r>
              <a:rPr lang="ru-RU" sz="2400" dirty="0">
                <a:solidFill>
                  <a:schemeClr val="tx1"/>
                </a:solidFill>
                <a:latin typeface="Arial Narrow" pitchFamily="34" charset="0"/>
              </a:rPr>
              <a:t>офис — подразделение компании или назначенная группа сотрудников, контролирующая исполнение методологии управления проектами и соблюдение регламентов по работе с ИСУП, занимающаяся развитием знаний и навыков персонала в области проектного менеджмента.</a:t>
            </a:r>
          </a:p>
          <a:p>
            <a:pPr marL="342900" indent="-342900" algn="just">
              <a:buClrTx/>
              <a:buSzPct val="100000"/>
              <a:buFont typeface="Wingdings" pitchFamily="2" charset="2"/>
              <a:buChar char="Ø"/>
            </a:pPr>
            <a:endParaRPr lang="ru-RU" sz="2400" dirty="0">
              <a:solidFill>
                <a:schemeClr val="tx1"/>
              </a:solidFill>
              <a:latin typeface="Arial Narrow"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Составляющие СУП</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22395576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24</a:t>
            </a:fld>
            <a:endParaRPr>
              <a:solidFill>
                <a:srgbClr val="68728D"/>
              </a:solidFill>
            </a:endParaRPr>
          </a:p>
        </p:txBody>
      </p:sp>
      <p:sp>
        <p:nvSpPr>
          <p:cNvPr id="8" name="Google Shape;346;p17"/>
          <p:cNvSpPr txBox="1">
            <a:spLocks noGrp="1"/>
          </p:cNvSpPr>
          <p:nvPr>
            <p:ph type="body" idx="1"/>
          </p:nvPr>
        </p:nvSpPr>
        <p:spPr>
          <a:xfrm>
            <a:off x="691138" y="1650805"/>
            <a:ext cx="9995059" cy="5207195"/>
          </a:xfrm>
          <a:prstGeom prst="rect">
            <a:avLst/>
          </a:prstGeom>
        </p:spPr>
        <p:txBody>
          <a:bodyPr spcFirstLastPara="1" wrap="square" lIns="0" tIns="0" rIns="0" bIns="0" anchor="t" anchorCtr="0">
            <a:noAutofit/>
          </a:bodyPr>
          <a:lstStyle/>
          <a:p>
            <a:pPr marL="12700" indent="0" algn="just">
              <a:buClrTx/>
              <a:buSzPct val="100000"/>
              <a:buNone/>
            </a:pPr>
            <a:r>
              <a:rPr lang="ru-RU" sz="2400" dirty="0" smtClean="0">
                <a:solidFill>
                  <a:schemeClr val="tx1"/>
                </a:solidFill>
                <a:latin typeface="Arial Narrow" pitchFamily="34" charset="0"/>
              </a:rPr>
              <a:t>С </a:t>
            </a:r>
            <a:r>
              <a:rPr lang="ru-RU" sz="2400" dirty="0">
                <a:solidFill>
                  <a:schemeClr val="tx1"/>
                </a:solidFill>
                <a:latin typeface="Arial Narrow" pitchFamily="34" charset="0"/>
              </a:rPr>
              <a:t>учетом перечисленных подходов рекомендуется организовать внедрение СУП с помощью реализации семи </a:t>
            </a:r>
            <a:r>
              <a:rPr lang="ru-RU" sz="2400" dirty="0" smtClean="0">
                <a:solidFill>
                  <a:schemeClr val="tx1"/>
                </a:solidFill>
                <a:latin typeface="Arial Narrow" pitchFamily="34" charset="0"/>
              </a:rPr>
              <a:t>этапов:</a:t>
            </a:r>
          </a:p>
          <a:p>
            <a:pPr marL="12700" indent="0" algn="just">
              <a:buClrTx/>
              <a:buSzPct val="100000"/>
              <a:buNone/>
            </a:pPr>
            <a:endParaRPr lang="ru-RU" sz="2400" dirty="0">
              <a:solidFill>
                <a:schemeClr val="tx1"/>
              </a:solidFill>
              <a:latin typeface="Arial Narrow" pitchFamily="34" charset="0"/>
            </a:endParaRPr>
          </a:p>
          <a:p>
            <a:pPr marL="12700" indent="0" algn="just">
              <a:buClrTx/>
              <a:buSzPct val="100000"/>
              <a:buNone/>
            </a:pPr>
            <a:r>
              <a:rPr lang="ru-RU" sz="2400" b="1" dirty="0">
                <a:solidFill>
                  <a:srgbClr val="C00000"/>
                </a:solidFill>
                <a:latin typeface="Arial Narrow" pitchFamily="34" charset="0"/>
              </a:rPr>
              <a:t>Этап 1.</a:t>
            </a:r>
            <a:r>
              <a:rPr lang="ru-RU" sz="2400" dirty="0">
                <a:solidFill>
                  <a:schemeClr val="tx1"/>
                </a:solidFill>
                <a:latin typeface="Arial Narrow" pitchFamily="34" charset="0"/>
              </a:rPr>
              <a:t> Организация проекта внедрения СУП. Должна быть сформирована команда проекта, спланированы работы и выделены ресурсы для внедрения СУП.</a:t>
            </a:r>
          </a:p>
          <a:p>
            <a:pPr marL="12700" indent="0" algn="just">
              <a:buClrTx/>
              <a:buSzPct val="100000"/>
              <a:buNone/>
            </a:pPr>
            <a:r>
              <a:rPr lang="ru-RU" sz="2400" b="1" dirty="0">
                <a:solidFill>
                  <a:srgbClr val="C00000"/>
                </a:solidFill>
                <a:latin typeface="Arial Narrow" pitchFamily="34" charset="0"/>
              </a:rPr>
              <a:t>Этап 2.</a:t>
            </a:r>
            <a:r>
              <a:rPr lang="ru-RU" sz="2400" dirty="0">
                <a:solidFill>
                  <a:schemeClr val="tx1"/>
                </a:solidFill>
                <a:latin typeface="Arial Narrow" pitchFamily="34" charset="0"/>
              </a:rPr>
              <a:t> Обследование проектной деятельности. Необходимо идентифицировать имеющиеся практики организации проектов, узкие места при их реализации. Проводится оценка уровня зрелости компании для того, чтобы после внедрения СУП оценить, какие улучшения были действительно получены.</a:t>
            </a:r>
          </a:p>
          <a:p>
            <a:pPr marL="469900" indent="-457200" algn="just">
              <a:buClrTx/>
              <a:buSzPct val="100000"/>
              <a:buFont typeface="+mj-lt"/>
              <a:buAutoNum type="arabicPeriod"/>
            </a:pPr>
            <a:endParaRPr lang="ru-RU" sz="2400" dirty="0">
              <a:solidFill>
                <a:schemeClr val="tx1"/>
              </a:solidFill>
              <a:latin typeface="Arial Narrow" pitchFamily="34" charset="0"/>
            </a:endParaRPr>
          </a:p>
          <a:p>
            <a:pPr marL="342900" indent="-342900" algn="just">
              <a:buClrTx/>
              <a:buSzPct val="100000"/>
              <a:buFont typeface="Wingdings" pitchFamily="2" charset="2"/>
              <a:buChar char="Ø"/>
            </a:pPr>
            <a:endParaRPr lang="ru-RU" sz="2400" dirty="0">
              <a:solidFill>
                <a:schemeClr val="tx1"/>
              </a:solidFill>
              <a:latin typeface="Arial Narrow"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Этапы внедрения СУП</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19442243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25</a:t>
            </a:fld>
            <a:endParaRPr>
              <a:solidFill>
                <a:srgbClr val="68728D"/>
              </a:solidFill>
            </a:endParaRPr>
          </a:p>
        </p:txBody>
      </p:sp>
      <p:sp>
        <p:nvSpPr>
          <p:cNvPr id="8" name="Google Shape;346;p17"/>
          <p:cNvSpPr txBox="1">
            <a:spLocks noGrp="1"/>
          </p:cNvSpPr>
          <p:nvPr>
            <p:ph type="body" idx="1"/>
          </p:nvPr>
        </p:nvSpPr>
        <p:spPr>
          <a:xfrm>
            <a:off x="691138" y="1650805"/>
            <a:ext cx="9995059" cy="5207195"/>
          </a:xfrm>
          <a:prstGeom prst="rect">
            <a:avLst/>
          </a:prstGeom>
        </p:spPr>
        <p:txBody>
          <a:bodyPr spcFirstLastPara="1" wrap="square" lIns="0" tIns="0" rIns="0" bIns="0" anchor="t" anchorCtr="0">
            <a:noAutofit/>
          </a:bodyPr>
          <a:lstStyle/>
          <a:p>
            <a:pPr marL="12700" lvl="0" indent="0" algn="just" eaLnBrk="0" fontAlgn="base" hangingPunct="0">
              <a:buClrTx/>
              <a:buSzPct val="100000"/>
              <a:buNone/>
            </a:pPr>
            <a:r>
              <a:rPr lang="ru-RU" altLang="ru-RU" sz="2400" b="1" dirty="0">
                <a:solidFill>
                  <a:srgbClr val="C00000"/>
                </a:solidFill>
                <a:latin typeface="Arial Narrow" pitchFamily="34" charset="0"/>
              </a:rPr>
              <a:t>Этап 3.</a:t>
            </a:r>
            <a:r>
              <a:rPr lang="ru-RU" altLang="ru-RU" sz="2400" dirty="0">
                <a:latin typeface="Arial Narrow" pitchFamily="34" charset="0"/>
              </a:rPr>
              <a:t> Разработка методологии управления проектами. Необходимо разработать комплект нормативных документов, описывающих процессы по управлению проектной деятельностью, которые в дальнейшем должны будут исполняться всеми участниками проектной деятельности.</a:t>
            </a:r>
          </a:p>
          <a:p>
            <a:pPr marL="12700" lvl="0" indent="0" algn="just" eaLnBrk="0" fontAlgn="base" hangingPunct="0">
              <a:buClrTx/>
              <a:buSzPct val="100000"/>
              <a:buNone/>
            </a:pPr>
            <a:r>
              <a:rPr lang="ru-RU" altLang="ru-RU" sz="2400" b="1" dirty="0">
                <a:solidFill>
                  <a:srgbClr val="C00000"/>
                </a:solidFill>
                <a:latin typeface="Arial Narrow" pitchFamily="34" charset="0"/>
              </a:rPr>
              <a:t>Этап 4.</a:t>
            </a:r>
            <a:r>
              <a:rPr lang="ru-RU" altLang="ru-RU" sz="2400" dirty="0">
                <a:latin typeface="Arial Narrow" pitchFamily="34" charset="0"/>
              </a:rPr>
              <a:t> Внедрение информационной системы управления проектами. Нужно выбрать программное обеспечение для автоматизации процессов по управлению проектами, настроить программное обеспечение, разработать регламенты и инструкции для пользователей.</a:t>
            </a:r>
            <a:endParaRPr lang="ru-RU" sz="2400" dirty="0">
              <a:solidFill>
                <a:schemeClr val="tx1"/>
              </a:solidFill>
              <a:latin typeface="Arial Narrow" pitchFamily="34" charset="0"/>
            </a:endParaRPr>
          </a:p>
          <a:p>
            <a:pPr marL="342900" indent="-342900" algn="just">
              <a:buClrTx/>
              <a:buSzPct val="100000"/>
              <a:buFont typeface="Wingdings" pitchFamily="2" charset="2"/>
              <a:buChar char="Ø"/>
            </a:pPr>
            <a:endParaRPr lang="ru-RU" sz="2400" dirty="0">
              <a:solidFill>
                <a:schemeClr val="tx1"/>
              </a:solidFill>
              <a:latin typeface="Arial Narrow"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Этапы внедрения СУП</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26243283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26</a:t>
            </a:fld>
            <a:endParaRPr>
              <a:solidFill>
                <a:srgbClr val="68728D"/>
              </a:solidFill>
            </a:endParaRPr>
          </a:p>
        </p:txBody>
      </p:sp>
      <p:sp>
        <p:nvSpPr>
          <p:cNvPr id="8" name="Google Shape;346;p17"/>
          <p:cNvSpPr txBox="1">
            <a:spLocks noGrp="1"/>
          </p:cNvSpPr>
          <p:nvPr>
            <p:ph type="body" idx="1"/>
          </p:nvPr>
        </p:nvSpPr>
        <p:spPr>
          <a:xfrm>
            <a:off x="691138" y="1650805"/>
            <a:ext cx="9995059" cy="5207195"/>
          </a:xfrm>
          <a:prstGeom prst="rect">
            <a:avLst/>
          </a:prstGeom>
        </p:spPr>
        <p:txBody>
          <a:bodyPr spcFirstLastPara="1" wrap="square" lIns="0" tIns="0" rIns="0" bIns="0" anchor="t" anchorCtr="0">
            <a:noAutofit/>
          </a:bodyPr>
          <a:lstStyle/>
          <a:p>
            <a:pPr marL="12700" lvl="0" indent="0" algn="just" eaLnBrk="0" fontAlgn="base" hangingPunct="0">
              <a:buClrTx/>
              <a:buSzPct val="100000"/>
              <a:buNone/>
            </a:pPr>
            <a:r>
              <a:rPr lang="ru-RU" altLang="ru-RU" sz="2400" b="1" dirty="0">
                <a:solidFill>
                  <a:srgbClr val="C00000"/>
                </a:solidFill>
                <a:latin typeface="Arial Narrow" pitchFamily="34" charset="0"/>
              </a:rPr>
              <a:t>Этап 5.</a:t>
            </a:r>
            <a:r>
              <a:rPr lang="ru-RU" altLang="ru-RU" sz="2400" dirty="0">
                <a:latin typeface="Arial Narrow" pitchFamily="34" charset="0"/>
              </a:rPr>
              <a:t> Формирование проектного офиса. Должны быть назначены сотрудники, ответственные за поддержку и координацию проектной деятельности, определено положение проектного офиса в организационной структуре предприятия.</a:t>
            </a:r>
          </a:p>
          <a:p>
            <a:pPr marL="12700" lvl="0" indent="0" algn="just" eaLnBrk="0" fontAlgn="base" hangingPunct="0">
              <a:buClrTx/>
              <a:buSzPct val="100000"/>
              <a:buNone/>
            </a:pPr>
            <a:r>
              <a:rPr lang="ru-RU" altLang="ru-RU" sz="2400" b="1" dirty="0">
                <a:solidFill>
                  <a:srgbClr val="C00000"/>
                </a:solidFill>
                <a:latin typeface="Arial Narrow" pitchFamily="34" charset="0"/>
              </a:rPr>
              <a:t>Этап 6.</a:t>
            </a:r>
            <a:r>
              <a:rPr lang="ru-RU" altLang="ru-RU" sz="2400" dirty="0">
                <a:latin typeface="Arial Narrow" pitchFamily="34" charset="0"/>
              </a:rPr>
              <a:t> Апробация СУП на пилотных проектах. Для проверки новых для компании инструментов и методов управления проектами, разработанных на предыдущих этапах, рекомендуется несколько типовых для компании проектов реализовать в СУП, чтобы убедиться в удобстве и полезности предлагаемых процедур</a:t>
            </a:r>
            <a:r>
              <a:rPr lang="ru-RU" altLang="ru-RU" sz="2400" dirty="0" smtClean="0">
                <a:latin typeface="Arial Narrow" pitchFamily="34" charset="0"/>
              </a:rPr>
              <a:t>.</a:t>
            </a:r>
          </a:p>
          <a:p>
            <a:pPr marL="12700" indent="0" algn="just" eaLnBrk="0" fontAlgn="base" hangingPunct="0">
              <a:buClrTx/>
              <a:buSzPct val="100000"/>
              <a:buNone/>
            </a:pPr>
            <a:r>
              <a:rPr lang="ru-RU" altLang="ru-RU" sz="2400" b="1" dirty="0">
                <a:solidFill>
                  <a:srgbClr val="C00000"/>
                </a:solidFill>
                <a:latin typeface="Arial Narrow" pitchFamily="34" charset="0"/>
              </a:rPr>
              <a:t>Этап 7.</a:t>
            </a:r>
            <a:r>
              <a:rPr lang="ru-RU" altLang="ru-RU" sz="2400" dirty="0">
                <a:latin typeface="Arial Narrow" pitchFamily="34" charset="0"/>
              </a:rPr>
              <a:t> Развертывание СУП на всю проектную деятельность. Должен быть составлен реестр проектов, проектных инициатив, все проекты должны быть переведены в новую систему управления при поддержке проектного офиса.</a:t>
            </a:r>
          </a:p>
          <a:p>
            <a:pPr marL="12700" lvl="0" indent="0" algn="just" eaLnBrk="0" fontAlgn="base" hangingPunct="0">
              <a:buClrTx/>
              <a:buSzPct val="100000"/>
              <a:buNone/>
            </a:pPr>
            <a:endParaRPr lang="ru-RU" altLang="ru-RU" sz="2400" dirty="0">
              <a:latin typeface="Arial Narrow" pitchFamily="34" charset="0"/>
            </a:endParaRPr>
          </a:p>
          <a:p>
            <a:pPr marL="342900" indent="-342900" algn="just">
              <a:buClrTx/>
              <a:buSzPct val="100000"/>
              <a:buFont typeface="Wingdings" pitchFamily="2" charset="2"/>
              <a:buChar char="Ø"/>
            </a:pPr>
            <a:endParaRPr lang="ru-RU" sz="2400" dirty="0">
              <a:solidFill>
                <a:schemeClr val="tx1"/>
              </a:solidFill>
              <a:latin typeface="Arial Narrow"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Этапы внедрения СУП</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27912592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27</a:t>
            </a:fld>
            <a:endParaRPr>
              <a:solidFill>
                <a:srgbClr val="68728D"/>
              </a:solidFill>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Этапы внедрения СУП</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pic>
        <p:nvPicPr>
          <p:cNvPr id="3" name="Рисунок 2"/>
          <p:cNvPicPr>
            <a:picLocks noChangeAspect="1"/>
          </p:cNvPicPr>
          <p:nvPr/>
        </p:nvPicPr>
        <p:blipFill>
          <a:blip r:embed="rId3"/>
          <a:stretch>
            <a:fillRect/>
          </a:stretch>
        </p:blipFill>
        <p:spPr>
          <a:xfrm>
            <a:off x="0" y="1746913"/>
            <a:ext cx="9986574" cy="5111087"/>
          </a:xfrm>
          <a:prstGeom prst="rect">
            <a:avLst/>
          </a:prstGeom>
        </p:spPr>
      </p:pic>
    </p:spTree>
    <p:extLst>
      <p:ext uri="{BB962C8B-B14F-4D97-AF65-F5344CB8AC3E}">
        <p14:creationId xmlns:p14="http://schemas.microsoft.com/office/powerpoint/2010/main" val="2269426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28</a:t>
            </a:fld>
            <a:endParaRPr>
              <a:solidFill>
                <a:srgbClr val="68728D"/>
              </a:solidFill>
            </a:endParaRPr>
          </a:p>
        </p:txBody>
      </p:sp>
      <p:sp>
        <p:nvSpPr>
          <p:cNvPr id="8" name="Google Shape;346;p17"/>
          <p:cNvSpPr txBox="1">
            <a:spLocks noGrp="1"/>
          </p:cNvSpPr>
          <p:nvPr>
            <p:ph type="body" idx="1"/>
          </p:nvPr>
        </p:nvSpPr>
        <p:spPr>
          <a:xfrm>
            <a:off x="691138" y="1650805"/>
            <a:ext cx="9995059" cy="5207195"/>
          </a:xfrm>
          <a:prstGeom prst="rect">
            <a:avLst/>
          </a:prstGeom>
        </p:spPr>
        <p:txBody>
          <a:bodyPr spcFirstLastPara="1" wrap="square" lIns="0" tIns="0" rIns="0" bIns="0" anchor="t" anchorCtr="0">
            <a:noAutofit/>
          </a:bodyPr>
          <a:lstStyle/>
          <a:p>
            <a:pPr marL="355600" lvl="0" indent="-342900" algn="just" eaLnBrk="0" fontAlgn="base" hangingPunct="0">
              <a:buClrTx/>
              <a:buSzPct val="100000"/>
              <a:buFont typeface="Wingdings" panose="05000000000000000000" pitchFamily="2" charset="2"/>
              <a:buChar char="Ø"/>
            </a:pPr>
            <a:r>
              <a:rPr lang="ru-RU" sz="2400" dirty="0">
                <a:solidFill>
                  <a:schemeClr val="tx1"/>
                </a:solidFill>
                <a:latin typeface="Arial Narrow" panose="020B0606020202030204" pitchFamily="34" charset="0"/>
              </a:rPr>
              <a:t>П</a:t>
            </a:r>
            <a:r>
              <a:rPr lang="ru-RU" sz="2400" dirty="0" smtClean="0">
                <a:solidFill>
                  <a:schemeClr val="tx1"/>
                </a:solidFill>
                <a:latin typeface="Arial Narrow" pitchFamily="34" charset="0"/>
              </a:rPr>
              <a:t>роектный </a:t>
            </a:r>
            <a:r>
              <a:rPr lang="ru-RU" sz="2400" dirty="0">
                <a:solidFill>
                  <a:schemeClr val="tx1"/>
                </a:solidFill>
                <a:latin typeface="Arial Narrow" pitchFamily="34" charset="0"/>
              </a:rPr>
              <a:t>офис — это подразделение или группа сотрудников предприятия, которая осуществляет координацию предписанных к нему проектов.</a:t>
            </a:r>
            <a:endParaRPr lang="ru-RU" altLang="ru-RU" sz="2400" dirty="0">
              <a:solidFill>
                <a:schemeClr val="tx1"/>
              </a:solidFill>
              <a:latin typeface="Arial Narrow" pitchFamily="34" charset="0"/>
            </a:endParaRPr>
          </a:p>
          <a:p>
            <a:pPr marL="342900" indent="-342900" algn="just">
              <a:buClrTx/>
              <a:buSzPct val="100000"/>
              <a:buFont typeface="Wingdings" pitchFamily="2" charset="2"/>
              <a:buChar char="Ø"/>
            </a:pPr>
            <a:r>
              <a:rPr lang="ru-RU" sz="2400" dirty="0">
                <a:latin typeface="Arial Narrow" panose="020B0606020202030204" pitchFamily="34" charset="0"/>
              </a:rPr>
              <a:t>Подчиненность проектного офиса определятся с учетом списка подразделений, проектную деятельность которых предполагается координировать</a:t>
            </a:r>
            <a:r>
              <a:rPr lang="ru-RU" sz="2400" dirty="0" smtClean="0">
                <a:latin typeface="Arial Narrow" panose="020B0606020202030204" pitchFamily="34" charset="0"/>
              </a:rPr>
              <a:t>.</a:t>
            </a:r>
          </a:p>
          <a:p>
            <a:pPr marL="342900" indent="-342900" algn="just">
              <a:buClrTx/>
              <a:buSzPct val="100000"/>
              <a:buFont typeface="Wingdings" pitchFamily="2" charset="2"/>
              <a:buChar char="Ø"/>
            </a:pPr>
            <a:r>
              <a:rPr lang="ru-RU" sz="2400" dirty="0">
                <a:latin typeface="Arial Narrow" panose="020B0606020202030204" pitchFamily="34" charset="0"/>
              </a:rPr>
              <a:t>В</a:t>
            </a:r>
            <a:r>
              <a:rPr lang="ru-RU" sz="2400" dirty="0" smtClean="0">
                <a:latin typeface="Arial Narrow" panose="020B0606020202030204" pitchFamily="34" charset="0"/>
              </a:rPr>
              <a:t> </a:t>
            </a:r>
            <a:r>
              <a:rPr lang="ru-RU" sz="2400" dirty="0">
                <a:latin typeface="Arial Narrow" panose="020B0606020202030204" pitchFamily="34" charset="0"/>
              </a:rPr>
              <a:t>качестве проектного офиса в ряде случаев обозначают группу управления отдельным проектом, в состав которой входят руководитель проекта, администратор проекта, </a:t>
            </a:r>
            <a:r>
              <a:rPr lang="ru-RU" sz="2400" dirty="0" smtClean="0">
                <a:latin typeface="Arial Narrow" panose="020B0606020202030204" pitchFamily="34" charset="0"/>
              </a:rPr>
              <a:t>руководите</a:t>
            </a:r>
            <a:r>
              <a:rPr lang="ru-RU" sz="2400" dirty="0">
                <a:latin typeface="Arial Narrow" panose="020B0606020202030204" pitchFamily="34" charset="0"/>
              </a:rPr>
              <a:t>ли рабочих групп проекта.</a:t>
            </a:r>
            <a:endParaRPr lang="ru-RU" sz="2400" dirty="0" smtClean="0">
              <a:latin typeface="Arial Narrow" panose="020B0606020202030204" pitchFamily="34" charset="0"/>
            </a:endParaRPr>
          </a:p>
          <a:p>
            <a:pPr marL="342900" indent="-342900" algn="just">
              <a:buClrTx/>
              <a:buSzPct val="100000"/>
              <a:buFont typeface="Wingdings" pitchFamily="2" charset="2"/>
              <a:buChar char="Ø"/>
            </a:pPr>
            <a:r>
              <a:rPr lang="ru-RU" sz="2400" dirty="0">
                <a:latin typeface="Arial Narrow" panose="020B0606020202030204" pitchFamily="34" charset="0"/>
              </a:rPr>
              <a:t>Состав функций проектного офиса будет дополняться по мере функционирования СУП в организации и развития самого проектного офиса как центра компетенции в управлении </a:t>
            </a:r>
            <a:r>
              <a:rPr lang="ru-RU" sz="2400" dirty="0" smtClean="0">
                <a:latin typeface="Arial Narrow" panose="020B0606020202030204" pitchFamily="34" charset="0"/>
              </a:rPr>
              <a:t>проектами.</a:t>
            </a:r>
            <a:endParaRPr lang="ru-RU" sz="2400" dirty="0">
              <a:latin typeface="Arial Narrow" panose="020B0606020202030204"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Проектный офис</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39154470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29</a:t>
            </a:fld>
            <a:endParaRPr>
              <a:solidFill>
                <a:srgbClr val="68728D"/>
              </a:solidFill>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Проектный офис</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pic>
        <p:nvPicPr>
          <p:cNvPr id="3" name="Рисунок 2"/>
          <p:cNvPicPr>
            <a:picLocks noChangeAspect="1"/>
          </p:cNvPicPr>
          <p:nvPr/>
        </p:nvPicPr>
        <p:blipFill>
          <a:blip r:embed="rId3"/>
          <a:stretch>
            <a:fillRect/>
          </a:stretch>
        </p:blipFill>
        <p:spPr>
          <a:xfrm>
            <a:off x="5731" y="1733266"/>
            <a:ext cx="9815956" cy="5124734"/>
          </a:xfrm>
          <a:prstGeom prst="rect">
            <a:avLst/>
          </a:prstGeom>
        </p:spPr>
      </p:pic>
    </p:spTree>
    <p:extLst>
      <p:ext uri="{BB962C8B-B14F-4D97-AF65-F5344CB8AC3E}">
        <p14:creationId xmlns:p14="http://schemas.microsoft.com/office/powerpoint/2010/main" val="19960056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30</a:t>
            </a:fld>
            <a:endParaRPr>
              <a:solidFill>
                <a:srgbClr val="68728D"/>
              </a:solidFill>
            </a:endParaRPr>
          </a:p>
        </p:txBody>
      </p:sp>
      <p:sp>
        <p:nvSpPr>
          <p:cNvPr id="8" name="Google Shape;346;p17"/>
          <p:cNvSpPr txBox="1">
            <a:spLocks noGrp="1"/>
          </p:cNvSpPr>
          <p:nvPr>
            <p:ph type="body" idx="1"/>
          </p:nvPr>
        </p:nvSpPr>
        <p:spPr>
          <a:xfrm>
            <a:off x="691138" y="1650805"/>
            <a:ext cx="9995059" cy="5207195"/>
          </a:xfrm>
          <a:prstGeom prst="rect">
            <a:avLst/>
          </a:prstGeom>
        </p:spPr>
        <p:txBody>
          <a:bodyPr spcFirstLastPara="1" wrap="square" lIns="0" tIns="0" rIns="0" bIns="0" anchor="t" anchorCtr="0">
            <a:noAutofit/>
          </a:bodyPr>
          <a:lstStyle/>
          <a:p>
            <a:pPr marL="365116" indent="-279393" algn="just">
              <a:buClrTx/>
              <a:buFont typeface="Wingdings" pitchFamily="2" charset="2"/>
              <a:buChar char="v"/>
            </a:pPr>
            <a:r>
              <a:rPr lang="ru-RU" sz="2400" dirty="0">
                <a:latin typeface="Arial Narrow" panose="020B0606020202030204" pitchFamily="34" charset="0"/>
              </a:rPr>
              <a:t>Проекты, программы и портфели проектов — это системные образования. Они состоят из элементов, связи между которыми имеют структурный и причинно-следственный характер.</a:t>
            </a:r>
          </a:p>
          <a:p>
            <a:pPr marL="365116" indent="-279393" algn="just">
              <a:buClrTx/>
              <a:buFont typeface="Wingdings" pitchFamily="2" charset="2"/>
              <a:buChar char="v"/>
            </a:pPr>
            <a:r>
              <a:rPr lang="ru-RU" sz="2400" dirty="0">
                <a:latin typeface="Arial Narrow" panose="020B0606020202030204" pitchFamily="34" charset="0"/>
              </a:rPr>
              <a:t>Управление проектами состоит из ряда процессов, которые являются его компонентами, находящимися во взаимодействии. Выходы одних процессов служат входами других, что определяет в том числе системный характер управления проектами.</a:t>
            </a:r>
          </a:p>
          <a:p>
            <a:pPr marL="365116" indent="-279393" algn="just">
              <a:buClrTx/>
              <a:buFont typeface="Wingdings" pitchFamily="2" charset="2"/>
              <a:buChar char="v"/>
            </a:pPr>
            <a:r>
              <a:rPr lang="ru-RU" sz="2400" dirty="0">
                <a:latin typeface="Arial Narrow" panose="020B0606020202030204" pitchFamily="34" charset="0"/>
              </a:rPr>
              <a:t>Результаты проекта также находятся во взаимосвязи, что иллюстрируется матрицей взаимосвязей показателей проекта</a:t>
            </a:r>
            <a:r>
              <a:rPr lang="ru-RU" sz="2400" dirty="0" smtClean="0">
                <a:latin typeface="Arial Narrow" panose="020B0606020202030204" pitchFamily="34" charset="0"/>
              </a:rPr>
              <a:t>.</a:t>
            </a:r>
            <a:endParaRPr lang="ru-RU" sz="2400" dirty="0">
              <a:latin typeface="Arial Narrow" panose="020B0606020202030204" pitchFamily="34" charset="0"/>
            </a:endParaRP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Заключение</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37245953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31</a:t>
            </a:fld>
            <a:endParaRPr>
              <a:solidFill>
                <a:srgbClr val="68728D"/>
              </a:solidFill>
            </a:endParaRPr>
          </a:p>
        </p:txBody>
      </p:sp>
      <p:sp>
        <p:nvSpPr>
          <p:cNvPr id="8" name="Google Shape;346;p17"/>
          <p:cNvSpPr txBox="1">
            <a:spLocks noGrp="1"/>
          </p:cNvSpPr>
          <p:nvPr>
            <p:ph type="body" idx="1"/>
          </p:nvPr>
        </p:nvSpPr>
        <p:spPr>
          <a:xfrm>
            <a:off x="691138" y="1650805"/>
            <a:ext cx="9995059" cy="5207195"/>
          </a:xfrm>
          <a:prstGeom prst="rect">
            <a:avLst/>
          </a:prstGeom>
        </p:spPr>
        <p:txBody>
          <a:bodyPr spcFirstLastPara="1" wrap="square" lIns="0" tIns="0" rIns="0" bIns="0" anchor="t" anchorCtr="0">
            <a:noAutofit/>
          </a:bodyPr>
          <a:lstStyle/>
          <a:p>
            <a:pPr marL="365116" indent="-279393" algn="just">
              <a:buClrTx/>
              <a:buFont typeface="Wingdings" pitchFamily="2" charset="2"/>
              <a:buChar char="v"/>
            </a:pPr>
            <a:r>
              <a:rPr lang="ru-RU" sz="2400" dirty="0" smtClean="0">
                <a:latin typeface="Arial Narrow" panose="020B0606020202030204" pitchFamily="34" charset="0"/>
              </a:rPr>
              <a:t>Разработка </a:t>
            </a:r>
            <a:r>
              <a:rPr lang="ru-RU" sz="2400" dirty="0">
                <a:latin typeface="Arial Narrow" panose="020B0606020202030204" pitchFamily="34" charset="0"/>
              </a:rPr>
              <a:t>стратегии проекта предполагает формирование видения, миссии и функциональных стратегий, важнейшие из которых — маркетинговая, финансовая, инвестиционная, ресурсная и операционная.</a:t>
            </a:r>
          </a:p>
          <a:p>
            <a:pPr marL="365116" indent="-279393" algn="just">
              <a:buClrTx/>
              <a:buFont typeface="Wingdings" pitchFamily="2" charset="2"/>
              <a:buChar char="v"/>
            </a:pPr>
            <a:r>
              <a:rPr lang="ru-RU" sz="2400" dirty="0">
                <a:latin typeface="Arial Narrow" panose="020B0606020202030204" pitchFamily="34" charset="0"/>
              </a:rPr>
              <a:t>Проекты являются средством реализации бизнес-стратегии компании.</a:t>
            </a:r>
          </a:p>
          <a:p>
            <a:pPr marL="365116" indent="-279393" algn="just">
              <a:buClrTx/>
              <a:buFont typeface="Wingdings" pitchFamily="2" charset="2"/>
              <a:buChar char="v"/>
            </a:pPr>
            <a:r>
              <a:rPr lang="ru-RU" sz="2400" dirty="0">
                <a:latin typeface="Arial Narrow" panose="020B0606020202030204" pitchFamily="34" charset="0"/>
              </a:rPr>
              <a:t>Тип этой стратегии влияет на проектную структуру организации. Можно выделить ряд групп проектов организации: проекты, ориентированные на стратегию; бизнес-структурные проекты продуктивно-рыночные проекты</a:t>
            </a:r>
            <a:r>
              <a:rPr lang="ru-RU" sz="2400" dirty="0" smtClean="0">
                <a:latin typeface="Arial Narrow" panose="020B0606020202030204" pitchFamily="34" charset="0"/>
              </a:rPr>
              <a:t>.</a:t>
            </a:r>
          </a:p>
          <a:p>
            <a:pPr marL="365116" indent="-279393" algn="just">
              <a:buClrTx/>
              <a:buFont typeface="Wingdings" pitchFamily="2" charset="2"/>
              <a:buChar char="v"/>
            </a:pPr>
            <a:r>
              <a:rPr lang="ru-RU" sz="2400" dirty="0">
                <a:latin typeface="Arial Narrow" panose="020B0606020202030204" pitchFamily="34" charset="0"/>
              </a:rPr>
              <a:t>Проектный офис — подразделение в компании или назначенная группа сотрудников, контролирующая исполнение методологии управления проектами, соблюдение регламентов по работе с ИСУП, занимающаяся развитием знаний и навыков персонала в области проектного менеджмента.</a:t>
            </a:r>
          </a:p>
        </p:txBody>
      </p:sp>
      <p:sp>
        <p:nvSpPr>
          <p:cNvPr id="5" name="Google Shape;345;p17"/>
          <p:cNvSpPr txBox="1">
            <a:spLocks/>
          </p:cNvSpPr>
          <p:nvPr/>
        </p:nvSpPr>
        <p:spPr>
          <a:xfrm>
            <a:off x="691138" y="816077"/>
            <a:ext cx="8285714" cy="666611"/>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ru-RU" sz="4000" b="1" kern="0" dirty="0" smtClean="0">
                <a:solidFill>
                  <a:srgbClr val="0B375A"/>
                </a:solidFill>
                <a:effectLst>
                  <a:outerShdw blurRad="38100" dist="38100" dir="2700000" algn="tl">
                    <a:srgbClr val="000000">
                      <a:alpha val="43137"/>
                    </a:srgbClr>
                  </a:outerShdw>
                </a:effectLst>
                <a:cs typeface="Poppins" charset="0"/>
              </a:rPr>
              <a:t>. . .</a:t>
            </a:r>
            <a:endParaRPr lang="en-US" sz="4000" b="1" kern="0" dirty="0">
              <a:solidFill>
                <a:srgbClr val="0B375A"/>
              </a:solidFill>
              <a:effectLst>
                <a:outerShdw blurRad="38100" dist="38100" dir="2700000" algn="tl">
                  <a:srgbClr val="000000">
                    <a:alpha val="43137"/>
                  </a:srgbClr>
                </a:outerShdw>
              </a:effectLst>
              <a:latin typeface="Montserrat" pitchFamily="2" charset="0"/>
              <a:cs typeface="Poppins" charset="0"/>
            </a:endParaRPr>
          </a:p>
        </p:txBody>
      </p:sp>
    </p:spTree>
    <p:extLst>
      <p:ext uri="{BB962C8B-B14F-4D97-AF65-F5344CB8AC3E}">
        <p14:creationId xmlns:p14="http://schemas.microsoft.com/office/powerpoint/2010/main" val="40531990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68728D"/>
                </a:solidFill>
              </a:rPr>
              <a:pPr/>
              <a:t>32</a:t>
            </a:fld>
            <a:endParaRPr>
              <a:solidFill>
                <a:srgbClr val="68728D"/>
              </a:solidFill>
            </a:endParaRPr>
          </a:p>
        </p:txBody>
      </p:sp>
      <p:sp>
        <p:nvSpPr>
          <p:cNvPr id="9" name="Google Shape;191;p20"/>
          <p:cNvSpPr txBox="1">
            <a:spLocks/>
          </p:cNvSpPr>
          <p:nvPr/>
        </p:nvSpPr>
        <p:spPr>
          <a:xfrm>
            <a:off x="698337" y="771811"/>
            <a:ext cx="8035600" cy="752187"/>
          </a:xfrm>
          <a:prstGeom prst="rect">
            <a:avLst/>
          </a:prstGeom>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a:lstStyle>
          <a:p>
            <a:r>
              <a:rPr lang="ru-RU" sz="3200" dirty="0">
                <a:solidFill>
                  <a:srgbClr val="0B375A"/>
                </a:solidFill>
              </a:rPr>
              <a:t>Использованная литература</a:t>
            </a:r>
          </a:p>
        </p:txBody>
      </p:sp>
      <p:sp>
        <p:nvSpPr>
          <p:cNvPr id="10" name="Прямоугольник 9"/>
          <p:cNvSpPr/>
          <p:nvPr/>
        </p:nvSpPr>
        <p:spPr>
          <a:xfrm>
            <a:off x="625296" y="1754601"/>
            <a:ext cx="10953560" cy="4770535"/>
          </a:xfrm>
          <a:prstGeom prst="rect">
            <a:avLst/>
          </a:prstGeom>
        </p:spPr>
        <p:txBody>
          <a:bodyPr wrap="square" lIns="91438" tIns="45719" rIns="91438" bIns="45719">
            <a:spAutoFit/>
          </a:bodyPr>
          <a:lstStyle/>
          <a:p>
            <a:pPr marL="342891" indent="-342891">
              <a:buSzPct val="100000"/>
              <a:buFont typeface="+mj-lt"/>
              <a:buAutoNum type="arabicPeriod"/>
            </a:pPr>
            <a:r>
              <a:rPr lang="en-US" dirty="0">
                <a:solidFill>
                  <a:srgbClr val="0B375A"/>
                </a:solidFill>
                <a:latin typeface="Arial Narrow" pitchFamily="34" charset="0"/>
              </a:rPr>
              <a:t>Harvard Business Review Project Management Handbook - Antonio Nieto-Rodriguez - Harvard Business Review Press, 2021</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Implementing Positive Organizational Change: A Strategic Project Management Approach - Gina </a:t>
            </a:r>
            <a:r>
              <a:rPr lang="en-US" dirty="0" err="1">
                <a:solidFill>
                  <a:srgbClr val="0B375A"/>
                </a:solidFill>
                <a:latin typeface="Arial Narrow" pitchFamily="34" charset="0"/>
              </a:rPr>
              <a:t>Abudi</a:t>
            </a:r>
            <a:r>
              <a:rPr lang="en-US" dirty="0">
                <a:solidFill>
                  <a:srgbClr val="0B375A"/>
                </a:solidFill>
                <a:latin typeface="Arial Narrow" pitchFamily="34" charset="0"/>
              </a:rPr>
              <a:t> - J. Ross Publishing, 2017</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ISE Strategic Management - Frank </a:t>
            </a:r>
            <a:r>
              <a:rPr lang="en-US" dirty="0" err="1">
                <a:solidFill>
                  <a:srgbClr val="0B375A"/>
                </a:solidFill>
                <a:latin typeface="Arial Narrow" pitchFamily="34" charset="0"/>
              </a:rPr>
              <a:t>Rothaermel</a:t>
            </a:r>
            <a:r>
              <a:rPr lang="en-US" dirty="0">
                <a:solidFill>
                  <a:srgbClr val="0B375A"/>
                </a:solidFill>
                <a:latin typeface="Arial Narrow" pitchFamily="34" charset="0"/>
              </a:rPr>
              <a:t> - McGraw-Hill </a:t>
            </a:r>
            <a:r>
              <a:rPr lang="en-US" dirty="0" err="1">
                <a:solidFill>
                  <a:srgbClr val="0B375A"/>
                </a:solidFill>
                <a:latin typeface="Arial Narrow" pitchFamily="34" charset="0"/>
              </a:rPr>
              <a:t>Interamericana</a:t>
            </a:r>
            <a:r>
              <a:rPr lang="en-US" dirty="0">
                <a:solidFill>
                  <a:srgbClr val="0B375A"/>
                </a:solidFill>
                <a:latin typeface="Arial Narrow" pitchFamily="34" charset="0"/>
              </a:rPr>
              <a:t> de </a:t>
            </a:r>
            <a:r>
              <a:rPr lang="en-US" dirty="0" err="1">
                <a:solidFill>
                  <a:srgbClr val="0B375A"/>
                </a:solidFill>
                <a:latin typeface="Arial Narrow" pitchFamily="34" charset="0"/>
              </a:rPr>
              <a:t>España</a:t>
            </a:r>
            <a:r>
              <a:rPr lang="en-US" dirty="0">
                <a:solidFill>
                  <a:srgbClr val="0B375A"/>
                </a:solidFill>
                <a:latin typeface="Arial Narrow" pitchFamily="34" charset="0"/>
              </a:rPr>
              <a:t> S.L.; 2020</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PMBOK® Guide) – Seventh Edition and The Standard for Project Management – Project Management Institute, 2021</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Project Management: A Strategic Managerial Approach - Jack R. Meredith - Wiley; 10th edition, 2017</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Strategic Management -  Frank </a:t>
            </a:r>
            <a:r>
              <a:rPr lang="en-US" dirty="0" err="1">
                <a:solidFill>
                  <a:srgbClr val="0B375A"/>
                </a:solidFill>
                <a:latin typeface="Arial Narrow" pitchFamily="34" charset="0"/>
              </a:rPr>
              <a:t>Rothaermel</a:t>
            </a:r>
            <a:r>
              <a:rPr lang="en-US" dirty="0">
                <a:solidFill>
                  <a:srgbClr val="0B375A"/>
                </a:solidFill>
                <a:latin typeface="Arial Narrow" pitchFamily="34" charset="0"/>
              </a:rPr>
              <a:t> - McGraw Hill; 2016</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Strategic Management -  Fred David - Pearson; 17th edition, 2019</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Strategic Management - </a:t>
            </a:r>
            <a:r>
              <a:rPr lang="ru-RU" dirty="0">
                <a:solidFill>
                  <a:srgbClr val="0B375A"/>
                </a:solidFill>
                <a:latin typeface="Arial Narrow" pitchFamily="34" charset="0"/>
              </a:rPr>
              <a:t>А</a:t>
            </a:r>
            <a:r>
              <a:rPr lang="en-US" dirty="0">
                <a:solidFill>
                  <a:srgbClr val="0B375A"/>
                </a:solidFill>
                <a:latin typeface="Arial Narrow" pitchFamily="34" charset="0"/>
              </a:rPr>
              <a:t>. </a:t>
            </a:r>
            <a:r>
              <a:rPr lang="ru-RU" dirty="0">
                <a:solidFill>
                  <a:srgbClr val="0B375A"/>
                </a:solidFill>
                <a:latin typeface="Arial Narrow" pitchFamily="34" charset="0"/>
              </a:rPr>
              <a:t>Петров</a:t>
            </a:r>
            <a:r>
              <a:rPr lang="en-US" dirty="0">
                <a:solidFill>
                  <a:srgbClr val="0B375A"/>
                </a:solidFill>
                <a:latin typeface="Arial Narrow" pitchFamily="34" charset="0"/>
              </a:rPr>
              <a:t> - </a:t>
            </a:r>
            <a:r>
              <a:rPr lang="en-US" dirty="0" err="1">
                <a:solidFill>
                  <a:srgbClr val="0B375A"/>
                </a:solidFill>
                <a:latin typeface="Arial Narrow" pitchFamily="34" charset="0"/>
              </a:rPr>
              <a:t>Piter</a:t>
            </a:r>
            <a:r>
              <a:rPr lang="en-US" dirty="0">
                <a:solidFill>
                  <a:srgbClr val="0B375A"/>
                </a:solidFill>
                <a:latin typeface="Arial Narrow" pitchFamily="34" charset="0"/>
              </a:rPr>
              <a:t>, 2018</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Strategic Management: Theory &amp; Cases -  Charles W. L. Hill -  </a:t>
            </a:r>
            <a:r>
              <a:rPr lang="en-US" dirty="0" err="1">
                <a:solidFill>
                  <a:srgbClr val="0B375A"/>
                </a:solidFill>
                <a:latin typeface="Arial Narrow" pitchFamily="34" charset="0"/>
              </a:rPr>
              <a:t>Cengage</a:t>
            </a:r>
            <a:r>
              <a:rPr lang="en-US" dirty="0">
                <a:solidFill>
                  <a:srgbClr val="0B375A"/>
                </a:solidFill>
                <a:latin typeface="Arial Narrow" pitchFamily="34" charset="0"/>
              </a:rPr>
              <a:t> Learning; 2019</a:t>
            </a:r>
            <a:endParaRPr lang="ru-RU" dirty="0">
              <a:solidFill>
                <a:srgbClr val="0B375A"/>
              </a:solidFill>
              <a:latin typeface="Arial Narrow" pitchFamily="34" charset="0"/>
            </a:endParaRPr>
          </a:p>
          <a:p>
            <a:pPr marL="342891" indent="-342891">
              <a:buSzPct val="100000"/>
              <a:buFont typeface="+mj-lt"/>
              <a:buAutoNum type="arabicPeriod"/>
            </a:pPr>
            <a:r>
              <a:rPr lang="en-US" dirty="0">
                <a:solidFill>
                  <a:srgbClr val="0B375A"/>
                </a:solidFill>
                <a:latin typeface="Arial Narrow" pitchFamily="34" charset="0"/>
              </a:rPr>
              <a:t>Strategic Project Management Made Simple: Solution Tools for Leaders and Teams - Terry Schmidt - Wiley; Second edition, 2021</a:t>
            </a:r>
            <a:endParaRPr lang="ru-RU" dirty="0">
              <a:solidFill>
                <a:srgbClr val="0B375A"/>
              </a:solidFill>
              <a:latin typeface="Arial Narrow" pitchFamily="34" charset="0"/>
            </a:endParaRPr>
          </a:p>
          <a:p>
            <a:pPr marL="342891" indent="-342891">
              <a:buSzPct val="100000"/>
              <a:buFont typeface="+mj-lt"/>
              <a:buAutoNum type="arabicPeriod"/>
            </a:pPr>
            <a:r>
              <a:rPr lang="ru-RU" dirty="0">
                <a:solidFill>
                  <a:srgbClr val="0B375A"/>
                </a:solidFill>
                <a:latin typeface="Arial Narrow" pitchFamily="34" charset="0"/>
              </a:rPr>
              <a:t>Стратегический менеджмент – Александрова А.В. - </a:t>
            </a:r>
            <a:r>
              <a:rPr lang="ru-RU" dirty="0" err="1">
                <a:solidFill>
                  <a:srgbClr val="0B375A"/>
                </a:solidFill>
                <a:latin typeface="Arial Narrow" pitchFamily="34" charset="0"/>
              </a:rPr>
              <a:t>Инакф</a:t>
            </a:r>
            <a:r>
              <a:rPr lang="ru-RU" dirty="0">
                <a:solidFill>
                  <a:srgbClr val="0B375A"/>
                </a:solidFill>
                <a:latin typeface="Arial Narrow" pitchFamily="34" charset="0"/>
              </a:rPr>
              <a:t>-М, 2018</a:t>
            </a:r>
          </a:p>
          <a:p>
            <a:pPr marL="342891" indent="-342891">
              <a:buSzPct val="100000"/>
              <a:buFont typeface="+mj-lt"/>
              <a:buAutoNum type="arabicPeriod"/>
            </a:pPr>
            <a:r>
              <a:rPr lang="ru-RU" dirty="0">
                <a:solidFill>
                  <a:srgbClr val="0B375A"/>
                </a:solidFill>
                <a:latin typeface="Arial Narrow" pitchFamily="34" charset="0"/>
              </a:rPr>
              <a:t>Стратегический менеджмент – </a:t>
            </a:r>
            <a:r>
              <a:rPr lang="ru-RU" dirty="0" err="1">
                <a:solidFill>
                  <a:srgbClr val="0B375A"/>
                </a:solidFill>
                <a:latin typeface="Arial Narrow" pitchFamily="34" charset="0"/>
              </a:rPr>
              <a:t>Ансофф</a:t>
            </a:r>
            <a:r>
              <a:rPr lang="ru-RU" dirty="0">
                <a:solidFill>
                  <a:srgbClr val="0B375A"/>
                </a:solidFill>
                <a:latin typeface="Arial Narrow" pitchFamily="34" charset="0"/>
              </a:rPr>
              <a:t> И. - </a:t>
            </a:r>
            <a:r>
              <a:rPr lang="ru-RU" dirty="0" smtClean="0">
                <a:solidFill>
                  <a:srgbClr val="0B375A"/>
                </a:solidFill>
                <a:latin typeface="Arial Narrow" pitchFamily="34" charset="0"/>
              </a:rPr>
              <a:t>Классическое </a:t>
            </a:r>
            <a:r>
              <a:rPr lang="ru-RU" dirty="0">
                <a:solidFill>
                  <a:srgbClr val="0B375A"/>
                </a:solidFill>
                <a:latin typeface="Arial Narrow" pitchFamily="34" charset="0"/>
              </a:rPr>
              <a:t>издание </a:t>
            </a:r>
            <a:r>
              <a:rPr lang="ru-RU" dirty="0" smtClean="0">
                <a:solidFill>
                  <a:srgbClr val="0B375A"/>
                </a:solidFill>
                <a:latin typeface="Arial Narrow" pitchFamily="34" charset="0"/>
              </a:rPr>
              <a:t>- </a:t>
            </a:r>
            <a:r>
              <a:rPr lang="ru-RU" dirty="0">
                <a:solidFill>
                  <a:srgbClr val="0B375A"/>
                </a:solidFill>
                <a:latin typeface="Arial Narrow" pitchFamily="34" charset="0"/>
              </a:rPr>
              <a:t>СПб.: Питер, 2009</a:t>
            </a:r>
          </a:p>
          <a:p>
            <a:pPr marL="342891" indent="-342891">
              <a:buSzPct val="100000"/>
              <a:buFont typeface="+mj-lt"/>
              <a:buAutoNum type="arabicPeriod"/>
            </a:pPr>
            <a:r>
              <a:rPr lang="ru-RU" dirty="0">
                <a:solidFill>
                  <a:srgbClr val="0B375A"/>
                </a:solidFill>
                <a:latin typeface="Arial Narrow" pitchFamily="34" charset="0"/>
              </a:rPr>
              <a:t>Стратегический менеджмент</a:t>
            </a:r>
            <a:r>
              <a:rPr lang="en-US" dirty="0">
                <a:solidFill>
                  <a:srgbClr val="0B375A"/>
                </a:solidFill>
                <a:latin typeface="Arial Narrow" pitchFamily="34" charset="0"/>
              </a:rPr>
              <a:t> – </a:t>
            </a:r>
            <a:r>
              <a:rPr lang="ru-RU" dirty="0" err="1">
                <a:solidFill>
                  <a:srgbClr val="0B375A"/>
                </a:solidFill>
                <a:latin typeface="Arial Narrow" pitchFamily="34" charset="0"/>
              </a:rPr>
              <a:t>Лапыгин</a:t>
            </a:r>
            <a:r>
              <a:rPr lang="en-US" dirty="0">
                <a:solidFill>
                  <a:srgbClr val="0B375A"/>
                </a:solidFill>
                <a:latin typeface="Arial Narrow" pitchFamily="34" charset="0"/>
              </a:rPr>
              <a:t> </a:t>
            </a:r>
            <a:r>
              <a:rPr lang="ru-RU" dirty="0">
                <a:solidFill>
                  <a:srgbClr val="0B375A"/>
                </a:solidFill>
                <a:latin typeface="Arial Narrow" pitchFamily="34" charset="0"/>
              </a:rPr>
              <a:t>Ю.Н.</a:t>
            </a:r>
            <a:r>
              <a:rPr lang="en-US" dirty="0">
                <a:solidFill>
                  <a:srgbClr val="0B375A"/>
                </a:solidFill>
                <a:latin typeface="Arial Narrow" pitchFamily="34" charset="0"/>
              </a:rPr>
              <a:t> – </a:t>
            </a:r>
            <a:r>
              <a:rPr lang="ru-RU" dirty="0">
                <a:solidFill>
                  <a:srgbClr val="0B375A"/>
                </a:solidFill>
                <a:latin typeface="Arial Narrow" pitchFamily="34" charset="0"/>
              </a:rPr>
              <a:t>Инфра</a:t>
            </a:r>
            <a:r>
              <a:rPr lang="en-US" dirty="0">
                <a:solidFill>
                  <a:srgbClr val="0B375A"/>
                </a:solidFill>
                <a:latin typeface="Arial Narrow" pitchFamily="34" charset="0"/>
              </a:rPr>
              <a:t>-M, </a:t>
            </a:r>
            <a:r>
              <a:rPr lang="en-US" dirty="0" smtClean="0">
                <a:solidFill>
                  <a:srgbClr val="0B375A"/>
                </a:solidFill>
                <a:latin typeface="Arial Narrow" pitchFamily="34" charset="0"/>
              </a:rPr>
              <a:t>2017</a:t>
            </a:r>
            <a:r>
              <a:rPr lang="ru-RU" dirty="0" smtClean="0">
                <a:solidFill>
                  <a:srgbClr val="0B375A"/>
                </a:solidFill>
                <a:latin typeface="Arial Narrow" pitchFamily="34" charset="0"/>
              </a:rPr>
              <a:t> </a:t>
            </a:r>
            <a:endParaRPr lang="ru-RU" dirty="0">
              <a:solidFill>
                <a:srgbClr val="0B375A"/>
              </a:solidFill>
              <a:latin typeface="Arial Narrow" pitchFamily="34" charset="0"/>
            </a:endParaRPr>
          </a:p>
        </p:txBody>
      </p:sp>
    </p:spTree>
    <p:extLst>
      <p:ext uri="{BB962C8B-B14F-4D97-AF65-F5344CB8AC3E}">
        <p14:creationId xmlns:p14="http://schemas.microsoft.com/office/powerpoint/2010/main" val="28678532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338"/>
        <p:cNvGrpSpPr/>
        <p:nvPr/>
      </p:nvGrpSpPr>
      <p:grpSpPr>
        <a:xfrm>
          <a:off x="0" y="0"/>
          <a:ext cx="0" cy="0"/>
          <a:chOff x="0" y="0"/>
          <a:chExt cx="0" cy="0"/>
        </a:xfrm>
      </p:grpSpPr>
      <p:sp>
        <p:nvSpPr>
          <p:cNvPr id="340" name="Google Shape;340;p16"/>
          <p:cNvSpPr txBox="1">
            <a:spLocks noGrp="1"/>
          </p:cNvSpPr>
          <p:nvPr>
            <p:ph type="sldNum" idx="12"/>
          </p:nvPr>
        </p:nvSpPr>
        <p:spPr>
          <a:xfrm>
            <a:off x="11639200" y="6312100"/>
            <a:ext cx="552800" cy="546000"/>
          </a:xfrm>
          <a:prstGeom prst="rect">
            <a:avLst/>
          </a:prstGeom>
        </p:spPr>
        <p:txBody>
          <a:bodyPr spcFirstLastPara="1" wrap="square" lIns="0" tIns="0" rIns="0" bIns="0" anchor="ctr" anchorCtr="0">
            <a:noAutofit/>
          </a:bodyPr>
          <a:lstStyle/>
          <a:p>
            <a:fld id="{00000000-1234-1234-1234-123412341234}" type="slidenum">
              <a:rPr lang="en">
                <a:solidFill>
                  <a:srgbClr val="FFFFFF"/>
                </a:solidFill>
              </a:rPr>
              <a:pPr/>
              <a:t>33</a:t>
            </a:fld>
            <a:endParaRPr>
              <a:solidFill>
                <a:srgbClr val="FFFFFF"/>
              </a:solidFill>
            </a:endParaRPr>
          </a:p>
        </p:txBody>
      </p:sp>
      <p:sp>
        <p:nvSpPr>
          <p:cNvPr id="5" name="TextBox 4"/>
          <p:cNvSpPr txBox="1"/>
          <p:nvPr/>
        </p:nvSpPr>
        <p:spPr>
          <a:xfrm>
            <a:off x="4216453" y="2306188"/>
            <a:ext cx="3759107" cy="930768"/>
          </a:xfrm>
          <a:prstGeom prst="rect">
            <a:avLst/>
          </a:prstGeom>
          <a:noFill/>
        </p:spPr>
        <p:txBody>
          <a:bodyPr wrap="none" lIns="91438" tIns="45719" rIns="91438" bIns="45719" rtlCol="0">
            <a:spAutoFit/>
          </a:bodyPr>
          <a:lstStyle/>
          <a:p>
            <a:pPr algn="ctr">
              <a:lnSpc>
                <a:spcPts val="6500"/>
              </a:lnSpc>
            </a:pPr>
            <a:r>
              <a:rPr lang="ru-RU" sz="6800" b="1" dirty="0">
                <a:solidFill>
                  <a:srgbClr val="263248"/>
                </a:solidFill>
                <a:effectLst>
                  <a:outerShdw blurRad="38100" dist="38100" dir="2700000" algn="tl">
                    <a:srgbClr val="000000">
                      <a:alpha val="43137"/>
                    </a:srgbClr>
                  </a:outerShdw>
                </a:effectLst>
                <a:latin typeface="Montserrat" charset="0"/>
                <a:ea typeface="Montserrat" charset="0"/>
                <a:cs typeface="Montserrat" charset="0"/>
              </a:rPr>
              <a:t>Спасибо</a:t>
            </a:r>
            <a:r>
              <a:rPr lang="en-US" sz="6800" b="1" dirty="0">
                <a:solidFill>
                  <a:srgbClr val="263248"/>
                </a:solidFill>
                <a:effectLst>
                  <a:outerShdw blurRad="38100" dist="38100" dir="2700000" algn="tl">
                    <a:srgbClr val="000000">
                      <a:alpha val="43137"/>
                    </a:srgbClr>
                  </a:outerShdw>
                </a:effectLst>
                <a:latin typeface="Montserrat" charset="0"/>
                <a:ea typeface="Montserrat" charset="0"/>
                <a:cs typeface="Montserrat" charset="0"/>
              </a:rPr>
              <a:t>!</a:t>
            </a:r>
          </a:p>
        </p:txBody>
      </p:sp>
      <p:sp>
        <p:nvSpPr>
          <p:cNvPr id="6" name="TextBox 5"/>
          <p:cNvSpPr txBox="1"/>
          <p:nvPr/>
        </p:nvSpPr>
        <p:spPr>
          <a:xfrm>
            <a:off x="4457921" y="3872954"/>
            <a:ext cx="3298467" cy="1387559"/>
          </a:xfrm>
          <a:prstGeom prst="rect">
            <a:avLst/>
          </a:prstGeom>
          <a:noFill/>
        </p:spPr>
        <p:txBody>
          <a:bodyPr wrap="none" lIns="91438" tIns="45719" rIns="91438" bIns="45719" rtlCol="0">
            <a:spAutoFit/>
          </a:bodyPr>
          <a:lstStyle/>
          <a:p>
            <a:pPr algn="ctr">
              <a:lnSpc>
                <a:spcPts val="1600"/>
              </a:lnSpc>
            </a:pPr>
            <a:endParaRPr lang="en-US" sz="1700" dirty="0">
              <a:solidFill>
                <a:srgbClr val="263248"/>
              </a:solidFill>
              <a:latin typeface="Raleway" charset="0"/>
              <a:ea typeface="Raleway" charset="0"/>
              <a:cs typeface="Raleway" charset="0"/>
            </a:endParaRPr>
          </a:p>
          <a:p>
            <a:pPr algn="ctr">
              <a:lnSpc>
                <a:spcPts val="1600"/>
              </a:lnSpc>
            </a:pPr>
            <a:endParaRPr lang="en-US" sz="1700" dirty="0">
              <a:solidFill>
                <a:srgbClr val="263248"/>
              </a:solidFill>
              <a:latin typeface="Raleway" charset="0"/>
              <a:ea typeface="Raleway" charset="0"/>
              <a:cs typeface="Raleway" charset="0"/>
            </a:endParaRPr>
          </a:p>
          <a:p>
            <a:pPr algn="ctr">
              <a:lnSpc>
                <a:spcPts val="1600"/>
              </a:lnSpc>
            </a:pPr>
            <a:r>
              <a:rPr lang="en-US" sz="1700" dirty="0">
                <a:solidFill>
                  <a:srgbClr val="263248"/>
                </a:solidFill>
                <a:latin typeface="Raleway" charset="0"/>
                <a:ea typeface="Raleway" charset="0"/>
                <a:cs typeface="Raleway" charset="0"/>
              </a:rPr>
              <a:t>Telegram: @BakhromKholbaev</a:t>
            </a:r>
            <a:endParaRPr lang="ru-RU" sz="1700" dirty="0">
              <a:solidFill>
                <a:srgbClr val="263248"/>
              </a:solidFill>
              <a:latin typeface="Raleway" charset="0"/>
              <a:ea typeface="Raleway" charset="0"/>
              <a:cs typeface="Raleway" charset="0"/>
            </a:endParaRPr>
          </a:p>
          <a:p>
            <a:pPr algn="ctr">
              <a:lnSpc>
                <a:spcPts val="1600"/>
              </a:lnSpc>
            </a:pPr>
            <a:endParaRPr lang="en-US" sz="1700" dirty="0">
              <a:solidFill>
                <a:srgbClr val="263248"/>
              </a:solidFill>
              <a:latin typeface="Raleway" charset="0"/>
              <a:ea typeface="Raleway" charset="0"/>
              <a:cs typeface="Raleway" charset="0"/>
            </a:endParaRPr>
          </a:p>
          <a:p>
            <a:pPr algn="ctr">
              <a:lnSpc>
                <a:spcPts val="1600"/>
              </a:lnSpc>
            </a:pPr>
            <a:r>
              <a:rPr lang="en-US" sz="1700" dirty="0">
                <a:solidFill>
                  <a:srgbClr val="263248"/>
                </a:solidFill>
                <a:latin typeface="Raleway" charset="0"/>
                <a:ea typeface="Raleway" charset="0"/>
                <a:cs typeface="Raleway" charset="0"/>
              </a:rPr>
              <a:t>bakhrom2001@gmail.com</a:t>
            </a:r>
          </a:p>
          <a:p>
            <a:pPr algn="ctr"/>
            <a:r>
              <a:rPr lang="en-US" sz="1700" dirty="0">
                <a:solidFill>
                  <a:srgbClr val="263248"/>
                </a:solidFill>
                <a:latin typeface="Raleway" charset="0"/>
                <a:ea typeface="Raleway" charset="0"/>
                <a:cs typeface="Raleway" charset="0"/>
              </a:rPr>
              <a:t>bkholbaev@missouristate.edu</a:t>
            </a:r>
          </a:p>
        </p:txBody>
      </p:sp>
      <p:sp>
        <p:nvSpPr>
          <p:cNvPr id="9" name="TextBox 8"/>
          <p:cNvSpPr txBox="1"/>
          <p:nvPr/>
        </p:nvSpPr>
        <p:spPr>
          <a:xfrm>
            <a:off x="5211650" y="3128995"/>
            <a:ext cx="1813319" cy="523220"/>
          </a:xfrm>
          <a:prstGeom prst="rect">
            <a:avLst/>
          </a:prstGeom>
          <a:noFill/>
        </p:spPr>
        <p:txBody>
          <a:bodyPr wrap="none" lIns="91438" tIns="45719" rIns="91438" bIns="45719" rtlCol="0">
            <a:spAutoFit/>
          </a:bodyPr>
          <a:lstStyle/>
          <a:p>
            <a:pPr algn="ctr"/>
            <a:r>
              <a:rPr lang="ru-RU" sz="2800" b="1" dirty="0">
                <a:solidFill>
                  <a:srgbClr val="263248"/>
                </a:solidFill>
                <a:latin typeface="Montserrat" charset="0"/>
                <a:ea typeface="Montserrat" charset="0"/>
                <a:cs typeface="Montserrat" charset="0"/>
              </a:rPr>
              <a:t>Вопросы</a:t>
            </a:r>
            <a:r>
              <a:rPr lang="en-US" sz="2800" b="1" dirty="0">
                <a:solidFill>
                  <a:srgbClr val="263248"/>
                </a:solidFill>
                <a:latin typeface="Montserrat" charset="0"/>
                <a:ea typeface="Montserrat" charset="0"/>
                <a:cs typeface="Montserrat" charset="0"/>
              </a:rPr>
              <a:t>?</a:t>
            </a:r>
          </a:p>
        </p:txBody>
      </p:sp>
    </p:spTree>
    <p:extLst>
      <p:ext uri="{BB962C8B-B14F-4D97-AF65-F5344CB8AC3E}">
        <p14:creationId xmlns:p14="http://schemas.microsoft.com/office/powerpoint/2010/main" val="2813980342"/>
      </p:ext>
    </p:extLst>
  </p:cSld>
  <p:clrMapOvr>
    <a:masterClrMapping/>
  </p:clrMapOvr>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Volsce template">
  <a:themeElements>
    <a:clrScheme name="Custom 347">
      <a:dk1>
        <a:srgbClr val="252831"/>
      </a:dk1>
      <a:lt1>
        <a:srgbClr val="FFFFFF"/>
      </a:lt1>
      <a:dk2>
        <a:srgbClr val="68728D"/>
      </a:dk2>
      <a:lt2>
        <a:srgbClr val="E9EDF3"/>
      </a:lt2>
      <a:accent1>
        <a:srgbClr val="7D89AC"/>
      </a:accent1>
      <a:accent2>
        <a:srgbClr val="728CD8"/>
      </a:accent2>
      <a:accent3>
        <a:srgbClr val="72D8D8"/>
      </a:accent3>
      <a:accent4>
        <a:srgbClr val="B1D872"/>
      </a:accent4>
      <a:accent5>
        <a:srgbClr val="F8D067"/>
      </a:accent5>
      <a:accent6>
        <a:srgbClr val="BDC3D3"/>
      </a:accent6>
      <a:hlink>
        <a:srgbClr val="7D89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Volsce template">
  <a:themeElements>
    <a:clrScheme name="Custom 347">
      <a:dk1>
        <a:srgbClr val="252831"/>
      </a:dk1>
      <a:lt1>
        <a:srgbClr val="FFFFFF"/>
      </a:lt1>
      <a:dk2>
        <a:srgbClr val="68728D"/>
      </a:dk2>
      <a:lt2>
        <a:srgbClr val="E9EDF3"/>
      </a:lt2>
      <a:accent1>
        <a:srgbClr val="7D89AC"/>
      </a:accent1>
      <a:accent2>
        <a:srgbClr val="728CD8"/>
      </a:accent2>
      <a:accent3>
        <a:srgbClr val="72D8D8"/>
      </a:accent3>
      <a:accent4>
        <a:srgbClr val="B1D872"/>
      </a:accent4>
      <a:accent5>
        <a:srgbClr val="F8D067"/>
      </a:accent5>
      <a:accent6>
        <a:srgbClr val="BDC3D3"/>
      </a:accent6>
      <a:hlink>
        <a:srgbClr val="7D89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3222</TotalTime>
  <Words>1953</Words>
  <Application>Microsoft Office PowerPoint</Application>
  <PresentationFormat>Широкоэкранный</PresentationFormat>
  <Paragraphs>189</Paragraphs>
  <Slides>33</Slides>
  <Notes>33</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3</vt:i4>
      </vt:variant>
      <vt:variant>
        <vt:lpstr>Заголовки слайдов</vt:lpstr>
      </vt:variant>
      <vt:variant>
        <vt:i4>33</vt:i4>
      </vt:variant>
    </vt:vector>
  </HeadingPairs>
  <TitlesOfParts>
    <vt:vector size="47" baseType="lpstr">
      <vt:lpstr>Arial</vt:lpstr>
      <vt:lpstr>Arial Narrow</vt:lpstr>
      <vt:lpstr>Calibri</vt:lpstr>
      <vt:lpstr>Calibri Light</vt:lpstr>
      <vt:lpstr>Century Gothic</vt:lpstr>
      <vt:lpstr>Courier New</vt:lpstr>
      <vt:lpstr>Montserrat</vt:lpstr>
      <vt:lpstr>Montserrat Light</vt:lpstr>
      <vt:lpstr>Poppins</vt:lpstr>
      <vt:lpstr>Raleway</vt:lpstr>
      <vt:lpstr>Wingdings</vt:lpstr>
      <vt:lpstr>4_Тема Office</vt:lpstr>
      <vt:lpstr>Volsce template</vt:lpstr>
      <vt:lpstr>1_Volsce template</vt:lpstr>
      <vt:lpstr>Стратегические подходы в проектах</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Программа стажировки UNESCO UNITWIN G-BEX KOREA</dc:title>
  <dc:creator>DELL</dc:creator>
  <cp:lastModifiedBy>owner</cp:lastModifiedBy>
  <cp:revision>286</cp:revision>
  <dcterms:created xsi:type="dcterms:W3CDTF">2019-05-28T05:33:27Z</dcterms:created>
  <dcterms:modified xsi:type="dcterms:W3CDTF">2022-02-08T15:04:34Z</dcterms:modified>
</cp:coreProperties>
</file>