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32" r:id="rId2"/>
    <p:sldMasterId id="2147483743" r:id="rId3"/>
  </p:sldMasterIdLst>
  <p:notesMasterIdLst>
    <p:notesMasterId r:id="rId39"/>
  </p:notesMasterIdLst>
  <p:sldIdLst>
    <p:sldId id="283" r:id="rId4"/>
    <p:sldId id="2066" r:id="rId5"/>
    <p:sldId id="2067" r:id="rId6"/>
    <p:sldId id="2069" r:id="rId7"/>
    <p:sldId id="2068" r:id="rId8"/>
    <p:sldId id="2070" r:id="rId9"/>
    <p:sldId id="2071" r:id="rId10"/>
    <p:sldId id="2072" r:id="rId11"/>
    <p:sldId id="2073" r:id="rId12"/>
    <p:sldId id="2074" r:id="rId13"/>
    <p:sldId id="2075" r:id="rId14"/>
    <p:sldId id="2078" r:id="rId15"/>
    <p:sldId id="2076" r:id="rId16"/>
    <p:sldId id="2077" r:id="rId17"/>
    <p:sldId id="2079" r:id="rId18"/>
    <p:sldId id="2080" r:id="rId19"/>
    <p:sldId id="2081" r:id="rId20"/>
    <p:sldId id="2082" r:id="rId21"/>
    <p:sldId id="2083" r:id="rId22"/>
    <p:sldId id="2084" r:id="rId23"/>
    <p:sldId id="2085" r:id="rId24"/>
    <p:sldId id="2086" r:id="rId25"/>
    <p:sldId id="2087" r:id="rId26"/>
    <p:sldId id="2089" r:id="rId27"/>
    <p:sldId id="2088" r:id="rId28"/>
    <p:sldId id="2090" r:id="rId29"/>
    <p:sldId id="2091" r:id="rId30"/>
    <p:sldId id="2092" r:id="rId31"/>
    <p:sldId id="2093" r:id="rId32"/>
    <p:sldId id="2094" r:id="rId33"/>
    <p:sldId id="2095" r:id="rId34"/>
    <p:sldId id="2096" r:id="rId35"/>
    <p:sldId id="2097" r:id="rId36"/>
    <p:sldId id="2065" r:id="rId37"/>
    <p:sldId id="2064" r:id="rId38"/>
  </p:sldIdLst>
  <p:sldSz cx="12192000" cy="6858000"/>
  <p:notesSz cx="6735763" cy="9866313"/>
  <p:defaultTextStyle>
    <a:defPPr>
      <a:defRPr lang="ru-RU"/>
    </a:defPPr>
    <a:lvl1pPr marL="0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618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774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83" d="100"/>
          <a:sy n="83" d="100"/>
        </p:scale>
        <p:origin x="-732" y="-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8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4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9326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35f391192_09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43" indent="0" algn="ctr">
              <a:buNone/>
              <a:defRPr sz="2000"/>
            </a:lvl2pPr>
            <a:lvl3pPr marL="914286" indent="0" algn="ctr">
              <a:buNone/>
              <a:defRPr sz="1900"/>
            </a:lvl3pPr>
            <a:lvl4pPr marL="1371430" indent="0" algn="ctr">
              <a:buNone/>
              <a:defRPr sz="1600"/>
            </a:lvl4pPr>
            <a:lvl5pPr marL="1828573" indent="0" algn="ctr">
              <a:buNone/>
              <a:defRPr sz="1600"/>
            </a:lvl5pPr>
            <a:lvl6pPr marL="2285718" indent="0" algn="ctr">
              <a:buNone/>
              <a:defRPr sz="1600"/>
            </a:lvl6pPr>
            <a:lvl7pPr marL="2742858" indent="0" algn="ctr">
              <a:buNone/>
              <a:defRPr sz="1600"/>
            </a:lvl7pPr>
            <a:lvl8pPr marL="3200000" indent="0" algn="ctr">
              <a:buNone/>
              <a:defRPr sz="1600"/>
            </a:lvl8pPr>
            <a:lvl9pPr marL="3657143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380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8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4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8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4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5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8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1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456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736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6" indent="0">
              <a:buNone/>
              <a:defRPr sz="1900" b="1"/>
            </a:lvl3pPr>
            <a:lvl4pPr marL="1371430" indent="0">
              <a:buNone/>
              <a:defRPr sz="1600" b="1"/>
            </a:lvl4pPr>
            <a:lvl5pPr marL="1828573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58" indent="0">
              <a:buNone/>
              <a:defRPr sz="1600" b="1"/>
            </a:lvl7pPr>
            <a:lvl8pPr marL="3200000" indent="0">
              <a:buNone/>
              <a:defRPr sz="1600" b="1"/>
            </a:lvl8pPr>
            <a:lvl9pPr marL="365714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6" indent="0">
              <a:buNone/>
              <a:defRPr sz="1900" b="1"/>
            </a:lvl3pPr>
            <a:lvl4pPr marL="1371430" indent="0">
              <a:buNone/>
              <a:defRPr sz="1600" b="1"/>
            </a:lvl4pPr>
            <a:lvl5pPr marL="1828573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58" indent="0">
              <a:buNone/>
              <a:defRPr sz="1600" b="1"/>
            </a:lvl7pPr>
            <a:lvl8pPr marL="3200000" indent="0">
              <a:buNone/>
              <a:defRPr sz="1600" b="1"/>
            </a:lvl8pPr>
            <a:lvl9pPr marL="365714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76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33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01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32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43" indent="0">
              <a:buNone/>
              <a:defRPr sz="1500"/>
            </a:lvl2pPr>
            <a:lvl3pPr marL="914286" indent="0">
              <a:buNone/>
              <a:defRPr sz="1200"/>
            </a:lvl3pPr>
            <a:lvl4pPr marL="1371430" indent="0">
              <a:buNone/>
              <a:defRPr sz="1100"/>
            </a:lvl4pPr>
            <a:lvl5pPr marL="1828573" indent="0">
              <a:buNone/>
              <a:defRPr sz="1100"/>
            </a:lvl5pPr>
            <a:lvl6pPr marL="2285718" indent="0">
              <a:buNone/>
              <a:defRPr sz="1100"/>
            </a:lvl6pPr>
            <a:lvl7pPr marL="2742858" indent="0">
              <a:buNone/>
              <a:defRPr sz="1100"/>
            </a:lvl7pPr>
            <a:lvl8pPr marL="3200000" indent="0">
              <a:buNone/>
              <a:defRPr sz="1100"/>
            </a:lvl8pPr>
            <a:lvl9pPr marL="365714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412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32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43" indent="0">
              <a:buNone/>
              <a:defRPr sz="2800"/>
            </a:lvl2pPr>
            <a:lvl3pPr marL="914286" indent="0">
              <a:buNone/>
              <a:defRPr sz="2400"/>
            </a:lvl3pPr>
            <a:lvl4pPr marL="1371430" indent="0">
              <a:buNone/>
              <a:defRPr sz="2000"/>
            </a:lvl4pPr>
            <a:lvl5pPr marL="1828573" indent="0">
              <a:buNone/>
              <a:defRPr sz="2000"/>
            </a:lvl5pPr>
            <a:lvl6pPr marL="2285718" indent="0">
              <a:buNone/>
              <a:defRPr sz="2000"/>
            </a:lvl6pPr>
            <a:lvl7pPr marL="2742858" indent="0">
              <a:buNone/>
              <a:defRPr sz="2000"/>
            </a:lvl7pPr>
            <a:lvl8pPr marL="3200000" indent="0">
              <a:buNone/>
              <a:defRPr sz="2000"/>
            </a:lvl8pPr>
            <a:lvl9pPr marL="3657143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43" indent="0">
              <a:buNone/>
              <a:defRPr sz="1500"/>
            </a:lvl2pPr>
            <a:lvl3pPr marL="914286" indent="0">
              <a:buNone/>
              <a:defRPr sz="1200"/>
            </a:lvl3pPr>
            <a:lvl4pPr marL="1371430" indent="0">
              <a:buNone/>
              <a:defRPr sz="1100"/>
            </a:lvl4pPr>
            <a:lvl5pPr marL="1828573" indent="0">
              <a:buNone/>
              <a:defRPr sz="1100"/>
            </a:lvl5pPr>
            <a:lvl6pPr marL="2285718" indent="0">
              <a:buNone/>
              <a:defRPr sz="1100"/>
            </a:lvl6pPr>
            <a:lvl7pPr marL="2742858" indent="0">
              <a:buNone/>
              <a:defRPr sz="1100"/>
            </a:lvl7pPr>
            <a:lvl8pPr marL="3200000" indent="0">
              <a:buNone/>
              <a:defRPr sz="1100"/>
            </a:lvl8pPr>
            <a:lvl9pPr marL="365714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717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18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31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31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86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063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 flipH="1">
            <a:off x="1216969" y="0"/>
            <a:ext cx="10975033" cy="5775400"/>
            <a:chOff x="0" y="0"/>
            <a:chExt cx="8231275" cy="4331550"/>
          </a:xfrm>
        </p:grpSpPr>
        <p:pic>
          <p:nvPicPr>
            <p:cNvPr id="11" name="Google Shape;11;p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343487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" name="Google Shape;12;p2"/>
            <p:cNvGrpSpPr/>
            <p:nvPr/>
          </p:nvGrpSpPr>
          <p:grpSpPr>
            <a:xfrm>
              <a:off x="0" y="2747250"/>
              <a:ext cx="3429750" cy="896675"/>
              <a:chOff x="0" y="0"/>
              <a:chExt cx="3429750" cy="896675"/>
            </a:xfrm>
          </p:grpSpPr>
          <p:pic>
            <p:nvPicPr>
              <p:cNvPr id="13" name="Google Shape;13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" name="Google Shape;14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" name="Google Shape;15;p2"/>
            <p:cNvGrpSpPr/>
            <p:nvPr/>
          </p:nvGrpSpPr>
          <p:grpSpPr>
            <a:xfrm>
              <a:off x="685975" y="2061250"/>
              <a:ext cx="3429750" cy="896675"/>
              <a:chOff x="0" y="0"/>
              <a:chExt cx="3429750" cy="896675"/>
            </a:xfrm>
          </p:grpSpPr>
          <p:pic>
            <p:nvPicPr>
              <p:cNvPr id="16" name="Google Shape;16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" name="Google Shape;17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" name="Google Shape;18;p2"/>
            <p:cNvGrpSpPr/>
            <p:nvPr/>
          </p:nvGrpSpPr>
          <p:grpSpPr>
            <a:xfrm>
              <a:off x="0" y="1373625"/>
              <a:ext cx="3429750" cy="896675"/>
              <a:chOff x="0" y="0"/>
              <a:chExt cx="3429750" cy="896675"/>
            </a:xfrm>
          </p:grpSpPr>
          <p:pic>
            <p:nvPicPr>
              <p:cNvPr id="19" name="Google Shape;19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0" name="Google Shape;20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" name="Google Shape;21;p2"/>
            <p:cNvGrpSpPr/>
            <p:nvPr/>
          </p:nvGrpSpPr>
          <p:grpSpPr>
            <a:xfrm>
              <a:off x="685975" y="687625"/>
              <a:ext cx="7545300" cy="896675"/>
              <a:chOff x="0" y="0"/>
              <a:chExt cx="7545300" cy="896675"/>
            </a:xfrm>
          </p:grpSpPr>
          <p:pic>
            <p:nvPicPr>
              <p:cNvPr id="22" name="Google Shape;22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3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4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5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6" name="Google Shape;26;p2"/>
            <p:cNvGrpSpPr/>
            <p:nvPr/>
          </p:nvGrpSpPr>
          <p:grpSpPr>
            <a:xfrm>
              <a:off x="0" y="0"/>
              <a:ext cx="7545300" cy="896675"/>
              <a:chOff x="0" y="0"/>
              <a:chExt cx="7545300" cy="896675"/>
            </a:xfrm>
          </p:grpSpPr>
          <p:pic>
            <p:nvPicPr>
              <p:cNvPr id="27" name="Google Shape;27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" name="Google Shape;28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" name="Google Shape;29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" name="Google Shape;30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31" name="Google Shape;31;p2"/>
          <p:cNvSpPr txBox="1">
            <a:spLocks noGrp="1"/>
          </p:cNvSpPr>
          <p:nvPr>
            <p:ph type="ctrTitle"/>
          </p:nvPr>
        </p:nvSpPr>
        <p:spPr>
          <a:xfrm>
            <a:off x="2703496" y="2604420"/>
            <a:ext cx="67644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32" name="Google Shape;32;p2"/>
          <p:cNvGrpSpPr/>
          <p:nvPr/>
        </p:nvGrpSpPr>
        <p:grpSpPr>
          <a:xfrm flipH="1">
            <a:off x="2" y="4117465"/>
            <a:ext cx="5487633" cy="3027067"/>
            <a:chOff x="4115550" y="2061250"/>
            <a:chExt cx="4115725" cy="2270300"/>
          </a:xfrm>
        </p:grpSpPr>
        <p:grpSp>
          <p:nvGrpSpPr>
            <p:cNvPr id="33" name="Google Shape;33;p2"/>
            <p:cNvGrpSpPr/>
            <p:nvPr/>
          </p:nvGrpSpPr>
          <p:grpSpPr>
            <a:xfrm>
              <a:off x="4801525" y="3434875"/>
              <a:ext cx="3429750" cy="896675"/>
              <a:chOff x="4115550" y="0"/>
              <a:chExt cx="3429750" cy="896675"/>
            </a:xfrm>
          </p:grpSpPr>
          <p:pic>
            <p:nvPicPr>
              <p:cNvPr id="34" name="Google Shape;34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5" name="Google Shape;35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6" name="Google Shape;36;p2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37" name="Google Shape;37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8" name="Google Shape;38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9" name="Google Shape;39;p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260022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41;p3"/>
          <p:cNvGrpSpPr/>
          <p:nvPr/>
        </p:nvGrpSpPr>
        <p:grpSpPr>
          <a:xfrm flipH="1">
            <a:off x="1216969" y="0"/>
            <a:ext cx="10975033" cy="5775400"/>
            <a:chOff x="0" y="0"/>
            <a:chExt cx="8231275" cy="4331550"/>
          </a:xfrm>
        </p:grpSpPr>
        <p:pic>
          <p:nvPicPr>
            <p:cNvPr id="42" name="Google Shape;42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343487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3" name="Google Shape;43;p3"/>
            <p:cNvGrpSpPr/>
            <p:nvPr/>
          </p:nvGrpSpPr>
          <p:grpSpPr>
            <a:xfrm>
              <a:off x="0" y="2747250"/>
              <a:ext cx="3429750" cy="896675"/>
              <a:chOff x="0" y="0"/>
              <a:chExt cx="3429750" cy="896675"/>
            </a:xfrm>
          </p:grpSpPr>
          <p:pic>
            <p:nvPicPr>
              <p:cNvPr id="44" name="Google Shape;44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5" name="Google Shape;45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6" name="Google Shape;46;p3"/>
            <p:cNvGrpSpPr/>
            <p:nvPr/>
          </p:nvGrpSpPr>
          <p:grpSpPr>
            <a:xfrm>
              <a:off x="685975" y="2061250"/>
              <a:ext cx="3429750" cy="896675"/>
              <a:chOff x="0" y="0"/>
              <a:chExt cx="3429750" cy="896675"/>
            </a:xfrm>
          </p:grpSpPr>
          <p:pic>
            <p:nvPicPr>
              <p:cNvPr id="47" name="Google Shape;47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8" name="Google Shape;48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9" name="Google Shape;49;p3"/>
            <p:cNvGrpSpPr/>
            <p:nvPr/>
          </p:nvGrpSpPr>
          <p:grpSpPr>
            <a:xfrm>
              <a:off x="0" y="1373625"/>
              <a:ext cx="3429750" cy="896675"/>
              <a:chOff x="0" y="0"/>
              <a:chExt cx="3429750" cy="896675"/>
            </a:xfrm>
          </p:grpSpPr>
          <p:pic>
            <p:nvPicPr>
              <p:cNvPr id="50" name="Google Shape;50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1" name="Google Shape;51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2" name="Google Shape;52;p3"/>
            <p:cNvGrpSpPr/>
            <p:nvPr/>
          </p:nvGrpSpPr>
          <p:grpSpPr>
            <a:xfrm>
              <a:off x="685975" y="687625"/>
              <a:ext cx="7545300" cy="896675"/>
              <a:chOff x="0" y="0"/>
              <a:chExt cx="7545300" cy="896675"/>
            </a:xfrm>
          </p:grpSpPr>
          <p:pic>
            <p:nvPicPr>
              <p:cNvPr id="53" name="Google Shape;53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4" name="Google Shape;54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5" name="Google Shape;55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6" name="Google Shape;56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7" name="Google Shape;57;p3"/>
            <p:cNvGrpSpPr/>
            <p:nvPr/>
          </p:nvGrpSpPr>
          <p:grpSpPr>
            <a:xfrm>
              <a:off x="0" y="0"/>
              <a:ext cx="7545300" cy="896675"/>
              <a:chOff x="0" y="0"/>
              <a:chExt cx="7545300" cy="896675"/>
            </a:xfrm>
          </p:grpSpPr>
          <p:pic>
            <p:nvPicPr>
              <p:cNvPr id="58" name="Google Shape;58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9" name="Google Shape;59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0" name="Google Shape;60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1" name="Google Shape;61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62" name="Google Shape;62;p3"/>
          <p:cNvGrpSpPr/>
          <p:nvPr/>
        </p:nvGrpSpPr>
        <p:grpSpPr>
          <a:xfrm flipH="1">
            <a:off x="2" y="4117465"/>
            <a:ext cx="5487633" cy="3027067"/>
            <a:chOff x="4115550" y="2061250"/>
            <a:chExt cx="4115725" cy="2270300"/>
          </a:xfrm>
        </p:grpSpPr>
        <p:grpSp>
          <p:nvGrpSpPr>
            <p:cNvPr id="63" name="Google Shape;63;p3"/>
            <p:cNvGrpSpPr/>
            <p:nvPr/>
          </p:nvGrpSpPr>
          <p:grpSpPr>
            <a:xfrm>
              <a:off x="4801525" y="3434875"/>
              <a:ext cx="3429750" cy="896675"/>
              <a:chOff x="4115550" y="0"/>
              <a:chExt cx="3429750" cy="896675"/>
            </a:xfrm>
          </p:grpSpPr>
          <p:pic>
            <p:nvPicPr>
              <p:cNvPr id="64" name="Google Shape;64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5" name="Google Shape;65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66" name="Google Shape;66;p3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67" name="Google Shape;67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8" name="Google Shape;68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69" name="Google Shape;69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0" name="Google Shape;70;p3"/>
          <p:cNvSpPr txBox="1">
            <a:spLocks noGrp="1"/>
          </p:cNvSpPr>
          <p:nvPr>
            <p:ph type="ctrTitle"/>
          </p:nvPr>
        </p:nvSpPr>
        <p:spPr>
          <a:xfrm>
            <a:off x="2703500" y="2172529"/>
            <a:ext cx="678480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9pPr>
          </a:lstStyle>
          <a:p>
            <a:endParaRPr/>
          </a:p>
        </p:txBody>
      </p:sp>
      <p:sp>
        <p:nvSpPr>
          <p:cNvPr id="71" name="Google Shape;71;p3"/>
          <p:cNvSpPr txBox="1">
            <a:spLocks noGrp="1"/>
          </p:cNvSpPr>
          <p:nvPr>
            <p:ph type="subTitle" idx="1"/>
          </p:nvPr>
        </p:nvSpPr>
        <p:spPr>
          <a:xfrm>
            <a:off x="2703500" y="3848135"/>
            <a:ext cx="678480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None/>
              <a:defRPr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0594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oogle Shape;73;p4"/>
          <p:cNvGrpSpPr/>
          <p:nvPr/>
        </p:nvGrpSpPr>
        <p:grpSpPr>
          <a:xfrm>
            <a:off x="5818365" y="-4284"/>
            <a:ext cx="6373635" cy="3365507"/>
            <a:chOff x="4363774" y="-3213"/>
            <a:chExt cx="4780226" cy="2524130"/>
          </a:xfrm>
        </p:grpSpPr>
        <p:pic>
          <p:nvPicPr>
            <p:cNvPr id="74" name="Google Shape;74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948921" y="2000218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5" name="Google Shape;75;p4"/>
            <p:cNvGrpSpPr/>
            <p:nvPr/>
          </p:nvGrpSpPr>
          <p:grpSpPr>
            <a:xfrm flipH="1">
              <a:off x="7152344" y="1600887"/>
              <a:ext cx="1991656" cy="520699"/>
              <a:chOff x="0" y="0"/>
              <a:chExt cx="3429750" cy="896675"/>
            </a:xfrm>
          </p:grpSpPr>
          <p:pic>
            <p:nvPicPr>
              <p:cNvPr id="76" name="Google Shape;7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7" name="Google Shape;77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78" name="Google Shape;78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948921" y="119819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9" name="Google Shape;79;p4"/>
            <p:cNvGrpSpPr/>
            <p:nvPr/>
          </p:nvGrpSpPr>
          <p:grpSpPr>
            <a:xfrm flipH="1">
              <a:off x="5957394" y="798862"/>
              <a:ext cx="3186606" cy="520699"/>
              <a:chOff x="0" y="0"/>
              <a:chExt cx="5487525" cy="896675"/>
            </a:xfrm>
          </p:grpSpPr>
          <p:pic>
            <p:nvPicPr>
              <p:cNvPr id="80" name="Google Shape;8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1" name="Google Shape;81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2" name="Google Shape;82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83" name="Google Shape;83;p4"/>
            <p:cNvGrpSpPr/>
            <p:nvPr/>
          </p:nvGrpSpPr>
          <p:grpSpPr>
            <a:xfrm flipH="1">
              <a:off x="4363774" y="396118"/>
              <a:ext cx="4381854" cy="520735"/>
              <a:chOff x="0" y="0"/>
              <a:chExt cx="7545300" cy="896675"/>
            </a:xfrm>
          </p:grpSpPr>
          <p:pic>
            <p:nvPicPr>
              <p:cNvPr id="84" name="Google Shape;84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5" name="Google Shape;85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6" name="Google Shape;8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7" name="Google Shape;87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88" name="Google Shape;88;p4"/>
            <p:cNvGrpSpPr/>
            <p:nvPr/>
          </p:nvGrpSpPr>
          <p:grpSpPr>
            <a:xfrm flipH="1">
              <a:off x="4762146" y="-3213"/>
              <a:ext cx="4381854" cy="520735"/>
              <a:chOff x="0" y="0"/>
              <a:chExt cx="7545300" cy="896675"/>
            </a:xfrm>
          </p:grpSpPr>
          <p:pic>
            <p:nvPicPr>
              <p:cNvPr id="89" name="Google Shape;89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0" name="Google Shape;9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1" name="Google Shape;91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2" name="Google Shape;92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93" name="Google Shape;93;p4"/>
          <p:cNvGrpSpPr/>
          <p:nvPr/>
        </p:nvGrpSpPr>
        <p:grpSpPr>
          <a:xfrm>
            <a:off x="-4" y="3657585"/>
            <a:ext cx="5842075" cy="3365507"/>
            <a:chOff x="4364072" y="-3213"/>
            <a:chExt cx="4381556" cy="2524130"/>
          </a:xfrm>
        </p:grpSpPr>
        <p:grpSp>
          <p:nvGrpSpPr>
            <p:cNvPr id="94" name="Google Shape;94;p4"/>
            <p:cNvGrpSpPr/>
            <p:nvPr/>
          </p:nvGrpSpPr>
          <p:grpSpPr>
            <a:xfrm flipH="1">
              <a:off x="4364072" y="2000218"/>
              <a:ext cx="4381556" cy="520699"/>
              <a:chOff x="0" y="0"/>
              <a:chExt cx="7545300" cy="896675"/>
            </a:xfrm>
          </p:grpSpPr>
          <p:pic>
            <p:nvPicPr>
              <p:cNvPr id="95" name="Google Shape;95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6" name="Google Shape;9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7" name="Google Shape;97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8" name="Google Shape;98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99" name="Google Shape;99;p4"/>
            <p:cNvGrpSpPr/>
            <p:nvPr/>
          </p:nvGrpSpPr>
          <p:grpSpPr>
            <a:xfrm flipH="1">
              <a:off x="4762444" y="1600887"/>
              <a:ext cx="3186606" cy="520699"/>
              <a:chOff x="2057775" y="0"/>
              <a:chExt cx="5487525" cy="896675"/>
            </a:xfrm>
          </p:grpSpPr>
          <p:pic>
            <p:nvPicPr>
              <p:cNvPr id="100" name="Google Shape;10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1" name="Google Shape;101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2" name="Google Shape;102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03" name="Google Shape;103;p4"/>
            <p:cNvGrpSpPr/>
            <p:nvPr/>
          </p:nvGrpSpPr>
          <p:grpSpPr>
            <a:xfrm flipH="1">
              <a:off x="4364072" y="1198193"/>
              <a:ext cx="3186606" cy="520699"/>
              <a:chOff x="2057775" y="0"/>
              <a:chExt cx="5487525" cy="896675"/>
            </a:xfrm>
          </p:grpSpPr>
          <p:pic>
            <p:nvPicPr>
              <p:cNvPr id="104" name="Google Shape;104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5" name="Google Shape;105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6" name="Google Shape;10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07" name="Google Shape;107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798862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8" name="Google Shape;108;p4"/>
            <p:cNvGrpSpPr/>
            <p:nvPr/>
          </p:nvGrpSpPr>
          <p:grpSpPr>
            <a:xfrm flipH="1">
              <a:off x="4364072" y="396118"/>
              <a:ext cx="1991656" cy="520699"/>
              <a:chOff x="4115550" y="0"/>
              <a:chExt cx="3429750" cy="896675"/>
            </a:xfrm>
          </p:grpSpPr>
          <p:pic>
            <p:nvPicPr>
              <p:cNvPr id="109" name="Google Shape;109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0" name="Google Shape;11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11" name="Google Shape;111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-321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2" name="Google Shape;112;p4"/>
          <p:cNvSpPr txBox="1">
            <a:spLocks noGrp="1"/>
          </p:cNvSpPr>
          <p:nvPr>
            <p:ph type="body" idx="1"/>
          </p:nvPr>
        </p:nvSpPr>
        <p:spPr>
          <a:xfrm>
            <a:off x="3316867" y="1624033"/>
            <a:ext cx="5558400" cy="361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70" lvl="0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❑"/>
              <a:defRPr sz="3200" b="1">
                <a:latin typeface="Montserrat"/>
                <a:ea typeface="Montserrat"/>
                <a:cs typeface="Montserrat"/>
                <a:sym typeface="Montserrat"/>
              </a:defRPr>
            </a:lvl1pPr>
            <a:lvl2pPr marL="1219140" lvl="1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2pPr>
            <a:lvl3pPr marL="1828709" lvl="2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3pPr>
            <a:lvl4pPr marL="2438278" lvl="3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4pPr>
            <a:lvl5pPr marL="3047848" lvl="4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5pPr>
            <a:lvl6pPr marL="3657418" lvl="5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6pPr>
            <a:lvl7pPr marL="4266987" lvl="6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7pPr>
            <a:lvl8pPr marL="4876557" lvl="7" indent="-507974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8pPr>
            <a:lvl9pPr marL="5486126" lvl="8" indent="-507974" algn="ctr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13" name="Google Shape;113;p4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0434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oogle Shape;115;p5"/>
          <p:cNvGrpSpPr/>
          <p:nvPr/>
        </p:nvGrpSpPr>
        <p:grpSpPr>
          <a:xfrm flipH="1">
            <a:off x="5818365" y="-4282"/>
            <a:ext cx="6373635" cy="2821561"/>
            <a:chOff x="0" y="0"/>
            <a:chExt cx="5072935" cy="2245751"/>
          </a:xfrm>
        </p:grpSpPr>
        <p:pic>
          <p:nvPicPr>
            <p:cNvPr id="116" name="Google Shape;116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8" name="Google Shape;118;p5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19" name="Google Shape;119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0" name="Google Shape;120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1" name="Google Shape;121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2" name="Google Shape;122;p5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23" name="Google Shape;123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4" name="Google Shape;124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5" name="Google Shape;125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" name="Google Shape;126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7" name="Google Shape;127;p5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28" name="Google Shape;128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" name="Google Shape;129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0" name="Google Shape;130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1" name="Google Shape;131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32" name="Google Shape;132;p5"/>
          <p:cNvGrpSpPr/>
          <p:nvPr/>
        </p:nvGrpSpPr>
        <p:grpSpPr>
          <a:xfrm flipH="1">
            <a:off x="8" y="5270901"/>
            <a:ext cx="3186885" cy="1757937"/>
            <a:chOff x="6607482" y="3879952"/>
            <a:chExt cx="2536521" cy="1399186"/>
          </a:xfrm>
        </p:grpSpPr>
        <p:grpSp>
          <p:nvGrpSpPr>
            <p:cNvPr id="133" name="Google Shape;133;p5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34" name="Google Shape;134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5" name="Google Shape;135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36" name="Google Shape;136;p5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37" name="Google Shape;137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8" name="Google Shape;138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9" name="Google Shape;139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0" name="Google Shape;140;p5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5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10121600" cy="39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74109">
              <a:spcBef>
                <a:spcPts val="800"/>
              </a:spcBef>
              <a:spcAft>
                <a:spcPts val="0"/>
              </a:spcAft>
              <a:buSzPts val="2000"/>
              <a:buChar char="❑"/>
              <a:defRPr/>
            </a:lvl1pPr>
            <a:lvl2pPr marL="1219140" lvl="1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2pPr>
            <a:lvl3pPr marL="1828709" lvl="2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3pPr>
            <a:lvl4pPr marL="2438278" lvl="3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4pPr>
            <a:lvl5pPr marL="3047848" lvl="4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5pPr>
            <a:lvl6pPr marL="3657418" lvl="5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6pPr>
            <a:lvl7pPr marL="4266987" lvl="6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7pPr>
            <a:lvl8pPr marL="4876557" lvl="7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8pPr>
            <a:lvl9pPr marL="5486126" lvl="8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42" name="Google Shape;142;p5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688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6"/>
          <p:cNvGrpSpPr/>
          <p:nvPr/>
        </p:nvGrpSpPr>
        <p:grpSpPr>
          <a:xfrm flipH="1">
            <a:off x="5818365" y="-4282"/>
            <a:ext cx="6373635" cy="2821561"/>
            <a:chOff x="0" y="0"/>
            <a:chExt cx="5072935" cy="2245751"/>
          </a:xfrm>
        </p:grpSpPr>
        <p:pic>
          <p:nvPicPr>
            <p:cNvPr id="145" name="Google Shape;145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47" name="Google Shape;147;p6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48" name="Google Shape;148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9" name="Google Shape;149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0" name="Google Shape;150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1" name="Google Shape;151;p6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52" name="Google Shape;152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3" name="Google Shape;153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4" name="Google Shape;154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5" name="Google Shape;155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6" name="Google Shape;156;p6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57" name="Google Shape;157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8" name="Google Shape;158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9" name="Google Shape;159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0" name="Google Shape;160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61" name="Google Shape;161;p6"/>
          <p:cNvGrpSpPr/>
          <p:nvPr/>
        </p:nvGrpSpPr>
        <p:grpSpPr>
          <a:xfrm flipH="1">
            <a:off x="8" y="5270901"/>
            <a:ext cx="3186885" cy="1757937"/>
            <a:chOff x="6607482" y="3879952"/>
            <a:chExt cx="2536521" cy="1399186"/>
          </a:xfrm>
        </p:grpSpPr>
        <p:grpSp>
          <p:nvGrpSpPr>
            <p:cNvPr id="162" name="Google Shape;162;p6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63" name="Google Shape;163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4" name="Google Shape;164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65" name="Google Shape;165;p6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66" name="Google Shape;166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7" name="Google Shape;167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68" name="Google Shape;168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9" name="Google Shape;169;p6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6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47832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74109">
              <a:spcBef>
                <a:spcPts val="800"/>
              </a:spcBef>
              <a:spcAft>
                <a:spcPts val="0"/>
              </a:spcAft>
              <a:buSzPts val="2000"/>
              <a:buChar char="❑"/>
              <a:defRPr/>
            </a:lvl1pPr>
            <a:lvl2pPr marL="1219140" lvl="1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2pPr>
            <a:lvl3pPr marL="1828709" lvl="2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3pPr>
            <a:lvl4pPr marL="2438278" lvl="3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4pPr>
            <a:lvl5pPr marL="3047848" lvl="4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5pPr>
            <a:lvl6pPr marL="3657418" lvl="5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6pPr>
            <a:lvl7pPr marL="4266987" lvl="6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7pPr>
            <a:lvl8pPr marL="4876557" lvl="7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8pPr>
            <a:lvl9pPr marL="5486126" lvl="8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71" name="Google Shape;171;p6"/>
          <p:cNvSpPr txBox="1">
            <a:spLocks noGrp="1"/>
          </p:cNvSpPr>
          <p:nvPr>
            <p:ph type="body" idx="2"/>
          </p:nvPr>
        </p:nvSpPr>
        <p:spPr>
          <a:xfrm>
            <a:off x="6373533" y="2032500"/>
            <a:ext cx="47832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74109">
              <a:spcBef>
                <a:spcPts val="800"/>
              </a:spcBef>
              <a:spcAft>
                <a:spcPts val="0"/>
              </a:spcAft>
              <a:buSzPts val="2000"/>
              <a:buChar char="❑"/>
              <a:defRPr/>
            </a:lvl1pPr>
            <a:lvl2pPr marL="1219140" lvl="1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2pPr>
            <a:lvl3pPr marL="1828709" lvl="2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3pPr>
            <a:lvl4pPr marL="2438278" lvl="3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4pPr>
            <a:lvl5pPr marL="3047848" lvl="4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5pPr>
            <a:lvl6pPr marL="3657418" lvl="5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6pPr>
            <a:lvl7pPr marL="4266987" lvl="6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7pPr>
            <a:lvl8pPr marL="4876557" lvl="7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8pPr>
            <a:lvl9pPr marL="5486126" lvl="8" indent="-474109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72" name="Google Shape;172;p6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9653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oogle Shape;174;p7"/>
          <p:cNvGrpSpPr/>
          <p:nvPr/>
        </p:nvGrpSpPr>
        <p:grpSpPr>
          <a:xfrm flipH="1">
            <a:off x="5818365" y="-4282"/>
            <a:ext cx="6373635" cy="2821561"/>
            <a:chOff x="0" y="0"/>
            <a:chExt cx="5072935" cy="2245751"/>
          </a:xfrm>
        </p:grpSpPr>
        <p:pic>
          <p:nvPicPr>
            <p:cNvPr id="175" name="Google Shape;175;p7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6" name="Google Shape;176;p7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77" name="Google Shape;177;p7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78" name="Google Shape;178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9" name="Google Shape;179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0" name="Google Shape;180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1" name="Google Shape;181;p7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82" name="Google Shape;182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3" name="Google Shape;183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4" name="Google Shape;184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5" name="Google Shape;185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6" name="Google Shape;186;p7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87" name="Google Shape;187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8" name="Google Shape;188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9" name="Google Shape;189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0" name="Google Shape;190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91" name="Google Shape;191;p7"/>
          <p:cNvGrpSpPr/>
          <p:nvPr/>
        </p:nvGrpSpPr>
        <p:grpSpPr>
          <a:xfrm flipH="1">
            <a:off x="8" y="5270901"/>
            <a:ext cx="3186885" cy="1757937"/>
            <a:chOff x="6607482" y="3879952"/>
            <a:chExt cx="2536521" cy="1399186"/>
          </a:xfrm>
        </p:grpSpPr>
        <p:grpSp>
          <p:nvGrpSpPr>
            <p:cNvPr id="192" name="Google Shape;192;p7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93" name="Google Shape;193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4" name="Google Shape;194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95" name="Google Shape;195;p7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96" name="Google Shape;196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7" name="Google Shape;197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98" name="Google Shape;198;p7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9" name="Google Shape;199;p7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7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31036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40245" rtl="0">
              <a:spcBef>
                <a:spcPts val="800"/>
              </a:spcBef>
              <a:spcAft>
                <a:spcPts val="0"/>
              </a:spcAft>
              <a:buSzPts val="1600"/>
              <a:buChar char="❑"/>
              <a:defRPr sz="2100"/>
            </a:lvl1pPr>
            <a:lvl2pPr marL="1219140" lvl="1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2pPr>
            <a:lvl3pPr marL="1828709" lvl="2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3pPr>
            <a:lvl4pPr marL="2438278" lvl="3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4pPr>
            <a:lvl5pPr marL="3047848" lvl="4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5pPr>
            <a:lvl6pPr marL="3657418" lvl="5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6pPr>
            <a:lvl7pPr marL="4266987" lvl="6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7pPr>
            <a:lvl8pPr marL="4876557" lvl="7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8pPr>
            <a:lvl9pPr marL="5486126" lvl="8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9pPr>
          </a:lstStyle>
          <a:p>
            <a:endParaRPr/>
          </a:p>
        </p:txBody>
      </p:sp>
      <p:sp>
        <p:nvSpPr>
          <p:cNvPr id="201" name="Google Shape;201;p7"/>
          <p:cNvSpPr txBox="1">
            <a:spLocks noGrp="1"/>
          </p:cNvSpPr>
          <p:nvPr>
            <p:ph type="body" idx="2"/>
          </p:nvPr>
        </p:nvSpPr>
        <p:spPr>
          <a:xfrm>
            <a:off x="4501416" y="2032500"/>
            <a:ext cx="31036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40245" rtl="0">
              <a:spcBef>
                <a:spcPts val="800"/>
              </a:spcBef>
              <a:spcAft>
                <a:spcPts val="0"/>
              </a:spcAft>
              <a:buSzPts val="1600"/>
              <a:buChar char="❑"/>
              <a:defRPr sz="2100"/>
            </a:lvl1pPr>
            <a:lvl2pPr marL="1219140" lvl="1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2pPr>
            <a:lvl3pPr marL="1828709" lvl="2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3pPr>
            <a:lvl4pPr marL="2438278" lvl="3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4pPr>
            <a:lvl5pPr marL="3047848" lvl="4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5pPr>
            <a:lvl6pPr marL="3657418" lvl="5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6pPr>
            <a:lvl7pPr marL="4266987" lvl="6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7pPr>
            <a:lvl8pPr marL="4876557" lvl="7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8pPr>
            <a:lvl9pPr marL="5486126" lvl="8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9pPr>
          </a:lstStyle>
          <a:p>
            <a:endParaRPr/>
          </a:p>
        </p:txBody>
      </p:sp>
      <p:sp>
        <p:nvSpPr>
          <p:cNvPr id="202" name="Google Shape;202;p7"/>
          <p:cNvSpPr txBox="1">
            <a:spLocks noGrp="1"/>
          </p:cNvSpPr>
          <p:nvPr>
            <p:ph type="body" idx="3"/>
          </p:nvPr>
        </p:nvSpPr>
        <p:spPr>
          <a:xfrm>
            <a:off x="7967565" y="2032500"/>
            <a:ext cx="31036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40245" rtl="0">
              <a:spcBef>
                <a:spcPts val="800"/>
              </a:spcBef>
              <a:spcAft>
                <a:spcPts val="0"/>
              </a:spcAft>
              <a:buSzPts val="1600"/>
              <a:buChar char="❑"/>
              <a:defRPr sz="2100"/>
            </a:lvl1pPr>
            <a:lvl2pPr marL="1219140" lvl="1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2pPr>
            <a:lvl3pPr marL="1828709" lvl="2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3pPr>
            <a:lvl4pPr marL="2438278" lvl="3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4pPr>
            <a:lvl5pPr marL="3047848" lvl="4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5pPr>
            <a:lvl6pPr marL="3657418" lvl="5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6pPr>
            <a:lvl7pPr marL="4266987" lvl="6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7pPr>
            <a:lvl8pPr marL="4876557" lvl="7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8pPr>
            <a:lvl9pPr marL="5486126" lvl="8" indent="-440245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9pPr>
          </a:lstStyle>
          <a:p>
            <a:endParaRPr/>
          </a:p>
        </p:txBody>
      </p:sp>
      <p:sp>
        <p:nvSpPr>
          <p:cNvPr id="203" name="Google Shape;203;p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0306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8"/>
          <p:cNvGrpSpPr/>
          <p:nvPr/>
        </p:nvGrpSpPr>
        <p:grpSpPr>
          <a:xfrm flipH="1">
            <a:off x="5818365" y="-4282"/>
            <a:ext cx="6373635" cy="2821561"/>
            <a:chOff x="0" y="0"/>
            <a:chExt cx="5072935" cy="2245751"/>
          </a:xfrm>
        </p:grpSpPr>
        <p:pic>
          <p:nvPicPr>
            <p:cNvPr id="206" name="Google Shape;206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7" name="Google Shape;207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08" name="Google Shape;208;p8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209" name="Google Shape;209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0" name="Google Shape;210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1" name="Google Shape;211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2" name="Google Shape;212;p8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213" name="Google Shape;213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4" name="Google Shape;214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5" name="Google Shape;215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6" name="Google Shape;216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7" name="Google Shape;217;p8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218" name="Google Shape;218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9" name="Google Shape;219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0" name="Google Shape;220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1" name="Google Shape;221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22" name="Google Shape;222;p8"/>
          <p:cNvGrpSpPr/>
          <p:nvPr/>
        </p:nvGrpSpPr>
        <p:grpSpPr>
          <a:xfrm flipH="1">
            <a:off x="8" y="5270901"/>
            <a:ext cx="3186885" cy="1757937"/>
            <a:chOff x="6607482" y="3879952"/>
            <a:chExt cx="2536521" cy="1399186"/>
          </a:xfrm>
        </p:grpSpPr>
        <p:grpSp>
          <p:nvGrpSpPr>
            <p:cNvPr id="223" name="Google Shape;223;p8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224" name="Google Shape;224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5" name="Google Shape;225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26" name="Google Shape;226;p8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227" name="Google Shape;227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8" name="Google Shape;228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29" name="Google Shape;229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0" name="Google Shape;230;p8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8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8449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3" name="Google Shape;233;p9"/>
          <p:cNvGrpSpPr/>
          <p:nvPr/>
        </p:nvGrpSpPr>
        <p:grpSpPr>
          <a:xfrm flipH="1">
            <a:off x="5818365" y="-4282"/>
            <a:ext cx="6373635" cy="2821561"/>
            <a:chOff x="0" y="0"/>
            <a:chExt cx="5072935" cy="2245751"/>
          </a:xfrm>
        </p:grpSpPr>
        <p:pic>
          <p:nvPicPr>
            <p:cNvPr id="234" name="Google Shape;234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5" name="Google Shape;235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36" name="Google Shape;236;p9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237" name="Google Shape;237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8" name="Google Shape;238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9" name="Google Shape;239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40" name="Google Shape;240;p9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241" name="Google Shape;241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2" name="Google Shape;242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3" name="Google Shape;243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4" name="Google Shape;244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45" name="Google Shape;245;p9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246" name="Google Shape;246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7" name="Google Shape;247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8" name="Google Shape;248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9" name="Google Shape;249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50" name="Google Shape;250;p9"/>
          <p:cNvGrpSpPr/>
          <p:nvPr/>
        </p:nvGrpSpPr>
        <p:grpSpPr>
          <a:xfrm flipH="1">
            <a:off x="8" y="5270901"/>
            <a:ext cx="3186885" cy="1757937"/>
            <a:chOff x="6607482" y="3879952"/>
            <a:chExt cx="2536521" cy="1399186"/>
          </a:xfrm>
        </p:grpSpPr>
        <p:grpSp>
          <p:nvGrpSpPr>
            <p:cNvPr id="251" name="Google Shape;251;p9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252" name="Google Shape;252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3" name="Google Shape;253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54" name="Google Shape;254;p9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255" name="Google Shape;255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6" name="Google Shape;256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57" name="Google Shape;257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8" name="Google Shape;258;p9"/>
          <p:cNvSpPr txBox="1">
            <a:spLocks noGrp="1"/>
          </p:cNvSpPr>
          <p:nvPr>
            <p:ph type="body" idx="1"/>
          </p:nvPr>
        </p:nvSpPr>
        <p:spPr>
          <a:xfrm>
            <a:off x="1717433" y="5260239"/>
            <a:ext cx="8645200" cy="69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304784">
              <a:spcBef>
                <a:spcPts val="480"/>
              </a:spcBef>
              <a:spcAft>
                <a:spcPts val="0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259" name="Google Shape;259;p9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6632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big emboss" type="blank">
  <p:cSld name="Blank big embos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0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  <p:grpSp>
        <p:nvGrpSpPr>
          <p:cNvPr id="262" name="Google Shape;262;p10"/>
          <p:cNvGrpSpPr/>
          <p:nvPr/>
        </p:nvGrpSpPr>
        <p:grpSpPr>
          <a:xfrm flipH="1">
            <a:off x="7619000" y="2"/>
            <a:ext cx="4573000" cy="4858567"/>
            <a:chOff x="0" y="0"/>
            <a:chExt cx="3429750" cy="3643925"/>
          </a:xfrm>
        </p:grpSpPr>
        <p:pic>
          <p:nvPicPr>
            <p:cNvPr id="263" name="Google Shape;263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2747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4" name="Google Shape;264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5" name="Google Shape;265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37362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6" name="Google Shape;266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68762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67" name="Google Shape;267;p10"/>
            <p:cNvGrpSpPr/>
            <p:nvPr/>
          </p:nvGrpSpPr>
          <p:grpSpPr>
            <a:xfrm>
              <a:off x="0" y="0"/>
              <a:ext cx="3429750" cy="896675"/>
              <a:chOff x="0" y="0"/>
              <a:chExt cx="3429750" cy="896675"/>
            </a:xfrm>
          </p:grpSpPr>
          <p:pic>
            <p:nvPicPr>
              <p:cNvPr id="268" name="Google Shape;268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9" name="Google Shape;269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70" name="Google Shape;270;p10"/>
          <p:cNvGrpSpPr/>
          <p:nvPr/>
        </p:nvGrpSpPr>
        <p:grpSpPr>
          <a:xfrm flipH="1">
            <a:off x="2" y="4127221"/>
            <a:ext cx="7316700" cy="3027067"/>
            <a:chOff x="2743750" y="2061250"/>
            <a:chExt cx="5487525" cy="2270300"/>
          </a:xfrm>
        </p:grpSpPr>
        <p:grpSp>
          <p:nvGrpSpPr>
            <p:cNvPr id="271" name="Google Shape;271;p10"/>
            <p:cNvGrpSpPr/>
            <p:nvPr/>
          </p:nvGrpSpPr>
          <p:grpSpPr>
            <a:xfrm>
              <a:off x="2743750" y="3434875"/>
              <a:ext cx="5487525" cy="896675"/>
              <a:chOff x="2057775" y="0"/>
              <a:chExt cx="5487525" cy="896675"/>
            </a:xfrm>
          </p:grpSpPr>
          <p:pic>
            <p:nvPicPr>
              <p:cNvPr id="272" name="Google Shape;272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3" name="Google Shape;273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4" name="Google Shape;274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75" name="Google Shape;275;p10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276" name="Google Shape;276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7" name="Google Shape;277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78" name="Google Shape;278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5070263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  <p:grpSp>
        <p:nvGrpSpPr>
          <p:cNvPr id="281" name="Google Shape;281;p11"/>
          <p:cNvGrpSpPr/>
          <p:nvPr/>
        </p:nvGrpSpPr>
        <p:grpSpPr>
          <a:xfrm>
            <a:off x="-5" y="3657585"/>
            <a:ext cx="4248808" cy="3365507"/>
            <a:chOff x="4364071" y="-3213"/>
            <a:chExt cx="3186606" cy="2524130"/>
          </a:xfrm>
        </p:grpSpPr>
        <p:grpSp>
          <p:nvGrpSpPr>
            <p:cNvPr id="282" name="Google Shape;282;p11"/>
            <p:cNvGrpSpPr/>
            <p:nvPr/>
          </p:nvGrpSpPr>
          <p:grpSpPr>
            <a:xfrm flipH="1">
              <a:off x="4364072" y="2000218"/>
              <a:ext cx="3186606" cy="520699"/>
              <a:chOff x="2057775" y="0"/>
              <a:chExt cx="5487525" cy="896675"/>
            </a:xfrm>
          </p:grpSpPr>
          <p:pic>
            <p:nvPicPr>
              <p:cNvPr id="283" name="Google Shape;283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4" name="Google Shape;284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5" name="Google Shape;285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86" name="Google Shape;286;p11"/>
            <p:cNvGrpSpPr/>
            <p:nvPr/>
          </p:nvGrpSpPr>
          <p:grpSpPr>
            <a:xfrm flipH="1">
              <a:off x="4762444" y="1600887"/>
              <a:ext cx="1991656" cy="520699"/>
              <a:chOff x="4115550" y="0"/>
              <a:chExt cx="3429750" cy="896675"/>
            </a:xfrm>
          </p:grpSpPr>
          <p:pic>
            <p:nvPicPr>
              <p:cNvPr id="287" name="Google Shape;287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8" name="Google Shape;288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89" name="Google Shape;289;p11"/>
            <p:cNvGrpSpPr/>
            <p:nvPr/>
          </p:nvGrpSpPr>
          <p:grpSpPr>
            <a:xfrm flipH="1">
              <a:off x="4364072" y="1198193"/>
              <a:ext cx="1991656" cy="520699"/>
              <a:chOff x="4115550" y="0"/>
              <a:chExt cx="3429750" cy="896675"/>
            </a:xfrm>
          </p:grpSpPr>
          <p:pic>
            <p:nvPicPr>
              <p:cNvPr id="290" name="Google Shape;290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1" name="Google Shape;291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92" name="Google Shape;292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798862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3" name="Google Shape;293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364071" y="396118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4" name="Google Shape;294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-321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95" name="Google Shape;295;p11"/>
          <p:cNvGrpSpPr/>
          <p:nvPr/>
        </p:nvGrpSpPr>
        <p:grpSpPr>
          <a:xfrm>
            <a:off x="7943192" y="-4282"/>
            <a:ext cx="4248808" cy="2833065"/>
            <a:chOff x="5957394" y="-3213"/>
            <a:chExt cx="3186606" cy="2124799"/>
          </a:xfrm>
        </p:grpSpPr>
        <p:grpSp>
          <p:nvGrpSpPr>
            <p:cNvPr id="296" name="Google Shape;296;p11"/>
            <p:cNvGrpSpPr/>
            <p:nvPr/>
          </p:nvGrpSpPr>
          <p:grpSpPr>
            <a:xfrm flipH="1">
              <a:off x="5957394" y="-3213"/>
              <a:ext cx="3186606" cy="520699"/>
              <a:chOff x="0" y="0"/>
              <a:chExt cx="5487525" cy="896675"/>
            </a:xfrm>
          </p:grpSpPr>
          <p:pic>
            <p:nvPicPr>
              <p:cNvPr id="297" name="Google Shape;297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8" name="Google Shape;298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9" name="Google Shape;299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00" name="Google Shape;300;p11"/>
            <p:cNvGrpSpPr/>
            <p:nvPr/>
          </p:nvGrpSpPr>
          <p:grpSpPr>
            <a:xfrm flipH="1">
              <a:off x="6753972" y="396118"/>
              <a:ext cx="1991656" cy="520699"/>
              <a:chOff x="0" y="0"/>
              <a:chExt cx="3429750" cy="896675"/>
            </a:xfrm>
          </p:grpSpPr>
          <p:pic>
            <p:nvPicPr>
              <p:cNvPr id="301" name="Google Shape;301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2" name="Google Shape;302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3" name="Google Shape;303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8347294" y="1600887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04" name="Google Shape;304;p11"/>
            <p:cNvGrpSpPr/>
            <p:nvPr/>
          </p:nvGrpSpPr>
          <p:grpSpPr>
            <a:xfrm flipH="1">
              <a:off x="7152344" y="798862"/>
              <a:ext cx="1991656" cy="520699"/>
              <a:chOff x="0" y="0"/>
              <a:chExt cx="3429750" cy="896675"/>
            </a:xfrm>
          </p:grpSpPr>
          <p:pic>
            <p:nvPicPr>
              <p:cNvPr id="305" name="Google Shape;305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6" name="Google Shape;306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2369601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 flipH="1">
            <a:off x="1216968" y="0"/>
            <a:ext cx="10975033" cy="5775400"/>
            <a:chOff x="0" y="0"/>
            <a:chExt cx="8231275" cy="4331550"/>
          </a:xfrm>
        </p:grpSpPr>
        <p:pic>
          <p:nvPicPr>
            <p:cNvPr id="11" name="Google Shape;11;p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343487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2" name="Google Shape;12;p2"/>
            <p:cNvGrpSpPr/>
            <p:nvPr/>
          </p:nvGrpSpPr>
          <p:grpSpPr>
            <a:xfrm>
              <a:off x="0" y="2747250"/>
              <a:ext cx="3429750" cy="896675"/>
              <a:chOff x="0" y="0"/>
              <a:chExt cx="3429750" cy="896675"/>
            </a:xfrm>
          </p:grpSpPr>
          <p:pic>
            <p:nvPicPr>
              <p:cNvPr id="13" name="Google Shape;13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" name="Google Shape;14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" name="Google Shape;15;p2"/>
            <p:cNvGrpSpPr/>
            <p:nvPr/>
          </p:nvGrpSpPr>
          <p:grpSpPr>
            <a:xfrm>
              <a:off x="685975" y="2061250"/>
              <a:ext cx="3429750" cy="896675"/>
              <a:chOff x="0" y="0"/>
              <a:chExt cx="3429750" cy="896675"/>
            </a:xfrm>
          </p:grpSpPr>
          <p:pic>
            <p:nvPicPr>
              <p:cNvPr id="16" name="Google Shape;16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" name="Google Shape;17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" name="Google Shape;18;p2"/>
            <p:cNvGrpSpPr/>
            <p:nvPr/>
          </p:nvGrpSpPr>
          <p:grpSpPr>
            <a:xfrm>
              <a:off x="0" y="1373625"/>
              <a:ext cx="3429750" cy="896675"/>
              <a:chOff x="0" y="0"/>
              <a:chExt cx="3429750" cy="896675"/>
            </a:xfrm>
          </p:grpSpPr>
          <p:pic>
            <p:nvPicPr>
              <p:cNvPr id="19" name="Google Shape;19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0" name="Google Shape;20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" name="Google Shape;21;p2"/>
            <p:cNvGrpSpPr/>
            <p:nvPr/>
          </p:nvGrpSpPr>
          <p:grpSpPr>
            <a:xfrm>
              <a:off x="685975" y="687625"/>
              <a:ext cx="7545300" cy="896675"/>
              <a:chOff x="0" y="0"/>
              <a:chExt cx="7545300" cy="896675"/>
            </a:xfrm>
          </p:grpSpPr>
          <p:pic>
            <p:nvPicPr>
              <p:cNvPr id="22" name="Google Shape;22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3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4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5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6" name="Google Shape;26;p2"/>
            <p:cNvGrpSpPr/>
            <p:nvPr/>
          </p:nvGrpSpPr>
          <p:grpSpPr>
            <a:xfrm>
              <a:off x="0" y="0"/>
              <a:ext cx="7545300" cy="896675"/>
              <a:chOff x="0" y="0"/>
              <a:chExt cx="7545300" cy="896675"/>
            </a:xfrm>
          </p:grpSpPr>
          <p:pic>
            <p:nvPicPr>
              <p:cNvPr id="27" name="Google Shape;27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" name="Google Shape;28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" name="Google Shape;29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" name="Google Shape;30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31" name="Google Shape;31;p2"/>
          <p:cNvSpPr txBox="1">
            <a:spLocks noGrp="1"/>
          </p:cNvSpPr>
          <p:nvPr>
            <p:ph type="ctrTitle"/>
          </p:nvPr>
        </p:nvSpPr>
        <p:spPr>
          <a:xfrm>
            <a:off x="2703496" y="2604420"/>
            <a:ext cx="67644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32" name="Google Shape;32;p2"/>
          <p:cNvGrpSpPr/>
          <p:nvPr/>
        </p:nvGrpSpPr>
        <p:grpSpPr>
          <a:xfrm flipH="1">
            <a:off x="1" y="4117464"/>
            <a:ext cx="5487633" cy="3027067"/>
            <a:chOff x="4115550" y="2061250"/>
            <a:chExt cx="4115725" cy="2270300"/>
          </a:xfrm>
        </p:grpSpPr>
        <p:grpSp>
          <p:nvGrpSpPr>
            <p:cNvPr id="33" name="Google Shape;33;p2"/>
            <p:cNvGrpSpPr/>
            <p:nvPr/>
          </p:nvGrpSpPr>
          <p:grpSpPr>
            <a:xfrm>
              <a:off x="4801525" y="3434875"/>
              <a:ext cx="3429750" cy="896675"/>
              <a:chOff x="4115550" y="0"/>
              <a:chExt cx="3429750" cy="896675"/>
            </a:xfrm>
          </p:grpSpPr>
          <p:pic>
            <p:nvPicPr>
              <p:cNvPr id="34" name="Google Shape;34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5" name="Google Shape;35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6" name="Google Shape;36;p2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37" name="Google Shape;37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8" name="Google Shape;38;p2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9" name="Google Shape;39;p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8235900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41;p3"/>
          <p:cNvGrpSpPr/>
          <p:nvPr/>
        </p:nvGrpSpPr>
        <p:grpSpPr>
          <a:xfrm flipH="1">
            <a:off x="1216968" y="0"/>
            <a:ext cx="10975033" cy="5775400"/>
            <a:chOff x="0" y="0"/>
            <a:chExt cx="8231275" cy="4331550"/>
          </a:xfrm>
        </p:grpSpPr>
        <p:pic>
          <p:nvPicPr>
            <p:cNvPr id="42" name="Google Shape;42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343487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3" name="Google Shape;43;p3"/>
            <p:cNvGrpSpPr/>
            <p:nvPr/>
          </p:nvGrpSpPr>
          <p:grpSpPr>
            <a:xfrm>
              <a:off x="0" y="2747250"/>
              <a:ext cx="3429750" cy="896675"/>
              <a:chOff x="0" y="0"/>
              <a:chExt cx="3429750" cy="896675"/>
            </a:xfrm>
          </p:grpSpPr>
          <p:pic>
            <p:nvPicPr>
              <p:cNvPr id="44" name="Google Shape;44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5" name="Google Shape;45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6" name="Google Shape;46;p3"/>
            <p:cNvGrpSpPr/>
            <p:nvPr/>
          </p:nvGrpSpPr>
          <p:grpSpPr>
            <a:xfrm>
              <a:off x="685975" y="2061250"/>
              <a:ext cx="3429750" cy="896675"/>
              <a:chOff x="0" y="0"/>
              <a:chExt cx="3429750" cy="896675"/>
            </a:xfrm>
          </p:grpSpPr>
          <p:pic>
            <p:nvPicPr>
              <p:cNvPr id="47" name="Google Shape;47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8" name="Google Shape;48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9" name="Google Shape;49;p3"/>
            <p:cNvGrpSpPr/>
            <p:nvPr/>
          </p:nvGrpSpPr>
          <p:grpSpPr>
            <a:xfrm>
              <a:off x="0" y="1373625"/>
              <a:ext cx="3429750" cy="896675"/>
              <a:chOff x="0" y="0"/>
              <a:chExt cx="3429750" cy="896675"/>
            </a:xfrm>
          </p:grpSpPr>
          <p:pic>
            <p:nvPicPr>
              <p:cNvPr id="50" name="Google Shape;50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1" name="Google Shape;51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2" name="Google Shape;52;p3"/>
            <p:cNvGrpSpPr/>
            <p:nvPr/>
          </p:nvGrpSpPr>
          <p:grpSpPr>
            <a:xfrm>
              <a:off x="685975" y="687625"/>
              <a:ext cx="7545300" cy="896675"/>
              <a:chOff x="0" y="0"/>
              <a:chExt cx="7545300" cy="896675"/>
            </a:xfrm>
          </p:grpSpPr>
          <p:pic>
            <p:nvPicPr>
              <p:cNvPr id="53" name="Google Shape;53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4" name="Google Shape;54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5" name="Google Shape;55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6" name="Google Shape;56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7" name="Google Shape;57;p3"/>
            <p:cNvGrpSpPr/>
            <p:nvPr/>
          </p:nvGrpSpPr>
          <p:grpSpPr>
            <a:xfrm>
              <a:off x="0" y="0"/>
              <a:ext cx="7545300" cy="896675"/>
              <a:chOff x="0" y="0"/>
              <a:chExt cx="7545300" cy="896675"/>
            </a:xfrm>
          </p:grpSpPr>
          <p:pic>
            <p:nvPicPr>
              <p:cNvPr id="58" name="Google Shape;58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9" name="Google Shape;59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0" name="Google Shape;60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1" name="Google Shape;61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62" name="Google Shape;62;p3"/>
          <p:cNvGrpSpPr/>
          <p:nvPr/>
        </p:nvGrpSpPr>
        <p:grpSpPr>
          <a:xfrm flipH="1">
            <a:off x="1" y="4117464"/>
            <a:ext cx="5487633" cy="3027067"/>
            <a:chOff x="4115550" y="2061250"/>
            <a:chExt cx="4115725" cy="2270300"/>
          </a:xfrm>
        </p:grpSpPr>
        <p:grpSp>
          <p:nvGrpSpPr>
            <p:cNvPr id="63" name="Google Shape;63;p3"/>
            <p:cNvGrpSpPr/>
            <p:nvPr/>
          </p:nvGrpSpPr>
          <p:grpSpPr>
            <a:xfrm>
              <a:off x="4801525" y="3434875"/>
              <a:ext cx="3429750" cy="896675"/>
              <a:chOff x="4115550" y="0"/>
              <a:chExt cx="3429750" cy="896675"/>
            </a:xfrm>
          </p:grpSpPr>
          <p:pic>
            <p:nvPicPr>
              <p:cNvPr id="64" name="Google Shape;64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5" name="Google Shape;65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66" name="Google Shape;66;p3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67" name="Google Shape;67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8" name="Google Shape;68;p3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69" name="Google Shape;69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0" name="Google Shape;70;p3"/>
          <p:cNvSpPr txBox="1">
            <a:spLocks noGrp="1"/>
          </p:cNvSpPr>
          <p:nvPr>
            <p:ph type="ctrTitle"/>
          </p:nvPr>
        </p:nvSpPr>
        <p:spPr>
          <a:xfrm>
            <a:off x="2703500" y="2172529"/>
            <a:ext cx="678480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5300"/>
            </a:lvl9pPr>
          </a:lstStyle>
          <a:p>
            <a:endParaRPr/>
          </a:p>
        </p:txBody>
      </p:sp>
      <p:sp>
        <p:nvSpPr>
          <p:cNvPr id="71" name="Google Shape;71;p3"/>
          <p:cNvSpPr txBox="1">
            <a:spLocks noGrp="1"/>
          </p:cNvSpPr>
          <p:nvPr>
            <p:ph type="subTitle" idx="1"/>
          </p:nvPr>
        </p:nvSpPr>
        <p:spPr>
          <a:xfrm>
            <a:off x="2703500" y="3848135"/>
            <a:ext cx="678480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None/>
              <a:defRPr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800460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oogle Shape;73;p4"/>
          <p:cNvGrpSpPr/>
          <p:nvPr/>
        </p:nvGrpSpPr>
        <p:grpSpPr>
          <a:xfrm>
            <a:off x="5818365" y="-4284"/>
            <a:ext cx="6373635" cy="3365507"/>
            <a:chOff x="4363774" y="-3213"/>
            <a:chExt cx="4780226" cy="2524130"/>
          </a:xfrm>
        </p:grpSpPr>
        <p:pic>
          <p:nvPicPr>
            <p:cNvPr id="74" name="Google Shape;74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948921" y="2000218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5" name="Google Shape;75;p4"/>
            <p:cNvGrpSpPr/>
            <p:nvPr/>
          </p:nvGrpSpPr>
          <p:grpSpPr>
            <a:xfrm flipH="1">
              <a:off x="7152344" y="1600887"/>
              <a:ext cx="1991656" cy="520699"/>
              <a:chOff x="0" y="0"/>
              <a:chExt cx="3429750" cy="896675"/>
            </a:xfrm>
          </p:grpSpPr>
          <p:pic>
            <p:nvPicPr>
              <p:cNvPr id="76" name="Google Shape;7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7" name="Google Shape;77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78" name="Google Shape;78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948921" y="119819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9" name="Google Shape;79;p4"/>
            <p:cNvGrpSpPr/>
            <p:nvPr/>
          </p:nvGrpSpPr>
          <p:grpSpPr>
            <a:xfrm flipH="1">
              <a:off x="5957394" y="798862"/>
              <a:ext cx="3186606" cy="520699"/>
              <a:chOff x="0" y="0"/>
              <a:chExt cx="5487525" cy="896675"/>
            </a:xfrm>
          </p:grpSpPr>
          <p:pic>
            <p:nvPicPr>
              <p:cNvPr id="80" name="Google Shape;8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1" name="Google Shape;81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2" name="Google Shape;82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83" name="Google Shape;83;p4"/>
            <p:cNvGrpSpPr/>
            <p:nvPr/>
          </p:nvGrpSpPr>
          <p:grpSpPr>
            <a:xfrm flipH="1">
              <a:off x="4363774" y="396118"/>
              <a:ext cx="4381854" cy="520735"/>
              <a:chOff x="0" y="0"/>
              <a:chExt cx="7545300" cy="896675"/>
            </a:xfrm>
          </p:grpSpPr>
          <p:pic>
            <p:nvPicPr>
              <p:cNvPr id="84" name="Google Shape;84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5" name="Google Shape;85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6" name="Google Shape;8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7" name="Google Shape;87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88" name="Google Shape;88;p4"/>
            <p:cNvGrpSpPr/>
            <p:nvPr/>
          </p:nvGrpSpPr>
          <p:grpSpPr>
            <a:xfrm flipH="1">
              <a:off x="4762146" y="-3213"/>
              <a:ext cx="4381854" cy="520735"/>
              <a:chOff x="0" y="0"/>
              <a:chExt cx="7545300" cy="896675"/>
            </a:xfrm>
          </p:grpSpPr>
          <p:pic>
            <p:nvPicPr>
              <p:cNvPr id="89" name="Google Shape;89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0" name="Google Shape;9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1" name="Google Shape;91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2" name="Google Shape;92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93" name="Google Shape;93;p4"/>
          <p:cNvGrpSpPr/>
          <p:nvPr/>
        </p:nvGrpSpPr>
        <p:grpSpPr>
          <a:xfrm>
            <a:off x="-4" y="3657584"/>
            <a:ext cx="5842075" cy="3365507"/>
            <a:chOff x="4364072" y="-3213"/>
            <a:chExt cx="4381556" cy="2524130"/>
          </a:xfrm>
        </p:grpSpPr>
        <p:grpSp>
          <p:nvGrpSpPr>
            <p:cNvPr id="94" name="Google Shape;94;p4"/>
            <p:cNvGrpSpPr/>
            <p:nvPr/>
          </p:nvGrpSpPr>
          <p:grpSpPr>
            <a:xfrm flipH="1">
              <a:off x="4364072" y="2000218"/>
              <a:ext cx="4381556" cy="520699"/>
              <a:chOff x="0" y="0"/>
              <a:chExt cx="7545300" cy="896675"/>
            </a:xfrm>
          </p:grpSpPr>
          <p:pic>
            <p:nvPicPr>
              <p:cNvPr id="95" name="Google Shape;95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6" name="Google Shape;9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7" name="Google Shape;97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8" name="Google Shape;98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99" name="Google Shape;99;p4"/>
            <p:cNvGrpSpPr/>
            <p:nvPr/>
          </p:nvGrpSpPr>
          <p:grpSpPr>
            <a:xfrm flipH="1">
              <a:off x="4762444" y="1600887"/>
              <a:ext cx="3186606" cy="520699"/>
              <a:chOff x="2057775" y="0"/>
              <a:chExt cx="5487525" cy="896675"/>
            </a:xfrm>
          </p:grpSpPr>
          <p:pic>
            <p:nvPicPr>
              <p:cNvPr id="100" name="Google Shape;10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1" name="Google Shape;101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2" name="Google Shape;102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03" name="Google Shape;103;p4"/>
            <p:cNvGrpSpPr/>
            <p:nvPr/>
          </p:nvGrpSpPr>
          <p:grpSpPr>
            <a:xfrm flipH="1">
              <a:off x="4364072" y="1198193"/>
              <a:ext cx="3186606" cy="520699"/>
              <a:chOff x="2057775" y="0"/>
              <a:chExt cx="5487525" cy="896675"/>
            </a:xfrm>
          </p:grpSpPr>
          <p:pic>
            <p:nvPicPr>
              <p:cNvPr id="104" name="Google Shape;104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5" name="Google Shape;105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6" name="Google Shape;106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07" name="Google Shape;107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798862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8" name="Google Shape;108;p4"/>
            <p:cNvGrpSpPr/>
            <p:nvPr/>
          </p:nvGrpSpPr>
          <p:grpSpPr>
            <a:xfrm flipH="1">
              <a:off x="4364072" y="396118"/>
              <a:ext cx="1991656" cy="520699"/>
              <a:chOff x="4115550" y="0"/>
              <a:chExt cx="3429750" cy="896675"/>
            </a:xfrm>
          </p:grpSpPr>
          <p:pic>
            <p:nvPicPr>
              <p:cNvPr id="109" name="Google Shape;109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0" name="Google Shape;110;p4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11" name="Google Shape;111;p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-321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2" name="Google Shape;112;p4"/>
          <p:cNvSpPr txBox="1">
            <a:spLocks noGrp="1"/>
          </p:cNvSpPr>
          <p:nvPr>
            <p:ph type="body" idx="1"/>
          </p:nvPr>
        </p:nvSpPr>
        <p:spPr>
          <a:xfrm>
            <a:off x="3316867" y="1624033"/>
            <a:ext cx="5558400" cy="361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❑"/>
              <a:defRPr sz="3200" b="1">
                <a:latin typeface="Montserrat"/>
                <a:ea typeface="Montserrat"/>
                <a:cs typeface="Montserrat"/>
                <a:sym typeface="Montserrat"/>
              </a:defRPr>
            </a:lvl1pPr>
            <a:lvl2pPr marL="1219170" lvl="1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2pPr>
            <a:lvl3pPr marL="1828754" lvl="2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3pPr>
            <a:lvl4pPr marL="2438339" lvl="3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4pPr>
            <a:lvl5pPr marL="3047924" lvl="4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5pPr>
            <a:lvl6pPr marL="3657509" lvl="5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6pPr>
            <a:lvl7pPr marL="4267093" lvl="6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7pPr>
            <a:lvl8pPr marL="4876678" lvl="7" indent="-507987" algn="ctr" rtl="0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8pPr>
            <a:lvl9pPr marL="5486263" lvl="8" indent="-507987" algn="ctr">
              <a:spcBef>
                <a:spcPts val="800"/>
              </a:spcBef>
              <a:spcAft>
                <a:spcPts val="0"/>
              </a:spcAft>
              <a:buSzPts val="2400"/>
              <a:buFont typeface="Montserrat"/>
              <a:buChar char="❏"/>
              <a:defRPr sz="3200" b="1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13" name="Google Shape;113;p4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2274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oogle Shape;115;p5"/>
          <p:cNvGrpSpPr/>
          <p:nvPr/>
        </p:nvGrpSpPr>
        <p:grpSpPr>
          <a:xfrm flipH="1">
            <a:off x="5818365" y="-4283"/>
            <a:ext cx="6373635" cy="2821561"/>
            <a:chOff x="0" y="0"/>
            <a:chExt cx="5072935" cy="2245751"/>
          </a:xfrm>
        </p:grpSpPr>
        <p:pic>
          <p:nvPicPr>
            <p:cNvPr id="116" name="Google Shape;116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8" name="Google Shape;118;p5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19" name="Google Shape;119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0" name="Google Shape;120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1" name="Google Shape;121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2" name="Google Shape;122;p5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23" name="Google Shape;123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4" name="Google Shape;124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5" name="Google Shape;125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" name="Google Shape;126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7" name="Google Shape;127;p5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28" name="Google Shape;128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" name="Google Shape;129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0" name="Google Shape;130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1" name="Google Shape;131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32" name="Google Shape;132;p5"/>
          <p:cNvGrpSpPr/>
          <p:nvPr/>
        </p:nvGrpSpPr>
        <p:grpSpPr>
          <a:xfrm flipH="1">
            <a:off x="8" y="5270900"/>
            <a:ext cx="3186885" cy="1757937"/>
            <a:chOff x="6607482" y="3879952"/>
            <a:chExt cx="2536521" cy="1399186"/>
          </a:xfrm>
        </p:grpSpPr>
        <p:grpSp>
          <p:nvGrpSpPr>
            <p:cNvPr id="133" name="Google Shape;133;p5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34" name="Google Shape;134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5" name="Google Shape;135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36" name="Google Shape;136;p5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37" name="Google Shape;137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8" name="Google Shape;138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9" name="Google Shape;139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0" name="Google Shape;140;p5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5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10121600" cy="39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❑"/>
              <a:defRPr/>
            </a:lvl1pPr>
            <a:lvl2pPr marL="1219170" lvl="1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2pPr>
            <a:lvl3pPr marL="1828754" lvl="2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3pPr>
            <a:lvl4pPr marL="2438339" lvl="3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4pPr>
            <a:lvl5pPr marL="3047924" lvl="4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5pPr>
            <a:lvl6pPr marL="3657509" lvl="5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6pPr>
            <a:lvl7pPr marL="4267093" lvl="6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7pPr>
            <a:lvl8pPr marL="4876678" lvl="7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8pPr>
            <a:lvl9pPr marL="5486263" lvl="8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42" name="Google Shape;142;p5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882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6"/>
          <p:cNvGrpSpPr/>
          <p:nvPr/>
        </p:nvGrpSpPr>
        <p:grpSpPr>
          <a:xfrm flipH="1">
            <a:off x="5818365" y="-4283"/>
            <a:ext cx="6373635" cy="2821561"/>
            <a:chOff x="0" y="0"/>
            <a:chExt cx="5072935" cy="2245751"/>
          </a:xfrm>
        </p:grpSpPr>
        <p:pic>
          <p:nvPicPr>
            <p:cNvPr id="145" name="Google Shape;145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47" name="Google Shape;147;p6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48" name="Google Shape;148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9" name="Google Shape;149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0" name="Google Shape;150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1" name="Google Shape;151;p6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52" name="Google Shape;152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3" name="Google Shape;153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4" name="Google Shape;154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5" name="Google Shape;155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6" name="Google Shape;156;p6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57" name="Google Shape;157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8" name="Google Shape;158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9" name="Google Shape;159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0" name="Google Shape;160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61" name="Google Shape;161;p6"/>
          <p:cNvGrpSpPr/>
          <p:nvPr/>
        </p:nvGrpSpPr>
        <p:grpSpPr>
          <a:xfrm flipH="1">
            <a:off x="8" y="5270900"/>
            <a:ext cx="3186885" cy="1757937"/>
            <a:chOff x="6607482" y="3879952"/>
            <a:chExt cx="2536521" cy="1399186"/>
          </a:xfrm>
        </p:grpSpPr>
        <p:grpSp>
          <p:nvGrpSpPr>
            <p:cNvPr id="162" name="Google Shape;162;p6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63" name="Google Shape;163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4" name="Google Shape;164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65" name="Google Shape;165;p6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66" name="Google Shape;166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7" name="Google Shape;167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68" name="Google Shape;168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9" name="Google Shape;169;p6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6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47832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❑"/>
              <a:defRPr/>
            </a:lvl1pPr>
            <a:lvl2pPr marL="1219170" lvl="1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2pPr>
            <a:lvl3pPr marL="1828754" lvl="2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3pPr>
            <a:lvl4pPr marL="2438339" lvl="3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4pPr>
            <a:lvl5pPr marL="3047924" lvl="4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5pPr>
            <a:lvl6pPr marL="3657509" lvl="5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6pPr>
            <a:lvl7pPr marL="4267093" lvl="6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7pPr>
            <a:lvl8pPr marL="4876678" lvl="7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8pPr>
            <a:lvl9pPr marL="5486263" lvl="8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71" name="Google Shape;171;p6"/>
          <p:cNvSpPr txBox="1">
            <a:spLocks noGrp="1"/>
          </p:cNvSpPr>
          <p:nvPr>
            <p:ph type="body" idx="2"/>
          </p:nvPr>
        </p:nvSpPr>
        <p:spPr>
          <a:xfrm>
            <a:off x="6373533" y="2032500"/>
            <a:ext cx="47832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❑"/>
              <a:defRPr/>
            </a:lvl1pPr>
            <a:lvl2pPr marL="1219170" lvl="1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2pPr>
            <a:lvl3pPr marL="1828754" lvl="2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3pPr>
            <a:lvl4pPr marL="2438339" lvl="3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4pPr>
            <a:lvl5pPr marL="3047924" lvl="4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5pPr>
            <a:lvl6pPr marL="3657509" lvl="5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6pPr>
            <a:lvl7pPr marL="4267093" lvl="6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7pPr>
            <a:lvl8pPr marL="4876678" lvl="7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8pPr>
            <a:lvl9pPr marL="5486263" lvl="8" indent="-474121">
              <a:spcBef>
                <a:spcPts val="8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72" name="Google Shape;172;p6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989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oogle Shape;174;p7"/>
          <p:cNvGrpSpPr/>
          <p:nvPr/>
        </p:nvGrpSpPr>
        <p:grpSpPr>
          <a:xfrm flipH="1">
            <a:off x="5818365" y="-4283"/>
            <a:ext cx="6373635" cy="2821561"/>
            <a:chOff x="0" y="0"/>
            <a:chExt cx="5072935" cy="2245751"/>
          </a:xfrm>
        </p:grpSpPr>
        <p:pic>
          <p:nvPicPr>
            <p:cNvPr id="175" name="Google Shape;175;p7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6" name="Google Shape;176;p7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77" name="Google Shape;177;p7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78" name="Google Shape;178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9" name="Google Shape;179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0" name="Google Shape;180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1" name="Google Shape;181;p7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82" name="Google Shape;182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3" name="Google Shape;183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4" name="Google Shape;184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5" name="Google Shape;185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6" name="Google Shape;186;p7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87" name="Google Shape;187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8" name="Google Shape;188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9" name="Google Shape;189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0" name="Google Shape;190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91" name="Google Shape;191;p7"/>
          <p:cNvGrpSpPr/>
          <p:nvPr/>
        </p:nvGrpSpPr>
        <p:grpSpPr>
          <a:xfrm flipH="1">
            <a:off x="8" y="5270900"/>
            <a:ext cx="3186885" cy="1757937"/>
            <a:chOff x="6607482" y="3879952"/>
            <a:chExt cx="2536521" cy="1399186"/>
          </a:xfrm>
        </p:grpSpPr>
        <p:grpSp>
          <p:nvGrpSpPr>
            <p:cNvPr id="192" name="Google Shape;192;p7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93" name="Google Shape;193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4" name="Google Shape;194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95" name="Google Shape;195;p7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96" name="Google Shape;196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7" name="Google Shape;197;p7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98" name="Google Shape;198;p7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9" name="Google Shape;199;p7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7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31036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0256" rtl="0">
              <a:spcBef>
                <a:spcPts val="800"/>
              </a:spcBef>
              <a:spcAft>
                <a:spcPts val="0"/>
              </a:spcAft>
              <a:buSzPts val="1600"/>
              <a:buChar char="❑"/>
              <a:defRPr sz="2100"/>
            </a:lvl1pPr>
            <a:lvl2pPr marL="1219170" lvl="1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2pPr>
            <a:lvl3pPr marL="1828754" lvl="2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3pPr>
            <a:lvl4pPr marL="2438339" lvl="3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4pPr>
            <a:lvl5pPr marL="3047924" lvl="4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5pPr>
            <a:lvl6pPr marL="3657509" lvl="5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6pPr>
            <a:lvl7pPr marL="4267093" lvl="6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7pPr>
            <a:lvl8pPr marL="4876678" lvl="7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8pPr>
            <a:lvl9pPr marL="5486263" lvl="8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9pPr>
          </a:lstStyle>
          <a:p>
            <a:endParaRPr/>
          </a:p>
        </p:txBody>
      </p:sp>
      <p:sp>
        <p:nvSpPr>
          <p:cNvPr id="201" name="Google Shape;201;p7"/>
          <p:cNvSpPr txBox="1">
            <a:spLocks noGrp="1"/>
          </p:cNvSpPr>
          <p:nvPr>
            <p:ph type="body" idx="2"/>
          </p:nvPr>
        </p:nvSpPr>
        <p:spPr>
          <a:xfrm>
            <a:off x="4501416" y="2032500"/>
            <a:ext cx="31036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0256" rtl="0">
              <a:spcBef>
                <a:spcPts val="800"/>
              </a:spcBef>
              <a:spcAft>
                <a:spcPts val="0"/>
              </a:spcAft>
              <a:buSzPts val="1600"/>
              <a:buChar char="❑"/>
              <a:defRPr sz="2100"/>
            </a:lvl1pPr>
            <a:lvl2pPr marL="1219170" lvl="1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2pPr>
            <a:lvl3pPr marL="1828754" lvl="2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3pPr>
            <a:lvl4pPr marL="2438339" lvl="3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4pPr>
            <a:lvl5pPr marL="3047924" lvl="4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5pPr>
            <a:lvl6pPr marL="3657509" lvl="5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6pPr>
            <a:lvl7pPr marL="4267093" lvl="6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7pPr>
            <a:lvl8pPr marL="4876678" lvl="7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8pPr>
            <a:lvl9pPr marL="5486263" lvl="8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9pPr>
          </a:lstStyle>
          <a:p>
            <a:endParaRPr/>
          </a:p>
        </p:txBody>
      </p:sp>
      <p:sp>
        <p:nvSpPr>
          <p:cNvPr id="202" name="Google Shape;202;p7"/>
          <p:cNvSpPr txBox="1">
            <a:spLocks noGrp="1"/>
          </p:cNvSpPr>
          <p:nvPr>
            <p:ph type="body" idx="3"/>
          </p:nvPr>
        </p:nvSpPr>
        <p:spPr>
          <a:xfrm>
            <a:off x="7967565" y="2032500"/>
            <a:ext cx="3103600" cy="410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0256" rtl="0">
              <a:spcBef>
                <a:spcPts val="800"/>
              </a:spcBef>
              <a:spcAft>
                <a:spcPts val="0"/>
              </a:spcAft>
              <a:buSzPts val="1600"/>
              <a:buChar char="❑"/>
              <a:defRPr sz="2100"/>
            </a:lvl1pPr>
            <a:lvl2pPr marL="1219170" lvl="1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2pPr>
            <a:lvl3pPr marL="1828754" lvl="2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3pPr>
            <a:lvl4pPr marL="2438339" lvl="3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4pPr>
            <a:lvl5pPr marL="3047924" lvl="4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5pPr>
            <a:lvl6pPr marL="3657509" lvl="5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6pPr>
            <a:lvl7pPr marL="4267093" lvl="6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7pPr>
            <a:lvl8pPr marL="4876678" lvl="7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8pPr>
            <a:lvl9pPr marL="5486263" lvl="8" indent="-440256" rtl="0">
              <a:spcBef>
                <a:spcPts val="800"/>
              </a:spcBef>
              <a:spcAft>
                <a:spcPts val="0"/>
              </a:spcAft>
              <a:buSzPts val="1600"/>
              <a:buChar char="❏"/>
              <a:defRPr sz="2100"/>
            </a:lvl9pPr>
          </a:lstStyle>
          <a:p>
            <a:endParaRPr/>
          </a:p>
        </p:txBody>
      </p:sp>
      <p:sp>
        <p:nvSpPr>
          <p:cNvPr id="203" name="Google Shape;203;p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790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8"/>
          <p:cNvGrpSpPr/>
          <p:nvPr/>
        </p:nvGrpSpPr>
        <p:grpSpPr>
          <a:xfrm flipH="1">
            <a:off x="5818365" y="-4283"/>
            <a:ext cx="6373635" cy="2821561"/>
            <a:chOff x="0" y="0"/>
            <a:chExt cx="5072935" cy="2245751"/>
          </a:xfrm>
        </p:grpSpPr>
        <p:pic>
          <p:nvPicPr>
            <p:cNvPr id="206" name="Google Shape;206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7" name="Google Shape;207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08" name="Google Shape;208;p8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209" name="Google Shape;209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0" name="Google Shape;210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1" name="Google Shape;211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2" name="Google Shape;212;p8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213" name="Google Shape;213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4" name="Google Shape;214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5" name="Google Shape;215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6" name="Google Shape;216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7" name="Google Shape;217;p8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218" name="Google Shape;218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9" name="Google Shape;219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0" name="Google Shape;220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1" name="Google Shape;221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22" name="Google Shape;222;p8"/>
          <p:cNvGrpSpPr/>
          <p:nvPr/>
        </p:nvGrpSpPr>
        <p:grpSpPr>
          <a:xfrm flipH="1">
            <a:off x="8" y="5270900"/>
            <a:ext cx="3186885" cy="1757937"/>
            <a:chOff x="6607482" y="3879952"/>
            <a:chExt cx="2536521" cy="1399186"/>
          </a:xfrm>
        </p:grpSpPr>
        <p:grpSp>
          <p:nvGrpSpPr>
            <p:cNvPr id="223" name="Google Shape;223;p8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224" name="Google Shape;224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5" name="Google Shape;225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26" name="Google Shape;226;p8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227" name="Google Shape;227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28" name="Google Shape;228;p8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29" name="Google Shape;229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0" name="Google Shape;230;p8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8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8316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3" name="Google Shape;233;p9"/>
          <p:cNvGrpSpPr/>
          <p:nvPr/>
        </p:nvGrpSpPr>
        <p:grpSpPr>
          <a:xfrm flipH="1">
            <a:off x="5818365" y="-4283"/>
            <a:ext cx="6373635" cy="2821561"/>
            <a:chOff x="0" y="0"/>
            <a:chExt cx="5072935" cy="2245751"/>
          </a:xfrm>
        </p:grpSpPr>
        <p:pic>
          <p:nvPicPr>
            <p:cNvPr id="234" name="Google Shape;234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5" name="Google Shape;235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36" name="Google Shape;236;p9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237" name="Google Shape;237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8" name="Google Shape;238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39" name="Google Shape;239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40" name="Google Shape;240;p9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241" name="Google Shape;241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2" name="Google Shape;242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3" name="Google Shape;243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4" name="Google Shape;244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45" name="Google Shape;245;p9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246" name="Google Shape;246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7" name="Google Shape;247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8" name="Google Shape;248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9" name="Google Shape;249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50" name="Google Shape;250;p9"/>
          <p:cNvGrpSpPr/>
          <p:nvPr/>
        </p:nvGrpSpPr>
        <p:grpSpPr>
          <a:xfrm flipH="1">
            <a:off x="8" y="5270900"/>
            <a:ext cx="3186885" cy="1757937"/>
            <a:chOff x="6607482" y="3879952"/>
            <a:chExt cx="2536521" cy="1399186"/>
          </a:xfrm>
        </p:grpSpPr>
        <p:grpSp>
          <p:nvGrpSpPr>
            <p:cNvPr id="251" name="Google Shape;251;p9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252" name="Google Shape;252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3" name="Google Shape;253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54" name="Google Shape;254;p9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255" name="Google Shape;255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6" name="Google Shape;256;p9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57" name="Google Shape;257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8" name="Google Shape;258;p9"/>
          <p:cNvSpPr txBox="1">
            <a:spLocks noGrp="1"/>
          </p:cNvSpPr>
          <p:nvPr>
            <p:ph type="body" idx="1"/>
          </p:nvPr>
        </p:nvSpPr>
        <p:spPr>
          <a:xfrm>
            <a:off x="1717433" y="5260239"/>
            <a:ext cx="8645200" cy="69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>
              <a:spcBef>
                <a:spcPts val="480"/>
              </a:spcBef>
              <a:spcAft>
                <a:spcPts val="0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259" name="Google Shape;259;p9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5600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big emboss" type="blank">
  <p:cSld name="Blank big embos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0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  <p:grpSp>
        <p:nvGrpSpPr>
          <p:cNvPr id="262" name="Google Shape;262;p10"/>
          <p:cNvGrpSpPr/>
          <p:nvPr/>
        </p:nvGrpSpPr>
        <p:grpSpPr>
          <a:xfrm flipH="1">
            <a:off x="7619000" y="1"/>
            <a:ext cx="4573000" cy="4858567"/>
            <a:chOff x="0" y="0"/>
            <a:chExt cx="3429750" cy="3643925"/>
          </a:xfrm>
        </p:grpSpPr>
        <p:pic>
          <p:nvPicPr>
            <p:cNvPr id="263" name="Google Shape;263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2747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4" name="Google Shape;264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5" name="Google Shape;265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37362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6" name="Google Shape;266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68762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67" name="Google Shape;267;p10"/>
            <p:cNvGrpSpPr/>
            <p:nvPr/>
          </p:nvGrpSpPr>
          <p:grpSpPr>
            <a:xfrm>
              <a:off x="0" y="0"/>
              <a:ext cx="3429750" cy="896675"/>
              <a:chOff x="0" y="0"/>
              <a:chExt cx="3429750" cy="896675"/>
            </a:xfrm>
          </p:grpSpPr>
          <p:pic>
            <p:nvPicPr>
              <p:cNvPr id="268" name="Google Shape;268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9" name="Google Shape;269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70" name="Google Shape;270;p10"/>
          <p:cNvGrpSpPr/>
          <p:nvPr/>
        </p:nvGrpSpPr>
        <p:grpSpPr>
          <a:xfrm flipH="1">
            <a:off x="1" y="4127220"/>
            <a:ext cx="7316700" cy="3027067"/>
            <a:chOff x="2743750" y="2061250"/>
            <a:chExt cx="5487525" cy="2270300"/>
          </a:xfrm>
        </p:grpSpPr>
        <p:grpSp>
          <p:nvGrpSpPr>
            <p:cNvPr id="271" name="Google Shape;271;p10"/>
            <p:cNvGrpSpPr/>
            <p:nvPr/>
          </p:nvGrpSpPr>
          <p:grpSpPr>
            <a:xfrm>
              <a:off x="2743750" y="3434875"/>
              <a:ext cx="5487525" cy="896675"/>
              <a:chOff x="2057775" y="0"/>
              <a:chExt cx="5487525" cy="896675"/>
            </a:xfrm>
          </p:grpSpPr>
          <p:pic>
            <p:nvPicPr>
              <p:cNvPr id="272" name="Google Shape;272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3" name="Google Shape;273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4" name="Google Shape;274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75" name="Google Shape;275;p10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276" name="Google Shape;276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7" name="Google Shape;277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78" name="Google Shape;278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215207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68728D"/>
                </a:solidFill>
              </a:rPr>
              <a:pPr/>
              <a:t>‹#›</a:t>
            </a:fld>
            <a:endParaRPr lang="en">
              <a:solidFill>
                <a:srgbClr val="68728D"/>
              </a:solidFill>
            </a:endParaRPr>
          </a:p>
        </p:txBody>
      </p:sp>
      <p:grpSp>
        <p:nvGrpSpPr>
          <p:cNvPr id="281" name="Google Shape;281;p11"/>
          <p:cNvGrpSpPr/>
          <p:nvPr/>
        </p:nvGrpSpPr>
        <p:grpSpPr>
          <a:xfrm>
            <a:off x="-5" y="3657584"/>
            <a:ext cx="4248808" cy="3365507"/>
            <a:chOff x="4364071" y="-3213"/>
            <a:chExt cx="3186606" cy="2524130"/>
          </a:xfrm>
        </p:grpSpPr>
        <p:grpSp>
          <p:nvGrpSpPr>
            <p:cNvPr id="282" name="Google Shape;282;p11"/>
            <p:cNvGrpSpPr/>
            <p:nvPr/>
          </p:nvGrpSpPr>
          <p:grpSpPr>
            <a:xfrm flipH="1">
              <a:off x="4364072" y="2000218"/>
              <a:ext cx="3186606" cy="520699"/>
              <a:chOff x="2057775" y="0"/>
              <a:chExt cx="5487525" cy="896675"/>
            </a:xfrm>
          </p:grpSpPr>
          <p:pic>
            <p:nvPicPr>
              <p:cNvPr id="283" name="Google Shape;283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4" name="Google Shape;284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5" name="Google Shape;285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86" name="Google Shape;286;p11"/>
            <p:cNvGrpSpPr/>
            <p:nvPr/>
          </p:nvGrpSpPr>
          <p:grpSpPr>
            <a:xfrm flipH="1">
              <a:off x="4762444" y="1600887"/>
              <a:ext cx="1991656" cy="520699"/>
              <a:chOff x="4115550" y="0"/>
              <a:chExt cx="3429750" cy="896675"/>
            </a:xfrm>
          </p:grpSpPr>
          <p:pic>
            <p:nvPicPr>
              <p:cNvPr id="287" name="Google Shape;287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8" name="Google Shape;288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89" name="Google Shape;289;p11"/>
            <p:cNvGrpSpPr/>
            <p:nvPr/>
          </p:nvGrpSpPr>
          <p:grpSpPr>
            <a:xfrm flipH="1">
              <a:off x="4364072" y="1198193"/>
              <a:ext cx="1991656" cy="520699"/>
              <a:chOff x="4115550" y="0"/>
              <a:chExt cx="3429750" cy="896675"/>
            </a:xfrm>
          </p:grpSpPr>
          <p:pic>
            <p:nvPicPr>
              <p:cNvPr id="290" name="Google Shape;290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1" name="Google Shape;291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92" name="Google Shape;292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798862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3" name="Google Shape;293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364071" y="396118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4" name="Google Shape;294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-321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95" name="Google Shape;295;p11"/>
          <p:cNvGrpSpPr/>
          <p:nvPr/>
        </p:nvGrpSpPr>
        <p:grpSpPr>
          <a:xfrm>
            <a:off x="7943192" y="-4283"/>
            <a:ext cx="4248808" cy="2833065"/>
            <a:chOff x="5957394" y="-3213"/>
            <a:chExt cx="3186606" cy="2124799"/>
          </a:xfrm>
        </p:grpSpPr>
        <p:grpSp>
          <p:nvGrpSpPr>
            <p:cNvPr id="296" name="Google Shape;296;p11"/>
            <p:cNvGrpSpPr/>
            <p:nvPr/>
          </p:nvGrpSpPr>
          <p:grpSpPr>
            <a:xfrm flipH="1">
              <a:off x="5957394" y="-3213"/>
              <a:ext cx="3186606" cy="520699"/>
              <a:chOff x="0" y="0"/>
              <a:chExt cx="5487525" cy="896675"/>
            </a:xfrm>
          </p:grpSpPr>
          <p:pic>
            <p:nvPicPr>
              <p:cNvPr id="297" name="Google Shape;297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8" name="Google Shape;298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9" name="Google Shape;299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00" name="Google Shape;300;p11"/>
            <p:cNvGrpSpPr/>
            <p:nvPr/>
          </p:nvGrpSpPr>
          <p:grpSpPr>
            <a:xfrm flipH="1">
              <a:off x="6753972" y="396118"/>
              <a:ext cx="1991656" cy="520699"/>
              <a:chOff x="0" y="0"/>
              <a:chExt cx="3429750" cy="896675"/>
            </a:xfrm>
          </p:grpSpPr>
          <p:pic>
            <p:nvPicPr>
              <p:cNvPr id="301" name="Google Shape;301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2" name="Google Shape;302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3" name="Google Shape;303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8347294" y="1600887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04" name="Google Shape;304;p11"/>
            <p:cNvGrpSpPr/>
            <p:nvPr/>
          </p:nvGrpSpPr>
          <p:grpSpPr>
            <a:xfrm flipH="1">
              <a:off x="7152344" y="798862"/>
              <a:ext cx="1991656" cy="520699"/>
              <a:chOff x="0" y="0"/>
              <a:chExt cx="3429750" cy="896675"/>
            </a:xfrm>
          </p:grpSpPr>
          <p:pic>
            <p:nvPicPr>
              <p:cNvPr id="305" name="Google Shape;305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6" name="Google Shape;306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2884751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2" tIns="45718" rIns="91432" bIns="45718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32" tIns="45718" rIns="91432" bIns="4571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32" tIns="45718" rIns="91432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86"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20.02.2022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32" tIns="45718" rIns="91432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8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32" tIns="45718" rIns="91432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86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286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15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28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3" indent="-228573" algn="l" defTabSz="91428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18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8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0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43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86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30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73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18" indent="-228573" algn="l" defTabSz="9142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3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6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0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3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8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58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3" algn="l" defTabSz="91428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44000">
              <a:schemeClr val="lt2"/>
            </a:gs>
            <a:gs pos="72000">
              <a:schemeClr val="lt2"/>
            </a:gs>
            <a:gs pos="100000">
              <a:srgbClr val="D0D8E5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10121600" cy="39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❑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marL="914400" lvl="1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marL="1371600" lvl="2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marL="1828800" lvl="3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marL="2286000" lvl="4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marL="2743200" lvl="5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marL="3200400" lvl="6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marL="3657600" lvl="7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marL="4114800" lvl="8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lvl="2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lvl="3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lvl="4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lvl="5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lvl="6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lvl="7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lvl="8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defTabSz="914377"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68728D"/>
                </a:solidFill>
              </a:rPr>
              <a:pPr defTabSz="914377"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3182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44000">
              <a:schemeClr val="lt2"/>
            </a:gs>
            <a:gs pos="72000">
              <a:schemeClr val="lt2"/>
            </a:gs>
            <a:gs pos="100000">
              <a:srgbClr val="D0D8E5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5267" y="536933"/>
            <a:ext cx="4783200" cy="11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5267" y="2032500"/>
            <a:ext cx="10121600" cy="39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❑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marL="914400" lvl="1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marL="1371600" lvl="2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marL="1828800" lvl="3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marL="2286000" lvl="4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marL="2743200" lvl="5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marL="3200400" lvl="6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marL="3657600" lvl="7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marL="4114800" lvl="8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lvl="2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lvl="3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lvl="4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lvl="5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lvl="6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lvl="7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lvl="8" algn="ctr">
              <a:buNone/>
              <a:defRPr sz="17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defTabSz="914400"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68728D"/>
                </a:solidFill>
              </a:rPr>
              <a:pPr defTabSz="914400"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687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421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722475"/>
            <a:ext cx="1651000" cy="1660960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ctrTitle"/>
          </p:nvPr>
        </p:nvSpPr>
        <p:spPr>
          <a:xfrm>
            <a:off x="2083387" y="4571984"/>
            <a:ext cx="8094688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Стратегическое управление проектами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083392" y="5094763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846817" y="5445765"/>
            <a:ext cx="6545047" cy="677107"/>
          </a:xfrm>
          <a:prstGeom prst="rect">
            <a:avLst/>
          </a:prstGeom>
        </p:spPr>
        <p:txBody>
          <a:bodyPr wrap="square" lIns="91432" tIns="45718" rIns="91432" bIns="45718">
            <a:spAutoFit/>
          </a:bodyPr>
          <a:lstStyle/>
          <a:p>
            <a:pPr algn="ctr" defTabSz="914286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проектами</a:t>
            </a:r>
            <a:endParaRPr lang="uz-Cyrl-UZ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914286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 dirty="0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10ХБА</a:t>
            </a:r>
            <a:endParaRPr lang="ru-RU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008" y="195761"/>
            <a:ext cx="4565261" cy="437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8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</a:t>
            </a:fld>
            <a:endParaRPr>
              <a:solidFill>
                <a:srgbClr val="68728D"/>
              </a:solidFill>
            </a:endParaRPr>
          </a:p>
        </p:txBody>
      </p:sp>
      <p:pic>
        <p:nvPicPr>
          <p:cNvPr id="5" name="Picture 2" descr="SEVEN KEY AREAS FOR STRATEGIC PROJECT DESIGN. | by Jeremiah Paul Wandili |  Med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"/>
            <a:ext cx="8983980" cy="684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20623111">
            <a:off x="4310683" y="4083295"/>
            <a:ext cx="74126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dk1"/>
              </a:buClr>
              <a:buSzPts val="3000"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lack"/>
                <a:ea typeface="Lato Black"/>
                <a:cs typeface="Lato Black"/>
                <a:sym typeface="Lato Black"/>
              </a:rPr>
              <a:t>Стратегическое управление проектами </a:t>
            </a: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lack"/>
                <a:ea typeface="Lato Black"/>
                <a:cs typeface="Lato Black"/>
                <a:sym typeface="Lato Black"/>
              </a:rPr>
              <a:t> </a:t>
            </a:r>
            <a:b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 Black"/>
                <a:ea typeface="Lato Black"/>
                <a:cs typeface="Lato Black"/>
                <a:sym typeface="Lato Black"/>
              </a:rPr>
            </a:br>
            <a:r>
              <a:rPr lang="ru-RU" sz="2400" b="1" dirty="0" smtClean="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rPr>
              <a:t>— </a:t>
            </a:r>
            <a:r>
              <a:rPr lang="ru-RU" sz="2400" b="1" dirty="0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rPr>
              <a:t>это процесс осмысления ваших проектов в свете их связи с вашим стратегическим планом.</a:t>
            </a:r>
          </a:p>
        </p:txBody>
      </p:sp>
    </p:spTree>
    <p:extLst>
      <p:ext uri="{BB962C8B-B14F-4D97-AF65-F5344CB8AC3E}">
        <p14:creationId xmlns:p14="http://schemas.microsoft.com/office/powerpoint/2010/main" val="535403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3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Стратегическое управление проектами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2032501"/>
            <a:ext cx="10465729" cy="44961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  <a:sym typeface="Lato Light"/>
              </a:rPr>
              <a:t>В то время как управление проектами ведет проект от его начальной точки до конца, стратегическое управление проектами рассматривает общую картину. Он связывает проект с тем, как он приносит пользу эффективности и конкурентоспособности компании.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  <a:sym typeface="Lato Light"/>
              </a:rPr>
              <a:t>Стратегическое управление проектами определяет и реализует долгосрочные цели и задачи организации в проекте. При участии высшего руководства это объясняет, почему организация существует и контекст, в котором она работает.</a:t>
            </a:r>
          </a:p>
        </p:txBody>
      </p:sp>
    </p:spTree>
    <p:extLst>
      <p:ext uri="{BB962C8B-B14F-4D97-AF65-F5344CB8AC3E}">
        <p14:creationId xmlns:p14="http://schemas.microsoft.com/office/powerpoint/2010/main" val="1938218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170" y="537210"/>
            <a:ext cx="94869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4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11" name="Google Shape;117;p17"/>
          <p:cNvSpPr txBox="1">
            <a:spLocks noGrp="1"/>
          </p:cNvSpPr>
          <p:nvPr>
            <p:ph type="body" idx="1"/>
          </p:nvPr>
        </p:nvSpPr>
        <p:spPr>
          <a:xfrm>
            <a:off x="628651" y="538850"/>
            <a:ext cx="3497579" cy="177001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dirty="0">
                <a:latin typeface="Arial Narrow" pitchFamily="34" charset="0"/>
              </a:rPr>
              <a:t>Есть три общих компонента, которые ведут проект к его конечной цели для компании:</a:t>
            </a:r>
            <a:endParaRPr sz="2400" dirty="0">
              <a:latin typeface="Arial Narrow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7240" y="4305211"/>
            <a:ext cx="316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Стратегический анализ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86275" y="6358979"/>
            <a:ext cx="316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Стратегический выбор</a:t>
            </a:r>
            <a:endParaRPr lang="ru-RU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98180" y="4305120"/>
            <a:ext cx="3749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Стратегическая реализация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745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5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1. Стратегический анализ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Это формирует основу для проектов, которые организация выбирает для выполнения. Каждый проект должен быть связан с миссией организации и иметь ключевое значение для достижения долгосрочных целей.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Однако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принимая во внимание, что стратегическое управление касается общей картины, оно также учитывает внешние факторы, которые могут повлиять на прогресс. 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Таким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образом, руководители проектов часто используют инструменты стратегического анализа, такие как PEST, для выявления потенциальных проблем и минимизации их влияния.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11"/>
            <a:ext cx="1040130" cy="100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230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6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2</a:t>
            </a:r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Стратегический выбор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Как компания решает, в каких проектах участвовать?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Управление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несколькими проектами — сложная задача, которую менеджеры проектов выполняют в своей повседневной жизни.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Но выбор «правильных» проектов — важный шаг, требующий стратегического выбора.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 сути, это означает определение проектов, которые соответствуют стремлениям и ожиданиям заинтересованных сторон, а также используют сильные стороны компании.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Также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необходимо выявлять и использовать внешние возможности, избегая при этом внешних угроз.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" y="0"/>
            <a:ext cx="1057652" cy="1057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6058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7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3. Стратегическая реализация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Когда все готово, третий этап стратегического управления — это реализация.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Здесь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стратегическое управление проектами устанавливает долгосрочные, среднесрочные и краткосрочные цели для проектов и программ.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Каждая компания хочет расти. Поэтому им необходимо использовать возможности, которые они создают для себя, и оптимизировать внешние воздействия.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" t="3558" b="2577"/>
          <a:stretch/>
        </p:blipFill>
        <p:spPr bwMode="auto">
          <a:xfrm>
            <a:off x="9133" y="0"/>
            <a:ext cx="1076717" cy="1046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394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8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Стратегическая реализация исследует все виды преимуществ, в том числе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: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Использование и выгода от инструментов совместной работы в проектах</a:t>
            </a: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Как распределяются люди и ресурсы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«Почему?» проектов не только на базовом уровне, но и на вершине компании.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503656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9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805438" y="86179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Измерение успеха стратегического управления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805440" y="1609591"/>
            <a:ext cx="10418820" cy="50998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Любая стратегия и проект в рамках «более широкой картины» должны иметь индикаторы для измерения успеха. То же самое относится и к стратегическому управлению проектами.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Руководители стратегических проектов часто используют следующие четыре категории измерения эффективности:</a:t>
            </a: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Финансы</a:t>
            </a: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Клиенты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Обучение и рост</a:t>
            </a: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Внутренние бизнес-процессы.</a:t>
            </a:r>
          </a:p>
          <a:p>
            <a:pPr marL="368300" indent="-368300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Они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обеспечивают основу для определения целей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проектов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8194" name="Picture 2" descr="D:\Downloads\tape-measures-tool-stanley-fatmax-measurement-tape-661e1a581a2b69014c3da065f5aa86c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368" y="3676625"/>
            <a:ext cx="3209162" cy="298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098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10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Важность стратегического управления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b="1" dirty="0"/>
              <a:t>Важно ли стратегическое управление проектами</a:t>
            </a:r>
            <a:r>
              <a:rPr lang="ru-RU" sz="2400" b="1" dirty="0" smtClean="0"/>
              <a:t>?</a:t>
            </a:r>
          </a:p>
          <a:p>
            <a:pPr marL="0" indent="0" algn="just">
              <a:buClrTx/>
              <a:buNone/>
            </a:pPr>
            <a:endParaRPr lang="ru-RU" sz="2400" dirty="0" smtClean="0"/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/>
              <a:t>Да</a:t>
            </a:r>
            <a:r>
              <a:rPr lang="ru-RU" sz="2400" dirty="0"/>
              <a:t>, и это явное преимущество для организации, поскольку оно определяет путь ее роста. </a:t>
            </a:r>
            <a:endParaRPr lang="ru-RU" sz="2400" dirty="0" smtClean="0"/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/>
              <a:t>Должны </a:t>
            </a:r>
            <a:r>
              <a:rPr lang="ru-RU" sz="2400" dirty="0"/>
              <a:t>быть тесные, симбиотические отношения между стратегическим управлением проектами и управлением «на местах». </a:t>
            </a:r>
            <a:endParaRPr lang="ru-RU" sz="2400" dirty="0" smtClean="0"/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/>
              <a:t>Вот </a:t>
            </a:r>
            <a:r>
              <a:rPr lang="ru-RU" sz="2400" dirty="0"/>
              <a:t>почему это неотъемлемая часть сильных навыков лидерства в управлении проектами.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20482" name="Picture 2" descr="D:\Downloads\warning-sign-clip-art-exclamation-mark-c37e833fb2babccb2bae75ff300e2fc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210" y="1454894"/>
            <a:ext cx="1805940" cy="158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006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11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Основы стратегического управления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Эффективное управление проектами — это нечто большее, чем соблюдение сроков, бюджета и объема.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Достижение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стратегических целей и создание реальной ценности возможно только при грамотном управлении проектами, которое руководствуется и согласуется со стратегией организации.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</p:txBody>
      </p:sp>
      <p:sp>
        <p:nvSpPr>
          <p:cNvPr id="2" name="AutoShape 4" descr="ABC - Публикации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ABC - Публикации |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ABC - Публикации | Faceboo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ABC - Публикации | Faceboo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2" descr="ABC - Публикации | Facebook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430" y="4549140"/>
            <a:ext cx="3946480" cy="221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24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12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Основы 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206679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В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сегодняшней быстро меняющейся мировой среде организации формулируют и реализуют стратегию,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чтобы: 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решать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новые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задачи;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улучшать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предоставление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услуг;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согласовывать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своих сотрудников с видением 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миссией;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согласовывать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проекты и действия со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стратегией;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обеспечение ценности для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клиентов и заинтересованных сторон. 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 descr="Basics Word Made Building Blocks Isolated Stock Photo (Edit Now) 52179843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9" t="26120" r="5111" b="17737"/>
          <a:stretch/>
        </p:blipFill>
        <p:spPr bwMode="auto">
          <a:xfrm>
            <a:off x="7546469" y="2800350"/>
            <a:ext cx="3314700" cy="149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188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Basics Word Made Building Blocks Isolated Stock Photo (Edit Now) 52179843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9" t="26120" r="5111" b="17737"/>
          <a:stretch/>
        </p:blipFill>
        <p:spPr bwMode="auto">
          <a:xfrm>
            <a:off x="8575169" y="3320415"/>
            <a:ext cx="3314700" cy="149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13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Основы 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Плохое управление проектом и приверженность заинтересованных сторон могут помешать реализации даже самых хорошо продуманных стратегий.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Стратегическое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управление проектами выводит традиционные принципы и методы управления проектами на новый уровень,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который: 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улучшает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стратегическое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согласование;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дает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информацию для принятия решений о распределении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ресурсов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;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дает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информацию для оперативного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планирования;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помогает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снизить риски. 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3635076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14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81607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Основы 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84962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Стратегическое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управление проектами делает стратегическое лидерство работой каждого, а не только топ-менеджеров.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Хорошее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стратегическое руководство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проектами: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фокусируется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на согласовании управления проектами и портфелями со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стратегией;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помогает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координировать работу клиентов 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команд;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формирует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видение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успеха;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помогает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всем идти по намеченному пути.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8" name="Picture 2" descr="Basics Word Made Building Blocks Isolated Stock Photo (Edit Now) 52179843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9" t="26120" r="5111" b="17737"/>
          <a:stretch/>
        </p:blipFill>
        <p:spPr bwMode="auto">
          <a:xfrm>
            <a:off x="3031619" y="354997"/>
            <a:ext cx="3314700" cy="149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011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15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1051560" y="484607"/>
            <a:ext cx="10035540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Обеспечение согласованности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44957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Почему усилия по стратегии и управлению проектами должны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/>
            </a:r>
            <a:b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</a:b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быть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согласованы?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Организации, ориентированные на стратегию, лучше подготовлены для решения проблем меняющегося мира и создания ценности для клиентов и заинтересованных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сторон. Современные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высокоэффективные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организации эффективно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сообщают своим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сотрудникам: 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чего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они пытаются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достичь;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согласовывают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повседневную работу с видением 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стратегией;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используют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стратегию для определения приоритетов своего портфеля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работ;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измеряют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отслеживают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прогресс в достижении реальных стратегических целей. 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3" t="15714" r="32048" b="15714"/>
          <a:stretch/>
        </p:blipFill>
        <p:spPr bwMode="auto">
          <a:xfrm>
            <a:off x="0" y="10092"/>
            <a:ext cx="960120" cy="962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244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16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1051560" y="484607"/>
            <a:ext cx="10035540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691140" y="144957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Этот тип стратегического управления идет рука об руку с эффективным управлением проектами, потому что, когда стратеги составляют план, менеджеры проектов успешно его реализуют.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Для того чтобы эта передача была эффективной, исполнительным командам по стратегии нужны способные менеджеры стратегических проектов, чтобы высокие стратегические устремления могли основываться на точности компетентного планирования и реализации проектов.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Организации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которые реализуют стратегию с дисциплиной компетентного менеджера проектов, более успешны в достижении целей, потому что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/>
            </a:r>
            <a:br>
              <a:rPr lang="ru-RU" sz="2400" dirty="0" smtClean="0">
                <a:latin typeface="Arial Narrow" pitchFamily="34" charset="0"/>
                <a:ea typeface="Lato Light"/>
                <a:cs typeface="Lato Light"/>
              </a:rPr>
            </a:b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менеджеры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проектов помогают исполнительным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проектным командам.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3" t="15714" r="32048" b="15714"/>
          <a:stretch/>
        </p:blipFill>
        <p:spPr bwMode="auto">
          <a:xfrm>
            <a:off x="0" y="10092"/>
            <a:ext cx="960120" cy="962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8614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17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1571248" y="716419"/>
            <a:ext cx="752703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Помощь проектных менеджеров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Рассмотреть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все последствия различных вариантов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стратегии;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Оценить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планирование и финансовые последствия новых стратегических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инициатив;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Предвидеть осложнения, которые могут возникнуть из-за зависимости от расписания и управления заинтересованными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сторонами;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Объективно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оценивать стратегические риски и управлять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ими;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Использовать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планирование коммуникаций проекта, чтобы держать все заинтересованные стороны в курсе стратегического прогресса.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Превращать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неудачу стратегической инициативы в успех, избегая перерасхода средств и задержек в графике.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23554" name="Picture 2" descr="D:\Downloads\office-assistant-microsoft-corporation-microsoft-office-microsoft-word-build-paperclip-5a96d850de98b3650194aa7fafb0d1a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1" y="-3365"/>
            <a:ext cx="1796431" cy="162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8261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18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Что такое стратегическая инициатива?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Стратегические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инициативы — это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проекты,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призванные помочь организации достичь стратегических целей и оказать значительное влияние на всю организацию.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Они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управляются формально, как и любой другой проект, что означает, что они явно определены с точки зрения владельца, графика, необходимых ресурсов, шагов действий, хода выполнения и ожидаемых результатов.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Некоторые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стратегические инициативы являются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краткосрочными,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 то время как для полной реализации других могут потребоваться годы.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Стратегическое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управление проектами — это процесс управления проектами для достижения стратегического успеха.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26626" name="Picture 2" descr="D:\Downloads\letter-case-initial-cursive-others-354f67b4b28c8c3f0f3aad1c5bb7c57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131" y="2752834"/>
            <a:ext cx="864870" cy="159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189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19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Опыт по стратегическому управлению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Должны ли менеджеры проектов обучаться стратегии?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Институт управления проектами обнаружил, что, хотя технические навыки являются ключевыми для управления проектами и программами, их недостаточно для специалистов по управлению проектами (PMP)®, чтобы конкурировать в меняющемся мире.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Для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полноценного участия в разработке стратегии на корпоративном уровне опытным руководителям проектов необходимы соответствующие знания и навыки.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Опыт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стратегического управления и управления бизнесом,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составляет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одну треть Треугольника талантов PMI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®.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25602" name="Picture 2" descr="D:\Downloads\microscope-experiment-microscope-88b12253cc449478a2e38350f22d609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7" t="4667" r="18842" b="7333"/>
          <a:stretch/>
        </p:blipFill>
        <p:spPr bwMode="auto">
          <a:xfrm>
            <a:off x="-3637" y="4787700"/>
            <a:ext cx="1100917" cy="207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0500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20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Кандидаты для стратегического управления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Кто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является хорошим кандидатом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для стратегического управления проектами?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Менеджеры стратегических проектов обычно являются профессионалами, которым поручено управлять проектами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на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различных должностях 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уровнях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включая: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старших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менеджеров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,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менеджеров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проектов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,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директоров,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специалистов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 стратегическому планированию и аналитиков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,</a:t>
            </a:r>
          </a:p>
          <a:p>
            <a:pPr marL="723900" indent="-368300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специалистов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 управлению эффективностью, отвечающих за управление стратегическими инициативами или связанными проектами.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24578" name="Picture 2" descr="D:\Downloads\check-mark-royalty-free-stock-photography-clip-art-green-tick-50f71ed6bf3caada5888693fe3be27e9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9" t="7372" r="11501" b="7569"/>
          <a:stretch/>
        </p:blipFill>
        <p:spPr bwMode="auto">
          <a:xfrm>
            <a:off x="8982998" y="3030367"/>
            <a:ext cx="2104102" cy="2250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161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21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В чём разница?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В чем разница между стратегическим управлением проектами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/>
            </a:r>
            <a:b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</a:b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и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управлением проектами?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Существует много общего между традиционным управлением проектами и стратегическим управлением проектами.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Это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потому, что «стратегическая» часть фразы, по сути, говорит о применении «стратегической линзы» к вашему существующему портфелю проектов.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Это означает, что вы по-прежнему будете применять все свои традиционные навыки и процессы управления проектами в стратегическом управлении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проектами.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4098" name="Picture 2" descr="D:\Downloads\question-mark-clip-art-red-question-mark-capitalization-c09c905e09b721c40221d92ef17c3367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5" t="9668" r="13408" b="9499"/>
          <a:stretch/>
        </p:blipFill>
        <p:spPr bwMode="auto">
          <a:xfrm>
            <a:off x="11140577" y="3074670"/>
            <a:ext cx="975268" cy="196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198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22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В чём разница?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В стратегическом управлении проектами, командам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управления проектами необходимо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0" indent="0" algn="ctr">
              <a:buClrTx/>
              <a:buNone/>
            </a:pP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управлять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более широкими бизнес-аспектами своих проектов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0" indent="0" algn="ctr">
              <a:buClrTx/>
              <a:buNone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чтобы </a:t>
            </a:r>
          </a:p>
          <a:p>
            <a:pPr marL="0" indent="0" algn="ctr">
              <a:buClrTx/>
              <a:buNone/>
            </a:pP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лучше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поддерживать и согласовывать организационную стратегию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0" indent="0" algn="ctr">
              <a:buClrTx/>
              <a:buNone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а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не просто озабоченность решением стандартных вопросов управления проектами - время,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бюджет, объём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 т.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д.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 descr="D:\Downloads\question-mark-clip-art-red-question-mark-capitalization-c09c905e09b721c40221d92ef17c3367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5" t="9668" r="13408" b="9499"/>
          <a:stretch/>
        </p:blipFill>
        <p:spPr bwMode="auto">
          <a:xfrm>
            <a:off x="11140577" y="3074670"/>
            <a:ext cx="975268" cy="196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034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23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Как убедиться?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Как убедиться, что ваши проекты поддерживают вашу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стратегию?</a:t>
            </a:r>
          </a:p>
          <a:p>
            <a:pPr marL="0" indent="0" algn="just">
              <a:buClrTx/>
              <a:buNone/>
            </a:pPr>
            <a:endParaRPr lang="ru-RU" sz="2400" b="1" dirty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Ваши проекты — это основа вашей стратегии — именно в них действительно что-то делается и достигается прогресс.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Это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также место, где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тратятся все деньги и время. 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Необходимо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убедиться, что ваши действия хорошо согласованы с целями вашей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стратегии.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 descr="D:\Downloads\question-mark-clip-art-red-question-mark-capitalization-c09c905e09b721c40221d92ef17c3367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5" t="9668" r="13408" b="9499"/>
          <a:stretch/>
        </p:blipFill>
        <p:spPr bwMode="auto">
          <a:xfrm>
            <a:off x="11140577" y="3074670"/>
            <a:ext cx="975268" cy="196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6890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24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1314450" y="838937"/>
            <a:ext cx="8709660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Проекты должны поддерживать цели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Для каждой активной задачи/цели/результата требуется как минимум один проект</a:t>
            </a:r>
            <a:r>
              <a:rPr lang="en-US" sz="2400" dirty="0">
                <a:latin typeface="Arial Narrow" pitchFamily="34" charset="0"/>
                <a:ea typeface="Lato Light"/>
                <a:cs typeface="Lato Light"/>
              </a:rPr>
              <a:t> 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- Это очевидно.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У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вас могут быть будущие цели, которые еще не «начаты», и это нормально, но любая «активная» цель должна иметь проекты, которые будут работать на достижение цели, иначе вы на самом деле не работаете над ней.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 зависимости от того, насколько велики ваши инициативы, вы можете обнаружить, что вам нужно иметь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под-проекты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 разделе «Проекты», чтобы лучше представить, как вы собираетесь выполнять работу.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 descr="D:\Downloads\stock-photography-goal-target-corporation-clip-art-target-png-e2d2f3963c90fd5865952dd3ef7b2abc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14"/>
          <a:stretch/>
        </p:blipFill>
        <p:spPr bwMode="auto">
          <a:xfrm>
            <a:off x="11584" y="11430"/>
            <a:ext cx="1725776" cy="145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326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25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Проекты должны достигать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ЦЕЛИ. </a:t>
            </a:r>
          </a:p>
          <a:p>
            <a:pPr marL="0" indent="0" algn="just">
              <a:buClrTx/>
              <a:buNone/>
            </a:pPr>
            <a:endParaRPr lang="ru-RU" sz="2400" b="1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Для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каждой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цели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вы должны быть в состоянии сказать, что, если вы хорошо справитесь со всеми ее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проектами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вы достигнете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цели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Если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вы не можете этого сказать, вам нужно взглянуть на набор проектов и определить свои пробелы.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8" name="Picture 2" descr="D:\Downloads\stock-photography-goal-target-corporation-clip-art-target-png-e2d2f3963c90fd5865952dd3ef7b2abc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14"/>
          <a:stretch/>
        </p:blipFill>
        <p:spPr bwMode="auto">
          <a:xfrm>
            <a:off x="11584" y="11430"/>
            <a:ext cx="1725776" cy="145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9106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26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Проекты не должны «перекрываться» или быть дублирующими. </a:t>
            </a:r>
            <a:endParaRPr lang="ru-RU" sz="2400" b="1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Внимательно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изучите набор проектов по каждой цели и по стратегии. Как правило, вы не сможете полностью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достигнуть цели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без конкретного одного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— если можете, серьезно подумайте, действительно ли вам нужен этот проект.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Может быть, эти усилия лучше направить на что-то другое? Вы должны быть готовы удалить или уменьшить объем проектов. Точно так же убедитесь, что у вас нет проектов внутри или между целями, которые «перекрываются» по объему, по существу дублируя работу.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8" name="Picture 2" descr="D:\Downloads\stock-photography-goal-target-corporation-clip-art-target-png-e2d2f3963c90fd5865952dd3ef7b2abc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14"/>
          <a:stretch/>
        </p:blipFill>
        <p:spPr bwMode="auto">
          <a:xfrm>
            <a:off x="11584" y="11430"/>
            <a:ext cx="1725776" cy="145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5921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27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Каждый проект должен иметь четкую связь с одной или несколькими целями. </a:t>
            </a:r>
            <a:endParaRPr lang="ru-RU" sz="2400" b="1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Даже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если он не связан напрямую с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целью,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он должен четко поддерживать то, что вы пытаясь достичь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Если вы сможете провести четкую линию от ваших проектов к ключевым показателям эффективности, она улучшится, это отличный показатель соответствия.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Обратите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внимание, что время от времени вы можете обнаружить, что у вас есть проект, который явно демонстрирует стратегическую ценность, но не соответствует конкретной цели — это может быть признаком того, что вам нужно пересмотреть свои цели и убедиться, что они сами по себе дают вам правильное покрытие.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 descr="D:\Downloads\stock-photography-goal-target-corporation-clip-art-target-png-e2d2f3963c90fd5865952dd3ef7b2abc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14"/>
          <a:stretch/>
        </p:blipFill>
        <p:spPr bwMode="auto">
          <a:xfrm>
            <a:off x="11584" y="11430"/>
            <a:ext cx="1725776" cy="145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555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28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Проекты должны реализовываться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Каждый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проект должен быть реально обеспечен ресурсами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– время, деньги, навыки: их никогда не бывает достаточно, и они, вероятно, являются наиболее важным элементом фактической реализации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проекта. Это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означает, что вы должны иметь:</a:t>
            </a:r>
          </a:p>
          <a:p>
            <a:pPr marL="723900" lvl="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Оценка потребностей проекта.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Опередите события: убедитесь, что каждый проект, который вы предлагаете, имеет по крайней мере высокую оценку времени, стоимости и ресурсов. 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Бюджет для проекта - Реально. В чьей это команде? Из чьего бюджета?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Для некоторых организаций все исходит из одного ведра людей и денег, в других у вас может быть сложный процесс запроса операционных / капитальных затрат. 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21506" name="Picture 2" descr="D:\Downloads\gear-gold-icon-red-tech-gear-b6f1778291ea827c2b06d46ddb5825f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" y="5463540"/>
            <a:ext cx="1491401" cy="139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0914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29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Сроки проекта должны согласовываться с вашими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целями.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Цель устанавливается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​​на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собрании,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а затем через какое-то время кто-то выясняет, что на самом деле нужно сделать, создает проекты... и сроки просто не складываются.</a:t>
            </a:r>
          </a:p>
          <a:p>
            <a:pPr marL="0" lv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Что-то должно измениться, либо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проект,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либо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цель;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убедитесь, что это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произойдет.</a:t>
            </a: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Если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вы этого не сделаете, ваш план станет нереалистичным, а значит, он не будет заслуживающим доверия, а значит, он не будет полезен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.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</p:txBody>
      </p:sp>
      <p:pic>
        <p:nvPicPr>
          <p:cNvPr id="7" name="Picture 2" descr="D:\Downloads\gear-gold-icon-red-tech-gear-b6f1778291ea827c2b06d46ddb5825f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" y="5463540"/>
            <a:ext cx="1491401" cy="139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3682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30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У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каждого проекта должен быть владелец —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критически важно!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 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Кто-то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должен быть заинтересован в реализации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он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должен: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нести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ответственность за его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запуск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б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ыть ответственным за реализацию</a:t>
            </a:r>
          </a:p>
          <a:p>
            <a:pPr marL="723900" indent="-368300" algn="just">
              <a:buClrTx/>
              <a:buFont typeface="Courier New" pitchFamily="49" charset="0"/>
              <a:buChar char="o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иметь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полномочия, чтобы все это работало.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723900" indent="-368300" algn="just">
              <a:buClrTx/>
              <a:buFont typeface="Courier New" pitchFamily="49" charset="0"/>
              <a:buChar char="o"/>
            </a:pP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состоится только в том случае, если все эти три вещи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соблюдаются.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7" name="Picture 2" descr="D:\Downloads\gear-gold-icon-red-tech-gear-b6f1778291ea827c2b06d46ddb5825f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" y="5463540"/>
            <a:ext cx="1491401" cy="139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041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31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Необходимо быть в курсе событий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Стратегически </a:t>
            </a: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управляйте своими проектами. </a:t>
            </a:r>
            <a:endParaRPr lang="ru-RU" sz="2400" b="1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Каждая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цель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имеет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свое собственное сочетание проектов, а затем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следует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сочетание проектов по всему стратегическому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плану.</a:t>
            </a:r>
            <a:endParaRPr lang="ru-RU" sz="2400" dirty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Не упускайте из виду более широкую картину — точно так же, как общий процесс стратегического управления делает упор на процесс управления в рамках всей реализации стратегии, то же самое относится и к стратегическому управлению набором проектов во всем вашем портфеле.</a:t>
            </a:r>
            <a:endParaRPr lang="ru-RU" sz="2400" dirty="0">
              <a:latin typeface="Arial Narrow" pitchFamily="34" charset="0"/>
              <a:ea typeface="Lato Light"/>
              <a:cs typeface="Lato Light"/>
              <a:sym typeface="Lato Light"/>
            </a:endParaRPr>
          </a:p>
        </p:txBody>
      </p:sp>
      <p:pic>
        <p:nvPicPr>
          <p:cNvPr id="3074" name="Picture 2" descr="D:\Downloads\red-heart-stereo-cartoon-red-exclamation-mark-d3e0b44b68d89df4e4f4a56d9d46b79b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9" t="20536" r="36558" b="21074"/>
          <a:stretch/>
        </p:blipFill>
        <p:spPr bwMode="auto">
          <a:xfrm>
            <a:off x="11392462" y="2766060"/>
            <a:ext cx="673808" cy="244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83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32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Стратегически расставляйте приоритеты для проектов по всему портфелю. </a:t>
            </a:r>
            <a:endParaRPr lang="ru-RU" sz="2400" b="1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Изменения должны произойти, это должно быть гарантировано. </a:t>
            </a: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То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, как вы с этим справитесь, серьезно повлияет на выполнение вашего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плана.</a:t>
            </a:r>
          </a:p>
          <a:p>
            <a:pPr marL="368300" lvl="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Когда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внутренняя или внешняя среда, доступные ресурсы, стратегические потребности и т.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д.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изменяются, вам необходимо стратегически определить приоритеты проектов по всему плану, исходя из потребностей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целей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.</a:t>
            </a:r>
          </a:p>
        </p:txBody>
      </p:sp>
      <p:pic>
        <p:nvPicPr>
          <p:cNvPr id="7" name="Picture 2" descr="D:\Downloads\red-heart-stereo-cartoon-red-exclamation-mark-d3e0b44b68d89df4e4f4a56d9d46b79b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9" t="20536" r="36558" b="21074"/>
          <a:stretch/>
        </p:blipFill>
        <p:spPr bwMode="auto">
          <a:xfrm>
            <a:off x="11392462" y="2766060"/>
            <a:ext cx="673808" cy="244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7997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33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5" name="Google Shape;345;p17"/>
          <p:cNvSpPr txBox="1">
            <a:spLocks/>
          </p:cNvSpPr>
          <p:nvPr/>
        </p:nvSpPr>
        <p:spPr>
          <a:xfrm>
            <a:off x="691138" y="484607"/>
            <a:ext cx="10395962" cy="666611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b="1" kern="0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Poppins" charset="0"/>
              </a:rPr>
              <a:t>. . .</a:t>
            </a:r>
            <a:endParaRPr lang="en-US" sz="3200" b="1" kern="0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itchFamily="2" charset="0"/>
              <a:cs typeface="Poppins" charset="0"/>
            </a:endParaRPr>
          </a:p>
        </p:txBody>
      </p:sp>
      <p:sp>
        <p:nvSpPr>
          <p:cNvPr id="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782580" y="1586731"/>
            <a:ext cx="10465729" cy="475691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sz="2400" b="1" dirty="0">
                <a:latin typeface="Arial Narrow" pitchFamily="34" charset="0"/>
                <a:ea typeface="Lato Light"/>
                <a:cs typeface="Lato Light"/>
              </a:rPr>
              <a:t>Позвольте проектам и целям информировать друг </a:t>
            </a:r>
            <a:r>
              <a:rPr lang="ru-RU" sz="2400" b="1" dirty="0" smtClean="0">
                <a:latin typeface="Arial Narrow" pitchFamily="34" charset="0"/>
                <a:ea typeface="Lato Light"/>
                <a:cs typeface="Lato Light"/>
              </a:rPr>
              <a:t>друга.</a:t>
            </a: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Стратегический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план должен жить и дышать.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Иногда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изменения идут сверху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вниз, обусловленные уточнением того, чего вы хотите достичь, но вы должны оставить место для реалий реализации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проекта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и того, чему вы научились на самом деле, для отражения в плане более высокого уровня, даже если это просто поддержание текущих и точных сроков объективных целей. </a:t>
            </a:r>
            <a:endParaRPr lang="ru-RU" sz="2400" dirty="0" smtClean="0">
              <a:latin typeface="Arial Narrow" pitchFamily="34" charset="0"/>
              <a:ea typeface="Lato Light"/>
              <a:cs typeface="Lato Light"/>
            </a:endParaRPr>
          </a:p>
          <a:p>
            <a:pPr marL="368300" indent="-368300" algn="just">
              <a:buClrTx/>
              <a:buFont typeface="Wingdings" pitchFamily="2" charset="2"/>
              <a:buChar char="Ø"/>
            </a:pP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Чем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более изолированными становятся ваши </a:t>
            </a:r>
            <a:r>
              <a:rPr lang="ru-RU" sz="2400" dirty="0" smtClean="0">
                <a:latin typeface="Arial Narrow" pitchFamily="34" charset="0"/>
                <a:ea typeface="Lato Light"/>
                <a:cs typeface="Lato Light"/>
              </a:rPr>
              <a:t>проекты </a:t>
            </a:r>
            <a:r>
              <a:rPr lang="ru-RU" sz="2400" dirty="0">
                <a:latin typeface="Arial Narrow" pitchFamily="34" charset="0"/>
                <a:ea typeface="Lato Light"/>
                <a:cs typeface="Lato Light"/>
              </a:rPr>
              <a:t>от остальной части плана, тем менее реальным становится ваш план.</a:t>
            </a:r>
          </a:p>
        </p:txBody>
      </p:sp>
      <p:pic>
        <p:nvPicPr>
          <p:cNvPr id="7" name="Picture 2" descr="D:\Downloads\red-heart-stereo-cartoon-red-exclamation-mark-d3e0b44b68d89df4e4f4a56d9d46b79b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9" t="20536" r="36558" b="21074"/>
          <a:stretch/>
        </p:blipFill>
        <p:spPr bwMode="auto">
          <a:xfrm>
            <a:off x="11392462" y="2766060"/>
            <a:ext cx="673808" cy="244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309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68728D"/>
                </a:solidFill>
              </a:rPr>
              <a:pPr/>
              <a:t>34</a:t>
            </a:fld>
            <a:endParaRPr>
              <a:solidFill>
                <a:srgbClr val="68728D"/>
              </a:solidFill>
            </a:endParaRPr>
          </a:p>
        </p:txBody>
      </p:sp>
      <p:sp>
        <p:nvSpPr>
          <p:cNvPr id="9" name="Google Shape;191;p20"/>
          <p:cNvSpPr txBox="1">
            <a:spLocks/>
          </p:cNvSpPr>
          <p:nvPr/>
        </p:nvSpPr>
        <p:spPr>
          <a:xfrm>
            <a:off x="698337" y="771811"/>
            <a:ext cx="8035600" cy="75218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914377"/>
            <a:r>
              <a:rPr lang="ru-RU" sz="3200" dirty="0">
                <a:solidFill>
                  <a:srgbClr val="0B375A"/>
                </a:solidFill>
              </a:rPr>
              <a:t>Использованная литература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5296" y="1754601"/>
            <a:ext cx="10953560" cy="477053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Harvard Business Review Project Management Handbook - Antonio Nieto-Rodriguez - Harvard Business Review Press, 2021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Implementing Positive Organizational Change: A Strategic Project Management Approach - Gina 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Abudi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- J. Ross Publishing, 2017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ISE Strategic Management - Frank 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Rothaermel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- McGraw-Hill 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Interamericana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de 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España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S.L.; 2020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PMBOK® Guide) – Seventh Edition and The Standard for Project Management – Project Management Institute, 2021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Project Management: A Strategic Managerial Approach - Jack R. Meredith - Wiley; 10th edition, 2017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Strategic Management -  Frank 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Rothaermel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- McGraw Hill; 2016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Strategic Management -  Fred David - Pearson; 17th edition, 2019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Strategic Management - 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А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. 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Петров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- 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Piter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, 2018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Strategic Management: Theory &amp; Cases -  Charles W. L. Hill -  </a:t>
            </a:r>
            <a:r>
              <a:rPr lang="en-US" dirty="0" err="1">
                <a:solidFill>
                  <a:srgbClr val="0B375A"/>
                </a:solidFill>
                <a:latin typeface="Arial Narrow" pitchFamily="34" charset="0"/>
              </a:rPr>
              <a:t>Cengage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Learning; 2019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Strategic Project Management Made Simple: Solution Tools for Leaders and Teams - Terry Schmidt - Wiley; Second edition, 2021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Стратегический менеджмент – Александрова А.В. - </a:t>
            </a:r>
            <a:r>
              <a:rPr lang="ru-RU" dirty="0" err="1">
                <a:solidFill>
                  <a:srgbClr val="0B375A"/>
                </a:solidFill>
                <a:latin typeface="Arial Narrow" pitchFamily="34" charset="0"/>
              </a:rPr>
              <a:t>Инакф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-М, 2018</a:t>
            </a: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Стратегический менеджмент – </a:t>
            </a:r>
            <a:r>
              <a:rPr lang="ru-RU" dirty="0" err="1">
                <a:solidFill>
                  <a:srgbClr val="0B375A"/>
                </a:solidFill>
                <a:latin typeface="Arial Narrow" pitchFamily="34" charset="0"/>
              </a:rPr>
              <a:t>Ансофф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 И. - </a:t>
            </a:r>
            <a:r>
              <a:rPr lang="ru-RU" dirty="0" smtClean="0">
                <a:solidFill>
                  <a:srgbClr val="0B375A"/>
                </a:solidFill>
                <a:latin typeface="Arial Narrow" pitchFamily="34" charset="0"/>
              </a:rPr>
              <a:t>Классическое 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издание </a:t>
            </a:r>
            <a:r>
              <a:rPr lang="ru-RU" dirty="0" smtClean="0">
                <a:solidFill>
                  <a:srgbClr val="0B375A"/>
                </a:solidFill>
                <a:latin typeface="Arial Narrow" pitchFamily="34" charset="0"/>
              </a:rPr>
              <a:t>- 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СПб.: Питер, 2009</a:t>
            </a:r>
          </a:p>
          <a:p>
            <a:pPr marL="342891" indent="-342891" defTabSz="914377">
              <a:buSzPct val="100000"/>
              <a:buFont typeface="+mj-lt"/>
              <a:buAutoNum type="arabicPeriod"/>
            </a:pP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Стратегический менеджмент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– </a:t>
            </a:r>
            <a:r>
              <a:rPr lang="ru-RU" dirty="0" err="1">
                <a:solidFill>
                  <a:srgbClr val="0B375A"/>
                </a:solidFill>
                <a:latin typeface="Arial Narrow" pitchFamily="34" charset="0"/>
              </a:rPr>
              <a:t>Лапыгин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Ю.Н.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 – </a:t>
            </a:r>
            <a:r>
              <a:rPr lang="ru-RU" dirty="0">
                <a:solidFill>
                  <a:srgbClr val="0B375A"/>
                </a:solidFill>
                <a:latin typeface="Arial Narrow" pitchFamily="34" charset="0"/>
              </a:rPr>
              <a:t>Инфра</a:t>
            </a:r>
            <a:r>
              <a:rPr lang="en-US" dirty="0">
                <a:solidFill>
                  <a:srgbClr val="0B375A"/>
                </a:solidFill>
                <a:latin typeface="Arial Narrow" pitchFamily="34" charset="0"/>
              </a:rPr>
              <a:t>-M, </a:t>
            </a:r>
            <a:r>
              <a:rPr lang="en-US" dirty="0" smtClean="0">
                <a:solidFill>
                  <a:srgbClr val="0B375A"/>
                </a:solidFill>
                <a:latin typeface="Arial Narrow" pitchFamily="34" charset="0"/>
              </a:rPr>
              <a:t>2017</a:t>
            </a:r>
            <a:r>
              <a:rPr lang="ru-RU" dirty="0" smtClean="0">
                <a:solidFill>
                  <a:srgbClr val="0B375A"/>
                </a:solidFill>
                <a:latin typeface="Arial Narrow" pitchFamily="34" charset="0"/>
              </a:rPr>
              <a:t> </a:t>
            </a:r>
            <a:endParaRPr lang="ru-RU" dirty="0">
              <a:solidFill>
                <a:srgbClr val="0B375A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93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7FF"/>
            </a:gs>
            <a:gs pos="62000">
              <a:srgbClr val="CCD4EB"/>
            </a:gs>
            <a:gs pos="100000">
              <a:schemeClr val="accent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6"/>
          <p:cNvSpPr txBox="1">
            <a:spLocks noGrp="1"/>
          </p:cNvSpPr>
          <p:nvPr>
            <p:ph type="sldNum" idx="12"/>
          </p:nvPr>
        </p:nvSpPr>
        <p:spPr>
          <a:xfrm>
            <a:off x="11639200" y="6312100"/>
            <a:ext cx="552800" cy="54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35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6453" y="2306188"/>
            <a:ext cx="3759107" cy="93076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 defTabSz="914377">
              <a:lnSpc>
                <a:spcPts val="6500"/>
              </a:lnSpc>
            </a:pPr>
            <a:r>
              <a:rPr lang="ru-RU" sz="6800" b="1" dirty="0">
                <a:solidFill>
                  <a:srgbClr val="2632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>
                <a:solidFill>
                  <a:srgbClr val="2632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57921" y="3872954"/>
            <a:ext cx="3298467" cy="138755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 defTabSz="914377">
              <a:lnSpc>
                <a:spcPts val="1600"/>
              </a:lnSpc>
            </a:pPr>
            <a:endParaRPr lang="en-US" sz="1700" dirty="0">
              <a:solidFill>
                <a:srgbClr val="263248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 defTabSz="914377">
              <a:lnSpc>
                <a:spcPts val="1600"/>
              </a:lnSpc>
            </a:pPr>
            <a:endParaRPr lang="en-US" sz="1700" dirty="0">
              <a:solidFill>
                <a:srgbClr val="263248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 defTabSz="914377">
              <a:lnSpc>
                <a:spcPts val="1600"/>
              </a:lnSpc>
            </a:pPr>
            <a:r>
              <a:rPr lang="en-US" sz="1700" dirty="0">
                <a:solidFill>
                  <a:srgbClr val="263248"/>
                </a:solidFill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00" dirty="0">
              <a:solidFill>
                <a:srgbClr val="263248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 defTabSz="914377">
              <a:lnSpc>
                <a:spcPts val="1600"/>
              </a:lnSpc>
            </a:pPr>
            <a:endParaRPr lang="en-US" sz="1700" dirty="0">
              <a:solidFill>
                <a:srgbClr val="263248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 defTabSz="914377">
              <a:lnSpc>
                <a:spcPts val="1600"/>
              </a:lnSpc>
            </a:pPr>
            <a:r>
              <a:rPr lang="en-US" sz="1700" dirty="0">
                <a:solidFill>
                  <a:srgbClr val="263248"/>
                </a:solidFill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 defTabSz="914377"/>
            <a:r>
              <a:rPr lang="en-US" sz="1700" dirty="0">
                <a:solidFill>
                  <a:srgbClr val="263248"/>
                </a:solidFill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11650" y="3128995"/>
            <a:ext cx="1813319" cy="52322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 defTabSz="914377"/>
            <a:r>
              <a:rPr lang="ru-RU" sz="2800" b="1" dirty="0">
                <a:solidFill>
                  <a:srgbClr val="263248"/>
                </a:solidFill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800" b="1" dirty="0">
                <a:solidFill>
                  <a:srgbClr val="263248"/>
                </a:solidFill>
                <a:latin typeface="Montserrat" charset="0"/>
                <a:ea typeface="Montserrat" charset="0"/>
                <a:cs typeface="Montserrat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97633236"/>
      </p:ext>
    </p:extLst>
  </p:cSld>
  <p:clrMapOvr>
    <a:masterClrMapping/>
  </p:clrMapOvr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olsce template">
  <a:themeElements>
    <a:clrScheme name="Custom 347">
      <a:dk1>
        <a:srgbClr val="252831"/>
      </a:dk1>
      <a:lt1>
        <a:srgbClr val="FFFFFF"/>
      </a:lt1>
      <a:dk2>
        <a:srgbClr val="68728D"/>
      </a:dk2>
      <a:lt2>
        <a:srgbClr val="E9EDF3"/>
      </a:lt2>
      <a:accent1>
        <a:srgbClr val="7D89AC"/>
      </a:accent1>
      <a:accent2>
        <a:srgbClr val="728CD8"/>
      </a:accent2>
      <a:accent3>
        <a:srgbClr val="72D8D8"/>
      </a:accent3>
      <a:accent4>
        <a:srgbClr val="B1D872"/>
      </a:accent4>
      <a:accent5>
        <a:srgbClr val="F8D067"/>
      </a:accent5>
      <a:accent6>
        <a:srgbClr val="BDC3D3"/>
      </a:accent6>
      <a:hlink>
        <a:srgbClr val="7D89A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olsce template">
  <a:themeElements>
    <a:clrScheme name="Custom 347">
      <a:dk1>
        <a:srgbClr val="252831"/>
      </a:dk1>
      <a:lt1>
        <a:srgbClr val="FFFFFF"/>
      </a:lt1>
      <a:dk2>
        <a:srgbClr val="68728D"/>
      </a:dk2>
      <a:lt2>
        <a:srgbClr val="E9EDF3"/>
      </a:lt2>
      <a:accent1>
        <a:srgbClr val="7D89AC"/>
      </a:accent1>
      <a:accent2>
        <a:srgbClr val="728CD8"/>
      </a:accent2>
      <a:accent3>
        <a:srgbClr val="72D8D8"/>
      </a:accent3>
      <a:accent4>
        <a:srgbClr val="B1D872"/>
      </a:accent4>
      <a:accent5>
        <a:srgbClr val="F8D067"/>
      </a:accent5>
      <a:accent6>
        <a:srgbClr val="BDC3D3"/>
      </a:accent6>
      <a:hlink>
        <a:srgbClr val="7D89A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3709</TotalTime>
  <Words>2080</Words>
  <Application>Microsoft Office PowerPoint</Application>
  <PresentationFormat>Произвольный</PresentationFormat>
  <Paragraphs>229</Paragraphs>
  <Slides>35</Slides>
  <Notes>35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35</vt:i4>
      </vt:variant>
    </vt:vector>
  </HeadingPairs>
  <TitlesOfParts>
    <vt:vector size="38" baseType="lpstr">
      <vt:lpstr>3_Тема Office</vt:lpstr>
      <vt:lpstr>Volsce template</vt:lpstr>
      <vt:lpstr>1_Volsce template</vt:lpstr>
      <vt:lpstr>Стратегическое управление проектами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User Windows</cp:lastModifiedBy>
  <cp:revision>287</cp:revision>
  <dcterms:created xsi:type="dcterms:W3CDTF">2019-05-28T05:33:27Z</dcterms:created>
  <dcterms:modified xsi:type="dcterms:W3CDTF">2022-02-20T08:00:07Z</dcterms:modified>
</cp:coreProperties>
</file>