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9" r:id="rId2"/>
  </p:sldMasterIdLst>
  <p:notesMasterIdLst>
    <p:notesMasterId r:id="rId38"/>
  </p:notesMasterIdLst>
  <p:sldIdLst>
    <p:sldId id="363" r:id="rId3"/>
    <p:sldId id="358" r:id="rId4"/>
    <p:sldId id="364" r:id="rId5"/>
    <p:sldId id="366" r:id="rId6"/>
    <p:sldId id="367" r:id="rId7"/>
    <p:sldId id="368" r:id="rId8"/>
    <p:sldId id="369" r:id="rId9"/>
    <p:sldId id="370" r:id="rId10"/>
    <p:sldId id="396" r:id="rId11"/>
    <p:sldId id="371" r:id="rId12"/>
    <p:sldId id="372" r:id="rId13"/>
    <p:sldId id="373" r:id="rId14"/>
    <p:sldId id="374" r:id="rId15"/>
    <p:sldId id="375" r:id="rId16"/>
    <p:sldId id="376" r:id="rId17"/>
    <p:sldId id="377" r:id="rId18"/>
    <p:sldId id="378" r:id="rId19"/>
    <p:sldId id="379" r:id="rId20"/>
    <p:sldId id="380" r:id="rId21"/>
    <p:sldId id="381" r:id="rId22"/>
    <p:sldId id="382" r:id="rId23"/>
    <p:sldId id="383" r:id="rId24"/>
    <p:sldId id="384" r:id="rId25"/>
    <p:sldId id="385" r:id="rId26"/>
    <p:sldId id="391" r:id="rId27"/>
    <p:sldId id="395" r:id="rId28"/>
    <p:sldId id="394" r:id="rId29"/>
    <p:sldId id="393" r:id="rId30"/>
    <p:sldId id="388" r:id="rId31"/>
    <p:sldId id="392" r:id="rId32"/>
    <p:sldId id="390" r:id="rId33"/>
    <p:sldId id="389" r:id="rId34"/>
    <p:sldId id="359" r:id="rId35"/>
    <p:sldId id="386" r:id="rId36"/>
    <p:sldId id="362" r:id="rId37"/>
  </p:sldIdLst>
  <p:sldSz cx="12192000" cy="6858000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375A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04474-1F80-4091-90CD-22752BB5BFD7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7473F4-B915-4BC0-AF53-AD8B408EEB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37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8CB7B1-8312-436A-8BF1-308D4791013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90800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255378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81046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85913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19603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70486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183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944020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9965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289209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71556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100281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618407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504267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416310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53555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32471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14488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756784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952621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371366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588624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8113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736127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442648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997169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463758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528340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318447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4321615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249561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5932024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8020524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707898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0384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gradFill>
          <a:gsLst>
            <a:gs pos="0">
              <a:schemeClr val="lt1"/>
            </a:gs>
            <a:gs pos="19000">
              <a:schemeClr val="lt2"/>
            </a:gs>
            <a:gs pos="100000">
              <a:schemeClr val="lt2"/>
            </a:gs>
          </a:gsLst>
          <a:lin ang="10800025" scaled="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188715" y="0"/>
            <a:ext cx="3315080" cy="6858000"/>
            <a:chOff x="1511923" y="0"/>
            <a:chExt cx="2486310" cy="5143500"/>
          </a:xfrm>
        </p:grpSpPr>
        <p:sp>
          <p:nvSpPr>
            <p:cNvPr id="11" name="Google Shape;11;p2"/>
            <p:cNvSpPr/>
            <p:nvPr/>
          </p:nvSpPr>
          <p:spPr>
            <a:xfrm flipH="1">
              <a:off x="1894634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151192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1619866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3" name="Google Shape;13;p2"/>
          <p:cNvGrpSpPr/>
          <p:nvPr/>
        </p:nvGrpSpPr>
        <p:grpSpPr>
          <a:xfrm>
            <a:off x="6587315" y="0"/>
            <a:ext cx="3101392" cy="6858000"/>
            <a:chOff x="1060873" y="0"/>
            <a:chExt cx="2326044" cy="5143500"/>
          </a:xfrm>
        </p:grpSpPr>
        <p:sp>
          <p:nvSpPr>
            <p:cNvPr id="14" name="Google Shape;14;p2"/>
            <p:cNvSpPr/>
            <p:nvPr/>
          </p:nvSpPr>
          <p:spPr>
            <a:xfrm>
              <a:off x="12833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106087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5400700" scaled="0"/>
            </a:gradFill>
            <a:ln>
              <a:noFill/>
            </a:ln>
            <a:effectLst>
              <a:outerShdw blurRad="214313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6" name="Google Shape;16;p2"/>
          <p:cNvGrpSpPr/>
          <p:nvPr/>
        </p:nvGrpSpPr>
        <p:grpSpPr>
          <a:xfrm>
            <a:off x="5171952" y="-867"/>
            <a:ext cx="3784889" cy="6860667"/>
            <a:chOff x="-650" y="-650"/>
            <a:chExt cx="2838667" cy="5145500"/>
          </a:xfrm>
        </p:grpSpPr>
        <p:sp>
          <p:nvSpPr>
            <p:cNvPr id="17" name="Google Shape;17;p2"/>
            <p:cNvSpPr/>
            <p:nvPr/>
          </p:nvSpPr>
          <p:spPr>
            <a:xfrm flipH="1">
              <a:off x="7344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-650" y="-650"/>
              <a:ext cx="2492350" cy="5145500"/>
            </a:xfrm>
            <a:custGeom>
              <a:avLst/>
              <a:gdLst/>
              <a:ahLst/>
              <a:cxnLst/>
              <a:rect l="l" t="t" r="r" b="b"/>
              <a:pathLst>
                <a:path w="99694" h="205820" extrusionOk="0">
                  <a:moveTo>
                    <a:pt x="0" y="0"/>
                  </a:moveTo>
                  <a:lnTo>
                    <a:pt x="0" y="205820"/>
                  </a:lnTo>
                  <a:lnTo>
                    <a:pt x="99694" y="205820"/>
                  </a:lnTo>
                  <a:lnTo>
                    <a:pt x="60199" y="26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3700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  <a:effectLst>
              <a:outerShdw blurRad="314325" algn="bl" rotWithShape="0">
                <a:schemeClr val="dk1">
                  <a:alpha val="50000"/>
                </a:schemeClr>
              </a:outerShdw>
            </a:effectLst>
          </p:spPr>
        </p:sp>
      </p:grpSp>
      <p:grpSp>
        <p:nvGrpSpPr>
          <p:cNvPr id="19" name="Google Shape;19;p2"/>
          <p:cNvGrpSpPr/>
          <p:nvPr/>
        </p:nvGrpSpPr>
        <p:grpSpPr>
          <a:xfrm>
            <a:off x="-8767" y="-8766"/>
            <a:ext cx="8328173" cy="6871700"/>
            <a:chOff x="-3886187" y="-6575"/>
            <a:chExt cx="6246130" cy="5153775"/>
          </a:xfrm>
        </p:grpSpPr>
        <p:sp>
          <p:nvSpPr>
            <p:cNvPr id="20" name="Google Shape;20;p2"/>
            <p:cNvSpPr/>
            <p:nvPr/>
          </p:nvSpPr>
          <p:spPr>
            <a:xfrm>
              <a:off x="256342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-3886187" y="-6575"/>
              <a:ext cx="5936050" cy="5153775"/>
            </a:xfrm>
            <a:custGeom>
              <a:avLst/>
              <a:gdLst/>
              <a:ahLst/>
              <a:cxnLst/>
              <a:rect l="l" t="t" r="r" b="b"/>
              <a:pathLst>
                <a:path w="237442" h="206151" extrusionOk="0">
                  <a:moveTo>
                    <a:pt x="0" y="206151"/>
                  </a:moveTo>
                  <a:lnTo>
                    <a:pt x="0" y="0"/>
                  </a:lnTo>
                  <a:lnTo>
                    <a:pt x="237442" y="0"/>
                  </a:lnTo>
                  <a:lnTo>
                    <a:pt x="198081" y="206089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38" scaled="0"/>
            </a:gradFill>
            <a:ln>
              <a:noFill/>
            </a:ln>
            <a:effectLst>
              <a:outerShdw blurRad="314325" algn="bl" rotWithShape="0">
                <a:schemeClr val="accent6">
                  <a:alpha val="50000"/>
                </a:schemeClr>
              </a:outerShdw>
            </a:effectLst>
          </p:spPr>
        </p: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914400" y="880067"/>
            <a:ext cx="5992400" cy="3020400"/>
          </a:xfrm>
          <a:prstGeom prst="rect">
            <a:avLst/>
          </a:prstGeom>
          <a:effectLst>
            <a:outerShdw blurRad="85725" dist="28575" dir="5400000" algn="bl" rotWithShape="0">
              <a:schemeClr val="accent6">
                <a:alpha val="25000"/>
              </a:scheme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81227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gradFill>
          <a:gsLst>
            <a:gs pos="0">
              <a:srgbClr val="5A667B"/>
            </a:gs>
            <a:gs pos="100000">
              <a:srgbClr val="26282D"/>
            </a:gs>
          </a:gsLst>
          <a:lin ang="10800025" scaled="0"/>
        </a:gra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4;p3"/>
          <p:cNvGrpSpPr/>
          <p:nvPr/>
        </p:nvGrpSpPr>
        <p:grpSpPr>
          <a:xfrm>
            <a:off x="2016764" y="0"/>
            <a:ext cx="3213480" cy="6858000"/>
            <a:chOff x="1511923" y="0"/>
            <a:chExt cx="2410110" cy="5143500"/>
          </a:xfrm>
        </p:grpSpPr>
        <p:sp>
          <p:nvSpPr>
            <p:cNvPr id="25" name="Google Shape;25;p3"/>
            <p:cNvSpPr/>
            <p:nvPr/>
          </p:nvSpPr>
          <p:spPr>
            <a:xfrm flipH="1">
              <a:off x="1818434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rgbClr val="000000"/>
                </a:gs>
                <a:gs pos="13000">
                  <a:srgbClr val="000000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6" name="Google Shape;26;p3"/>
            <p:cNvSpPr/>
            <p:nvPr/>
          </p:nvSpPr>
          <p:spPr>
            <a:xfrm flipH="1">
              <a:off x="151192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rgbClr val="5A667B"/>
                </a:gs>
                <a:gs pos="100000">
                  <a:srgbClr val="26282D"/>
                </a:gs>
              </a:gsLst>
              <a:lin ang="16200038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27" name="Google Shape;27;p3"/>
          <p:cNvGrpSpPr/>
          <p:nvPr/>
        </p:nvGrpSpPr>
        <p:grpSpPr>
          <a:xfrm>
            <a:off x="1415364" y="0"/>
            <a:ext cx="3101392" cy="6858000"/>
            <a:chOff x="1060873" y="0"/>
            <a:chExt cx="2326044" cy="5143500"/>
          </a:xfrm>
        </p:grpSpPr>
        <p:sp>
          <p:nvSpPr>
            <p:cNvPr id="28" name="Google Shape;28;p3"/>
            <p:cNvSpPr/>
            <p:nvPr/>
          </p:nvSpPr>
          <p:spPr>
            <a:xfrm>
              <a:off x="12833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" name="Google Shape;29;p3"/>
            <p:cNvSpPr/>
            <p:nvPr/>
          </p:nvSpPr>
          <p:spPr>
            <a:xfrm>
              <a:off x="106087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rgbClr val="5A667B"/>
                </a:gs>
                <a:gs pos="100000">
                  <a:srgbClr val="26282D"/>
                </a:gs>
              </a:gsLst>
              <a:lin ang="5400012" scaled="0"/>
            </a:gradFill>
            <a:ln>
              <a:noFill/>
            </a:ln>
            <a:effectLst>
              <a:outerShdw blurRad="214313" algn="bl" rotWithShape="0">
                <a:srgbClr val="000000">
                  <a:alpha val="72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30" name="Google Shape;30;p3"/>
          <p:cNvGrpSpPr/>
          <p:nvPr/>
        </p:nvGrpSpPr>
        <p:grpSpPr>
          <a:xfrm>
            <a:off x="1" y="-867"/>
            <a:ext cx="3886489" cy="6860667"/>
            <a:chOff x="-650" y="-650"/>
            <a:chExt cx="2914867" cy="5145500"/>
          </a:xfrm>
        </p:grpSpPr>
        <p:sp>
          <p:nvSpPr>
            <p:cNvPr id="31" name="Google Shape;31;p3"/>
            <p:cNvSpPr/>
            <p:nvPr/>
          </p:nvSpPr>
          <p:spPr>
            <a:xfrm flipH="1">
              <a:off x="8106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rgbClr val="000000"/>
                </a:gs>
                <a:gs pos="13000">
                  <a:srgbClr val="000000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2" name="Google Shape;32;p3"/>
            <p:cNvSpPr/>
            <p:nvPr/>
          </p:nvSpPr>
          <p:spPr>
            <a:xfrm>
              <a:off x="-650" y="-650"/>
              <a:ext cx="2492350" cy="5145500"/>
            </a:xfrm>
            <a:custGeom>
              <a:avLst/>
              <a:gdLst/>
              <a:ahLst/>
              <a:cxnLst/>
              <a:rect l="l" t="t" r="r" b="b"/>
              <a:pathLst>
                <a:path w="99694" h="205820" extrusionOk="0">
                  <a:moveTo>
                    <a:pt x="0" y="0"/>
                  </a:moveTo>
                  <a:lnTo>
                    <a:pt x="0" y="205820"/>
                  </a:lnTo>
                  <a:lnTo>
                    <a:pt x="99694" y="205820"/>
                  </a:lnTo>
                  <a:lnTo>
                    <a:pt x="60199" y="26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3700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  <a:effectLst>
              <a:outerShdw blurRad="314325" algn="bl" rotWithShape="0">
                <a:schemeClr val="dk1">
                  <a:alpha val="74000"/>
                </a:schemeClr>
              </a:outerShdw>
            </a:effectLst>
          </p:spPr>
        </p:sp>
      </p:grpSp>
      <p:grpSp>
        <p:nvGrpSpPr>
          <p:cNvPr id="33" name="Google Shape;33;p3"/>
          <p:cNvGrpSpPr/>
          <p:nvPr/>
        </p:nvGrpSpPr>
        <p:grpSpPr>
          <a:xfrm>
            <a:off x="0" y="0"/>
            <a:ext cx="3147456" cy="6860867"/>
            <a:chOff x="-650" y="0"/>
            <a:chExt cx="2360592" cy="5145650"/>
          </a:xfrm>
        </p:grpSpPr>
        <p:sp>
          <p:nvSpPr>
            <p:cNvPr id="34" name="Google Shape;34;p3"/>
            <p:cNvSpPr/>
            <p:nvPr/>
          </p:nvSpPr>
          <p:spPr>
            <a:xfrm>
              <a:off x="256342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5" name="Google Shape;35;p3"/>
            <p:cNvSpPr/>
            <p:nvPr/>
          </p:nvSpPr>
          <p:spPr>
            <a:xfrm>
              <a:off x="-650" y="0"/>
              <a:ext cx="2054075" cy="5145650"/>
            </a:xfrm>
            <a:custGeom>
              <a:avLst/>
              <a:gdLst/>
              <a:ahLst/>
              <a:cxnLst/>
              <a:rect l="l" t="t" r="r" b="b"/>
              <a:pathLst>
                <a:path w="82163" h="205826" extrusionOk="0">
                  <a:moveTo>
                    <a:pt x="0" y="205743"/>
                  </a:moveTo>
                  <a:lnTo>
                    <a:pt x="26" y="0"/>
                  </a:lnTo>
                  <a:lnTo>
                    <a:pt x="82163" y="0"/>
                  </a:lnTo>
                  <a:lnTo>
                    <a:pt x="42659" y="205826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38" scaled="0"/>
            </a:gradFill>
            <a:ln>
              <a:noFill/>
            </a:ln>
            <a:effectLst>
              <a:outerShdw blurRad="314325" algn="bl" rotWithShape="0">
                <a:schemeClr val="accent6">
                  <a:alpha val="50000"/>
                </a:schemeClr>
              </a:outerShdw>
            </a:effectLst>
          </p:spPr>
        </p:sp>
      </p:grpSp>
      <p:sp>
        <p:nvSpPr>
          <p:cNvPr id="36" name="Google Shape;36;p3"/>
          <p:cNvSpPr txBox="1">
            <a:spLocks noGrp="1"/>
          </p:cNvSpPr>
          <p:nvPr>
            <p:ph type="ctrTitle"/>
          </p:nvPr>
        </p:nvSpPr>
        <p:spPr>
          <a:xfrm>
            <a:off x="3462133" y="2682317"/>
            <a:ext cx="7815600" cy="847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56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56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56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56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56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56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56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56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56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3"/>
          <p:cNvSpPr txBox="1">
            <a:spLocks noGrp="1"/>
          </p:cNvSpPr>
          <p:nvPr>
            <p:ph type="subTitle" idx="1"/>
          </p:nvPr>
        </p:nvSpPr>
        <p:spPr>
          <a:xfrm>
            <a:off x="3462133" y="3658887"/>
            <a:ext cx="7815600" cy="516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>
                <a:solidFill>
                  <a:schemeClr val="lt2"/>
                </a:solidFill>
              </a:defRPr>
            </a:lvl1pPr>
            <a:lvl2pPr lvl="1" rtl="0">
              <a:spcBef>
                <a:spcPts val="800"/>
              </a:spcBef>
              <a:spcAft>
                <a:spcPts val="0"/>
              </a:spcAft>
              <a:buClr>
                <a:schemeClr val="lt2"/>
              </a:buClr>
              <a:buSzPts val="3000"/>
              <a:buNone/>
              <a:defRPr sz="4000">
                <a:solidFill>
                  <a:schemeClr val="lt2"/>
                </a:solidFill>
              </a:defRPr>
            </a:lvl2pPr>
            <a:lvl3pPr lvl="2" rtl="0">
              <a:spcBef>
                <a:spcPts val="800"/>
              </a:spcBef>
              <a:spcAft>
                <a:spcPts val="0"/>
              </a:spcAft>
              <a:buSzPts val="3000"/>
              <a:buNone/>
              <a:defRPr sz="4000">
                <a:solidFill>
                  <a:schemeClr val="lt2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SzPts val="3000"/>
              <a:buNone/>
              <a:defRPr sz="4000">
                <a:solidFill>
                  <a:schemeClr val="lt2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SzPts val="3000"/>
              <a:buNone/>
              <a:defRPr sz="4000">
                <a:solidFill>
                  <a:schemeClr val="lt2"/>
                </a:solidFill>
              </a:defRPr>
            </a:lvl5pPr>
            <a:lvl6pPr lvl="5" rtl="0">
              <a:spcBef>
                <a:spcPts val="800"/>
              </a:spcBef>
              <a:spcAft>
                <a:spcPts val="0"/>
              </a:spcAft>
              <a:buSzPts val="3000"/>
              <a:buNone/>
              <a:defRPr sz="4000">
                <a:solidFill>
                  <a:schemeClr val="lt2"/>
                </a:solidFill>
              </a:defRPr>
            </a:lvl6pPr>
            <a:lvl7pPr lvl="6" rtl="0">
              <a:spcBef>
                <a:spcPts val="800"/>
              </a:spcBef>
              <a:spcAft>
                <a:spcPts val="0"/>
              </a:spcAft>
              <a:buSzPts val="3000"/>
              <a:buNone/>
              <a:defRPr sz="4000">
                <a:solidFill>
                  <a:schemeClr val="lt2"/>
                </a:solidFill>
              </a:defRPr>
            </a:lvl7pPr>
            <a:lvl8pPr lvl="7" rtl="0">
              <a:spcBef>
                <a:spcPts val="800"/>
              </a:spcBef>
              <a:spcAft>
                <a:spcPts val="0"/>
              </a:spcAft>
              <a:buSzPts val="3000"/>
              <a:buNone/>
              <a:defRPr sz="4000">
                <a:solidFill>
                  <a:schemeClr val="lt2"/>
                </a:solidFill>
              </a:defRPr>
            </a:lvl8pPr>
            <a:lvl9pPr lvl="8" rtl="0">
              <a:spcBef>
                <a:spcPts val="800"/>
              </a:spcBef>
              <a:spcAft>
                <a:spcPts val="800"/>
              </a:spcAft>
              <a:buSzPts val="3000"/>
              <a:buNone/>
              <a:defRPr sz="4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99987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gradFill>
          <a:gsLst>
            <a:gs pos="0">
              <a:schemeClr val="lt1"/>
            </a:gs>
            <a:gs pos="19000">
              <a:schemeClr val="lt2"/>
            </a:gs>
            <a:gs pos="100000">
              <a:schemeClr val="lt2"/>
            </a:gs>
          </a:gsLst>
          <a:lin ang="10800025" scaled="0"/>
        </a:gra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oogle Shape;39;p4"/>
          <p:cNvGrpSpPr/>
          <p:nvPr/>
        </p:nvGrpSpPr>
        <p:grpSpPr>
          <a:xfrm>
            <a:off x="7188715" y="0"/>
            <a:ext cx="3315080" cy="6858000"/>
            <a:chOff x="1511923" y="0"/>
            <a:chExt cx="2486310" cy="5143500"/>
          </a:xfrm>
        </p:grpSpPr>
        <p:sp>
          <p:nvSpPr>
            <p:cNvPr id="40" name="Google Shape;40;p4"/>
            <p:cNvSpPr/>
            <p:nvPr/>
          </p:nvSpPr>
          <p:spPr>
            <a:xfrm flipH="1">
              <a:off x="1894634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" name="Google Shape;41;p4"/>
            <p:cNvSpPr/>
            <p:nvPr/>
          </p:nvSpPr>
          <p:spPr>
            <a:xfrm flipH="1">
              <a:off x="151192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1619866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42" name="Google Shape;42;p4"/>
          <p:cNvGrpSpPr/>
          <p:nvPr/>
        </p:nvGrpSpPr>
        <p:grpSpPr>
          <a:xfrm>
            <a:off x="6587315" y="0"/>
            <a:ext cx="3101392" cy="6858000"/>
            <a:chOff x="1060873" y="0"/>
            <a:chExt cx="2326044" cy="5143500"/>
          </a:xfrm>
        </p:grpSpPr>
        <p:sp>
          <p:nvSpPr>
            <p:cNvPr id="43" name="Google Shape;43;p4"/>
            <p:cNvSpPr/>
            <p:nvPr/>
          </p:nvSpPr>
          <p:spPr>
            <a:xfrm>
              <a:off x="12833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4" name="Google Shape;44;p4"/>
            <p:cNvSpPr/>
            <p:nvPr/>
          </p:nvSpPr>
          <p:spPr>
            <a:xfrm>
              <a:off x="106087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5400700" scaled="0"/>
            </a:gradFill>
            <a:ln>
              <a:noFill/>
            </a:ln>
            <a:effectLst>
              <a:outerShdw blurRad="214313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45" name="Google Shape;45;p4"/>
          <p:cNvGrpSpPr/>
          <p:nvPr/>
        </p:nvGrpSpPr>
        <p:grpSpPr>
          <a:xfrm>
            <a:off x="5171952" y="-867"/>
            <a:ext cx="3784889" cy="6860667"/>
            <a:chOff x="-650" y="-650"/>
            <a:chExt cx="2838667" cy="5145500"/>
          </a:xfrm>
        </p:grpSpPr>
        <p:sp>
          <p:nvSpPr>
            <p:cNvPr id="46" name="Google Shape;46;p4"/>
            <p:cNvSpPr/>
            <p:nvPr/>
          </p:nvSpPr>
          <p:spPr>
            <a:xfrm flipH="1">
              <a:off x="7344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7" name="Google Shape;47;p4"/>
            <p:cNvSpPr/>
            <p:nvPr/>
          </p:nvSpPr>
          <p:spPr>
            <a:xfrm>
              <a:off x="-650" y="-650"/>
              <a:ext cx="2492350" cy="5145500"/>
            </a:xfrm>
            <a:custGeom>
              <a:avLst/>
              <a:gdLst/>
              <a:ahLst/>
              <a:cxnLst/>
              <a:rect l="l" t="t" r="r" b="b"/>
              <a:pathLst>
                <a:path w="99694" h="205820" extrusionOk="0">
                  <a:moveTo>
                    <a:pt x="0" y="0"/>
                  </a:moveTo>
                  <a:lnTo>
                    <a:pt x="0" y="205820"/>
                  </a:lnTo>
                  <a:lnTo>
                    <a:pt x="99694" y="205820"/>
                  </a:lnTo>
                  <a:lnTo>
                    <a:pt x="60199" y="26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3700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  <a:effectLst>
              <a:outerShdw blurRad="314325" algn="bl" rotWithShape="0">
                <a:schemeClr val="dk1">
                  <a:alpha val="50000"/>
                </a:schemeClr>
              </a:outerShdw>
            </a:effectLst>
          </p:spPr>
        </p:sp>
      </p:grpSp>
      <p:grpSp>
        <p:nvGrpSpPr>
          <p:cNvPr id="48" name="Google Shape;48;p4"/>
          <p:cNvGrpSpPr/>
          <p:nvPr/>
        </p:nvGrpSpPr>
        <p:grpSpPr>
          <a:xfrm>
            <a:off x="-8767" y="-8766"/>
            <a:ext cx="8328173" cy="6871700"/>
            <a:chOff x="-3886187" y="-6575"/>
            <a:chExt cx="6246130" cy="5153775"/>
          </a:xfrm>
        </p:grpSpPr>
        <p:sp>
          <p:nvSpPr>
            <p:cNvPr id="49" name="Google Shape;49;p4"/>
            <p:cNvSpPr/>
            <p:nvPr/>
          </p:nvSpPr>
          <p:spPr>
            <a:xfrm>
              <a:off x="256342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0" name="Google Shape;50;p4"/>
            <p:cNvSpPr/>
            <p:nvPr/>
          </p:nvSpPr>
          <p:spPr>
            <a:xfrm>
              <a:off x="-3886187" y="-6575"/>
              <a:ext cx="5936050" cy="5153775"/>
            </a:xfrm>
            <a:custGeom>
              <a:avLst/>
              <a:gdLst/>
              <a:ahLst/>
              <a:cxnLst/>
              <a:rect l="l" t="t" r="r" b="b"/>
              <a:pathLst>
                <a:path w="237442" h="206151" extrusionOk="0">
                  <a:moveTo>
                    <a:pt x="0" y="206151"/>
                  </a:moveTo>
                  <a:lnTo>
                    <a:pt x="0" y="0"/>
                  </a:lnTo>
                  <a:lnTo>
                    <a:pt x="237442" y="0"/>
                  </a:lnTo>
                  <a:lnTo>
                    <a:pt x="198081" y="206089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38" scaled="0"/>
            </a:gradFill>
            <a:ln>
              <a:noFill/>
            </a:ln>
            <a:effectLst>
              <a:outerShdw blurRad="314325" algn="bl" rotWithShape="0">
                <a:schemeClr val="accent6">
                  <a:alpha val="50000"/>
                </a:schemeClr>
              </a:outerShdw>
            </a:effectLst>
          </p:spPr>
        </p:sp>
      </p:grpSp>
      <p:sp>
        <p:nvSpPr>
          <p:cNvPr id="51" name="Google Shape;51;p4"/>
          <p:cNvSpPr txBox="1">
            <a:spLocks noGrp="1"/>
          </p:cNvSpPr>
          <p:nvPr>
            <p:ph type="body" idx="1"/>
          </p:nvPr>
        </p:nvSpPr>
        <p:spPr>
          <a:xfrm>
            <a:off x="1215667" y="857700"/>
            <a:ext cx="5507200" cy="51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575719" rtl="0">
              <a:spcBef>
                <a:spcPts val="0"/>
              </a:spcBef>
              <a:spcAft>
                <a:spcPts val="0"/>
              </a:spcAft>
              <a:buSzPts val="3200"/>
              <a:buFont typeface="IBM Plex Serif"/>
              <a:buChar char="▸"/>
              <a:defRPr sz="4267" b="1" i="1">
                <a:latin typeface="IBM Plex Serif"/>
                <a:ea typeface="IBM Plex Serif"/>
                <a:cs typeface="IBM Plex Serif"/>
                <a:sym typeface="IBM Plex Serif"/>
              </a:defRPr>
            </a:lvl1pPr>
            <a:lvl2pPr marL="1219170" lvl="1" indent="-575719" rtl="0">
              <a:spcBef>
                <a:spcPts val="800"/>
              </a:spcBef>
              <a:spcAft>
                <a:spcPts val="0"/>
              </a:spcAft>
              <a:buSzPts val="3200"/>
              <a:buFont typeface="IBM Plex Serif"/>
              <a:buChar char="▹"/>
              <a:defRPr sz="4267" b="1" i="1">
                <a:latin typeface="IBM Plex Serif"/>
                <a:ea typeface="IBM Plex Serif"/>
                <a:cs typeface="IBM Plex Serif"/>
                <a:sym typeface="IBM Plex Serif"/>
              </a:defRPr>
            </a:lvl2pPr>
            <a:lvl3pPr marL="1828754" lvl="2" indent="-575719" rtl="0">
              <a:spcBef>
                <a:spcPts val="800"/>
              </a:spcBef>
              <a:spcAft>
                <a:spcPts val="0"/>
              </a:spcAft>
              <a:buSzPts val="3200"/>
              <a:buFont typeface="IBM Plex Serif"/>
              <a:buChar char="■"/>
              <a:defRPr sz="4267" b="1" i="1">
                <a:latin typeface="IBM Plex Serif"/>
                <a:ea typeface="IBM Plex Serif"/>
                <a:cs typeface="IBM Plex Serif"/>
                <a:sym typeface="IBM Plex Serif"/>
              </a:defRPr>
            </a:lvl3pPr>
            <a:lvl4pPr marL="2438339" lvl="3" indent="-575719" rtl="0">
              <a:spcBef>
                <a:spcPts val="800"/>
              </a:spcBef>
              <a:spcAft>
                <a:spcPts val="0"/>
              </a:spcAft>
              <a:buSzPts val="3200"/>
              <a:buFont typeface="IBM Plex Serif"/>
              <a:buChar char="●"/>
              <a:defRPr sz="4267" b="1" i="1">
                <a:latin typeface="IBM Plex Serif"/>
                <a:ea typeface="IBM Plex Serif"/>
                <a:cs typeface="IBM Plex Serif"/>
                <a:sym typeface="IBM Plex Serif"/>
              </a:defRPr>
            </a:lvl4pPr>
            <a:lvl5pPr marL="3047924" lvl="4" indent="-575719" rtl="0">
              <a:spcBef>
                <a:spcPts val="800"/>
              </a:spcBef>
              <a:spcAft>
                <a:spcPts val="0"/>
              </a:spcAft>
              <a:buSzPts val="3200"/>
              <a:buFont typeface="IBM Plex Serif"/>
              <a:buChar char="○"/>
              <a:defRPr sz="4267" b="1" i="1">
                <a:latin typeface="IBM Plex Serif"/>
                <a:ea typeface="IBM Plex Serif"/>
                <a:cs typeface="IBM Plex Serif"/>
                <a:sym typeface="IBM Plex Serif"/>
              </a:defRPr>
            </a:lvl5pPr>
            <a:lvl6pPr marL="3657509" lvl="5" indent="-575719" rtl="0">
              <a:spcBef>
                <a:spcPts val="800"/>
              </a:spcBef>
              <a:spcAft>
                <a:spcPts val="0"/>
              </a:spcAft>
              <a:buSzPts val="3200"/>
              <a:buFont typeface="IBM Plex Serif"/>
              <a:buChar char="■"/>
              <a:defRPr sz="4267" b="1" i="1">
                <a:latin typeface="IBM Plex Serif"/>
                <a:ea typeface="IBM Plex Serif"/>
                <a:cs typeface="IBM Plex Serif"/>
                <a:sym typeface="IBM Plex Serif"/>
              </a:defRPr>
            </a:lvl6pPr>
            <a:lvl7pPr marL="4267093" lvl="6" indent="-575719" rtl="0">
              <a:spcBef>
                <a:spcPts val="800"/>
              </a:spcBef>
              <a:spcAft>
                <a:spcPts val="0"/>
              </a:spcAft>
              <a:buSzPts val="3200"/>
              <a:buFont typeface="IBM Plex Serif"/>
              <a:buChar char="●"/>
              <a:defRPr sz="4267" b="1" i="1">
                <a:latin typeface="IBM Plex Serif"/>
                <a:ea typeface="IBM Plex Serif"/>
                <a:cs typeface="IBM Plex Serif"/>
                <a:sym typeface="IBM Plex Serif"/>
              </a:defRPr>
            </a:lvl7pPr>
            <a:lvl8pPr marL="4876678" lvl="7" indent="-575719" rtl="0">
              <a:spcBef>
                <a:spcPts val="800"/>
              </a:spcBef>
              <a:spcAft>
                <a:spcPts val="0"/>
              </a:spcAft>
              <a:buSzPts val="3200"/>
              <a:buFont typeface="IBM Plex Serif"/>
              <a:buChar char="○"/>
              <a:defRPr sz="4267" b="1" i="1">
                <a:latin typeface="IBM Plex Serif"/>
                <a:ea typeface="IBM Plex Serif"/>
                <a:cs typeface="IBM Plex Serif"/>
                <a:sym typeface="IBM Plex Serif"/>
              </a:defRPr>
            </a:lvl8pPr>
            <a:lvl9pPr marL="5486263" lvl="8" indent="-575719" rtl="0">
              <a:spcBef>
                <a:spcPts val="800"/>
              </a:spcBef>
              <a:spcAft>
                <a:spcPts val="800"/>
              </a:spcAft>
              <a:buSzPts val="3200"/>
              <a:buFont typeface="IBM Plex Serif"/>
              <a:buChar char="■"/>
              <a:defRPr sz="4267" b="1" i="1">
                <a:latin typeface="IBM Plex Serif"/>
                <a:ea typeface="IBM Plex Serif"/>
                <a:cs typeface="IBM Plex Serif"/>
                <a:sym typeface="IBM Plex Serif"/>
              </a:defRPr>
            </a:lvl9pPr>
          </a:lstStyle>
          <a:p>
            <a:endParaRPr/>
          </a:p>
        </p:txBody>
      </p:sp>
      <p:sp>
        <p:nvSpPr>
          <p:cNvPr id="52" name="Google Shape;52;p4"/>
          <p:cNvSpPr txBox="1"/>
          <p:nvPr/>
        </p:nvSpPr>
        <p:spPr>
          <a:xfrm>
            <a:off x="396013" y="446696"/>
            <a:ext cx="899600" cy="871600"/>
          </a:xfrm>
          <a:prstGeom prst="rect">
            <a:avLst/>
          </a:prstGeom>
          <a:noFill/>
          <a:ln>
            <a:noFill/>
          </a:ln>
          <a:effectLst>
            <a:outerShdw blurRad="100013" dist="38100" dir="5400000" algn="bl" rotWithShape="0">
              <a:schemeClr val="accent6">
                <a:alpha val="50000"/>
              </a:scheme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rPr>
              <a:t>“</a:t>
            </a:r>
            <a:endParaRPr sz="96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53" name="Google Shape;53;p4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8419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oogle Shape;55;p5"/>
          <p:cNvGrpSpPr/>
          <p:nvPr/>
        </p:nvGrpSpPr>
        <p:grpSpPr>
          <a:xfrm>
            <a:off x="798164" y="0"/>
            <a:ext cx="3315080" cy="6858000"/>
            <a:chOff x="1511923" y="0"/>
            <a:chExt cx="2486310" cy="5143500"/>
          </a:xfrm>
        </p:grpSpPr>
        <p:sp>
          <p:nvSpPr>
            <p:cNvPr id="56" name="Google Shape;56;p5"/>
            <p:cNvSpPr/>
            <p:nvPr/>
          </p:nvSpPr>
          <p:spPr>
            <a:xfrm flipH="1">
              <a:off x="1894634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" name="Google Shape;57;p5"/>
            <p:cNvSpPr/>
            <p:nvPr/>
          </p:nvSpPr>
          <p:spPr>
            <a:xfrm flipH="1">
              <a:off x="151192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16200038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58" name="Google Shape;58;p5"/>
          <p:cNvGrpSpPr/>
          <p:nvPr/>
        </p:nvGrpSpPr>
        <p:grpSpPr>
          <a:xfrm>
            <a:off x="501564" y="0"/>
            <a:ext cx="3101392" cy="6858000"/>
            <a:chOff x="1060873" y="0"/>
            <a:chExt cx="2326044" cy="5143500"/>
          </a:xfrm>
        </p:grpSpPr>
        <p:sp>
          <p:nvSpPr>
            <p:cNvPr id="59" name="Google Shape;59;p5"/>
            <p:cNvSpPr/>
            <p:nvPr/>
          </p:nvSpPr>
          <p:spPr>
            <a:xfrm>
              <a:off x="12833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" name="Google Shape;60;p5"/>
            <p:cNvSpPr/>
            <p:nvPr/>
          </p:nvSpPr>
          <p:spPr>
            <a:xfrm>
              <a:off x="106087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  <a:effectLst>
              <a:outerShdw blurRad="214313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61" name="Google Shape;61;p5"/>
          <p:cNvGrpSpPr/>
          <p:nvPr/>
        </p:nvGrpSpPr>
        <p:grpSpPr>
          <a:xfrm>
            <a:off x="1" y="1"/>
            <a:ext cx="3074289" cy="6859900"/>
            <a:chOff x="456100" y="0"/>
            <a:chExt cx="2305717" cy="5144925"/>
          </a:xfrm>
        </p:grpSpPr>
        <p:sp>
          <p:nvSpPr>
            <p:cNvPr id="62" name="Google Shape;62;p5"/>
            <p:cNvSpPr/>
            <p:nvPr/>
          </p:nvSpPr>
          <p:spPr>
            <a:xfrm flipH="1">
              <a:off x="6582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3" name="Google Shape;63;p5"/>
            <p:cNvSpPr/>
            <p:nvPr/>
          </p:nvSpPr>
          <p:spPr>
            <a:xfrm>
              <a:off x="456100" y="0"/>
              <a:ext cx="2035600" cy="5144925"/>
            </a:xfrm>
            <a:custGeom>
              <a:avLst/>
              <a:gdLst/>
              <a:ahLst/>
              <a:cxnLst/>
              <a:rect l="l" t="t" r="r" b="b"/>
              <a:pathLst>
                <a:path w="81424" h="205797" extrusionOk="0">
                  <a:moveTo>
                    <a:pt x="72" y="0"/>
                  </a:moveTo>
                  <a:lnTo>
                    <a:pt x="0" y="205797"/>
                  </a:lnTo>
                  <a:lnTo>
                    <a:pt x="81424" y="205794"/>
                  </a:lnTo>
                  <a:lnTo>
                    <a:pt x="41929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3700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  <a:effectLst>
              <a:outerShdw blurRad="314325" algn="bl" rotWithShape="0">
                <a:schemeClr val="dk1">
                  <a:alpha val="50000"/>
                </a:schemeClr>
              </a:outerShdw>
            </a:effectLst>
          </p:spPr>
        </p:sp>
      </p:grpSp>
      <p:grpSp>
        <p:nvGrpSpPr>
          <p:cNvPr id="64" name="Google Shape;64;p5"/>
          <p:cNvGrpSpPr/>
          <p:nvPr/>
        </p:nvGrpSpPr>
        <p:grpSpPr>
          <a:xfrm>
            <a:off x="0" y="0"/>
            <a:ext cx="2843256" cy="6860367"/>
            <a:chOff x="227500" y="0"/>
            <a:chExt cx="2132442" cy="5145275"/>
          </a:xfrm>
        </p:grpSpPr>
        <p:sp>
          <p:nvSpPr>
            <p:cNvPr id="65" name="Google Shape;65;p5"/>
            <p:cNvSpPr/>
            <p:nvPr/>
          </p:nvSpPr>
          <p:spPr>
            <a:xfrm>
              <a:off x="256342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" name="Google Shape;66;p5"/>
            <p:cNvSpPr/>
            <p:nvPr/>
          </p:nvSpPr>
          <p:spPr>
            <a:xfrm>
              <a:off x="227500" y="0"/>
              <a:ext cx="1825925" cy="5145275"/>
            </a:xfrm>
            <a:custGeom>
              <a:avLst/>
              <a:gdLst/>
              <a:ahLst/>
              <a:cxnLst/>
              <a:rect l="l" t="t" r="r" b="b"/>
              <a:pathLst>
                <a:path w="73037" h="205811" extrusionOk="0">
                  <a:moveTo>
                    <a:pt x="0" y="205797"/>
                  </a:moveTo>
                  <a:lnTo>
                    <a:pt x="44" y="0"/>
                  </a:lnTo>
                  <a:lnTo>
                    <a:pt x="73037" y="0"/>
                  </a:lnTo>
                  <a:lnTo>
                    <a:pt x="33572" y="20581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50000">
                  <a:schemeClr val="accent1"/>
                </a:gs>
                <a:gs pos="100000">
                  <a:schemeClr val="accent2"/>
                </a:gs>
              </a:gsLst>
              <a:lin ang="16200038" scaled="0"/>
            </a:gradFill>
            <a:ln>
              <a:noFill/>
            </a:ln>
            <a:effectLst>
              <a:outerShdw blurRad="314325" algn="bl" rotWithShape="0">
                <a:schemeClr val="accent6">
                  <a:alpha val="50000"/>
                </a:schemeClr>
              </a:outerShdw>
            </a:effectLst>
          </p:spPr>
        </p:sp>
      </p:grpSp>
      <p:sp>
        <p:nvSpPr>
          <p:cNvPr id="67" name="Google Shape;67;p5"/>
          <p:cNvSpPr txBox="1">
            <a:spLocks noGrp="1"/>
          </p:cNvSpPr>
          <p:nvPr>
            <p:ph type="title"/>
          </p:nvPr>
        </p:nvSpPr>
        <p:spPr>
          <a:xfrm>
            <a:off x="3969200" y="1114667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5"/>
          <p:cNvSpPr txBox="1">
            <a:spLocks noGrp="1"/>
          </p:cNvSpPr>
          <p:nvPr>
            <p:ph type="body" idx="1"/>
          </p:nvPr>
        </p:nvSpPr>
        <p:spPr>
          <a:xfrm>
            <a:off x="3969200" y="2008467"/>
            <a:ext cx="7285600" cy="381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507987" rtl="0">
              <a:spcBef>
                <a:spcPts val="0"/>
              </a:spcBef>
              <a:spcAft>
                <a:spcPts val="0"/>
              </a:spcAft>
              <a:buSzPts val="2400"/>
              <a:buChar char="▸"/>
              <a:defRPr/>
            </a:lvl1pPr>
            <a:lvl2pPr marL="1219170" lvl="1" indent="-507987" rtl="0">
              <a:spcBef>
                <a:spcPts val="800"/>
              </a:spcBef>
              <a:spcAft>
                <a:spcPts val="0"/>
              </a:spcAft>
              <a:buSzPts val="2400"/>
              <a:buChar char="▹"/>
              <a:defRPr/>
            </a:lvl2pPr>
            <a:lvl3pPr marL="1828754" lvl="2" indent="-507987" rtl="0">
              <a:spcBef>
                <a:spcPts val="800"/>
              </a:spcBef>
              <a:spcAft>
                <a:spcPts val="0"/>
              </a:spcAft>
              <a:buSzPts val="2400"/>
              <a:buChar char="■"/>
              <a:defRPr/>
            </a:lvl3pPr>
            <a:lvl4pPr marL="2438339" lvl="3" indent="-507987" rtl="0">
              <a:spcBef>
                <a:spcPts val="800"/>
              </a:spcBef>
              <a:spcAft>
                <a:spcPts val="0"/>
              </a:spcAft>
              <a:buSzPts val="2400"/>
              <a:buChar char="●"/>
              <a:defRPr/>
            </a:lvl4pPr>
            <a:lvl5pPr marL="3047924" lvl="4" indent="-507987" rtl="0">
              <a:spcBef>
                <a:spcPts val="800"/>
              </a:spcBef>
              <a:spcAft>
                <a:spcPts val="0"/>
              </a:spcAft>
              <a:buSzPts val="2400"/>
              <a:buChar char="○"/>
              <a:defRPr/>
            </a:lvl5pPr>
            <a:lvl6pPr marL="3657509" lvl="5" indent="-507987" rtl="0">
              <a:spcBef>
                <a:spcPts val="800"/>
              </a:spcBef>
              <a:spcAft>
                <a:spcPts val="0"/>
              </a:spcAft>
              <a:buSzPts val="2400"/>
              <a:buChar char="■"/>
              <a:defRPr/>
            </a:lvl6pPr>
            <a:lvl7pPr marL="4267093" lvl="6" indent="-507987" rtl="0">
              <a:spcBef>
                <a:spcPts val="800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800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800"/>
              </a:spcBef>
              <a:spcAft>
                <a:spcPts val="80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98108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over color">
  <p:cSld name="Title + 1 column over color">
    <p:bg>
      <p:bgPr>
        <a:gradFill>
          <a:gsLst>
            <a:gs pos="0">
              <a:schemeClr val="lt1"/>
            </a:gs>
            <a:gs pos="18000">
              <a:schemeClr val="lt1"/>
            </a:gs>
            <a:gs pos="39000">
              <a:schemeClr val="lt2"/>
            </a:gs>
            <a:gs pos="100000">
              <a:schemeClr val="lt2"/>
            </a:gs>
          </a:gsLst>
          <a:lin ang="10800025" scaled="0"/>
        </a:gra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6"/>
          <p:cNvSpPr/>
          <p:nvPr/>
        </p:nvSpPr>
        <p:spPr>
          <a:xfrm flipH="1">
            <a:off x="5464731" y="0"/>
            <a:ext cx="2804800" cy="6858000"/>
          </a:xfrm>
          <a:prstGeom prst="parallelogram">
            <a:avLst>
              <a:gd name="adj" fmla="val 46349"/>
            </a:avLst>
          </a:prstGeom>
          <a:gradFill>
            <a:gsLst>
              <a:gs pos="0">
                <a:schemeClr val="lt1"/>
              </a:gs>
              <a:gs pos="76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lin ang="1619866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" name="Google Shape;72;p6"/>
          <p:cNvSpPr/>
          <p:nvPr/>
        </p:nvSpPr>
        <p:spPr>
          <a:xfrm>
            <a:off x="4863331" y="0"/>
            <a:ext cx="2804800" cy="6858000"/>
          </a:xfrm>
          <a:prstGeom prst="parallelogram">
            <a:avLst>
              <a:gd name="adj" fmla="val 46349"/>
            </a:avLst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54007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73" name="Google Shape;73;p6"/>
          <p:cNvGrpSpPr/>
          <p:nvPr/>
        </p:nvGrpSpPr>
        <p:grpSpPr>
          <a:xfrm>
            <a:off x="3447968" y="-867"/>
            <a:ext cx="3784889" cy="6860667"/>
            <a:chOff x="-650" y="-650"/>
            <a:chExt cx="2838667" cy="5145500"/>
          </a:xfrm>
        </p:grpSpPr>
        <p:sp>
          <p:nvSpPr>
            <p:cNvPr id="74" name="Google Shape;74;p6"/>
            <p:cNvSpPr/>
            <p:nvPr/>
          </p:nvSpPr>
          <p:spPr>
            <a:xfrm flipH="1">
              <a:off x="7344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" name="Google Shape;75;p6"/>
            <p:cNvSpPr/>
            <p:nvPr/>
          </p:nvSpPr>
          <p:spPr>
            <a:xfrm>
              <a:off x="-650" y="-650"/>
              <a:ext cx="2492350" cy="5145500"/>
            </a:xfrm>
            <a:custGeom>
              <a:avLst/>
              <a:gdLst/>
              <a:ahLst/>
              <a:cxnLst/>
              <a:rect l="l" t="t" r="r" b="b"/>
              <a:pathLst>
                <a:path w="99694" h="205820" extrusionOk="0">
                  <a:moveTo>
                    <a:pt x="0" y="0"/>
                  </a:moveTo>
                  <a:lnTo>
                    <a:pt x="0" y="205820"/>
                  </a:lnTo>
                  <a:lnTo>
                    <a:pt x="99694" y="205820"/>
                  </a:lnTo>
                  <a:lnTo>
                    <a:pt x="60199" y="26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3700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  <a:effectLst>
              <a:outerShdw blurRad="314325" algn="bl" rotWithShape="0">
                <a:schemeClr val="dk1">
                  <a:alpha val="50000"/>
                </a:schemeClr>
              </a:outerShdw>
            </a:effectLst>
          </p:spPr>
        </p:sp>
      </p:grpSp>
      <p:grpSp>
        <p:nvGrpSpPr>
          <p:cNvPr id="76" name="Google Shape;76;p6"/>
          <p:cNvGrpSpPr/>
          <p:nvPr/>
        </p:nvGrpSpPr>
        <p:grpSpPr>
          <a:xfrm>
            <a:off x="1" y="-8766"/>
            <a:ext cx="6595423" cy="6871700"/>
            <a:chOff x="-2586625" y="-6575"/>
            <a:chExt cx="4946567" cy="5153775"/>
          </a:xfrm>
        </p:grpSpPr>
        <p:sp>
          <p:nvSpPr>
            <p:cNvPr id="77" name="Google Shape;77;p6"/>
            <p:cNvSpPr/>
            <p:nvPr/>
          </p:nvSpPr>
          <p:spPr>
            <a:xfrm>
              <a:off x="256342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" name="Google Shape;78;p6"/>
            <p:cNvSpPr/>
            <p:nvPr/>
          </p:nvSpPr>
          <p:spPr>
            <a:xfrm>
              <a:off x="-2586625" y="-6575"/>
              <a:ext cx="4640050" cy="5153775"/>
            </a:xfrm>
            <a:custGeom>
              <a:avLst/>
              <a:gdLst/>
              <a:ahLst/>
              <a:cxnLst/>
              <a:rect l="l" t="t" r="r" b="b"/>
              <a:pathLst>
                <a:path w="185602" h="206151" extrusionOk="0">
                  <a:moveTo>
                    <a:pt x="263" y="206151"/>
                  </a:moveTo>
                  <a:lnTo>
                    <a:pt x="0" y="0"/>
                  </a:lnTo>
                  <a:lnTo>
                    <a:pt x="185602" y="263"/>
                  </a:lnTo>
                  <a:lnTo>
                    <a:pt x="146098" y="206089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38" scaled="0"/>
            </a:gradFill>
            <a:ln>
              <a:noFill/>
            </a:ln>
            <a:effectLst>
              <a:outerShdw blurRad="314325" algn="bl" rotWithShape="0">
                <a:schemeClr val="accent6">
                  <a:alpha val="50000"/>
                </a:schemeClr>
              </a:outerShdw>
            </a:effectLst>
          </p:spPr>
        </p:sp>
      </p:grpSp>
      <p:sp>
        <p:nvSpPr>
          <p:cNvPr id="79" name="Google Shape;79;p6"/>
          <p:cNvSpPr txBox="1">
            <a:spLocks noGrp="1"/>
          </p:cNvSpPr>
          <p:nvPr>
            <p:ph type="title"/>
          </p:nvPr>
        </p:nvSpPr>
        <p:spPr>
          <a:xfrm>
            <a:off x="679133" y="1114667"/>
            <a:ext cx="42468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6"/>
          <p:cNvSpPr txBox="1">
            <a:spLocks noGrp="1"/>
          </p:cNvSpPr>
          <p:nvPr>
            <p:ph type="body" idx="1"/>
          </p:nvPr>
        </p:nvSpPr>
        <p:spPr>
          <a:xfrm>
            <a:off x="679133" y="2008467"/>
            <a:ext cx="4246800" cy="381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91054" rtl="0">
              <a:spcBef>
                <a:spcPts val="0"/>
              </a:spcBef>
              <a:spcAft>
                <a:spcPts val="0"/>
              </a:spcAft>
              <a:buSzPts val="2200"/>
              <a:buChar char="▸"/>
              <a:defRPr sz="2933"/>
            </a:lvl1pPr>
            <a:lvl2pPr marL="1219170" lvl="1" indent="-491054" rtl="0">
              <a:spcBef>
                <a:spcPts val="800"/>
              </a:spcBef>
              <a:spcAft>
                <a:spcPts val="0"/>
              </a:spcAft>
              <a:buSzPts val="2200"/>
              <a:buChar char="▹"/>
              <a:defRPr sz="2933"/>
            </a:lvl2pPr>
            <a:lvl3pPr marL="1828754" lvl="2" indent="-491054" rtl="0">
              <a:spcBef>
                <a:spcPts val="800"/>
              </a:spcBef>
              <a:spcAft>
                <a:spcPts val="0"/>
              </a:spcAft>
              <a:buSzPts val="2200"/>
              <a:buChar char="■"/>
              <a:defRPr sz="2933"/>
            </a:lvl3pPr>
            <a:lvl4pPr marL="2438339" lvl="3" indent="-491054" rtl="0">
              <a:spcBef>
                <a:spcPts val="800"/>
              </a:spcBef>
              <a:spcAft>
                <a:spcPts val="0"/>
              </a:spcAft>
              <a:buSzPts val="2200"/>
              <a:buChar char="●"/>
              <a:defRPr sz="2933"/>
            </a:lvl4pPr>
            <a:lvl5pPr marL="3047924" lvl="4" indent="-491054" rtl="0">
              <a:spcBef>
                <a:spcPts val="800"/>
              </a:spcBef>
              <a:spcAft>
                <a:spcPts val="0"/>
              </a:spcAft>
              <a:buSzPts val="2200"/>
              <a:buChar char="○"/>
              <a:defRPr sz="2933"/>
            </a:lvl5pPr>
            <a:lvl6pPr marL="3657509" lvl="5" indent="-491054" rtl="0">
              <a:spcBef>
                <a:spcPts val="800"/>
              </a:spcBef>
              <a:spcAft>
                <a:spcPts val="0"/>
              </a:spcAft>
              <a:buSzPts val="2200"/>
              <a:buChar char="■"/>
              <a:defRPr sz="2933"/>
            </a:lvl6pPr>
            <a:lvl7pPr marL="4267093" lvl="6" indent="-491054" rtl="0">
              <a:spcBef>
                <a:spcPts val="800"/>
              </a:spcBef>
              <a:spcAft>
                <a:spcPts val="0"/>
              </a:spcAft>
              <a:buSzPts val="2200"/>
              <a:buChar char="●"/>
              <a:defRPr sz="2933"/>
            </a:lvl7pPr>
            <a:lvl8pPr marL="4876678" lvl="7" indent="-491054" rtl="0">
              <a:spcBef>
                <a:spcPts val="800"/>
              </a:spcBef>
              <a:spcAft>
                <a:spcPts val="0"/>
              </a:spcAft>
              <a:buSzPts val="2200"/>
              <a:buChar char="○"/>
              <a:defRPr sz="2933"/>
            </a:lvl8pPr>
            <a:lvl9pPr marL="5486263" lvl="8" indent="-491054" rtl="0">
              <a:spcBef>
                <a:spcPts val="800"/>
              </a:spcBef>
              <a:spcAft>
                <a:spcPts val="800"/>
              </a:spcAft>
              <a:buSzPts val="2200"/>
              <a:buChar char="■"/>
              <a:defRPr sz="2933"/>
            </a:lvl9pPr>
          </a:lstStyle>
          <a:p>
            <a:endParaRPr/>
          </a:p>
        </p:txBody>
      </p:sp>
      <p:sp>
        <p:nvSpPr>
          <p:cNvPr id="81" name="Google Shape;81;p6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60509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Google Shape;83;p7"/>
          <p:cNvGrpSpPr/>
          <p:nvPr/>
        </p:nvGrpSpPr>
        <p:grpSpPr>
          <a:xfrm>
            <a:off x="798164" y="0"/>
            <a:ext cx="3315080" cy="6858000"/>
            <a:chOff x="1511923" y="0"/>
            <a:chExt cx="2486310" cy="5143500"/>
          </a:xfrm>
        </p:grpSpPr>
        <p:sp>
          <p:nvSpPr>
            <p:cNvPr id="84" name="Google Shape;84;p7"/>
            <p:cNvSpPr/>
            <p:nvPr/>
          </p:nvSpPr>
          <p:spPr>
            <a:xfrm flipH="1">
              <a:off x="1894634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5" name="Google Shape;85;p7"/>
            <p:cNvSpPr/>
            <p:nvPr/>
          </p:nvSpPr>
          <p:spPr>
            <a:xfrm flipH="1">
              <a:off x="151192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16200038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86" name="Google Shape;86;p7"/>
          <p:cNvGrpSpPr/>
          <p:nvPr/>
        </p:nvGrpSpPr>
        <p:grpSpPr>
          <a:xfrm>
            <a:off x="501564" y="0"/>
            <a:ext cx="3101392" cy="6858000"/>
            <a:chOff x="1060873" y="0"/>
            <a:chExt cx="2326044" cy="5143500"/>
          </a:xfrm>
        </p:grpSpPr>
        <p:sp>
          <p:nvSpPr>
            <p:cNvPr id="87" name="Google Shape;87;p7"/>
            <p:cNvSpPr/>
            <p:nvPr/>
          </p:nvSpPr>
          <p:spPr>
            <a:xfrm>
              <a:off x="12833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8" name="Google Shape;88;p7"/>
            <p:cNvSpPr/>
            <p:nvPr/>
          </p:nvSpPr>
          <p:spPr>
            <a:xfrm>
              <a:off x="106087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  <a:effectLst>
              <a:outerShdw blurRad="214313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89" name="Google Shape;89;p7"/>
          <p:cNvGrpSpPr/>
          <p:nvPr/>
        </p:nvGrpSpPr>
        <p:grpSpPr>
          <a:xfrm>
            <a:off x="1" y="1"/>
            <a:ext cx="3074289" cy="6859900"/>
            <a:chOff x="456100" y="0"/>
            <a:chExt cx="2305717" cy="5144925"/>
          </a:xfrm>
        </p:grpSpPr>
        <p:sp>
          <p:nvSpPr>
            <p:cNvPr id="90" name="Google Shape;90;p7"/>
            <p:cNvSpPr/>
            <p:nvPr/>
          </p:nvSpPr>
          <p:spPr>
            <a:xfrm flipH="1">
              <a:off x="6582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" name="Google Shape;91;p7"/>
            <p:cNvSpPr/>
            <p:nvPr/>
          </p:nvSpPr>
          <p:spPr>
            <a:xfrm>
              <a:off x="456100" y="0"/>
              <a:ext cx="2035600" cy="5144925"/>
            </a:xfrm>
            <a:custGeom>
              <a:avLst/>
              <a:gdLst/>
              <a:ahLst/>
              <a:cxnLst/>
              <a:rect l="l" t="t" r="r" b="b"/>
              <a:pathLst>
                <a:path w="81424" h="205797" extrusionOk="0">
                  <a:moveTo>
                    <a:pt x="72" y="0"/>
                  </a:moveTo>
                  <a:lnTo>
                    <a:pt x="0" y="205797"/>
                  </a:lnTo>
                  <a:lnTo>
                    <a:pt x="81424" y="205794"/>
                  </a:lnTo>
                  <a:lnTo>
                    <a:pt x="41929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3700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  <a:effectLst>
              <a:outerShdw blurRad="314325" algn="bl" rotWithShape="0">
                <a:schemeClr val="dk1">
                  <a:alpha val="50000"/>
                </a:schemeClr>
              </a:outerShdw>
            </a:effectLst>
          </p:spPr>
        </p:sp>
      </p:grpSp>
      <p:grpSp>
        <p:nvGrpSpPr>
          <p:cNvPr id="92" name="Google Shape;92;p7"/>
          <p:cNvGrpSpPr/>
          <p:nvPr/>
        </p:nvGrpSpPr>
        <p:grpSpPr>
          <a:xfrm>
            <a:off x="0" y="0"/>
            <a:ext cx="2843256" cy="6860367"/>
            <a:chOff x="227500" y="0"/>
            <a:chExt cx="2132442" cy="5145275"/>
          </a:xfrm>
        </p:grpSpPr>
        <p:sp>
          <p:nvSpPr>
            <p:cNvPr id="93" name="Google Shape;93;p7"/>
            <p:cNvSpPr/>
            <p:nvPr/>
          </p:nvSpPr>
          <p:spPr>
            <a:xfrm>
              <a:off x="256342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" name="Google Shape;94;p7"/>
            <p:cNvSpPr/>
            <p:nvPr/>
          </p:nvSpPr>
          <p:spPr>
            <a:xfrm>
              <a:off x="227500" y="0"/>
              <a:ext cx="1825925" cy="5145275"/>
            </a:xfrm>
            <a:custGeom>
              <a:avLst/>
              <a:gdLst/>
              <a:ahLst/>
              <a:cxnLst/>
              <a:rect l="l" t="t" r="r" b="b"/>
              <a:pathLst>
                <a:path w="73037" h="205811" extrusionOk="0">
                  <a:moveTo>
                    <a:pt x="0" y="205797"/>
                  </a:moveTo>
                  <a:lnTo>
                    <a:pt x="44" y="0"/>
                  </a:lnTo>
                  <a:lnTo>
                    <a:pt x="73037" y="0"/>
                  </a:lnTo>
                  <a:lnTo>
                    <a:pt x="33572" y="20581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50000">
                  <a:schemeClr val="accent1"/>
                </a:gs>
                <a:gs pos="100000">
                  <a:schemeClr val="accent2"/>
                </a:gs>
              </a:gsLst>
              <a:lin ang="16200038" scaled="0"/>
            </a:gradFill>
            <a:ln>
              <a:noFill/>
            </a:ln>
            <a:effectLst>
              <a:outerShdw blurRad="314325" algn="bl" rotWithShape="0">
                <a:schemeClr val="accent6">
                  <a:alpha val="50000"/>
                </a:schemeClr>
              </a:outerShdw>
            </a:effectLst>
          </p:spPr>
        </p:sp>
      </p:grpSp>
      <p:sp>
        <p:nvSpPr>
          <p:cNvPr id="95" name="Google Shape;95;p7"/>
          <p:cNvSpPr txBox="1">
            <a:spLocks noGrp="1"/>
          </p:cNvSpPr>
          <p:nvPr>
            <p:ph type="title"/>
          </p:nvPr>
        </p:nvSpPr>
        <p:spPr>
          <a:xfrm>
            <a:off x="3969200" y="1114667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7"/>
          <p:cNvSpPr txBox="1">
            <a:spLocks noGrp="1"/>
          </p:cNvSpPr>
          <p:nvPr>
            <p:ph type="body" idx="1"/>
          </p:nvPr>
        </p:nvSpPr>
        <p:spPr>
          <a:xfrm>
            <a:off x="3969200" y="2008467"/>
            <a:ext cx="3404000" cy="390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▸"/>
              <a:defRPr sz="2667"/>
            </a:lvl1pPr>
            <a:lvl2pPr marL="1219170" lvl="1" indent="-474121" rtl="0">
              <a:spcBef>
                <a:spcPts val="800"/>
              </a:spcBef>
              <a:spcAft>
                <a:spcPts val="0"/>
              </a:spcAft>
              <a:buSzPts val="2000"/>
              <a:buChar char="▹"/>
              <a:defRPr sz="2667"/>
            </a:lvl2pPr>
            <a:lvl3pPr marL="1828754" lvl="2" indent="-474121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667"/>
            </a:lvl3pPr>
            <a:lvl4pPr marL="2438339" lvl="3" indent="-474121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667"/>
            </a:lvl4pPr>
            <a:lvl5pPr marL="3047924" lvl="4" indent="-474121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667"/>
            </a:lvl5pPr>
            <a:lvl6pPr marL="3657509" lvl="5" indent="-474121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667"/>
            </a:lvl6pPr>
            <a:lvl7pPr marL="4267093" lvl="6" indent="-474121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667"/>
            </a:lvl9pPr>
          </a:lstStyle>
          <a:p>
            <a:endParaRPr/>
          </a:p>
        </p:txBody>
      </p:sp>
      <p:sp>
        <p:nvSpPr>
          <p:cNvPr id="97" name="Google Shape;97;p7"/>
          <p:cNvSpPr txBox="1">
            <a:spLocks noGrp="1"/>
          </p:cNvSpPr>
          <p:nvPr>
            <p:ph type="body" idx="2"/>
          </p:nvPr>
        </p:nvSpPr>
        <p:spPr>
          <a:xfrm>
            <a:off x="7850708" y="2008467"/>
            <a:ext cx="3404000" cy="390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▸"/>
              <a:defRPr sz="2667"/>
            </a:lvl1pPr>
            <a:lvl2pPr marL="1219170" lvl="1" indent="-474121" rtl="0">
              <a:spcBef>
                <a:spcPts val="800"/>
              </a:spcBef>
              <a:spcAft>
                <a:spcPts val="0"/>
              </a:spcAft>
              <a:buSzPts val="2000"/>
              <a:buChar char="▹"/>
              <a:defRPr sz="2667"/>
            </a:lvl2pPr>
            <a:lvl3pPr marL="1828754" lvl="2" indent="-474121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667"/>
            </a:lvl3pPr>
            <a:lvl4pPr marL="2438339" lvl="3" indent="-474121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667"/>
            </a:lvl4pPr>
            <a:lvl5pPr marL="3047924" lvl="4" indent="-474121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667"/>
            </a:lvl5pPr>
            <a:lvl6pPr marL="3657509" lvl="5" indent="-474121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667"/>
            </a:lvl6pPr>
            <a:lvl7pPr marL="4267093" lvl="6" indent="-474121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667"/>
            </a:lvl9pPr>
          </a:lstStyle>
          <a:p>
            <a:endParaRPr/>
          </a:p>
        </p:txBody>
      </p:sp>
      <p:sp>
        <p:nvSpPr>
          <p:cNvPr id="98" name="Google Shape;98;p7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72509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8"/>
          <p:cNvGrpSpPr/>
          <p:nvPr/>
        </p:nvGrpSpPr>
        <p:grpSpPr>
          <a:xfrm>
            <a:off x="798164" y="0"/>
            <a:ext cx="3315080" cy="6858000"/>
            <a:chOff x="1511923" y="0"/>
            <a:chExt cx="2486310" cy="5143500"/>
          </a:xfrm>
        </p:grpSpPr>
        <p:sp>
          <p:nvSpPr>
            <p:cNvPr id="101" name="Google Shape;101;p8"/>
            <p:cNvSpPr/>
            <p:nvPr/>
          </p:nvSpPr>
          <p:spPr>
            <a:xfrm flipH="1">
              <a:off x="1894634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2" name="Google Shape;102;p8"/>
            <p:cNvSpPr/>
            <p:nvPr/>
          </p:nvSpPr>
          <p:spPr>
            <a:xfrm flipH="1">
              <a:off x="151192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16200038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03" name="Google Shape;103;p8"/>
          <p:cNvGrpSpPr/>
          <p:nvPr/>
        </p:nvGrpSpPr>
        <p:grpSpPr>
          <a:xfrm>
            <a:off x="501564" y="0"/>
            <a:ext cx="3101392" cy="6858000"/>
            <a:chOff x="1060873" y="0"/>
            <a:chExt cx="2326044" cy="5143500"/>
          </a:xfrm>
        </p:grpSpPr>
        <p:sp>
          <p:nvSpPr>
            <p:cNvPr id="104" name="Google Shape;104;p8"/>
            <p:cNvSpPr/>
            <p:nvPr/>
          </p:nvSpPr>
          <p:spPr>
            <a:xfrm>
              <a:off x="12833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5" name="Google Shape;105;p8"/>
            <p:cNvSpPr/>
            <p:nvPr/>
          </p:nvSpPr>
          <p:spPr>
            <a:xfrm>
              <a:off x="106087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  <a:effectLst>
              <a:outerShdw blurRad="214313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06" name="Google Shape;106;p8"/>
          <p:cNvGrpSpPr/>
          <p:nvPr/>
        </p:nvGrpSpPr>
        <p:grpSpPr>
          <a:xfrm>
            <a:off x="1" y="1"/>
            <a:ext cx="3074289" cy="6859900"/>
            <a:chOff x="456100" y="0"/>
            <a:chExt cx="2305717" cy="5144925"/>
          </a:xfrm>
        </p:grpSpPr>
        <p:sp>
          <p:nvSpPr>
            <p:cNvPr id="107" name="Google Shape;107;p8"/>
            <p:cNvSpPr/>
            <p:nvPr/>
          </p:nvSpPr>
          <p:spPr>
            <a:xfrm flipH="1">
              <a:off x="6582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8" name="Google Shape;108;p8"/>
            <p:cNvSpPr/>
            <p:nvPr/>
          </p:nvSpPr>
          <p:spPr>
            <a:xfrm>
              <a:off x="456100" y="0"/>
              <a:ext cx="2035600" cy="5144925"/>
            </a:xfrm>
            <a:custGeom>
              <a:avLst/>
              <a:gdLst/>
              <a:ahLst/>
              <a:cxnLst/>
              <a:rect l="l" t="t" r="r" b="b"/>
              <a:pathLst>
                <a:path w="81424" h="205797" extrusionOk="0">
                  <a:moveTo>
                    <a:pt x="72" y="0"/>
                  </a:moveTo>
                  <a:lnTo>
                    <a:pt x="0" y="205797"/>
                  </a:lnTo>
                  <a:lnTo>
                    <a:pt x="81424" y="205794"/>
                  </a:lnTo>
                  <a:lnTo>
                    <a:pt x="41929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3700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  <a:effectLst>
              <a:outerShdw blurRad="314325" algn="bl" rotWithShape="0">
                <a:schemeClr val="dk1">
                  <a:alpha val="50000"/>
                </a:schemeClr>
              </a:outerShdw>
            </a:effectLst>
          </p:spPr>
        </p:sp>
      </p:grpSp>
      <p:grpSp>
        <p:nvGrpSpPr>
          <p:cNvPr id="109" name="Google Shape;109;p8"/>
          <p:cNvGrpSpPr/>
          <p:nvPr/>
        </p:nvGrpSpPr>
        <p:grpSpPr>
          <a:xfrm>
            <a:off x="0" y="0"/>
            <a:ext cx="2843256" cy="6860367"/>
            <a:chOff x="227500" y="0"/>
            <a:chExt cx="2132442" cy="5145275"/>
          </a:xfrm>
        </p:grpSpPr>
        <p:sp>
          <p:nvSpPr>
            <p:cNvPr id="110" name="Google Shape;110;p8"/>
            <p:cNvSpPr/>
            <p:nvPr/>
          </p:nvSpPr>
          <p:spPr>
            <a:xfrm>
              <a:off x="256342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1" name="Google Shape;111;p8"/>
            <p:cNvSpPr/>
            <p:nvPr/>
          </p:nvSpPr>
          <p:spPr>
            <a:xfrm>
              <a:off x="227500" y="0"/>
              <a:ext cx="1825925" cy="5145275"/>
            </a:xfrm>
            <a:custGeom>
              <a:avLst/>
              <a:gdLst/>
              <a:ahLst/>
              <a:cxnLst/>
              <a:rect l="l" t="t" r="r" b="b"/>
              <a:pathLst>
                <a:path w="73037" h="205811" extrusionOk="0">
                  <a:moveTo>
                    <a:pt x="0" y="205797"/>
                  </a:moveTo>
                  <a:lnTo>
                    <a:pt x="44" y="0"/>
                  </a:lnTo>
                  <a:lnTo>
                    <a:pt x="73037" y="0"/>
                  </a:lnTo>
                  <a:lnTo>
                    <a:pt x="33572" y="20581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50000">
                  <a:schemeClr val="accent1"/>
                </a:gs>
                <a:gs pos="100000">
                  <a:schemeClr val="accent2"/>
                </a:gs>
              </a:gsLst>
              <a:lin ang="16200038" scaled="0"/>
            </a:gradFill>
            <a:ln>
              <a:noFill/>
            </a:ln>
            <a:effectLst>
              <a:outerShdw blurRad="314325" algn="bl" rotWithShape="0">
                <a:schemeClr val="accent6">
                  <a:alpha val="50000"/>
                </a:schemeClr>
              </a:outerShdw>
            </a:effectLst>
          </p:spPr>
        </p:sp>
      </p:grpSp>
      <p:sp>
        <p:nvSpPr>
          <p:cNvPr id="112" name="Google Shape;112;p8"/>
          <p:cNvSpPr txBox="1">
            <a:spLocks noGrp="1"/>
          </p:cNvSpPr>
          <p:nvPr>
            <p:ph type="title"/>
          </p:nvPr>
        </p:nvSpPr>
        <p:spPr>
          <a:xfrm>
            <a:off x="3969200" y="1114667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8"/>
          <p:cNvSpPr txBox="1">
            <a:spLocks noGrp="1"/>
          </p:cNvSpPr>
          <p:nvPr>
            <p:ph type="body" idx="1"/>
          </p:nvPr>
        </p:nvSpPr>
        <p:spPr>
          <a:xfrm>
            <a:off x="3969200" y="2008467"/>
            <a:ext cx="2269600" cy="389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48722" rtl="0">
              <a:spcBef>
                <a:spcPts val="0"/>
              </a:spcBef>
              <a:spcAft>
                <a:spcPts val="0"/>
              </a:spcAft>
              <a:buSzPts val="1700"/>
              <a:buChar char="▸"/>
              <a:defRPr sz="2267"/>
            </a:lvl1pPr>
            <a:lvl2pPr marL="1219170" lvl="1" indent="-448722" rtl="0">
              <a:spcBef>
                <a:spcPts val="800"/>
              </a:spcBef>
              <a:spcAft>
                <a:spcPts val="0"/>
              </a:spcAft>
              <a:buSzPts val="1700"/>
              <a:buChar char="▹"/>
              <a:defRPr sz="2267"/>
            </a:lvl2pPr>
            <a:lvl3pPr marL="1828754" lvl="2" indent="-448722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2267"/>
            </a:lvl3pPr>
            <a:lvl4pPr marL="2438339" lvl="3" indent="-448722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2267"/>
            </a:lvl4pPr>
            <a:lvl5pPr marL="3047924" lvl="4" indent="-448722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2267"/>
            </a:lvl5pPr>
            <a:lvl6pPr marL="3657509" lvl="5" indent="-448722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2267"/>
            </a:lvl6pPr>
            <a:lvl7pPr marL="4267093" lvl="6" indent="-448722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2267"/>
            </a:lvl7pPr>
            <a:lvl8pPr marL="4876678" lvl="7" indent="-448722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2267"/>
            </a:lvl8pPr>
            <a:lvl9pPr marL="5486263" lvl="8" indent="-448722" rtl="0">
              <a:spcBef>
                <a:spcPts val="800"/>
              </a:spcBef>
              <a:spcAft>
                <a:spcPts val="800"/>
              </a:spcAft>
              <a:buSzPts val="1700"/>
              <a:buChar char="■"/>
              <a:defRPr sz="2267"/>
            </a:lvl9pPr>
          </a:lstStyle>
          <a:p>
            <a:endParaRPr/>
          </a:p>
        </p:txBody>
      </p:sp>
      <p:sp>
        <p:nvSpPr>
          <p:cNvPr id="114" name="Google Shape;114;p8"/>
          <p:cNvSpPr txBox="1">
            <a:spLocks noGrp="1"/>
          </p:cNvSpPr>
          <p:nvPr>
            <p:ph type="body" idx="2"/>
          </p:nvPr>
        </p:nvSpPr>
        <p:spPr>
          <a:xfrm>
            <a:off x="6477168" y="2008467"/>
            <a:ext cx="2269600" cy="389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48722" rtl="0">
              <a:spcBef>
                <a:spcPts val="0"/>
              </a:spcBef>
              <a:spcAft>
                <a:spcPts val="0"/>
              </a:spcAft>
              <a:buSzPts val="1700"/>
              <a:buChar char="▸"/>
              <a:defRPr sz="2267"/>
            </a:lvl1pPr>
            <a:lvl2pPr marL="1219170" lvl="1" indent="-448722" rtl="0">
              <a:spcBef>
                <a:spcPts val="800"/>
              </a:spcBef>
              <a:spcAft>
                <a:spcPts val="0"/>
              </a:spcAft>
              <a:buSzPts val="1700"/>
              <a:buChar char="▹"/>
              <a:defRPr sz="2267"/>
            </a:lvl2pPr>
            <a:lvl3pPr marL="1828754" lvl="2" indent="-448722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2267"/>
            </a:lvl3pPr>
            <a:lvl4pPr marL="2438339" lvl="3" indent="-448722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2267"/>
            </a:lvl4pPr>
            <a:lvl5pPr marL="3047924" lvl="4" indent="-448722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2267"/>
            </a:lvl5pPr>
            <a:lvl6pPr marL="3657509" lvl="5" indent="-448722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2267"/>
            </a:lvl6pPr>
            <a:lvl7pPr marL="4267093" lvl="6" indent="-448722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2267"/>
            </a:lvl7pPr>
            <a:lvl8pPr marL="4876678" lvl="7" indent="-448722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2267"/>
            </a:lvl8pPr>
            <a:lvl9pPr marL="5486263" lvl="8" indent="-448722" rtl="0">
              <a:spcBef>
                <a:spcPts val="800"/>
              </a:spcBef>
              <a:spcAft>
                <a:spcPts val="800"/>
              </a:spcAft>
              <a:buSzPts val="1700"/>
              <a:buChar char="■"/>
              <a:defRPr sz="2267"/>
            </a:lvl9pPr>
          </a:lstStyle>
          <a:p>
            <a:endParaRPr/>
          </a:p>
        </p:txBody>
      </p:sp>
      <p:sp>
        <p:nvSpPr>
          <p:cNvPr id="115" name="Google Shape;115;p8"/>
          <p:cNvSpPr txBox="1">
            <a:spLocks noGrp="1"/>
          </p:cNvSpPr>
          <p:nvPr>
            <p:ph type="body" idx="3"/>
          </p:nvPr>
        </p:nvSpPr>
        <p:spPr>
          <a:xfrm>
            <a:off x="8985135" y="2008467"/>
            <a:ext cx="2269600" cy="389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48722" rtl="0">
              <a:spcBef>
                <a:spcPts val="0"/>
              </a:spcBef>
              <a:spcAft>
                <a:spcPts val="0"/>
              </a:spcAft>
              <a:buSzPts val="1700"/>
              <a:buChar char="▸"/>
              <a:defRPr sz="2267"/>
            </a:lvl1pPr>
            <a:lvl2pPr marL="1219170" lvl="1" indent="-448722" rtl="0">
              <a:spcBef>
                <a:spcPts val="800"/>
              </a:spcBef>
              <a:spcAft>
                <a:spcPts val="0"/>
              </a:spcAft>
              <a:buSzPts val="1700"/>
              <a:buChar char="▹"/>
              <a:defRPr sz="2267"/>
            </a:lvl2pPr>
            <a:lvl3pPr marL="1828754" lvl="2" indent="-448722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2267"/>
            </a:lvl3pPr>
            <a:lvl4pPr marL="2438339" lvl="3" indent="-448722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2267"/>
            </a:lvl4pPr>
            <a:lvl5pPr marL="3047924" lvl="4" indent="-448722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2267"/>
            </a:lvl5pPr>
            <a:lvl6pPr marL="3657509" lvl="5" indent="-448722" rtl="0">
              <a:spcBef>
                <a:spcPts val="800"/>
              </a:spcBef>
              <a:spcAft>
                <a:spcPts val="0"/>
              </a:spcAft>
              <a:buSzPts val="1700"/>
              <a:buChar char="■"/>
              <a:defRPr sz="2267"/>
            </a:lvl6pPr>
            <a:lvl7pPr marL="4267093" lvl="6" indent="-448722" rtl="0">
              <a:spcBef>
                <a:spcPts val="800"/>
              </a:spcBef>
              <a:spcAft>
                <a:spcPts val="0"/>
              </a:spcAft>
              <a:buSzPts val="1700"/>
              <a:buChar char="●"/>
              <a:defRPr sz="2267"/>
            </a:lvl7pPr>
            <a:lvl8pPr marL="4876678" lvl="7" indent="-448722" rtl="0">
              <a:spcBef>
                <a:spcPts val="800"/>
              </a:spcBef>
              <a:spcAft>
                <a:spcPts val="0"/>
              </a:spcAft>
              <a:buSzPts val="1700"/>
              <a:buChar char="○"/>
              <a:defRPr sz="2267"/>
            </a:lvl8pPr>
            <a:lvl9pPr marL="5486263" lvl="8" indent="-448722" rtl="0">
              <a:spcBef>
                <a:spcPts val="800"/>
              </a:spcBef>
              <a:spcAft>
                <a:spcPts val="800"/>
              </a:spcAft>
              <a:buSzPts val="1700"/>
              <a:buChar char="■"/>
              <a:defRPr sz="2267"/>
            </a:lvl9pPr>
          </a:lstStyle>
          <a:p>
            <a:endParaRPr/>
          </a:p>
        </p:txBody>
      </p:sp>
      <p:sp>
        <p:nvSpPr>
          <p:cNvPr id="116" name="Google Shape;116;p8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05677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Google Shape;118;p9"/>
          <p:cNvGrpSpPr/>
          <p:nvPr/>
        </p:nvGrpSpPr>
        <p:grpSpPr>
          <a:xfrm>
            <a:off x="798164" y="0"/>
            <a:ext cx="3315080" cy="6858000"/>
            <a:chOff x="1511923" y="0"/>
            <a:chExt cx="2486310" cy="5143500"/>
          </a:xfrm>
        </p:grpSpPr>
        <p:sp>
          <p:nvSpPr>
            <p:cNvPr id="119" name="Google Shape;119;p9"/>
            <p:cNvSpPr/>
            <p:nvPr/>
          </p:nvSpPr>
          <p:spPr>
            <a:xfrm flipH="1">
              <a:off x="1894634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0" name="Google Shape;120;p9"/>
            <p:cNvSpPr/>
            <p:nvPr/>
          </p:nvSpPr>
          <p:spPr>
            <a:xfrm flipH="1">
              <a:off x="151192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16200038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21" name="Google Shape;121;p9"/>
          <p:cNvGrpSpPr/>
          <p:nvPr/>
        </p:nvGrpSpPr>
        <p:grpSpPr>
          <a:xfrm>
            <a:off x="501564" y="0"/>
            <a:ext cx="3101392" cy="6858000"/>
            <a:chOff x="1060873" y="0"/>
            <a:chExt cx="2326044" cy="5143500"/>
          </a:xfrm>
        </p:grpSpPr>
        <p:sp>
          <p:nvSpPr>
            <p:cNvPr id="122" name="Google Shape;122;p9"/>
            <p:cNvSpPr/>
            <p:nvPr/>
          </p:nvSpPr>
          <p:spPr>
            <a:xfrm>
              <a:off x="12833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3" name="Google Shape;123;p9"/>
            <p:cNvSpPr/>
            <p:nvPr/>
          </p:nvSpPr>
          <p:spPr>
            <a:xfrm>
              <a:off x="106087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  <a:effectLst>
              <a:outerShdw blurRad="214313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24" name="Google Shape;124;p9"/>
          <p:cNvGrpSpPr/>
          <p:nvPr/>
        </p:nvGrpSpPr>
        <p:grpSpPr>
          <a:xfrm>
            <a:off x="1" y="1"/>
            <a:ext cx="3074289" cy="6859900"/>
            <a:chOff x="456100" y="0"/>
            <a:chExt cx="2305717" cy="5144925"/>
          </a:xfrm>
        </p:grpSpPr>
        <p:sp>
          <p:nvSpPr>
            <p:cNvPr id="125" name="Google Shape;125;p9"/>
            <p:cNvSpPr/>
            <p:nvPr/>
          </p:nvSpPr>
          <p:spPr>
            <a:xfrm flipH="1">
              <a:off x="6582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6" name="Google Shape;126;p9"/>
            <p:cNvSpPr/>
            <p:nvPr/>
          </p:nvSpPr>
          <p:spPr>
            <a:xfrm>
              <a:off x="456100" y="0"/>
              <a:ext cx="2035600" cy="5144925"/>
            </a:xfrm>
            <a:custGeom>
              <a:avLst/>
              <a:gdLst/>
              <a:ahLst/>
              <a:cxnLst/>
              <a:rect l="l" t="t" r="r" b="b"/>
              <a:pathLst>
                <a:path w="81424" h="205797" extrusionOk="0">
                  <a:moveTo>
                    <a:pt x="72" y="0"/>
                  </a:moveTo>
                  <a:lnTo>
                    <a:pt x="0" y="205797"/>
                  </a:lnTo>
                  <a:lnTo>
                    <a:pt x="81424" y="205794"/>
                  </a:lnTo>
                  <a:lnTo>
                    <a:pt x="41929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3700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  <a:effectLst>
              <a:outerShdw blurRad="314325" algn="bl" rotWithShape="0">
                <a:schemeClr val="dk1">
                  <a:alpha val="50000"/>
                </a:schemeClr>
              </a:outerShdw>
            </a:effectLst>
          </p:spPr>
        </p:sp>
      </p:grpSp>
      <p:grpSp>
        <p:nvGrpSpPr>
          <p:cNvPr id="127" name="Google Shape;127;p9"/>
          <p:cNvGrpSpPr/>
          <p:nvPr/>
        </p:nvGrpSpPr>
        <p:grpSpPr>
          <a:xfrm>
            <a:off x="0" y="0"/>
            <a:ext cx="2843256" cy="6860367"/>
            <a:chOff x="227500" y="0"/>
            <a:chExt cx="2132442" cy="5145275"/>
          </a:xfrm>
        </p:grpSpPr>
        <p:sp>
          <p:nvSpPr>
            <p:cNvPr id="128" name="Google Shape;128;p9"/>
            <p:cNvSpPr/>
            <p:nvPr/>
          </p:nvSpPr>
          <p:spPr>
            <a:xfrm>
              <a:off x="256342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9" name="Google Shape;129;p9"/>
            <p:cNvSpPr/>
            <p:nvPr/>
          </p:nvSpPr>
          <p:spPr>
            <a:xfrm>
              <a:off x="227500" y="0"/>
              <a:ext cx="1825925" cy="5145275"/>
            </a:xfrm>
            <a:custGeom>
              <a:avLst/>
              <a:gdLst/>
              <a:ahLst/>
              <a:cxnLst/>
              <a:rect l="l" t="t" r="r" b="b"/>
              <a:pathLst>
                <a:path w="73037" h="205811" extrusionOk="0">
                  <a:moveTo>
                    <a:pt x="0" y="205797"/>
                  </a:moveTo>
                  <a:lnTo>
                    <a:pt x="44" y="0"/>
                  </a:lnTo>
                  <a:lnTo>
                    <a:pt x="73037" y="0"/>
                  </a:lnTo>
                  <a:lnTo>
                    <a:pt x="33572" y="20581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50000">
                  <a:schemeClr val="accent1"/>
                </a:gs>
                <a:gs pos="100000">
                  <a:schemeClr val="accent2"/>
                </a:gs>
              </a:gsLst>
              <a:lin ang="16200038" scaled="0"/>
            </a:gradFill>
            <a:ln>
              <a:noFill/>
            </a:ln>
            <a:effectLst>
              <a:outerShdw blurRad="314325" algn="bl" rotWithShape="0">
                <a:schemeClr val="accent6">
                  <a:alpha val="50000"/>
                </a:schemeClr>
              </a:outerShdw>
            </a:effectLst>
          </p:spPr>
        </p:sp>
      </p:grpSp>
      <p:sp>
        <p:nvSpPr>
          <p:cNvPr id="130" name="Google Shape;130;p9"/>
          <p:cNvSpPr txBox="1">
            <a:spLocks noGrp="1"/>
          </p:cNvSpPr>
          <p:nvPr>
            <p:ph type="title"/>
          </p:nvPr>
        </p:nvSpPr>
        <p:spPr>
          <a:xfrm>
            <a:off x="3969200" y="1114667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9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50178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" name="Google Shape;133;p10"/>
          <p:cNvGrpSpPr/>
          <p:nvPr/>
        </p:nvGrpSpPr>
        <p:grpSpPr>
          <a:xfrm>
            <a:off x="798164" y="0"/>
            <a:ext cx="3315080" cy="6858000"/>
            <a:chOff x="1511923" y="0"/>
            <a:chExt cx="2486310" cy="5143500"/>
          </a:xfrm>
        </p:grpSpPr>
        <p:sp>
          <p:nvSpPr>
            <p:cNvPr id="134" name="Google Shape;134;p10"/>
            <p:cNvSpPr/>
            <p:nvPr/>
          </p:nvSpPr>
          <p:spPr>
            <a:xfrm flipH="1">
              <a:off x="1894634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5" name="Google Shape;135;p10"/>
            <p:cNvSpPr/>
            <p:nvPr/>
          </p:nvSpPr>
          <p:spPr>
            <a:xfrm flipH="1">
              <a:off x="151192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16200038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36" name="Google Shape;136;p10"/>
          <p:cNvGrpSpPr/>
          <p:nvPr/>
        </p:nvGrpSpPr>
        <p:grpSpPr>
          <a:xfrm>
            <a:off x="501564" y="0"/>
            <a:ext cx="3101392" cy="6858000"/>
            <a:chOff x="1060873" y="0"/>
            <a:chExt cx="2326044" cy="5143500"/>
          </a:xfrm>
        </p:grpSpPr>
        <p:sp>
          <p:nvSpPr>
            <p:cNvPr id="137" name="Google Shape;137;p10"/>
            <p:cNvSpPr/>
            <p:nvPr/>
          </p:nvSpPr>
          <p:spPr>
            <a:xfrm>
              <a:off x="12833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8" name="Google Shape;138;p10"/>
            <p:cNvSpPr/>
            <p:nvPr/>
          </p:nvSpPr>
          <p:spPr>
            <a:xfrm>
              <a:off x="106087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  <a:effectLst>
              <a:outerShdw blurRad="214313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39" name="Google Shape;139;p10"/>
          <p:cNvGrpSpPr/>
          <p:nvPr/>
        </p:nvGrpSpPr>
        <p:grpSpPr>
          <a:xfrm>
            <a:off x="1" y="1"/>
            <a:ext cx="3074289" cy="6859900"/>
            <a:chOff x="456100" y="0"/>
            <a:chExt cx="2305717" cy="5144925"/>
          </a:xfrm>
        </p:grpSpPr>
        <p:sp>
          <p:nvSpPr>
            <p:cNvPr id="140" name="Google Shape;140;p10"/>
            <p:cNvSpPr/>
            <p:nvPr/>
          </p:nvSpPr>
          <p:spPr>
            <a:xfrm flipH="1">
              <a:off x="6582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1" name="Google Shape;141;p10"/>
            <p:cNvSpPr/>
            <p:nvPr/>
          </p:nvSpPr>
          <p:spPr>
            <a:xfrm>
              <a:off x="456100" y="0"/>
              <a:ext cx="2035600" cy="5144925"/>
            </a:xfrm>
            <a:custGeom>
              <a:avLst/>
              <a:gdLst/>
              <a:ahLst/>
              <a:cxnLst/>
              <a:rect l="l" t="t" r="r" b="b"/>
              <a:pathLst>
                <a:path w="81424" h="205797" extrusionOk="0">
                  <a:moveTo>
                    <a:pt x="72" y="0"/>
                  </a:moveTo>
                  <a:lnTo>
                    <a:pt x="0" y="205797"/>
                  </a:lnTo>
                  <a:lnTo>
                    <a:pt x="81424" y="205794"/>
                  </a:lnTo>
                  <a:lnTo>
                    <a:pt x="41929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3700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  <a:effectLst>
              <a:outerShdw blurRad="314325" algn="bl" rotWithShape="0">
                <a:schemeClr val="dk1">
                  <a:alpha val="50000"/>
                </a:schemeClr>
              </a:outerShdw>
            </a:effectLst>
          </p:spPr>
        </p:sp>
      </p:grpSp>
      <p:grpSp>
        <p:nvGrpSpPr>
          <p:cNvPr id="142" name="Google Shape;142;p10"/>
          <p:cNvGrpSpPr/>
          <p:nvPr/>
        </p:nvGrpSpPr>
        <p:grpSpPr>
          <a:xfrm>
            <a:off x="0" y="0"/>
            <a:ext cx="2843256" cy="6860367"/>
            <a:chOff x="227500" y="0"/>
            <a:chExt cx="2132442" cy="5145275"/>
          </a:xfrm>
        </p:grpSpPr>
        <p:sp>
          <p:nvSpPr>
            <p:cNvPr id="143" name="Google Shape;143;p10"/>
            <p:cNvSpPr/>
            <p:nvPr/>
          </p:nvSpPr>
          <p:spPr>
            <a:xfrm>
              <a:off x="256342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4" name="Google Shape;144;p10"/>
            <p:cNvSpPr/>
            <p:nvPr/>
          </p:nvSpPr>
          <p:spPr>
            <a:xfrm>
              <a:off x="227500" y="0"/>
              <a:ext cx="1825925" cy="5145275"/>
            </a:xfrm>
            <a:custGeom>
              <a:avLst/>
              <a:gdLst/>
              <a:ahLst/>
              <a:cxnLst/>
              <a:rect l="l" t="t" r="r" b="b"/>
              <a:pathLst>
                <a:path w="73037" h="205811" extrusionOk="0">
                  <a:moveTo>
                    <a:pt x="0" y="205797"/>
                  </a:moveTo>
                  <a:lnTo>
                    <a:pt x="44" y="0"/>
                  </a:lnTo>
                  <a:lnTo>
                    <a:pt x="73037" y="0"/>
                  </a:lnTo>
                  <a:lnTo>
                    <a:pt x="33572" y="20581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50000">
                  <a:schemeClr val="accent1"/>
                </a:gs>
                <a:gs pos="100000">
                  <a:schemeClr val="accent2"/>
                </a:gs>
              </a:gsLst>
              <a:lin ang="16200038" scaled="0"/>
            </a:gradFill>
            <a:ln>
              <a:noFill/>
            </a:ln>
            <a:effectLst>
              <a:outerShdw blurRad="314325" algn="bl" rotWithShape="0">
                <a:schemeClr val="accent6">
                  <a:alpha val="50000"/>
                </a:schemeClr>
              </a:outerShdw>
            </a:effectLst>
          </p:spPr>
        </p:sp>
      </p:grpSp>
      <p:sp>
        <p:nvSpPr>
          <p:cNvPr id="145" name="Google Shape;145;p10"/>
          <p:cNvSpPr txBox="1">
            <a:spLocks noGrp="1"/>
          </p:cNvSpPr>
          <p:nvPr>
            <p:ph type="body" idx="1"/>
          </p:nvPr>
        </p:nvSpPr>
        <p:spPr>
          <a:xfrm>
            <a:off x="3969200" y="5875067"/>
            <a:ext cx="7613200" cy="69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480"/>
              </a:spcBef>
              <a:spcAft>
                <a:spcPts val="800"/>
              </a:spcAft>
              <a:buSzPts val="1800"/>
              <a:buNone/>
              <a:defRPr sz="2400"/>
            </a:lvl1pPr>
          </a:lstStyle>
          <a:p>
            <a:endParaRPr/>
          </a:p>
        </p:txBody>
      </p:sp>
      <p:sp>
        <p:nvSpPr>
          <p:cNvPr id="146" name="Google Shape;146;p1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22314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8" name="Google Shape;148;p11"/>
          <p:cNvGrpSpPr/>
          <p:nvPr/>
        </p:nvGrpSpPr>
        <p:grpSpPr>
          <a:xfrm>
            <a:off x="798164" y="0"/>
            <a:ext cx="3315080" cy="6858000"/>
            <a:chOff x="1511923" y="0"/>
            <a:chExt cx="2486310" cy="5143500"/>
          </a:xfrm>
        </p:grpSpPr>
        <p:sp>
          <p:nvSpPr>
            <p:cNvPr id="149" name="Google Shape;149;p11"/>
            <p:cNvSpPr/>
            <p:nvPr/>
          </p:nvSpPr>
          <p:spPr>
            <a:xfrm flipH="1">
              <a:off x="1894634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0" name="Google Shape;150;p11"/>
            <p:cNvSpPr/>
            <p:nvPr/>
          </p:nvSpPr>
          <p:spPr>
            <a:xfrm flipH="1">
              <a:off x="151192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16200038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51" name="Google Shape;151;p11"/>
          <p:cNvGrpSpPr/>
          <p:nvPr/>
        </p:nvGrpSpPr>
        <p:grpSpPr>
          <a:xfrm>
            <a:off x="501564" y="0"/>
            <a:ext cx="3101392" cy="6858000"/>
            <a:chOff x="1060873" y="0"/>
            <a:chExt cx="2326044" cy="5143500"/>
          </a:xfrm>
        </p:grpSpPr>
        <p:sp>
          <p:nvSpPr>
            <p:cNvPr id="152" name="Google Shape;152;p11"/>
            <p:cNvSpPr/>
            <p:nvPr/>
          </p:nvSpPr>
          <p:spPr>
            <a:xfrm>
              <a:off x="12833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3" name="Google Shape;153;p11"/>
            <p:cNvSpPr/>
            <p:nvPr/>
          </p:nvSpPr>
          <p:spPr>
            <a:xfrm>
              <a:off x="106087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  <a:effectLst>
              <a:outerShdw blurRad="214313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54" name="Google Shape;154;p11"/>
          <p:cNvGrpSpPr/>
          <p:nvPr/>
        </p:nvGrpSpPr>
        <p:grpSpPr>
          <a:xfrm>
            <a:off x="1" y="1"/>
            <a:ext cx="3074289" cy="6859900"/>
            <a:chOff x="456100" y="0"/>
            <a:chExt cx="2305717" cy="5144925"/>
          </a:xfrm>
        </p:grpSpPr>
        <p:sp>
          <p:nvSpPr>
            <p:cNvPr id="155" name="Google Shape;155;p11"/>
            <p:cNvSpPr/>
            <p:nvPr/>
          </p:nvSpPr>
          <p:spPr>
            <a:xfrm flipH="1">
              <a:off x="6582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6" name="Google Shape;156;p11"/>
            <p:cNvSpPr/>
            <p:nvPr/>
          </p:nvSpPr>
          <p:spPr>
            <a:xfrm>
              <a:off x="456100" y="0"/>
              <a:ext cx="2035600" cy="5144925"/>
            </a:xfrm>
            <a:custGeom>
              <a:avLst/>
              <a:gdLst/>
              <a:ahLst/>
              <a:cxnLst/>
              <a:rect l="l" t="t" r="r" b="b"/>
              <a:pathLst>
                <a:path w="81424" h="205797" extrusionOk="0">
                  <a:moveTo>
                    <a:pt x="72" y="0"/>
                  </a:moveTo>
                  <a:lnTo>
                    <a:pt x="0" y="205797"/>
                  </a:lnTo>
                  <a:lnTo>
                    <a:pt x="81424" y="205794"/>
                  </a:lnTo>
                  <a:lnTo>
                    <a:pt x="41929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3700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  <a:effectLst>
              <a:outerShdw blurRad="314325" algn="bl" rotWithShape="0">
                <a:schemeClr val="dk1">
                  <a:alpha val="50000"/>
                </a:schemeClr>
              </a:outerShdw>
            </a:effectLst>
          </p:spPr>
        </p:sp>
      </p:grpSp>
      <p:grpSp>
        <p:nvGrpSpPr>
          <p:cNvPr id="157" name="Google Shape;157;p11"/>
          <p:cNvGrpSpPr/>
          <p:nvPr/>
        </p:nvGrpSpPr>
        <p:grpSpPr>
          <a:xfrm>
            <a:off x="0" y="0"/>
            <a:ext cx="2843256" cy="6860367"/>
            <a:chOff x="227500" y="0"/>
            <a:chExt cx="2132442" cy="5145275"/>
          </a:xfrm>
        </p:grpSpPr>
        <p:sp>
          <p:nvSpPr>
            <p:cNvPr id="158" name="Google Shape;158;p11"/>
            <p:cNvSpPr/>
            <p:nvPr/>
          </p:nvSpPr>
          <p:spPr>
            <a:xfrm>
              <a:off x="256342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9" name="Google Shape;159;p11"/>
            <p:cNvSpPr/>
            <p:nvPr/>
          </p:nvSpPr>
          <p:spPr>
            <a:xfrm>
              <a:off x="227500" y="0"/>
              <a:ext cx="1825925" cy="5145275"/>
            </a:xfrm>
            <a:custGeom>
              <a:avLst/>
              <a:gdLst/>
              <a:ahLst/>
              <a:cxnLst/>
              <a:rect l="l" t="t" r="r" b="b"/>
              <a:pathLst>
                <a:path w="73037" h="205811" extrusionOk="0">
                  <a:moveTo>
                    <a:pt x="0" y="205797"/>
                  </a:moveTo>
                  <a:lnTo>
                    <a:pt x="44" y="0"/>
                  </a:lnTo>
                  <a:lnTo>
                    <a:pt x="73037" y="0"/>
                  </a:lnTo>
                  <a:lnTo>
                    <a:pt x="33572" y="20581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50000">
                  <a:schemeClr val="accent1"/>
                </a:gs>
                <a:gs pos="100000">
                  <a:schemeClr val="accent2"/>
                </a:gs>
              </a:gsLst>
              <a:lin ang="16200038" scaled="0"/>
            </a:gradFill>
            <a:ln>
              <a:noFill/>
            </a:ln>
            <a:effectLst>
              <a:outerShdw blurRad="314325" algn="bl" rotWithShape="0">
                <a:schemeClr val="accent6">
                  <a:alpha val="50000"/>
                </a:schemeClr>
              </a:outerShdw>
            </a:effectLst>
          </p:spPr>
        </p:sp>
      </p:grpSp>
      <p:sp>
        <p:nvSpPr>
          <p:cNvPr id="160" name="Google Shape;160;p11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17787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half">
  <p:cSld name="Blank half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2" name="Google Shape;162;p12"/>
          <p:cNvGrpSpPr/>
          <p:nvPr/>
        </p:nvGrpSpPr>
        <p:grpSpPr>
          <a:xfrm>
            <a:off x="5464731" y="0"/>
            <a:ext cx="3315080" cy="6858000"/>
            <a:chOff x="1511923" y="0"/>
            <a:chExt cx="2486310" cy="5143500"/>
          </a:xfrm>
        </p:grpSpPr>
        <p:sp>
          <p:nvSpPr>
            <p:cNvPr id="163" name="Google Shape;163;p12"/>
            <p:cNvSpPr/>
            <p:nvPr/>
          </p:nvSpPr>
          <p:spPr>
            <a:xfrm flipH="1">
              <a:off x="1894634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4" name="Google Shape;164;p12"/>
            <p:cNvSpPr/>
            <p:nvPr/>
          </p:nvSpPr>
          <p:spPr>
            <a:xfrm flipH="1">
              <a:off x="151192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1619866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65" name="Google Shape;165;p12"/>
          <p:cNvGrpSpPr/>
          <p:nvPr/>
        </p:nvGrpSpPr>
        <p:grpSpPr>
          <a:xfrm>
            <a:off x="4863331" y="0"/>
            <a:ext cx="3101392" cy="6858000"/>
            <a:chOff x="1060873" y="0"/>
            <a:chExt cx="2326044" cy="5143500"/>
          </a:xfrm>
        </p:grpSpPr>
        <p:sp>
          <p:nvSpPr>
            <p:cNvPr id="166" name="Google Shape;166;p12"/>
            <p:cNvSpPr/>
            <p:nvPr/>
          </p:nvSpPr>
          <p:spPr>
            <a:xfrm>
              <a:off x="12833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7" name="Google Shape;167;p12"/>
            <p:cNvSpPr/>
            <p:nvPr/>
          </p:nvSpPr>
          <p:spPr>
            <a:xfrm>
              <a:off x="106087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chemeClr val="lt1"/>
                </a:gs>
                <a:gs pos="47000">
                  <a:schemeClr val="lt2"/>
                </a:gs>
                <a:gs pos="100000">
                  <a:schemeClr val="lt2"/>
                </a:gs>
              </a:gsLst>
              <a:lin ang="5400700" scaled="0"/>
            </a:gradFill>
            <a:ln>
              <a:noFill/>
            </a:ln>
            <a:effectLst>
              <a:outerShdw blurRad="214313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68" name="Google Shape;168;p12"/>
          <p:cNvGrpSpPr/>
          <p:nvPr/>
        </p:nvGrpSpPr>
        <p:grpSpPr>
          <a:xfrm>
            <a:off x="3447968" y="-867"/>
            <a:ext cx="3784889" cy="6860667"/>
            <a:chOff x="-650" y="-650"/>
            <a:chExt cx="2838667" cy="5145500"/>
          </a:xfrm>
        </p:grpSpPr>
        <p:sp>
          <p:nvSpPr>
            <p:cNvPr id="169" name="Google Shape;169;p12"/>
            <p:cNvSpPr/>
            <p:nvPr/>
          </p:nvSpPr>
          <p:spPr>
            <a:xfrm flipH="1">
              <a:off x="7344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0" name="Google Shape;170;p12"/>
            <p:cNvSpPr/>
            <p:nvPr/>
          </p:nvSpPr>
          <p:spPr>
            <a:xfrm>
              <a:off x="-650" y="-650"/>
              <a:ext cx="2492350" cy="5145500"/>
            </a:xfrm>
            <a:custGeom>
              <a:avLst/>
              <a:gdLst/>
              <a:ahLst/>
              <a:cxnLst/>
              <a:rect l="l" t="t" r="r" b="b"/>
              <a:pathLst>
                <a:path w="99694" h="205820" extrusionOk="0">
                  <a:moveTo>
                    <a:pt x="0" y="0"/>
                  </a:moveTo>
                  <a:lnTo>
                    <a:pt x="0" y="205820"/>
                  </a:lnTo>
                  <a:lnTo>
                    <a:pt x="99694" y="205820"/>
                  </a:lnTo>
                  <a:lnTo>
                    <a:pt x="60199" y="26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3700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  <a:effectLst>
              <a:outerShdw blurRad="314325" algn="bl" rotWithShape="0">
                <a:schemeClr val="dk1">
                  <a:alpha val="50000"/>
                </a:schemeClr>
              </a:outerShdw>
            </a:effectLst>
          </p:spPr>
        </p:sp>
      </p:grpSp>
      <p:grpSp>
        <p:nvGrpSpPr>
          <p:cNvPr id="171" name="Google Shape;171;p12"/>
          <p:cNvGrpSpPr/>
          <p:nvPr/>
        </p:nvGrpSpPr>
        <p:grpSpPr>
          <a:xfrm>
            <a:off x="1" y="-8766"/>
            <a:ext cx="6595423" cy="6871700"/>
            <a:chOff x="-2586625" y="-6575"/>
            <a:chExt cx="4946567" cy="5153775"/>
          </a:xfrm>
        </p:grpSpPr>
        <p:sp>
          <p:nvSpPr>
            <p:cNvPr id="172" name="Google Shape;172;p12"/>
            <p:cNvSpPr/>
            <p:nvPr/>
          </p:nvSpPr>
          <p:spPr>
            <a:xfrm>
              <a:off x="256342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3" name="Google Shape;173;p12"/>
            <p:cNvSpPr/>
            <p:nvPr/>
          </p:nvSpPr>
          <p:spPr>
            <a:xfrm>
              <a:off x="-2586625" y="-6575"/>
              <a:ext cx="4640050" cy="5153775"/>
            </a:xfrm>
            <a:custGeom>
              <a:avLst/>
              <a:gdLst/>
              <a:ahLst/>
              <a:cxnLst/>
              <a:rect l="l" t="t" r="r" b="b"/>
              <a:pathLst>
                <a:path w="185602" h="206151" extrusionOk="0">
                  <a:moveTo>
                    <a:pt x="263" y="206151"/>
                  </a:moveTo>
                  <a:lnTo>
                    <a:pt x="0" y="0"/>
                  </a:lnTo>
                  <a:lnTo>
                    <a:pt x="185602" y="263"/>
                  </a:lnTo>
                  <a:lnTo>
                    <a:pt x="146098" y="206089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38" scaled="0"/>
            </a:gradFill>
            <a:ln>
              <a:noFill/>
            </a:ln>
            <a:effectLst>
              <a:outerShdw blurRad="314325" algn="bl" rotWithShape="0">
                <a:schemeClr val="accent6">
                  <a:alpha val="50000"/>
                </a:schemeClr>
              </a:outerShdw>
            </a:effectLst>
          </p:spPr>
        </p:sp>
      </p:grpSp>
      <p:sp>
        <p:nvSpPr>
          <p:cNvPr id="174" name="Google Shape;174;p12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5198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dark">
  <p:cSld name="Blank dark">
    <p:bg>
      <p:bgPr>
        <a:gradFill>
          <a:gsLst>
            <a:gs pos="0">
              <a:srgbClr val="5A667B"/>
            </a:gs>
            <a:gs pos="100000">
              <a:srgbClr val="26282D"/>
            </a:gs>
          </a:gsLst>
          <a:lin ang="10801400" scaled="0"/>
        </a:gradFill>
        <a:effectLst/>
      </p:bgPr>
    </p:bg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" name="Google Shape;176;p13"/>
          <p:cNvGrpSpPr/>
          <p:nvPr/>
        </p:nvGrpSpPr>
        <p:grpSpPr>
          <a:xfrm>
            <a:off x="798164" y="-1183"/>
            <a:ext cx="3213480" cy="6858000"/>
            <a:chOff x="1511923" y="0"/>
            <a:chExt cx="2410110" cy="5143500"/>
          </a:xfrm>
        </p:grpSpPr>
        <p:sp>
          <p:nvSpPr>
            <p:cNvPr id="177" name="Google Shape;177;p13"/>
            <p:cNvSpPr/>
            <p:nvPr/>
          </p:nvSpPr>
          <p:spPr>
            <a:xfrm flipH="1">
              <a:off x="1818434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rgbClr val="000000"/>
                </a:gs>
                <a:gs pos="13000">
                  <a:srgbClr val="000000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8" name="Google Shape;178;p13"/>
            <p:cNvSpPr/>
            <p:nvPr/>
          </p:nvSpPr>
          <p:spPr>
            <a:xfrm flipH="1">
              <a:off x="151192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rgbClr val="5A667B"/>
                </a:gs>
                <a:gs pos="33000">
                  <a:srgbClr val="404754"/>
                </a:gs>
                <a:gs pos="100000">
                  <a:srgbClr val="26282D"/>
                </a:gs>
              </a:gsLst>
              <a:lin ang="1619866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79" name="Google Shape;179;p13"/>
          <p:cNvGrpSpPr/>
          <p:nvPr/>
        </p:nvGrpSpPr>
        <p:grpSpPr>
          <a:xfrm>
            <a:off x="501564" y="-1183"/>
            <a:ext cx="3101392" cy="6858000"/>
            <a:chOff x="1060873" y="0"/>
            <a:chExt cx="2326044" cy="5143500"/>
          </a:xfrm>
        </p:grpSpPr>
        <p:sp>
          <p:nvSpPr>
            <p:cNvPr id="180" name="Google Shape;180;p13"/>
            <p:cNvSpPr/>
            <p:nvPr/>
          </p:nvSpPr>
          <p:spPr>
            <a:xfrm>
              <a:off x="12833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1" name="Google Shape;181;p13"/>
            <p:cNvSpPr/>
            <p:nvPr/>
          </p:nvSpPr>
          <p:spPr>
            <a:xfrm>
              <a:off x="1060873" y="0"/>
              <a:ext cx="2103600" cy="5143500"/>
            </a:xfrm>
            <a:prstGeom prst="parallelogram">
              <a:avLst>
                <a:gd name="adj" fmla="val 46349"/>
              </a:avLst>
            </a:prstGeom>
            <a:gradFill>
              <a:gsLst>
                <a:gs pos="0">
                  <a:srgbClr val="5A667B"/>
                </a:gs>
                <a:gs pos="100000">
                  <a:srgbClr val="26282D"/>
                </a:gs>
              </a:gsLst>
              <a:lin ang="5400012" scaled="0"/>
            </a:gradFill>
            <a:ln>
              <a:noFill/>
            </a:ln>
            <a:effectLst>
              <a:outerShdw blurRad="214313" algn="bl" rotWithShape="0">
                <a:srgbClr val="000000">
                  <a:alpha val="63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182" name="Google Shape;182;p13"/>
          <p:cNvGrpSpPr/>
          <p:nvPr/>
        </p:nvGrpSpPr>
        <p:grpSpPr>
          <a:xfrm>
            <a:off x="1" y="-1182"/>
            <a:ext cx="3175889" cy="6859900"/>
            <a:chOff x="456100" y="0"/>
            <a:chExt cx="2381917" cy="5144925"/>
          </a:xfrm>
        </p:grpSpPr>
        <p:sp>
          <p:nvSpPr>
            <p:cNvPr id="183" name="Google Shape;183;p13"/>
            <p:cNvSpPr/>
            <p:nvPr/>
          </p:nvSpPr>
          <p:spPr>
            <a:xfrm flipH="1">
              <a:off x="734417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rgbClr val="000000"/>
                </a:gs>
                <a:gs pos="13000">
                  <a:srgbClr val="000000"/>
                </a:gs>
                <a:gs pos="55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1759844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4" name="Google Shape;184;p13"/>
            <p:cNvSpPr/>
            <p:nvPr/>
          </p:nvSpPr>
          <p:spPr>
            <a:xfrm>
              <a:off x="456100" y="0"/>
              <a:ext cx="2035600" cy="5144925"/>
            </a:xfrm>
            <a:custGeom>
              <a:avLst/>
              <a:gdLst/>
              <a:ahLst/>
              <a:cxnLst/>
              <a:rect l="l" t="t" r="r" b="b"/>
              <a:pathLst>
                <a:path w="81424" h="205797" extrusionOk="0">
                  <a:moveTo>
                    <a:pt x="72" y="0"/>
                  </a:moveTo>
                  <a:lnTo>
                    <a:pt x="0" y="205797"/>
                  </a:lnTo>
                  <a:lnTo>
                    <a:pt x="81424" y="205794"/>
                  </a:lnTo>
                  <a:lnTo>
                    <a:pt x="41929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3700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  <a:effectLst>
              <a:outerShdw blurRad="314325" algn="bl" rotWithShape="0">
                <a:schemeClr val="dk1">
                  <a:alpha val="71000"/>
                </a:schemeClr>
              </a:outerShdw>
            </a:effectLst>
          </p:spPr>
        </p:sp>
      </p:grpSp>
      <p:grpSp>
        <p:nvGrpSpPr>
          <p:cNvPr id="185" name="Google Shape;185;p13"/>
          <p:cNvGrpSpPr/>
          <p:nvPr/>
        </p:nvGrpSpPr>
        <p:grpSpPr>
          <a:xfrm>
            <a:off x="0" y="-1182"/>
            <a:ext cx="2843256" cy="6860367"/>
            <a:chOff x="227500" y="0"/>
            <a:chExt cx="2132442" cy="5145275"/>
          </a:xfrm>
        </p:grpSpPr>
        <p:sp>
          <p:nvSpPr>
            <p:cNvPr id="186" name="Google Shape;186;p13"/>
            <p:cNvSpPr/>
            <p:nvPr/>
          </p:nvSpPr>
          <p:spPr>
            <a:xfrm>
              <a:off x="256342" y="0"/>
              <a:ext cx="2103600" cy="5143500"/>
            </a:xfrm>
            <a:prstGeom prst="parallelogram">
              <a:avLst>
                <a:gd name="adj" fmla="val 75274"/>
              </a:avLst>
            </a:prstGeom>
            <a:gradFill>
              <a:gsLst>
                <a:gs pos="0">
                  <a:schemeClr val="dk1"/>
                </a:gs>
                <a:gs pos="13000">
                  <a:schemeClr val="dk1"/>
                </a:gs>
                <a:gs pos="56000">
                  <a:srgbClr val="27252C">
                    <a:alpha val="0"/>
                  </a:srgbClr>
                </a:gs>
                <a:gs pos="100000">
                  <a:srgbClr val="27252C">
                    <a:alpha val="0"/>
                  </a:srgbClr>
                </a:gs>
              </a:gsLst>
              <a:lin ang="108014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7" name="Google Shape;187;p13"/>
            <p:cNvSpPr/>
            <p:nvPr/>
          </p:nvSpPr>
          <p:spPr>
            <a:xfrm>
              <a:off x="227500" y="0"/>
              <a:ext cx="1825925" cy="5145275"/>
            </a:xfrm>
            <a:custGeom>
              <a:avLst/>
              <a:gdLst/>
              <a:ahLst/>
              <a:cxnLst/>
              <a:rect l="l" t="t" r="r" b="b"/>
              <a:pathLst>
                <a:path w="73037" h="205811" extrusionOk="0">
                  <a:moveTo>
                    <a:pt x="0" y="205797"/>
                  </a:moveTo>
                  <a:lnTo>
                    <a:pt x="44" y="0"/>
                  </a:lnTo>
                  <a:lnTo>
                    <a:pt x="73037" y="0"/>
                  </a:lnTo>
                  <a:lnTo>
                    <a:pt x="33572" y="20581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50000">
                  <a:schemeClr val="accent1"/>
                </a:gs>
                <a:gs pos="100000">
                  <a:schemeClr val="accent2"/>
                </a:gs>
              </a:gsLst>
              <a:lin ang="16200038" scaled="0"/>
            </a:gradFill>
            <a:ln>
              <a:noFill/>
            </a:ln>
            <a:effectLst>
              <a:outerShdw blurRad="314325" algn="bl" rotWithShape="0">
                <a:schemeClr val="accent6">
                  <a:alpha val="50000"/>
                </a:schemeClr>
              </a:outerShdw>
            </a:effectLst>
          </p:spPr>
        </p:sp>
      </p:grpSp>
      <p:sp>
        <p:nvSpPr>
          <p:cNvPr id="188" name="Google Shape;188;p13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98696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9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D76B83FC-9E2A-4602-9D6B-7CB7A5D46DD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7882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6D12CB95-194F-4112-B6D9-ED045BE6087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811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8D1A93ED-4931-41B4-8CA2-C0E60E6700F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617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9145D4B7-F9E5-46A3-B370-D65D36B452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0656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9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9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9E70F072-1C49-4671-8574-97D058EEB4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9369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8EEB9A1F-F8D8-4877-B719-EDF6A37838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0067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57441E83-8987-45BD-9C74-0B6A88B2A24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4825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500"/>
            </a:lvl2pPr>
            <a:lvl3pPr marL="914354" indent="0">
              <a:buNone/>
              <a:defRPr sz="1200"/>
            </a:lvl3pPr>
            <a:lvl4pPr marL="1371532" indent="0">
              <a:buNone/>
              <a:defRPr sz="1100"/>
            </a:lvl4pPr>
            <a:lvl5pPr marL="1828709" indent="0">
              <a:buNone/>
              <a:defRPr sz="1100"/>
            </a:lvl5pPr>
            <a:lvl6pPr marL="2285886" indent="0">
              <a:buNone/>
              <a:defRPr sz="1100"/>
            </a:lvl6pPr>
            <a:lvl7pPr marL="2743062" indent="0">
              <a:buNone/>
              <a:defRPr sz="1100"/>
            </a:lvl7pPr>
            <a:lvl8pPr marL="3200240" indent="0">
              <a:buNone/>
              <a:defRPr sz="1100"/>
            </a:lvl8pPr>
            <a:lvl9pPr marL="3657418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06F14954-94D0-4144-9BEE-C3F51F7F0E6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4448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500"/>
            </a:lvl2pPr>
            <a:lvl3pPr marL="914354" indent="0">
              <a:buNone/>
              <a:defRPr sz="1200"/>
            </a:lvl3pPr>
            <a:lvl4pPr marL="1371532" indent="0">
              <a:buNone/>
              <a:defRPr sz="1100"/>
            </a:lvl4pPr>
            <a:lvl5pPr marL="1828709" indent="0">
              <a:buNone/>
              <a:defRPr sz="1100"/>
            </a:lvl5pPr>
            <a:lvl6pPr marL="2285886" indent="0">
              <a:buNone/>
              <a:defRPr sz="1100"/>
            </a:lvl6pPr>
            <a:lvl7pPr marL="2743062" indent="0">
              <a:buNone/>
              <a:defRPr sz="1100"/>
            </a:lvl7pPr>
            <a:lvl8pPr marL="3200240" indent="0">
              <a:buNone/>
              <a:defRPr sz="1100"/>
            </a:lvl8pPr>
            <a:lvl9pPr marL="3657418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A792FA2C-4212-4E73-BF7F-DA9B524372F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9291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AD52D4C0-7BB9-4972-B456-6091936A072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5389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2" y="365127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2" y="365127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6D8EE6BC-3CC5-4CEA-8860-0CC700BC5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830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50000">
              <a:schemeClr val="lt1"/>
            </a:gs>
            <a:gs pos="76000">
              <a:schemeClr val="lt2"/>
            </a:gs>
            <a:gs pos="100000">
              <a:schemeClr val="lt2"/>
            </a:gs>
          </a:gsLst>
          <a:lin ang="10800025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969200" y="1114667"/>
            <a:ext cx="72856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BM Plex Serif"/>
              <a:buNone/>
              <a:defRPr sz="2800" b="1">
                <a:solidFill>
                  <a:schemeClr val="dk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BM Plex Serif"/>
              <a:buNone/>
              <a:defRPr sz="2800" b="1">
                <a:solidFill>
                  <a:schemeClr val="dk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BM Plex Serif"/>
              <a:buNone/>
              <a:defRPr sz="2800" b="1">
                <a:solidFill>
                  <a:schemeClr val="dk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BM Plex Serif"/>
              <a:buNone/>
              <a:defRPr sz="2800" b="1">
                <a:solidFill>
                  <a:schemeClr val="dk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BM Plex Serif"/>
              <a:buNone/>
              <a:defRPr sz="2800" b="1">
                <a:solidFill>
                  <a:schemeClr val="dk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BM Plex Serif"/>
              <a:buNone/>
              <a:defRPr sz="2800" b="1">
                <a:solidFill>
                  <a:schemeClr val="dk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BM Plex Serif"/>
              <a:buNone/>
              <a:defRPr sz="2800" b="1">
                <a:solidFill>
                  <a:schemeClr val="dk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BM Plex Serif"/>
              <a:buNone/>
              <a:defRPr sz="2800" b="1">
                <a:solidFill>
                  <a:schemeClr val="dk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BM Plex Serif"/>
              <a:buNone/>
              <a:defRPr sz="2800" b="1">
                <a:solidFill>
                  <a:schemeClr val="dk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969200" y="2008467"/>
            <a:ext cx="7285600" cy="38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IBM Plex Sans"/>
              <a:buChar char="▸"/>
              <a:defRPr sz="240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L="914400" lvl="1" indent="-381000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IBM Plex Sans"/>
              <a:buChar char="▹"/>
              <a:defRPr sz="240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2pPr>
            <a:lvl3pPr marL="1371600" lvl="2" indent="-381000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IBM Plex Sans"/>
              <a:buChar char="■"/>
              <a:defRPr sz="240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3pPr>
            <a:lvl4pPr marL="1828800" lvl="3" indent="-381000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IBM Plex Sans"/>
              <a:buChar char="●"/>
              <a:defRPr sz="240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4pPr>
            <a:lvl5pPr marL="2286000" lvl="4" indent="-381000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IBM Plex Sans"/>
              <a:buChar char="○"/>
              <a:defRPr sz="240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5pPr>
            <a:lvl6pPr marL="2743200" lvl="5" indent="-381000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IBM Plex Sans"/>
              <a:buChar char="■"/>
              <a:defRPr sz="240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6pPr>
            <a:lvl7pPr marL="3200400" lvl="6" indent="-381000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IBM Plex Sans"/>
              <a:buChar char="●"/>
              <a:defRPr sz="240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7pPr>
            <a:lvl8pPr marL="3657600" lvl="7" indent="-381000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IBM Plex Sans"/>
              <a:buChar char="○"/>
              <a:defRPr sz="240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8pPr>
            <a:lvl9pPr marL="4114800" lvl="8" indent="-381000" rtl="0">
              <a:spcBef>
                <a:spcPts val="600"/>
              </a:spcBef>
              <a:spcAft>
                <a:spcPts val="600"/>
              </a:spcAft>
              <a:buClr>
                <a:schemeClr val="lt2"/>
              </a:buClr>
              <a:buSzPts val="2400"/>
              <a:buFont typeface="IBM Plex Sans"/>
              <a:buChar char="■"/>
              <a:defRPr sz="240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 b="1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1pPr>
            <a:lvl2pPr lvl="1" rtl="0">
              <a:buNone/>
              <a:defRPr b="1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2pPr>
            <a:lvl3pPr lvl="2" rtl="0">
              <a:buNone/>
              <a:defRPr b="1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3pPr>
            <a:lvl4pPr lvl="3" rtl="0">
              <a:buNone/>
              <a:defRPr b="1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4pPr>
            <a:lvl5pPr lvl="4" rtl="0">
              <a:buNone/>
              <a:defRPr b="1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5pPr>
            <a:lvl6pPr lvl="5" rtl="0">
              <a:buNone/>
              <a:defRPr b="1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6pPr>
            <a:lvl7pPr lvl="6" rtl="0">
              <a:buNone/>
              <a:defRPr b="1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7pPr>
            <a:lvl8pPr lvl="7" rtl="0">
              <a:buNone/>
              <a:defRPr b="1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8pPr>
            <a:lvl9pPr lvl="8" rtl="0">
              <a:buNone/>
              <a:defRPr b="1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5995853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4683066-7D9F-4091-8996-C7C64A359FF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497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hf hdr="0" ft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2200940" y="4571984"/>
            <a:ext cx="7825563" cy="522781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E2D892"/>
                </a:solidFill>
                <a:latin typeface="Century Gothic" panose="020B0502020202020204" pitchFamily="34" charset="0"/>
              </a:rPr>
              <a:t>Стратегия управления </a:t>
            </a:r>
            <a:r>
              <a:rPr lang="ru-RU" sz="3200" b="1" dirty="0" err="1" smtClean="0">
                <a:solidFill>
                  <a:srgbClr val="E2D892"/>
                </a:solidFill>
                <a:latin typeface="Century Gothic" panose="020B0502020202020204" pitchFamily="34" charset="0"/>
              </a:rPr>
              <a:t>стейкхолдерами</a:t>
            </a:r>
            <a:endParaRPr lang="ru-RU" sz="3200" b="1" dirty="0">
              <a:solidFill>
                <a:srgbClr val="E2D89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2083388" y="5094763"/>
            <a:ext cx="8094689" cy="0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2846813" y="5445765"/>
            <a:ext cx="6545047" cy="67710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Стратегия управления проектами</a:t>
            </a:r>
            <a:endParaRPr kumimoji="0" lang="uz-Cyrl-UZ" sz="1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Презентация</a:t>
            </a:r>
            <a:r>
              <a:rPr kumimoji="0" lang="uz-Cyrl-UZ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kumimoji="0" lang="uz-Cyrl-UZ" sz="1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– </a:t>
            </a:r>
            <a:r>
              <a:rPr lang="uz-Cyrl-UZ" sz="1900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12</a:t>
            </a:r>
            <a:r>
              <a:rPr kumimoji="0" lang="uz-Cyrl-UZ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ХБА</a:t>
            </a:r>
            <a:endParaRPr kumimoji="0" lang="ru-RU" sz="1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0" y="302092"/>
            <a:ext cx="4565261" cy="437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23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4135279" y="4339988"/>
            <a:ext cx="7751927" cy="228628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spcBef>
                <a:spcPts val="800"/>
              </a:spcBef>
              <a:spcAft>
                <a:spcPts val="800"/>
              </a:spcAft>
              <a:buNone/>
            </a:pPr>
            <a:r>
              <a:rPr lang="ru-RU" dirty="0" smtClean="0"/>
              <a:t>Участники </a:t>
            </a:r>
            <a:r>
              <a:rPr lang="ru-RU" dirty="0"/>
              <a:t>проекта – основной элемент его структуры, так как именно они обеспечивают его реализацию.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dirty="0"/>
              <a:t>зависимости от типа проекта в его реализации могут принимать участие от одной до нескольких десятков организаций. У каждой из них свои цели, своя степень участия и своя мера ответственности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54" b="15946"/>
          <a:stretch/>
        </p:blipFill>
        <p:spPr>
          <a:xfrm>
            <a:off x="3549924" y="0"/>
            <a:ext cx="8637538" cy="439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725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Инициатор / Заказчик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43451" y="1353373"/>
            <a:ext cx="8679976" cy="495189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Инициатор – сторона, являющаяся автором главной идеи проекта, его предварительного обоснования и предложений по осуществлению проекта. </a:t>
            </a:r>
            <a:endParaRPr lang="ru-RU" dirty="0" smtClean="0">
              <a:solidFill>
                <a:srgbClr val="0B37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>
              <a:solidFill>
                <a:srgbClr val="0B37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качестве инициатора может выступать практически любой из будущих участников проекта, но в конечном счете деловая инициатива по осуществлению проекта должна исходить от заказчика проекта</a:t>
            </a:r>
            <a:r>
              <a:rPr lang="ru-RU" dirty="0" smtClean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>
              <a:solidFill>
                <a:srgbClr val="0B37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Заказчик – главная сторона, заинтересованная в осуществлении проекта и достижении его результатов. Как правило, это будущий владелец и пользователь результатов проекта. </a:t>
            </a:r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90"/>
            <a:ext cx="2620370" cy="324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482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/>
              <a:t>. . .</a:t>
            </a:r>
            <a:endParaRPr sz="4000" dirty="0"/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57099" y="1353373"/>
            <a:ext cx="8666328" cy="527289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Заказчик: 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определяет основные </a:t>
            </a: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и масштабы проекта, </a:t>
            </a:r>
            <a:endParaRPr lang="ru-RU" dirty="0" smtClean="0">
              <a:solidFill>
                <a:srgbClr val="0B37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обеспечивает </a:t>
            </a: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финансирование проекта за счет своих средств и/или средств привлекаемых инвесторов, </a:t>
            </a:r>
            <a:endParaRPr lang="ru-RU" dirty="0" smtClean="0">
              <a:solidFill>
                <a:srgbClr val="0B37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заключает </a:t>
            </a: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контракты с основными исполнителями проекта, </a:t>
            </a:r>
            <a:endParaRPr lang="ru-RU" dirty="0" smtClean="0">
              <a:solidFill>
                <a:srgbClr val="0B37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несет </a:t>
            </a: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ответственность по этим контрактам, </a:t>
            </a:r>
            <a:endParaRPr lang="ru-RU" dirty="0" smtClean="0">
              <a:solidFill>
                <a:srgbClr val="0B37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управляет </a:t>
            </a: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процессом взаимодействия между всеми участниками проекта. </a:t>
            </a:r>
            <a:endParaRPr lang="ru-RU" dirty="0" smtClean="0">
              <a:solidFill>
                <a:srgbClr val="0B37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>
              <a:solidFill>
                <a:srgbClr val="0B37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Заказчик несет ответственность за проект в целом перед обществом и законом.</a:t>
            </a:r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4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90"/>
            <a:ext cx="2620370" cy="324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167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/>
              <a:t>Участники проекта</a:t>
            </a:r>
            <a:endParaRPr sz="4000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5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3"/>
          <a:srcRect t="817"/>
          <a:stretch/>
        </p:blipFill>
        <p:spPr>
          <a:xfrm>
            <a:off x="2780004" y="1091821"/>
            <a:ext cx="9391803" cy="57609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8701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Инвесторы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70746" y="1353373"/>
            <a:ext cx="8652681" cy="194938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Инвестор(ы) – сторона(ы), вкладывающая инвестиции в проект, например, посредством кредитов. </a:t>
            </a:r>
            <a:endParaRPr lang="ru-RU" dirty="0" smtClean="0">
              <a:solidFill>
                <a:srgbClr val="0B37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>
              <a:solidFill>
                <a:srgbClr val="0B37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инвесторов – максимизация прибыли на свои инвестиции от реализации проекта. </a:t>
            </a:r>
            <a:endParaRPr lang="ru-RU" dirty="0" smtClean="0">
              <a:solidFill>
                <a:srgbClr val="0B37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6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" t="1411" r="12731" b="3187"/>
          <a:stretch/>
        </p:blipFill>
        <p:spPr>
          <a:xfrm>
            <a:off x="8666328" y="3053001"/>
            <a:ext cx="3270859" cy="377540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83908" y="3558973"/>
            <a:ext cx="553229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0" indent="-368300" algn="just">
              <a:buSzPts val="2400"/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0B375A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Если инвестор и заказчик не являются одним и тем же лицом, то в качестве инвесторов обычно выступают банки, инвестиционные фонды и другие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2565457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. . .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43451" y="1353374"/>
            <a:ext cx="8679976" cy="152630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Инвесторы </a:t>
            </a: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вступают в контрактные отношения с заказчиком, контролируют выполнение контрактов и осуществляют расчеты с другими сторонами по мере выполнения проекта</a:t>
            </a:r>
            <a:r>
              <a:rPr lang="ru-RU" dirty="0" smtClean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7</a:t>
            </a:fld>
            <a:endParaRPr sz="1867" kern="0">
              <a:solidFill>
                <a:srgbClr val="FFFFF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61563" y="2879678"/>
            <a:ext cx="597772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0" indent="-368300" algn="just">
              <a:buSzPts val="2400"/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0B375A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Инвесторы являются полноправными партнерами проекта и владельцами всего имущества, которое приобретается за счет их инвестиций, пока им не будут выплачены все средства по контракту с заказчиком или кредитному соглашению.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" t="1411" r="12731" b="3187"/>
          <a:stretch/>
        </p:blipFill>
        <p:spPr>
          <a:xfrm>
            <a:off x="8898344" y="3080297"/>
            <a:ext cx="3270859" cy="3775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876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Руководитель проекта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57099" y="1353374"/>
            <a:ext cx="8666328" cy="1867498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B37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Руководитель проекта – юридическое лицо, которому заказчик и инвестор делегируют полномочия по руководству работами по осуществлению проекта: планированию, контролю и координации работ всех участников проекта. </a:t>
            </a:r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8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8" t="6766" r="68640" b="9651"/>
          <a:stretch/>
        </p:blipFill>
        <p:spPr>
          <a:xfrm>
            <a:off x="10413244" y="2726085"/>
            <a:ext cx="1358434" cy="410461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40608" y="3338817"/>
            <a:ext cx="69267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0" indent="-368300" algn="just">
              <a:buSzPts val="2400"/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0B375A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Состав функций и полномочий руководителя проекта определяется контрактом с заказчиком. </a:t>
            </a:r>
          </a:p>
        </p:txBody>
      </p:sp>
    </p:spTree>
    <p:extLst>
      <p:ext uri="{BB962C8B-B14F-4D97-AF65-F5344CB8AC3E}">
        <p14:creationId xmlns:p14="http://schemas.microsoft.com/office/powerpoint/2010/main" val="215365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. . .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9</a:t>
            </a:fld>
            <a:endParaRPr sz="1867" kern="0">
              <a:solidFill>
                <a:srgbClr val="FFFF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47914" y="1088284"/>
            <a:ext cx="855080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0" indent="-368300" algn="just">
              <a:buSzPts val="2400"/>
              <a:buFont typeface="Wingdings" panose="05000000000000000000" pitchFamily="2" charset="2"/>
              <a:buChar char="Ø"/>
            </a:pPr>
            <a:endParaRPr lang="en-US" sz="2400" dirty="0" smtClean="0">
              <a:solidFill>
                <a:srgbClr val="0B375A"/>
              </a:solidFill>
              <a:latin typeface="Arial" panose="020B0604020202020204" pitchFamily="34" charset="0"/>
              <a:ea typeface="IBM Plex Sans"/>
              <a:cs typeface="Arial" panose="020B0604020202020204" pitchFamily="34" charset="0"/>
              <a:sym typeface="IBM Plex Sans"/>
            </a:endParaRPr>
          </a:p>
          <a:p>
            <a:pPr marL="368300" indent="-368300" algn="just">
              <a:buSzPts val="2400"/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B375A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Однако </a:t>
            </a:r>
            <a:r>
              <a:rPr lang="ru-RU" sz="2400" dirty="0">
                <a:solidFill>
                  <a:srgbClr val="0B375A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перед руководителем проекта и его командой обычно ставится задача всеобъемлющего руководства и координации работ на протяжении жизненного цикла проекта, до достижения определенных в проекте </a:t>
            </a:r>
            <a:endParaRPr lang="en-US" sz="2400" dirty="0" smtClean="0">
              <a:solidFill>
                <a:srgbClr val="0B375A"/>
              </a:solidFill>
              <a:latin typeface="Arial" panose="020B0604020202020204" pitchFamily="34" charset="0"/>
              <a:ea typeface="IBM Plex Sans"/>
              <a:cs typeface="Arial" panose="020B0604020202020204" pitchFamily="34" charset="0"/>
              <a:sym typeface="IBM Plex Sans"/>
            </a:endParaRPr>
          </a:p>
          <a:p>
            <a:pPr algn="ctr">
              <a:buSzPts val="2400"/>
            </a:pPr>
            <a:endParaRPr lang="en-US" sz="2400" dirty="0" smtClean="0">
              <a:solidFill>
                <a:srgbClr val="0B375A"/>
              </a:solidFill>
              <a:latin typeface="Arial" panose="020B0604020202020204" pitchFamily="34" charset="0"/>
              <a:ea typeface="IBM Plex Sans"/>
              <a:cs typeface="Arial" panose="020B0604020202020204" pitchFamily="34" charset="0"/>
              <a:sym typeface="IBM Plex Sans"/>
            </a:endParaRPr>
          </a:p>
          <a:p>
            <a:pPr algn="ctr">
              <a:buSzPts val="2400"/>
            </a:pP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целей</a:t>
            </a:r>
            <a:r>
              <a:rPr lang="ru-RU" sz="2400" dirty="0" smtClean="0">
                <a:solidFill>
                  <a:srgbClr val="0B375A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 </a:t>
            </a:r>
            <a:r>
              <a:rPr lang="ru-RU" sz="2400" dirty="0">
                <a:solidFill>
                  <a:srgbClr val="0B375A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и 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результатов</a:t>
            </a:r>
            <a:r>
              <a:rPr lang="ru-RU" sz="2400" dirty="0">
                <a:solidFill>
                  <a:srgbClr val="0B375A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 </a:t>
            </a:r>
            <a:endParaRPr lang="en-US" sz="2400" dirty="0" smtClean="0">
              <a:solidFill>
                <a:srgbClr val="0B375A"/>
              </a:solidFill>
              <a:latin typeface="Arial" panose="020B0604020202020204" pitchFamily="34" charset="0"/>
              <a:ea typeface="IBM Plex Sans"/>
              <a:cs typeface="Arial" panose="020B0604020202020204" pitchFamily="34" charset="0"/>
              <a:sym typeface="IBM Plex Sans"/>
            </a:endParaRPr>
          </a:p>
          <a:p>
            <a:pPr algn="ctr">
              <a:buSzPts val="2400"/>
            </a:pPr>
            <a:endParaRPr lang="en-US" sz="2400" dirty="0" smtClean="0">
              <a:solidFill>
                <a:srgbClr val="0B375A"/>
              </a:solidFill>
              <a:latin typeface="Arial" panose="020B0604020202020204" pitchFamily="34" charset="0"/>
              <a:ea typeface="IBM Plex Sans"/>
              <a:cs typeface="Arial" panose="020B0604020202020204" pitchFamily="34" charset="0"/>
              <a:sym typeface="IBM Plex Sans"/>
            </a:endParaRPr>
          </a:p>
          <a:p>
            <a:pPr algn="ctr">
              <a:buSzPts val="2400"/>
            </a:pPr>
            <a:r>
              <a:rPr lang="ru-RU" sz="2400" dirty="0" smtClean="0">
                <a:solidFill>
                  <a:srgbClr val="0B375A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при </a:t>
            </a:r>
            <a:r>
              <a:rPr lang="ru-RU" sz="2400" dirty="0">
                <a:solidFill>
                  <a:srgbClr val="0B375A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соблюдении </a:t>
            </a:r>
            <a:r>
              <a:rPr lang="ru-RU" sz="2400" dirty="0" smtClean="0">
                <a:solidFill>
                  <a:srgbClr val="0B375A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установленных</a:t>
            </a:r>
            <a:r>
              <a:rPr lang="en-US" sz="2400" dirty="0" smtClean="0">
                <a:solidFill>
                  <a:srgbClr val="0B375A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:</a:t>
            </a:r>
          </a:p>
          <a:p>
            <a:pPr algn="ctr">
              <a:buSzPts val="2400"/>
            </a:pPr>
            <a:endParaRPr lang="en-US" sz="2400" dirty="0" smtClean="0">
              <a:solidFill>
                <a:srgbClr val="0B375A"/>
              </a:solidFill>
              <a:latin typeface="Arial" panose="020B0604020202020204" pitchFamily="34" charset="0"/>
              <a:ea typeface="IBM Plex Sans"/>
              <a:cs typeface="Arial" panose="020B0604020202020204" pitchFamily="34" charset="0"/>
              <a:sym typeface="IBM Plex Sans"/>
            </a:endParaRPr>
          </a:p>
          <a:p>
            <a:pPr algn="ctr">
              <a:buSzPts val="2400"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с</a:t>
            </a: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роков,</a:t>
            </a:r>
            <a:endParaRPr lang="en-US" sz="2400" b="1" dirty="0" smtClean="0">
              <a:solidFill>
                <a:srgbClr val="C00000"/>
              </a:solidFill>
              <a:latin typeface="Arial" panose="020B0604020202020204" pitchFamily="34" charset="0"/>
              <a:ea typeface="IBM Plex Sans"/>
              <a:cs typeface="Arial" panose="020B0604020202020204" pitchFamily="34" charset="0"/>
              <a:sym typeface="IBM Plex Sans"/>
            </a:endParaRPr>
          </a:p>
          <a:p>
            <a:pPr algn="ctr">
              <a:buSzPts val="2400"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б</a:t>
            </a: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юджета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,</a:t>
            </a:r>
            <a:endParaRPr lang="en-US" sz="2400" b="1" dirty="0" smtClean="0">
              <a:solidFill>
                <a:srgbClr val="C00000"/>
              </a:solidFill>
              <a:latin typeface="Arial" panose="020B0604020202020204" pitchFamily="34" charset="0"/>
              <a:ea typeface="IBM Plex Sans"/>
              <a:cs typeface="Arial" panose="020B0604020202020204" pitchFamily="34" charset="0"/>
              <a:sym typeface="IBM Plex Sans"/>
            </a:endParaRPr>
          </a:p>
          <a:p>
            <a:pPr algn="ctr">
              <a:buSzPts val="2400"/>
            </a:pP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качества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IBM Plex Sans"/>
                <a:cs typeface="Arial" panose="020B0604020202020204" pitchFamily="34" charset="0"/>
                <a:sym typeface="IBM Plex Sans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8" t="6766" r="68640" b="9651"/>
          <a:stretch/>
        </p:blipFill>
        <p:spPr>
          <a:xfrm>
            <a:off x="10413244" y="2685141"/>
            <a:ext cx="1358434" cy="4104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78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Команда проекта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70746" y="1353374"/>
            <a:ext cx="8652681" cy="1908441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/>
              <a:t>Команда проекта – специфическая организационная структура, возглавляемая руководителем проекта и создаваемая на период осуществления проекта. Задача команды проекта – осуществление функций управления проектом до эффективного достижения целей проекта. </a:t>
            </a:r>
            <a:endParaRPr lang="ru-RU" dirty="0" smtClean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10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916" y="4225200"/>
            <a:ext cx="3148084" cy="256344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47916" y="3261815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Состав и функции команды проекта зависят от масштабов, сложности и других характеристик проекта, однако во всех случаях состав команды должен обеспечить высокий профессиональный уровень всех возложенных на нее обязанностей.</a:t>
            </a:r>
          </a:p>
        </p:txBody>
      </p:sp>
    </p:spTree>
    <p:extLst>
      <p:ext uri="{BB962C8B-B14F-4D97-AF65-F5344CB8AC3E}">
        <p14:creationId xmlns:p14="http://schemas.microsoft.com/office/powerpoint/2010/main" val="1833634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. . .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111691" y="851495"/>
            <a:ext cx="8679976" cy="3281948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/>
              <a:t>Чаще всего в команду проекта входит: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руководитель проекта и управляющий проектом;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главный инженер проекта, несущий ответственность за руководство и координацию работ по всем техническим инжиниринговым аспектам проекта на протяжении полного его жизненного цикла;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руководитель работ по проектированию несет ответственность за работы по инженерному проектированию в рамках проекта</a:t>
            </a:r>
            <a:r>
              <a:rPr lang="ru-RU" dirty="0" smtClean="0"/>
              <a:t>;</a:t>
            </a: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11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466" y="4228904"/>
            <a:ext cx="3171114" cy="25821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010943" y="4133442"/>
            <a:ext cx="603752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3900" indent="-368300" algn="just">
              <a:buSzPts val="2400"/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административный руководитель контрактов – несет ответственность за подготовку контрактов, переговоры, заключение и контроль выполнения контрактов и </a:t>
            </a:r>
            <a:r>
              <a:rPr lang="ru-RU" sz="2400" dirty="0" err="1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субконтрактов</a:t>
            </a:r>
            <a:r>
              <a:rPr lang="ru-RU" sz="2400" dirty="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 с участниками проектов;</a:t>
            </a:r>
          </a:p>
        </p:txBody>
      </p:sp>
    </p:spTree>
    <p:extLst>
      <p:ext uri="{BB962C8B-B14F-4D97-AF65-F5344CB8AC3E}">
        <p14:creationId xmlns:p14="http://schemas.microsoft.com/office/powerpoint/2010/main" val="41065657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12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335" y="0"/>
            <a:ext cx="1026766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 rot="16200000">
            <a:off x="-1338629" y="1894362"/>
            <a:ext cx="4560651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Команда проекта</a:t>
            </a:r>
            <a:endParaRPr sz="4000" dirty="0">
              <a:solidFill>
                <a:srgbClr val="0B375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077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. . .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2958113" y="1018573"/>
            <a:ext cx="8679976" cy="353977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руководитель службы материально-технического обеспечения несет ответственность за все виды закупок и поставок, осуществляемых в рамках проекта;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координатор работ по эксплуатации </a:t>
            </a:r>
            <a:r>
              <a:rPr lang="ru-RU" dirty="0" smtClean="0"/>
              <a:t>– </a:t>
            </a:r>
            <a:r>
              <a:rPr lang="ru-RU" dirty="0"/>
              <a:t>несет ответственность за все аспекты планирования, реализации контроля и координации работ по освоению и производству выпускаемой продукции и оказанию услуг, являющихся конечной целью осуществления проекта</a:t>
            </a:r>
            <a:r>
              <a:rPr lang="ru-RU" dirty="0" smtClean="0"/>
              <a:t>;</a:t>
            </a: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13</a:t>
            </a:fld>
            <a:endParaRPr sz="1867" kern="0">
              <a:solidFill>
                <a:srgbClr val="FFFFF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47146" y="431222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административный помощник – несет ответственность за вспомогательные работы и обеспечение производственных потребностей и функционирование команды проекта;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916" y="4225200"/>
            <a:ext cx="3148084" cy="256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709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. . .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84396" y="1018574"/>
            <a:ext cx="8679976" cy="272091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контролер проекта – руководитель службы контроля работ по проекту – несет ответственность за планирование и контроль всех работ по проекту;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бухгалтер проекта – несет ответственность за учет и отчетность по расходованию средств проекта и оказывает помощь руководителю проекта по вопросам финансирования и бухучета</a:t>
            </a:r>
            <a:r>
              <a:rPr lang="ru-RU" dirty="0" smtClean="0"/>
              <a:t>.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14</a:t>
            </a:fld>
            <a:endParaRPr sz="1867" kern="0">
              <a:solidFill>
                <a:srgbClr val="FFFFF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51403" y="3906568"/>
            <a:ext cx="54786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0" indent="-368300" algn="just">
              <a:buSzPts val="2400"/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Команда проекта формируется в зависимости от потребностей проекта, с учетом опыта и квалификации персонала, а также в зависимости от условий и организации выполнения проекта.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916" y="4225200"/>
            <a:ext cx="3148084" cy="256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22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err="1" smtClean="0">
                <a:solidFill>
                  <a:srgbClr val="0B375A"/>
                </a:solidFill>
              </a:rPr>
              <a:t>Контрактор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43452" y="1353373"/>
            <a:ext cx="8679976" cy="1853851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err="1"/>
              <a:t>Контрактор</a:t>
            </a:r>
            <a:r>
              <a:rPr lang="ru-RU" dirty="0"/>
              <a:t> (генеральный </a:t>
            </a:r>
            <a:r>
              <a:rPr lang="ru-RU" dirty="0" err="1"/>
              <a:t>контрактор</a:t>
            </a:r>
            <a:r>
              <a:rPr lang="ru-RU" dirty="0"/>
              <a:t>) – сторона или участник проекта, вступающий в отношения с заказчиками и берущий на себя ответственность за выполнение работ по контракту – это может быть весь проект или его часть</a:t>
            </a:r>
            <a:r>
              <a:rPr lang="ru-RU" dirty="0" smtClean="0"/>
              <a:t>.</a:t>
            </a:r>
          </a:p>
          <a:p>
            <a:pPr marL="0" indent="0" algn="just">
              <a:buClrTx/>
              <a:buNone/>
            </a:pPr>
            <a:r>
              <a:rPr lang="ru-RU" dirty="0" smtClean="0"/>
              <a:t> </a:t>
            </a:r>
            <a:endParaRPr lang="ru-RU" dirty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15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843" y="3399483"/>
            <a:ext cx="3144305" cy="34563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28843" y="3207224"/>
            <a:ext cx="562830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0" indent="-368300" algn="just">
              <a:buSzPts val="2400"/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Цель контракта – получение максимально возможной прибыли. В функции ген-</a:t>
            </a:r>
            <a:r>
              <a:rPr lang="ru-RU" sz="2400" dirty="0" err="1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контрактора</a:t>
            </a:r>
            <a:r>
              <a:rPr lang="ru-RU" sz="2400" dirty="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 входит заключение контракта с заказчиком (инвестором), отбор и заключение договоров с </a:t>
            </a:r>
            <a:r>
              <a:rPr lang="ru-RU" sz="2400" dirty="0" err="1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суб-контракторами</a:t>
            </a:r>
            <a:r>
              <a:rPr lang="ru-RU" sz="2400" dirty="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, обеспечение координации их работ, принятие и оплата работ соисполнителей. </a:t>
            </a:r>
          </a:p>
        </p:txBody>
      </p:sp>
    </p:spTree>
    <p:extLst>
      <p:ext uri="{BB962C8B-B14F-4D97-AF65-F5344CB8AC3E}">
        <p14:creationId xmlns:p14="http://schemas.microsoft.com/office/powerpoint/2010/main" val="9855794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. . .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43452" y="1353373"/>
            <a:ext cx="8679976" cy="265906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buClrTx/>
              <a:buNone/>
            </a:pPr>
            <a:r>
              <a:rPr lang="ru-RU" dirty="0" smtClean="0"/>
              <a:t> </a:t>
            </a:r>
            <a:endParaRPr lang="ru-RU" dirty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/>
              <a:t>В качестве </a:t>
            </a:r>
            <a:r>
              <a:rPr lang="ru-RU" dirty="0" err="1"/>
              <a:t>контрактора</a:t>
            </a:r>
            <a:r>
              <a:rPr lang="ru-RU" dirty="0"/>
              <a:t> может выступать руководитель проекта или другие активные участники проекта</a:t>
            </a:r>
            <a:r>
              <a:rPr lang="ru-RU" dirty="0" smtClean="0"/>
              <a:t>.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err="1"/>
              <a:t>Суб-контрактор</a:t>
            </a:r>
            <a:r>
              <a:rPr lang="ru-RU" dirty="0"/>
              <a:t> вступает в договорные отношения с </a:t>
            </a:r>
            <a:r>
              <a:rPr lang="ru-RU" dirty="0" err="1"/>
              <a:t>контрактором</a:t>
            </a:r>
            <a:r>
              <a:rPr lang="ru-RU" dirty="0"/>
              <a:t> или </a:t>
            </a:r>
            <a:r>
              <a:rPr lang="ru-RU" dirty="0" err="1"/>
              <a:t>суб-контрактором</a:t>
            </a:r>
            <a:r>
              <a:rPr lang="ru-RU" dirty="0"/>
              <a:t> более высокого уровня.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16</a:t>
            </a:fld>
            <a:endParaRPr sz="1867" kern="0">
              <a:solidFill>
                <a:srgbClr val="FFFFF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42894" y="413527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8300" indent="-368300" algn="just">
              <a:buSzPts val="2400"/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Несет ответственность за выполнение работ и услуг в соответствии с контрактом.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843" y="3399483"/>
            <a:ext cx="3144305" cy="345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8834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1" y="323094"/>
            <a:ext cx="7285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Проектировщик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43452" y="1353373"/>
            <a:ext cx="8679976" cy="527289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Проектировщик </a:t>
            </a:r>
            <a:r>
              <a:rPr lang="ru-RU" dirty="0"/>
              <a:t>– юридическое лицо, выполняющее по контракту проектно-изыскательские работы в рамках проекта.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Вступает </a:t>
            </a:r>
            <a:r>
              <a:rPr lang="ru-RU" dirty="0"/>
              <a:t>в договорные отношения с </a:t>
            </a:r>
            <a:r>
              <a:rPr lang="ru-RU" dirty="0" err="1"/>
              <a:t>генконтрактором</a:t>
            </a:r>
            <a:r>
              <a:rPr lang="ru-RU" dirty="0"/>
              <a:t> проекта или непосредственно с заказчиком.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Генеральный </a:t>
            </a:r>
            <a:r>
              <a:rPr lang="ru-RU" dirty="0"/>
              <a:t>подрядчик – юридическое лицо, чье предложение принято заказчиком, несет ответственность за выполнение работ в соответствии с контрактом, подбирает и заключает договоры с субподрядчиками на выполнение отдельных работ и услуг.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17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0227" y="4776488"/>
            <a:ext cx="3211773" cy="20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374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2811438" y="300251"/>
            <a:ext cx="9130352" cy="586852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3600" dirty="0" smtClean="0">
                <a:solidFill>
                  <a:srgbClr val="0B375A"/>
                </a:solidFill>
              </a:rPr>
              <a:t>Поставщики/Лицензоры/Органы власти</a:t>
            </a:r>
            <a:endParaRPr sz="36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43452" y="1353373"/>
            <a:ext cx="8679976" cy="218707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Поставщики </a:t>
            </a:r>
            <a:r>
              <a:rPr lang="ru-RU" dirty="0"/>
              <a:t>– </a:t>
            </a:r>
            <a:r>
              <a:rPr lang="ru-RU" dirty="0" err="1"/>
              <a:t>субконтракторы</a:t>
            </a:r>
            <a:r>
              <a:rPr lang="ru-RU" dirty="0"/>
              <a:t>, осуществляющие разные виды поставок на контрактной основе: материалы, оборудование, транспортные средства и др</a:t>
            </a:r>
            <a:r>
              <a:rPr lang="ru-RU" dirty="0" smtClean="0"/>
              <a:t>.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Лицензоры </a:t>
            </a:r>
            <a:r>
              <a:rPr lang="ru-RU" dirty="0"/>
              <a:t>– организации, выдающие лицензии на право владения земельным участком, ведения торгов, выполнения определенных видов работ и услуг и т. п</a:t>
            </a:r>
            <a:r>
              <a:rPr lang="ru-RU" dirty="0" smtClean="0"/>
              <a:t>.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18</a:t>
            </a:fld>
            <a:endParaRPr sz="1867" kern="0">
              <a:solidFill>
                <a:srgbClr val="FFFFF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88860" y="3544376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Органы власти – сторона, удовлетворяющая свои интересы путем получения налогов от участников проекта, выдвигающая и поддерживающая экологические, социальные и другие общественные и государственные требования, связанные с реализацией проекта.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00" r="19630"/>
          <a:stretch/>
        </p:blipFill>
        <p:spPr>
          <a:xfrm>
            <a:off x="9280478" y="3540450"/>
            <a:ext cx="2911522" cy="331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7524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0" y="323094"/>
            <a:ext cx="7685989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Производитель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43452" y="1175950"/>
            <a:ext cx="8679976" cy="33229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/>
              <a:t>Производитель конечной продукции проекта – осуществляет эксплуатацию созданных основных фондов и производит конечную продукцию.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Главная </a:t>
            </a:r>
            <a:r>
              <a:rPr lang="ru-RU" dirty="0"/>
              <a:t>цель – получение прибыли от продажи готовой продукции потребителям.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Принимает </a:t>
            </a:r>
            <a:r>
              <a:rPr lang="ru-RU" dirty="0"/>
              <a:t>участие на всех фазах проекта и взаимодействует с основными участниками </a:t>
            </a:r>
            <a:r>
              <a:rPr lang="ru-RU" dirty="0" smtClean="0"/>
              <a:t>проекта.</a:t>
            </a:r>
            <a:endParaRPr lang="en-US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Его </a:t>
            </a:r>
            <a:r>
              <a:rPr lang="ru-RU" dirty="0"/>
              <a:t>роль и функции зависят от доли собственности в конечных результатах проекта. </a:t>
            </a:r>
            <a:endParaRPr lang="ru-RU" dirty="0" smtClean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19</a:t>
            </a:fld>
            <a:endParaRPr sz="1867" kern="0">
              <a:solidFill>
                <a:srgbClr val="FFFF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30863" y="4498875"/>
            <a:ext cx="4930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Во многих случаях является заказчиком и инвестором проекта.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699" y="4151210"/>
            <a:ext cx="4218301" cy="269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0667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0" y="323094"/>
            <a:ext cx="7685989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Потребитель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43452" y="1353373"/>
            <a:ext cx="8679976" cy="2645421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Потребители </a:t>
            </a:r>
            <a:r>
              <a:rPr lang="ru-RU" dirty="0"/>
              <a:t>конечной продукции проекта – юридические и физические лица, являющиеся покупателями и пользователями конечной продукции, определяющие требования к производимой продукции и оказываемым услугам, формирующие спрос на них.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За </a:t>
            </a:r>
            <a:r>
              <a:rPr lang="ru-RU" dirty="0"/>
              <a:t>счет средств потребителей возмещаются затраты на проект и формируется прибыль всех участников проекта.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20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448" y="4047280"/>
            <a:ext cx="5777552" cy="2798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7745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0" y="323094"/>
            <a:ext cx="7685989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Другие участники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43452" y="1353373"/>
            <a:ext cx="8679976" cy="527289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На </a:t>
            </a:r>
            <a:r>
              <a:rPr lang="ru-RU" dirty="0"/>
              <a:t>осуществление проекта оказывают влияние и другие стороны из окружения проекта, которые, по существу, также могут быть отнесены к участникам проекта, это</a:t>
            </a:r>
            <a:r>
              <a:rPr lang="ru-RU" dirty="0" smtClean="0"/>
              <a:t>: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конкуренты </a:t>
            </a:r>
            <a:r>
              <a:rPr lang="ru-RU" dirty="0"/>
              <a:t>основных участников проектов;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общественные группы и население, чьи экономические и внеэкономические интересы затрагивают осуществление проекта;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различные </a:t>
            </a:r>
            <a:r>
              <a:rPr lang="ru-RU" dirty="0"/>
              <a:t>консалтинговые, инжиниринговые, юридические организации, вовлеченные в процесс осуществления </a:t>
            </a:r>
            <a:r>
              <a:rPr lang="ru-RU" dirty="0" smtClean="0"/>
              <a:t>проекта;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спонсоры проекта </a:t>
            </a:r>
            <a:r>
              <a:rPr lang="ru-RU" dirty="0"/>
              <a:t>и т. д.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21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" t="12297" r="837" b="12422"/>
          <a:stretch/>
        </p:blipFill>
        <p:spPr>
          <a:xfrm>
            <a:off x="8024877" y="4643255"/>
            <a:ext cx="3757684" cy="2214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1499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0" y="323094"/>
            <a:ext cx="7685989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Определение участников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16155" y="1353373"/>
            <a:ext cx="8884693" cy="527289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sz="2500" dirty="0">
                <a:latin typeface="Arial Narrow" panose="020B0606020202030204" pitchFamily="34" charset="0"/>
              </a:rPr>
              <a:t>Для определения полного состава участников проекта, построения его функциональной и организационной структур для каждого проекта на стадии разработки его концепции необходимо определить: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sz="2500" dirty="0">
                <a:latin typeface="Arial Narrow" panose="020B0606020202030204" pitchFamily="34" charset="0"/>
              </a:rPr>
              <a:t>предметную область – цели, задачи, работы и основные результаты (что нужно сделать, чтобы реализовать проект?), а также его масштабы, сложность, допустимые сроки;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sz="2500" dirty="0">
                <a:latin typeface="Arial Narrow" panose="020B0606020202030204" pitchFamily="34" charset="0"/>
              </a:rPr>
              <a:t>отношения собственности, вовлеченной в процесс осуществления проекта (что, сколько стоит и кому принадлежит?);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sz="2500" dirty="0">
                <a:latin typeface="Arial Narrow" panose="020B0606020202030204" pitchFamily="34" charset="0"/>
              </a:rPr>
              <a:t>основные идеи реализации проекта (как сделать?);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sz="2500" dirty="0">
                <a:latin typeface="Arial Narrow" panose="020B0606020202030204" pitchFamily="34" charset="0"/>
              </a:rPr>
              <a:t>основные активные участники проекта (кто будет делать?); 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sz="2500" dirty="0">
                <a:latin typeface="Arial Narrow" panose="020B0606020202030204" pitchFamily="34" charset="0"/>
              </a:rPr>
              <a:t>основные пассивные участники проекта (кого касается проект?); 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sz="2500" dirty="0">
                <a:latin typeface="Arial Narrow" panose="020B0606020202030204" pitchFamily="34" charset="0"/>
              </a:rPr>
              <a:t>каковы мотивации участников проекта? (возможный уход, ущерб, риск и т. д.).</a:t>
            </a:r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22</a:t>
            </a:fld>
            <a:endParaRPr sz="1867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8820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655300" y="323094"/>
            <a:ext cx="7685989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B375A"/>
                </a:solidFill>
              </a:rPr>
              <a:t>Определение участников</a:t>
            </a:r>
            <a:endParaRPr sz="4000" dirty="0">
              <a:solidFill>
                <a:srgbClr val="0B375A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43452" y="1353374"/>
            <a:ext cx="8679976" cy="298214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Рассмотрим </a:t>
            </a:r>
            <a:r>
              <a:rPr lang="ru-RU" dirty="0"/>
              <a:t>подробно функции непосредственных участников </a:t>
            </a:r>
            <a:r>
              <a:rPr lang="ru-RU" dirty="0" smtClean="0"/>
              <a:t>проекта: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руководитель </a:t>
            </a:r>
            <a:r>
              <a:rPr lang="ru-RU" dirty="0"/>
              <a:t>проекта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команда проекта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функциональные группы и др</a:t>
            </a:r>
            <a:r>
              <a:rPr lang="ru-RU" dirty="0" smtClean="0"/>
              <a:t>.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От </a:t>
            </a:r>
            <a:r>
              <a:rPr lang="ru-RU" dirty="0"/>
              <a:t>их слаженной, хорошо организованной, гармоничной работы зависит судьба проекта. </a:t>
            </a:r>
            <a:endParaRPr lang="ru-RU" dirty="0" smtClean="0"/>
          </a:p>
          <a:p>
            <a:pPr algn="just">
              <a:buFont typeface="Wingdings" panose="05000000000000000000" pitchFamily="2" charset="2"/>
              <a:buChar char="Ø"/>
            </a:pPr>
            <a:endParaRPr lang="ru-RU" sz="2200" dirty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23</a:t>
            </a:fld>
            <a:endParaRPr sz="1867" kern="0">
              <a:solidFill>
                <a:srgbClr val="FFFFF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38074" y="4553891"/>
            <a:ext cx="46637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0" indent="-368300" algn="just">
              <a:buSzPts val="2400"/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Эффективное управление людьми, участвующими в проекте, дает новые стратегические возможности реализации проекта.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06" b="18806"/>
          <a:stretch/>
        </p:blipFill>
        <p:spPr>
          <a:xfrm>
            <a:off x="7997588" y="4249475"/>
            <a:ext cx="4174471" cy="260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0821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24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6525" y="0"/>
            <a:ext cx="6539391" cy="68716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58363" y="614135"/>
            <a:ext cx="343210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* – </a:t>
            </a:r>
            <a:r>
              <a:rPr lang="ru-RU" dirty="0"/>
              <a:t>функции, которые должен осуществлять, </a:t>
            </a:r>
            <a:endParaRPr lang="ru-RU" dirty="0" smtClean="0"/>
          </a:p>
          <a:p>
            <a:r>
              <a:rPr lang="ru-RU" dirty="0" smtClean="0"/>
              <a:t>х </a:t>
            </a:r>
            <a:r>
              <a:rPr lang="ru-RU" dirty="0"/>
              <a:t>– не должен выполнять.</a:t>
            </a:r>
          </a:p>
          <a:p>
            <a:r>
              <a:rPr lang="ru-RU" i="1" dirty="0"/>
              <a:t>1 </a:t>
            </a:r>
            <a:r>
              <a:rPr lang="ru-RU" dirty="0"/>
              <a:t>– заказчик; </a:t>
            </a:r>
            <a:endParaRPr lang="ru-RU" dirty="0" smtClean="0"/>
          </a:p>
          <a:p>
            <a:r>
              <a:rPr lang="ru-RU" i="1" dirty="0" smtClean="0"/>
              <a:t>2 </a:t>
            </a:r>
            <a:r>
              <a:rPr lang="ru-RU" dirty="0"/>
              <a:t>– руководитель проекта; </a:t>
            </a:r>
            <a:endParaRPr lang="ru-RU" dirty="0" smtClean="0"/>
          </a:p>
          <a:p>
            <a:r>
              <a:rPr lang="ru-RU" i="1" dirty="0" smtClean="0"/>
              <a:t>3 </a:t>
            </a:r>
            <a:r>
              <a:rPr lang="ru-RU" dirty="0"/>
              <a:t>– проектировщики; </a:t>
            </a:r>
            <a:endParaRPr lang="ru-RU" dirty="0" smtClean="0"/>
          </a:p>
          <a:p>
            <a:r>
              <a:rPr lang="ru-RU" i="1" dirty="0" smtClean="0"/>
              <a:t>4 </a:t>
            </a:r>
            <a:r>
              <a:rPr lang="ru-RU" dirty="0"/>
              <a:t>– генеральный подрядчик; </a:t>
            </a:r>
            <a:endParaRPr lang="ru-RU" dirty="0" smtClean="0"/>
          </a:p>
          <a:p>
            <a:r>
              <a:rPr lang="ru-RU" dirty="0" smtClean="0"/>
              <a:t>5 </a:t>
            </a:r>
            <a:r>
              <a:rPr lang="ru-RU" dirty="0"/>
              <a:t>– субподрядчик ; </a:t>
            </a:r>
            <a:endParaRPr lang="ru-RU" dirty="0" smtClean="0"/>
          </a:p>
          <a:p>
            <a:r>
              <a:rPr lang="ru-RU" i="1" dirty="0" smtClean="0"/>
              <a:t>6 </a:t>
            </a:r>
            <a:r>
              <a:rPr lang="ru-RU" dirty="0"/>
              <a:t>– </a:t>
            </a:r>
            <a:r>
              <a:rPr lang="ru-RU" dirty="0" smtClean="0"/>
              <a:t>банки; </a:t>
            </a:r>
          </a:p>
          <a:p>
            <a:r>
              <a:rPr lang="ru-RU" i="1" dirty="0" smtClean="0"/>
              <a:t>7 </a:t>
            </a:r>
            <a:r>
              <a:rPr lang="ru-RU" dirty="0"/>
              <a:t>– органы власти; </a:t>
            </a:r>
            <a:endParaRPr lang="ru-RU" dirty="0" smtClean="0"/>
          </a:p>
          <a:p>
            <a:r>
              <a:rPr lang="ru-RU" i="1" dirty="0" smtClean="0"/>
              <a:t>8 </a:t>
            </a:r>
            <a:r>
              <a:rPr lang="ru-RU" dirty="0"/>
              <a:t>– поставщики; </a:t>
            </a:r>
            <a:endParaRPr lang="ru-RU" dirty="0" smtClean="0"/>
          </a:p>
          <a:p>
            <a:r>
              <a:rPr lang="ru-RU" i="1" dirty="0" smtClean="0"/>
              <a:t>9 </a:t>
            </a:r>
            <a:r>
              <a:rPr lang="ru-RU" dirty="0"/>
              <a:t>– владелец земли; </a:t>
            </a:r>
            <a:endParaRPr lang="ru-RU" dirty="0" smtClean="0"/>
          </a:p>
          <a:p>
            <a:r>
              <a:rPr lang="ru-RU" i="1" dirty="0" smtClean="0"/>
              <a:t>10 </a:t>
            </a:r>
            <a:r>
              <a:rPr lang="ru-RU" dirty="0"/>
              <a:t>– лицензоры; </a:t>
            </a:r>
            <a:endParaRPr lang="ru-RU" dirty="0" smtClean="0"/>
          </a:p>
          <a:p>
            <a:r>
              <a:rPr lang="ru-RU" i="1" dirty="0" smtClean="0"/>
              <a:t>11 </a:t>
            </a:r>
            <a:r>
              <a:rPr lang="ru-RU" dirty="0"/>
              <a:t>– инженер; </a:t>
            </a:r>
            <a:endParaRPr lang="ru-RU" dirty="0" smtClean="0"/>
          </a:p>
          <a:p>
            <a:r>
              <a:rPr lang="ru-RU" i="1" dirty="0" smtClean="0"/>
              <a:t>12 </a:t>
            </a:r>
            <a:r>
              <a:rPr lang="ru-RU" dirty="0"/>
              <a:t>– изготовители продукции; </a:t>
            </a:r>
            <a:endParaRPr lang="ru-RU" dirty="0" smtClean="0"/>
          </a:p>
          <a:p>
            <a:r>
              <a:rPr lang="ru-RU" i="1" dirty="0" smtClean="0"/>
              <a:t>13 </a:t>
            </a:r>
            <a:r>
              <a:rPr lang="ru-RU" dirty="0"/>
              <a:t>– потребители продукции</a:t>
            </a:r>
          </a:p>
        </p:txBody>
      </p:sp>
    </p:spTree>
    <p:extLst>
      <p:ext uri="{BB962C8B-B14F-4D97-AF65-F5344CB8AC3E}">
        <p14:creationId xmlns:p14="http://schemas.microsoft.com/office/powerpoint/2010/main" val="2490109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002508" y="323094"/>
            <a:ext cx="8857396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Формирование состава исполнителей</a:t>
            </a:r>
            <a:endParaRPr sz="3600" dirty="0">
              <a:solidFill>
                <a:srgbClr val="002060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138984" y="1353373"/>
            <a:ext cx="8584443" cy="527289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Члены </a:t>
            </a:r>
            <a:r>
              <a:rPr lang="ru-RU" dirty="0"/>
              <a:t>команды собираются с чувством настороженности и принужденности.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Результативность </a:t>
            </a:r>
            <a:r>
              <a:rPr lang="ru-RU" dirty="0"/>
              <a:t>на этом этапе низкая, а члены команды не уверены друг в друге.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На </a:t>
            </a:r>
            <a:r>
              <a:rPr lang="ru-RU" dirty="0"/>
              <a:t>этом этапе руководителю рекомендуется проводить общие совещания для обсуждения следующих вопросов: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/>
              <a:t>Работаем ли мы как единая команда?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/>
              <a:t>В чем наша сила и какие у нас недостатки? Как складываются наши взаимоотношения?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/>
              <a:t>Какие шаги мы можем предпринять для достижения желаемых перемен?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/>
              <a:t>Здесь, как правило, на фоне главной цели формируются обще-приемлемые нормы и ценности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25</a:t>
            </a:fld>
            <a:endParaRPr sz="1867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1085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138984" y="323094"/>
            <a:ext cx="8720919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Функционирование команды проекта</a:t>
            </a:r>
            <a:endParaRPr sz="3600" dirty="0">
              <a:solidFill>
                <a:srgbClr val="002060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138984" y="1353373"/>
            <a:ext cx="8584443" cy="527289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В </a:t>
            </a:r>
            <a:r>
              <a:rPr lang="ru-RU" dirty="0"/>
              <a:t>процессе реализации проекта команда проекта претерпевает определенные изменения.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Когда </a:t>
            </a:r>
            <a:r>
              <a:rPr lang="ru-RU" dirty="0"/>
              <a:t>члены команды начинают совместно трудиться, они понимают, что используют различные подходы и методы в работе над проектом. 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/>
              <a:t>Однако постепенно, при умелом руководстве проект-менеджера, на основе общих ценностей и норм в команде устанавливаются деловые и дружеские отношения. 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/>
              <a:t>Формируются конструктивные неформальные группы, определяются поведенческие роли членов команды.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На </a:t>
            </a:r>
            <a:r>
              <a:rPr lang="ru-RU" dirty="0"/>
              <a:t>этом этапе устанавливается психологический климат в группе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26</a:t>
            </a:fld>
            <a:endParaRPr sz="1867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8271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330054" y="323094"/>
            <a:ext cx="8529849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Общие проблемы</a:t>
            </a:r>
            <a:endParaRPr sz="4000" dirty="0">
              <a:solidFill>
                <a:srgbClr val="002060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138984" y="1353373"/>
            <a:ext cx="8584443" cy="527289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Трудности </a:t>
            </a:r>
            <a:r>
              <a:rPr lang="ru-RU" dirty="0"/>
              <a:t>в работе команды: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“барахтанье” без продвижения вперед; </a:t>
            </a:r>
            <a:endParaRPr lang="ru-RU" dirty="0" smtClean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перекладывание </a:t>
            </a:r>
            <a:r>
              <a:rPr lang="ru-RU" dirty="0"/>
              <a:t>полномочий и ответственности.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Проявление </a:t>
            </a:r>
            <a:r>
              <a:rPr lang="ru-RU" dirty="0"/>
              <a:t>характеров: 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властолюбивые </a:t>
            </a:r>
            <a:r>
              <a:rPr lang="ru-RU" dirty="0"/>
              <a:t>участники; </a:t>
            </a:r>
            <a:endParaRPr lang="ru-RU" dirty="0" smtClean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неформальные </a:t>
            </a:r>
            <a:r>
              <a:rPr lang="ru-RU" dirty="0"/>
              <a:t>лидеры; </a:t>
            </a:r>
            <a:endParaRPr lang="ru-RU" dirty="0" smtClean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откровенные </a:t>
            </a:r>
            <a:r>
              <a:rPr lang="ru-RU" dirty="0"/>
              <a:t>лодыри.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Обсуждение </a:t>
            </a:r>
            <a:r>
              <a:rPr lang="ru-RU" dirty="0"/>
              <a:t>проблем: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споры по любому поводу; </a:t>
            </a:r>
            <a:endParaRPr lang="ru-RU" dirty="0" smtClean="0"/>
          </a:p>
          <a:p>
            <a:pPr marL="723900" indent="-368300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любые </a:t>
            </a:r>
            <a:r>
              <a:rPr lang="ru-RU" dirty="0"/>
              <a:t>мнения принимаются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без </a:t>
            </a:r>
            <a:r>
              <a:rPr lang="ru-RU" dirty="0"/>
              <a:t>возражений. </a:t>
            </a:r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27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2316" y="4138316"/>
            <a:ext cx="2719684" cy="271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8260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330054" y="323094"/>
            <a:ext cx="8529849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. . .</a:t>
            </a:r>
            <a:endParaRPr sz="4000" dirty="0">
              <a:solidFill>
                <a:srgbClr val="002060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98042" y="1135005"/>
            <a:ext cx="8625386" cy="550462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Ошибочные </a:t>
            </a:r>
            <a:r>
              <a:rPr lang="ru-RU" dirty="0"/>
              <a:t>методы отчета: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преуменьшение; </a:t>
            </a:r>
            <a:endParaRPr lang="ru-RU" dirty="0" smtClean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приписывание</a:t>
            </a:r>
            <a:r>
              <a:rPr lang="ru-RU" dirty="0"/>
              <a:t>; </a:t>
            </a:r>
            <a:endParaRPr lang="ru-RU" dirty="0" smtClean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неполная </a:t>
            </a:r>
            <a:r>
              <a:rPr lang="ru-RU" dirty="0"/>
              <a:t>или некачественная информация.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Ошибки </a:t>
            </a:r>
            <a:r>
              <a:rPr lang="ru-RU" dirty="0"/>
              <a:t>руководства: 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ошибки в планировании и распределении ресурсов; 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резкие </a:t>
            </a:r>
            <a:r>
              <a:rPr lang="ru-RU" dirty="0"/>
              <a:t>отклонения; </a:t>
            </a:r>
            <a:endParaRPr lang="ru-RU" dirty="0" smtClean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внезапные </a:t>
            </a:r>
            <a:r>
              <a:rPr lang="ru-RU" dirty="0"/>
              <a:t>смены настроения; </a:t>
            </a:r>
            <a:endParaRPr lang="ru-RU" dirty="0" smtClean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слабый </a:t>
            </a:r>
            <a:r>
              <a:rPr lang="ru-RU" dirty="0"/>
              <a:t>контроль.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Взаимоотношения</a:t>
            </a:r>
            <a:r>
              <a:rPr lang="ru-RU" dirty="0"/>
              <a:t>: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враждебность членов команды; </a:t>
            </a:r>
            <a:endParaRPr lang="ru-RU" dirty="0" smtClean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отсутствие </a:t>
            </a:r>
            <a:r>
              <a:rPr lang="ru-RU" dirty="0" err="1"/>
              <a:t>взаимоподдержки</a:t>
            </a:r>
            <a:r>
              <a:rPr lang="ru-RU" dirty="0"/>
              <a:t> и доверия; </a:t>
            </a:r>
            <a:endParaRPr lang="ru-RU" dirty="0" smtClean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конфликтные </a:t>
            </a:r>
            <a:r>
              <a:rPr lang="ru-RU" dirty="0"/>
              <a:t>ситуации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28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2316" y="4138316"/>
            <a:ext cx="2719684" cy="271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071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493826" y="145670"/>
            <a:ext cx="8366077" cy="1028034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Период нормального функционирования</a:t>
            </a:r>
            <a:endParaRPr sz="4000" dirty="0">
              <a:solidFill>
                <a:srgbClr val="002060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330054" y="1476206"/>
            <a:ext cx="8393374" cy="461069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Прошли </a:t>
            </a:r>
            <a:r>
              <a:rPr lang="ru-RU" dirty="0"/>
              <a:t>конфликты, стихли споры по любому поводу.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Каждый </a:t>
            </a:r>
            <a:r>
              <a:rPr lang="ru-RU" dirty="0"/>
              <a:t>член команды прочувствовал свою роль и свое место.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На </a:t>
            </a:r>
            <a:r>
              <a:rPr lang="ru-RU" dirty="0"/>
              <a:t>двух первых этапах в группе формируется командное чувство, которое крайне необходимо для успешного достижения цели.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Третий </a:t>
            </a:r>
            <a:r>
              <a:rPr lang="ru-RU" dirty="0"/>
              <a:t>этап – самый продолжительный и наиболее результативный для проекта, и проект-менеджер должен использовать его максимально.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/>
          </a:p>
          <a:p>
            <a:pPr marL="101598" indent="0" algn="just">
              <a:buNone/>
            </a:pPr>
            <a:endParaRPr lang="ru-RU" sz="2200" dirty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29</a:t>
            </a:fld>
            <a:endParaRPr sz="1867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4307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330054" y="323094"/>
            <a:ext cx="8529849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Реорганизация</a:t>
            </a:r>
            <a:endParaRPr sz="4000" dirty="0">
              <a:solidFill>
                <a:srgbClr val="002060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330054" y="1353374"/>
            <a:ext cx="8393374" cy="422856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Руководитель </a:t>
            </a:r>
            <a:r>
              <a:rPr lang="ru-RU" dirty="0"/>
              <a:t>проекта производит изменения в количественном и качественном составе команды по нескольким причинам: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 smtClean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ввиду </a:t>
            </a:r>
            <a:r>
              <a:rPr lang="ru-RU" dirty="0"/>
              <a:t>изменения объемов и видов работ; </a:t>
            </a:r>
          </a:p>
          <a:p>
            <a:pPr marL="723900" indent="-368300">
              <a:buClrTx/>
              <a:buFont typeface="Courier New" panose="02070309020205020404" pitchFamily="49" charset="0"/>
              <a:buChar char="o"/>
            </a:pPr>
            <a:r>
              <a:rPr lang="ru-RU" dirty="0"/>
              <a:t>замены некоторых работников из-за их непригодности;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привлечения новых специалистов и экспертов. </a:t>
            </a:r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Все </a:t>
            </a:r>
            <a:r>
              <a:rPr lang="ru-RU" dirty="0"/>
              <a:t>это нормальный процесс развития команды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30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5" t="6735" r="7214" b="7295"/>
          <a:stretch/>
        </p:blipFill>
        <p:spPr>
          <a:xfrm>
            <a:off x="191069" y="75145"/>
            <a:ext cx="1910686" cy="2556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3349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330054" y="323094"/>
            <a:ext cx="8529849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Расформирование команды</a:t>
            </a:r>
            <a:endParaRPr sz="4000" dirty="0">
              <a:solidFill>
                <a:srgbClr val="002060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330054" y="1353374"/>
            <a:ext cx="8393374" cy="3819128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По </a:t>
            </a:r>
            <a:r>
              <a:rPr lang="ru-RU" dirty="0"/>
              <a:t>завершении проекта команда расформировывается, здесь возможны две ситуации.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В </a:t>
            </a:r>
            <a:r>
              <a:rPr lang="ru-RU" dirty="0"/>
              <a:t>случае успеха проекта и соответствующей мотивации члены команды ощущают удовлетворение и полны желания работать вместе и в дальнейшем. </a:t>
            </a:r>
            <a:endParaRPr lang="ru-RU" dirty="0" smtClean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 smtClean="0"/>
              <a:t>Как </a:t>
            </a:r>
            <a:r>
              <a:rPr lang="ru-RU" dirty="0"/>
              <a:t>правило, проект-менеджер, приступая к новому проекту, приглашает в команду тех людей, с которыми успешно реализовал предыдущий проект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31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6014" y="4087502"/>
            <a:ext cx="2770497" cy="2770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2800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 txBox="1">
            <a:spLocks noGrp="1"/>
          </p:cNvSpPr>
          <p:nvPr>
            <p:ph type="title"/>
          </p:nvPr>
        </p:nvSpPr>
        <p:spPr>
          <a:xfrm>
            <a:off x="3043452" y="323094"/>
            <a:ext cx="8816451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Образование и подготовка кадров</a:t>
            </a:r>
            <a:endParaRPr sz="4000" dirty="0">
              <a:solidFill>
                <a:srgbClr val="002060"/>
              </a:solidFill>
            </a:endParaRPr>
          </a:p>
        </p:txBody>
      </p:sp>
      <p:sp>
        <p:nvSpPr>
          <p:cNvPr id="248" name="Google Shape;248;p20"/>
          <p:cNvSpPr txBox="1">
            <a:spLocks noGrp="1"/>
          </p:cNvSpPr>
          <p:nvPr>
            <p:ph type="body" idx="1"/>
          </p:nvPr>
        </p:nvSpPr>
        <p:spPr>
          <a:xfrm>
            <a:off x="3043452" y="1353373"/>
            <a:ext cx="8679976" cy="527289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r>
              <a:rPr lang="ru-RU" dirty="0"/>
              <a:t>Для обеспечения потребностей в развитии и широком применении методов и средств управления проектами необходимо подготовить корпус специалистов в этой области: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специалистов по управлению проектом – членов команд проектов, отвечающих за различные компоненты проекта и функции управления проектом,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руководителей </a:t>
            </a:r>
            <a:r>
              <a:rPr lang="ru-RU" dirty="0"/>
              <a:t>верхнего, среднего, нижнего звена – потенциальных заказчиков и инициаторов применения управления проектом,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/>
              <a:t>руководителей проектов разного уровня,</a:t>
            </a:r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r>
              <a:rPr lang="ru-RU" dirty="0" smtClean="0"/>
              <a:t>специалистов-разработчиков </a:t>
            </a:r>
            <a:r>
              <a:rPr lang="ru-RU" dirty="0"/>
              <a:t>и консультантов в области управления проектами.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sz="2200" dirty="0"/>
          </a:p>
          <a:p>
            <a:pPr marL="368300" indent="-368300" algn="just">
              <a:buClrTx/>
              <a:buFont typeface="Wingdings" panose="05000000000000000000" pitchFamily="2" charset="2"/>
              <a:buChar char="Ø"/>
            </a:pPr>
            <a:endParaRPr lang="ru-RU" dirty="0"/>
          </a:p>
          <a:p>
            <a:pPr marL="723900" indent="-368300" algn="just">
              <a:buClrTx/>
              <a:buFont typeface="Courier New" panose="02070309020205020404" pitchFamily="49" charset="0"/>
              <a:buChar char="o"/>
            </a:pPr>
            <a:endParaRPr lang="ru-RU" dirty="0"/>
          </a:p>
        </p:txBody>
      </p:sp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32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23" y="169948"/>
            <a:ext cx="1720803" cy="169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036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33</a:t>
            </a:fld>
            <a:endParaRPr sz="1867" kern="0">
              <a:solidFill>
                <a:srgbClr val="FFFFFF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982" y="0"/>
            <a:ext cx="1022978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510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34</a:t>
            </a:fld>
            <a:endParaRPr sz="1867" kern="0">
              <a:solidFill>
                <a:srgbClr val="FFFFFF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06472" y="1169161"/>
            <a:ext cx="9703556" cy="563230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Harvard Business Review Project Management Handbook - Antonio Nieto-Rodriguez - Harvard Business Review Press, 2021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B375A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Implementing Positive Organizational Change: A Strategic Project Management Approach - Gina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Abudi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- J. Ross Publishing, 2017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B375A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ISE Strategic Management - Frank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Rothaermel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- McGraw-Hill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Interamericana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de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España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S.L.; 2020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B375A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PMBOK® Guide) – Seventh Edition and The Standard for Project Management – Project Management Institute, 2021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B375A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Project Management: A Strategic Managerial Approach - Jack R. Meredith - Wiley; 10th edition, 2017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B375A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Strategic Management -  Frank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Rothaermel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- McGraw Hill; 2016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B375A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Strategic Management -  Fred David - Pearson; 17th edition, 2019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B375A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Strategic Management -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А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Петров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-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Piter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, 2018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B375A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Strategic Management: Theory &amp; Cases -  Charles W. L. Hill -  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Cengage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Learning; 2019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B375A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Strategic Project Management Made Simple: Solution Tools for Leaders and Teams - Terry Schmidt - Wiley; Second edition, 2021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B375A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Стратегический менеджмент – Александрова А.В. -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Инакф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-М, 2018</a:t>
            </a:r>
          </a:p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Стратегический менеджмент –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Ансофф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И. -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Классическое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издание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-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СПб.: Питер, 2009</a:t>
            </a:r>
          </a:p>
          <a:p>
            <a:pPr marL="342891" marR="0" lvl="0" indent="-342891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Стратегический менеджмент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– 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Лапыгин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Ю.Н.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–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Инфра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-M,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2017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B375A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8" name="Google Shape;191;p20"/>
          <p:cNvSpPr txBox="1">
            <a:spLocks/>
          </p:cNvSpPr>
          <p:nvPr/>
        </p:nvSpPr>
        <p:spPr>
          <a:xfrm>
            <a:off x="3591662" y="157662"/>
            <a:ext cx="5688815" cy="75218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B375A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Использованная литература</a:t>
            </a:r>
          </a:p>
        </p:txBody>
      </p:sp>
    </p:spTree>
    <p:extLst>
      <p:ext uri="{BB962C8B-B14F-4D97-AF65-F5344CB8AC3E}">
        <p14:creationId xmlns:p14="http://schemas.microsoft.com/office/powerpoint/2010/main" val="2552491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0"/>
          <p:cNvSpPr txBox="1">
            <a:spLocks noGrp="1"/>
          </p:cNvSpPr>
          <p:nvPr>
            <p:ph type="sldNum" idx="12"/>
          </p:nvPr>
        </p:nvSpPr>
        <p:spPr>
          <a:xfrm>
            <a:off x="304800" y="6291472"/>
            <a:ext cx="493200" cy="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sz="1867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35</a:t>
            </a:fld>
            <a:endParaRPr sz="1867" kern="0">
              <a:solidFill>
                <a:srgbClr val="FFFF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31103" y="1842162"/>
            <a:ext cx="3759107" cy="93076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ts val="6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800" b="1" i="0" u="none" strike="noStrike" kern="1200" cap="none" spc="0" normalizeH="0" baseline="0" noProof="0" dirty="0">
                <a:ln>
                  <a:noFill/>
                </a:ln>
                <a:solidFill>
                  <a:srgbClr val="2632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tserrat" charset="0"/>
                <a:ea typeface="Montserrat" charset="0"/>
                <a:cs typeface="Montserrat" charset="0"/>
              </a:rPr>
              <a:t>Спасибо</a:t>
            </a:r>
            <a:r>
              <a:rPr kumimoji="0" lang="en-US" sz="6800" b="1" i="0" u="none" strike="noStrike" kern="1200" cap="none" spc="0" normalizeH="0" baseline="0" noProof="0" dirty="0">
                <a:ln>
                  <a:noFill/>
                </a:ln>
                <a:solidFill>
                  <a:srgbClr val="2632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tserrat" charset="0"/>
                <a:ea typeface="Montserrat" charset="0"/>
                <a:cs typeface="Montserrat" charset="0"/>
              </a:rPr>
              <a:t>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72571" y="3408928"/>
            <a:ext cx="3298467" cy="138755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rgbClr val="263248"/>
              </a:solidFill>
              <a:effectLst/>
              <a:uLnTx/>
              <a:uFillTx/>
              <a:latin typeface="Raleway" charset="0"/>
              <a:ea typeface="Raleway" charset="0"/>
              <a:cs typeface="Raleway" charset="0"/>
            </a:endParaRPr>
          </a:p>
          <a:p>
            <a:pPr marL="0" marR="0" lvl="0" indent="0" algn="ctr" defTabSz="914377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rgbClr val="263248"/>
              </a:solidFill>
              <a:effectLst/>
              <a:uLnTx/>
              <a:uFillTx/>
              <a:latin typeface="Raleway" charset="0"/>
              <a:ea typeface="Raleway" charset="0"/>
              <a:cs typeface="Raleway" charset="0"/>
            </a:endParaRPr>
          </a:p>
          <a:p>
            <a:pPr marL="0" marR="0" lvl="0" indent="0" algn="ctr" defTabSz="914377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263248"/>
                </a:solidFill>
                <a:effectLst/>
                <a:uLnTx/>
                <a:uFillTx/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kumimoji="0" lang="ru-RU" sz="1700" b="0" i="0" u="none" strike="noStrike" kern="1200" cap="none" spc="0" normalizeH="0" baseline="0" noProof="0" dirty="0">
              <a:ln>
                <a:noFill/>
              </a:ln>
              <a:solidFill>
                <a:srgbClr val="263248"/>
              </a:solidFill>
              <a:effectLst/>
              <a:uLnTx/>
              <a:uFillTx/>
              <a:latin typeface="Raleway" charset="0"/>
              <a:ea typeface="Raleway" charset="0"/>
              <a:cs typeface="Raleway" charset="0"/>
            </a:endParaRPr>
          </a:p>
          <a:p>
            <a:pPr marL="0" marR="0" lvl="0" indent="0" algn="ctr" defTabSz="914377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rgbClr val="263248"/>
              </a:solidFill>
              <a:effectLst/>
              <a:uLnTx/>
              <a:uFillTx/>
              <a:latin typeface="Raleway" charset="0"/>
              <a:ea typeface="Raleway" charset="0"/>
              <a:cs typeface="Raleway" charset="0"/>
            </a:endParaRPr>
          </a:p>
          <a:p>
            <a:pPr marL="0" marR="0" lvl="0" indent="0" algn="ctr" defTabSz="914377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263248"/>
                </a:solidFill>
                <a:effectLst/>
                <a:uLnTx/>
                <a:uFillTx/>
                <a:latin typeface="Raleway" charset="0"/>
                <a:ea typeface="Raleway" charset="0"/>
                <a:cs typeface="Raleway" charset="0"/>
              </a:rPr>
              <a:t>bakhrom2001@gmail.com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263248"/>
                </a:solidFill>
                <a:effectLst/>
                <a:uLnTx/>
                <a:uFillTx/>
                <a:latin typeface="Raleway" charset="0"/>
                <a:ea typeface="Raleway" charset="0"/>
                <a:cs typeface="Raleway" charset="0"/>
              </a:rPr>
              <a:t>bkholbaev@missouristate.edu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26300" y="2664969"/>
            <a:ext cx="1813319" cy="523220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263248"/>
                </a:solidFill>
                <a:effectLst/>
                <a:uLnTx/>
                <a:uFillTx/>
                <a:latin typeface="Montserrat" charset="0"/>
                <a:ea typeface="Montserrat" charset="0"/>
                <a:cs typeface="Montserrat" charset="0"/>
              </a:rPr>
              <a:t>Вопросы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63248"/>
                </a:solidFill>
                <a:effectLst/>
                <a:uLnTx/>
                <a:uFillTx/>
                <a:latin typeface="Montserrat" charset="0"/>
                <a:ea typeface="Montserrat" charset="0"/>
                <a:cs typeface="Montserrat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688586907"/>
      </p:ext>
    </p:extLst>
  </p:cSld>
  <p:clrMapOvr>
    <a:masterClrMapping/>
  </p:clrMapOvr>
</p:sld>
</file>

<file path=ppt/theme/theme1.xml><?xml version="1.0" encoding="utf-8"?>
<a:theme xmlns:a="http://schemas.openxmlformats.org/drawingml/2006/main" name="Exeter template">
  <a:themeElements>
    <a:clrScheme name="Custom 347">
      <a:dk1>
        <a:srgbClr val="3E4655"/>
      </a:dk1>
      <a:lt1>
        <a:srgbClr val="FFFFFF"/>
      </a:lt1>
      <a:dk2>
        <a:srgbClr val="746F7E"/>
      </a:dk2>
      <a:lt2>
        <a:srgbClr val="EAECF0"/>
      </a:lt2>
      <a:accent1>
        <a:srgbClr val="FFB900"/>
      </a:accent1>
      <a:accent2>
        <a:srgbClr val="F78300"/>
      </a:accent2>
      <a:accent3>
        <a:srgbClr val="D6516E"/>
      </a:accent3>
      <a:accent4>
        <a:srgbClr val="807DAF"/>
      </a:accent4>
      <a:accent5>
        <a:srgbClr val="93AECF"/>
      </a:accent5>
      <a:accent6>
        <a:srgbClr val="7E0808"/>
      </a:accent6>
      <a:hlink>
        <a:srgbClr val="383344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3070</TotalTime>
  <Words>1937</Words>
  <Application>Microsoft Office PowerPoint</Application>
  <PresentationFormat>Широкоэкранный</PresentationFormat>
  <Paragraphs>256</Paragraphs>
  <Slides>35</Slides>
  <Notes>35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35</vt:i4>
      </vt:variant>
    </vt:vector>
  </HeadingPairs>
  <TitlesOfParts>
    <vt:vector size="48" baseType="lpstr">
      <vt:lpstr>Arial</vt:lpstr>
      <vt:lpstr>Arial Narrow</vt:lpstr>
      <vt:lpstr>Calibri</vt:lpstr>
      <vt:lpstr>Calibri Light</vt:lpstr>
      <vt:lpstr>Century Gothic</vt:lpstr>
      <vt:lpstr>Courier New</vt:lpstr>
      <vt:lpstr>IBM Plex Sans</vt:lpstr>
      <vt:lpstr>IBM Plex Serif</vt:lpstr>
      <vt:lpstr>Montserrat</vt:lpstr>
      <vt:lpstr>Raleway</vt:lpstr>
      <vt:lpstr>Wingdings</vt:lpstr>
      <vt:lpstr>Exeter template</vt:lpstr>
      <vt:lpstr>4_Тема Office</vt:lpstr>
      <vt:lpstr>Стратегия управления стейкхолдерами</vt:lpstr>
      <vt:lpstr>Презентация PowerPoint</vt:lpstr>
      <vt:lpstr>Инициатор / Заказчик</vt:lpstr>
      <vt:lpstr>. . .</vt:lpstr>
      <vt:lpstr>Участники проекта</vt:lpstr>
      <vt:lpstr>Инвесторы</vt:lpstr>
      <vt:lpstr>. . .</vt:lpstr>
      <vt:lpstr>Руководитель проекта</vt:lpstr>
      <vt:lpstr>. . .</vt:lpstr>
      <vt:lpstr>Команда проекта</vt:lpstr>
      <vt:lpstr>. . .</vt:lpstr>
      <vt:lpstr>Команда проекта</vt:lpstr>
      <vt:lpstr>. . .</vt:lpstr>
      <vt:lpstr>. . .</vt:lpstr>
      <vt:lpstr>Контрактор</vt:lpstr>
      <vt:lpstr>. . .</vt:lpstr>
      <vt:lpstr>Проектировщик</vt:lpstr>
      <vt:lpstr>Поставщики/Лицензоры/Органы власти</vt:lpstr>
      <vt:lpstr>Производитель</vt:lpstr>
      <vt:lpstr>Потребитель</vt:lpstr>
      <vt:lpstr>Другие участники</vt:lpstr>
      <vt:lpstr>Определение участников</vt:lpstr>
      <vt:lpstr>Определение участников</vt:lpstr>
      <vt:lpstr>Презентация PowerPoint</vt:lpstr>
      <vt:lpstr>Формирование состава исполнителей</vt:lpstr>
      <vt:lpstr>Функционирование команды проекта</vt:lpstr>
      <vt:lpstr>Общие проблемы</vt:lpstr>
      <vt:lpstr>. . .</vt:lpstr>
      <vt:lpstr>Период нормального функционирования</vt:lpstr>
      <vt:lpstr>Реорганизация</vt:lpstr>
      <vt:lpstr>Расформирование команды</vt:lpstr>
      <vt:lpstr>Образование и подготовка кадров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стажировки UNESCO UNITWIN G-BEX KOREA</dc:title>
  <dc:creator>DELL</dc:creator>
  <cp:lastModifiedBy>owner</cp:lastModifiedBy>
  <cp:revision>261</cp:revision>
  <dcterms:created xsi:type="dcterms:W3CDTF">2019-05-28T05:33:27Z</dcterms:created>
  <dcterms:modified xsi:type="dcterms:W3CDTF">2022-02-08T15:47:56Z</dcterms:modified>
</cp:coreProperties>
</file>