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7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08/06/2022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941A84-BC9D-4E59-8937-88A60ED1644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276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7</a:t>
            </a:r>
          </a:p>
          <a:p>
            <a:pPr marL="0" indent="0" algn="ctr">
              <a:buNone/>
            </a:pPr>
            <a:r>
              <a:rPr lang="en-US" sz="3200" i="1" dirty="0"/>
              <a:t>(7</a:t>
            </a:r>
            <a:r>
              <a:rPr lang="en-US" sz="3200" i="1" baseline="30000" dirty="0"/>
              <a:t>th</a:t>
            </a:r>
            <a:r>
              <a:rPr lang="en-US" sz="3200" i="1" dirty="0"/>
              <a:t> meeting)</a:t>
            </a:r>
          </a:p>
          <a:p>
            <a:pPr marL="0" indent="0" algn="ctr">
              <a:buNone/>
            </a:pPr>
            <a:r>
              <a:rPr lang="en-US" sz="3200" b="1" dirty="0" err="1"/>
              <a:t>Evaluasi</a:t>
            </a:r>
            <a:r>
              <a:rPr lang="en-US" sz="3200" b="1" dirty="0"/>
              <a:t> Tengah Semester</a:t>
            </a:r>
          </a:p>
          <a:p>
            <a:pPr marL="0" indent="0" algn="ctr">
              <a:buNone/>
            </a:pPr>
            <a:r>
              <a:rPr lang="en-US" sz="3200" i="1" dirty="0"/>
              <a:t>(Mid Evaluation)</a:t>
            </a: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38" y="176350"/>
            <a:ext cx="11535184" cy="653152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4400" dirty="0" err="1"/>
              <a:t>Secara</a:t>
            </a:r>
            <a:r>
              <a:rPr lang="en-US" sz="4400" dirty="0"/>
              <a:t> MANDIRI, </a:t>
            </a:r>
            <a:r>
              <a:rPr lang="en-US" sz="4400" dirty="0" err="1"/>
              <a:t>buatlah</a:t>
            </a:r>
            <a:r>
              <a:rPr lang="en-US" sz="4400" dirty="0"/>
              <a:t> video </a:t>
            </a:r>
            <a:r>
              <a:rPr lang="en-US" sz="4400" dirty="0" err="1"/>
              <a:t>pendek</a:t>
            </a:r>
            <a:r>
              <a:rPr lang="en-US" sz="4400" dirty="0"/>
              <a:t> </a:t>
            </a:r>
            <a:r>
              <a:rPr lang="en-US" sz="4400" dirty="0" err="1"/>
              <a:t>penjelasan</a:t>
            </a:r>
            <a:r>
              <a:rPr lang="en-US" sz="4400" dirty="0"/>
              <a:t> </a:t>
            </a:r>
            <a:r>
              <a:rPr lang="en-US" sz="4400" dirty="0" err="1"/>
              <a:t>tentang</a:t>
            </a:r>
            <a:r>
              <a:rPr lang="en-US" sz="4400" dirty="0"/>
              <a:t> </a:t>
            </a:r>
            <a:r>
              <a:rPr lang="en-US" sz="4400" dirty="0" err="1"/>
              <a:t>ketidakadilan</a:t>
            </a:r>
            <a:r>
              <a:rPr lang="en-US" sz="4400" dirty="0"/>
              <a:t> gender yang </a:t>
            </a:r>
            <a:r>
              <a:rPr lang="en-US" sz="4400" dirty="0" err="1"/>
              <a:t>anda</a:t>
            </a:r>
            <a:r>
              <a:rPr lang="en-US" sz="4400" dirty="0"/>
              <a:t> </a:t>
            </a:r>
            <a:r>
              <a:rPr lang="en-US" sz="4400" dirty="0" err="1"/>
              <a:t>amati</a:t>
            </a:r>
            <a:r>
              <a:rPr lang="en-US" sz="4400" dirty="0"/>
              <a:t> di </a:t>
            </a:r>
            <a:r>
              <a:rPr lang="en-US" sz="4400" dirty="0" err="1"/>
              <a:t>lingkungan</a:t>
            </a:r>
            <a:r>
              <a:rPr lang="en-US" sz="4400" dirty="0"/>
              <a:t> </a:t>
            </a:r>
            <a:r>
              <a:rPr lang="en-US" sz="4400" dirty="0" err="1"/>
              <a:t>sekitar</a:t>
            </a:r>
            <a:r>
              <a:rPr lang="en-US" sz="4400" dirty="0"/>
              <a:t> </a:t>
            </a:r>
            <a:r>
              <a:rPr lang="en-US" sz="4400" dirty="0" err="1"/>
              <a:t>anda</a:t>
            </a:r>
            <a:r>
              <a:rPr lang="en-US" sz="4400" dirty="0"/>
              <a:t>,</a:t>
            </a:r>
            <a:r>
              <a:rPr lang="en-ID" sz="4400" dirty="0"/>
              <a:t> dengan </a:t>
            </a:r>
            <a:r>
              <a:rPr lang="en-ID" sz="4400" dirty="0" err="1"/>
              <a:t>ketentuan</a:t>
            </a:r>
            <a:r>
              <a:rPr lang="en-ID" sz="4400" dirty="0"/>
              <a:t> </a:t>
            </a:r>
            <a:r>
              <a:rPr lang="en-ID" sz="4400" dirty="0" err="1"/>
              <a:t>sebagai</a:t>
            </a:r>
            <a:r>
              <a:rPr lang="en-ID" sz="4400" dirty="0"/>
              <a:t> </a:t>
            </a:r>
            <a:r>
              <a:rPr lang="en-ID" sz="4400" dirty="0" err="1"/>
              <a:t>berikut</a:t>
            </a:r>
            <a:r>
              <a:rPr lang="en-ID" sz="4400" dirty="0"/>
              <a:t>:</a:t>
            </a:r>
          </a:p>
          <a:p>
            <a:pPr marL="742950" indent="-742950">
              <a:buAutoNum type="arabicPeriod"/>
            </a:pPr>
            <a:r>
              <a:rPr lang="en-ID" sz="4400" dirty="0"/>
              <a:t>Video </a:t>
            </a:r>
            <a:r>
              <a:rPr lang="en-ID" sz="4400" dirty="0" err="1"/>
              <a:t>berdurasi</a:t>
            </a:r>
            <a:r>
              <a:rPr lang="en-ID" sz="4400" dirty="0"/>
              <a:t> 5 </a:t>
            </a:r>
            <a:r>
              <a:rPr lang="en-ID" sz="4400" dirty="0" err="1"/>
              <a:t>menit</a:t>
            </a:r>
            <a:r>
              <a:rPr lang="en-ID" sz="4400" dirty="0"/>
              <a:t> dengan format MP4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en-ID" sz="4400" dirty="0" err="1"/>
              <a:t>Bacalah</a:t>
            </a:r>
            <a:r>
              <a:rPr lang="en-ID" sz="4400" dirty="0"/>
              <a:t> </a:t>
            </a:r>
            <a:r>
              <a:rPr lang="en-ID" sz="4400" dirty="0" err="1"/>
              <a:t>materi</a:t>
            </a:r>
            <a:r>
              <a:rPr lang="en-ID" sz="4400" dirty="0"/>
              <a:t> </a:t>
            </a:r>
            <a:r>
              <a:rPr lang="en-ID" sz="4400" dirty="0" err="1"/>
              <a:t>kuliah</a:t>
            </a:r>
            <a:r>
              <a:rPr lang="en-ID" sz="4400" dirty="0"/>
              <a:t> </a:t>
            </a:r>
            <a:r>
              <a:rPr lang="en-ID" sz="4400" dirty="0" err="1"/>
              <a:t>untuk</a:t>
            </a:r>
            <a:r>
              <a:rPr lang="en-ID" sz="4400" dirty="0"/>
              <a:t> </a:t>
            </a:r>
            <a:r>
              <a:rPr lang="en-ID" sz="4400" dirty="0" err="1"/>
              <a:t>lebih</a:t>
            </a:r>
            <a:r>
              <a:rPr lang="en-ID" sz="4400" dirty="0"/>
              <a:t> </a:t>
            </a:r>
            <a:r>
              <a:rPr lang="en-ID" sz="4400" dirty="0" err="1"/>
              <a:t>memahami</a:t>
            </a:r>
            <a:r>
              <a:rPr lang="en-ID" sz="4400" dirty="0"/>
              <a:t> </a:t>
            </a:r>
            <a:r>
              <a:rPr lang="en-ID" sz="4400" dirty="0" err="1"/>
              <a:t>tugas</a:t>
            </a:r>
            <a:r>
              <a:rPr lang="en-ID" sz="4400" dirty="0"/>
              <a:t> dalam </a:t>
            </a:r>
            <a:r>
              <a:rPr lang="en-ID" sz="4400" dirty="0" err="1"/>
              <a:t>evaluasi</a:t>
            </a:r>
            <a:r>
              <a:rPr lang="en-ID" sz="4400" dirty="0"/>
              <a:t> </a:t>
            </a:r>
            <a:r>
              <a:rPr lang="en-ID" sz="4400" dirty="0" err="1"/>
              <a:t>tengah</a:t>
            </a:r>
            <a:r>
              <a:rPr lang="en-ID" sz="4400" dirty="0"/>
              <a:t> semester ini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en-ID" sz="4400" dirty="0" err="1"/>
              <a:t>Sebagai</a:t>
            </a:r>
            <a:r>
              <a:rPr lang="en-ID" sz="4400" dirty="0"/>
              <a:t> </a:t>
            </a:r>
            <a:r>
              <a:rPr lang="en-ID" sz="4400" dirty="0" err="1"/>
              <a:t>tambahan</a:t>
            </a:r>
            <a:r>
              <a:rPr lang="en-ID" sz="4400" dirty="0"/>
              <a:t> </a:t>
            </a:r>
            <a:r>
              <a:rPr lang="en-ID" sz="4400" dirty="0" err="1"/>
              <a:t>informasi</a:t>
            </a:r>
            <a:r>
              <a:rPr lang="en-ID" sz="4400" dirty="0"/>
              <a:t> dan </a:t>
            </a:r>
            <a:r>
              <a:rPr lang="en-ID" sz="4400" dirty="0" err="1"/>
              <a:t>inspirasi</a:t>
            </a:r>
            <a:r>
              <a:rPr lang="en-ID" sz="4400" dirty="0"/>
              <a:t> dalam </a:t>
            </a:r>
            <a:r>
              <a:rPr lang="en-ID" sz="4400" dirty="0" err="1"/>
              <a:t>mengerjakan</a:t>
            </a:r>
            <a:r>
              <a:rPr lang="en-ID" sz="4400" dirty="0"/>
              <a:t> </a:t>
            </a:r>
            <a:r>
              <a:rPr lang="en-ID" sz="4400" dirty="0" err="1"/>
              <a:t>tugas</a:t>
            </a:r>
            <a:r>
              <a:rPr lang="en-ID" sz="4400" dirty="0"/>
              <a:t>, </a:t>
            </a:r>
            <a:r>
              <a:rPr lang="en-ID" sz="4400" dirty="0" err="1"/>
              <a:t>cari</a:t>
            </a:r>
            <a:r>
              <a:rPr lang="en-ID" sz="4400" dirty="0"/>
              <a:t> </a:t>
            </a:r>
            <a:r>
              <a:rPr lang="en-ID" sz="4400" dirty="0" err="1"/>
              <a:t>referensi</a:t>
            </a:r>
            <a:r>
              <a:rPr lang="en-ID" sz="4400" dirty="0"/>
              <a:t> </a:t>
            </a:r>
            <a:r>
              <a:rPr lang="en-ID" sz="4400" dirty="0" err="1"/>
              <a:t>dari</a:t>
            </a:r>
            <a:r>
              <a:rPr lang="en-ID" sz="4400" dirty="0"/>
              <a:t> </a:t>
            </a:r>
            <a:r>
              <a:rPr lang="en-ID" sz="4400" dirty="0" err="1"/>
              <a:t>berbagai</a:t>
            </a:r>
            <a:r>
              <a:rPr lang="en-ID" sz="4400" dirty="0"/>
              <a:t> </a:t>
            </a:r>
            <a:r>
              <a:rPr lang="en-ID" sz="4400" dirty="0" err="1"/>
              <a:t>sumber</a:t>
            </a:r>
            <a:r>
              <a:rPr lang="en-ID" sz="4400" dirty="0"/>
              <a:t> </a:t>
            </a:r>
            <a:r>
              <a:rPr lang="en-ID" sz="4400" dirty="0" err="1"/>
              <a:t>belajar</a:t>
            </a:r>
            <a:r>
              <a:rPr lang="en-ID" sz="4400" dirty="0"/>
              <a:t> </a:t>
            </a:r>
            <a:r>
              <a:rPr lang="en-ID" sz="4400" dirty="0" err="1"/>
              <a:t>tentang</a:t>
            </a:r>
            <a:r>
              <a:rPr lang="en-ID" sz="4400" dirty="0"/>
              <a:t> </a:t>
            </a:r>
            <a:r>
              <a:rPr lang="en-ID" sz="4400" dirty="0" err="1"/>
              <a:t>topik</a:t>
            </a:r>
            <a:r>
              <a:rPr lang="en-ID" sz="4400" dirty="0"/>
              <a:t> </a:t>
            </a:r>
            <a:r>
              <a:rPr lang="en-ID" sz="4400" dirty="0" err="1"/>
              <a:t>evaluasi</a:t>
            </a:r>
            <a:r>
              <a:rPr lang="en-ID" sz="4400" dirty="0"/>
              <a:t> </a:t>
            </a:r>
            <a:r>
              <a:rPr lang="en-ID" sz="4400" dirty="0" err="1"/>
              <a:t>tengah</a:t>
            </a:r>
            <a:r>
              <a:rPr lang="en-ID" sz="4400" dirty="0"/>
              <a:t> semester ini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en-ID" sz="4400" dirty="0" err="1"/>
              <a:t>Unggah</a:t>
            </a:r>
            <a:r>
              <a:rPr lang="en-ID" sz="4400" dirty="0"/>
              <a:t> (</a:t>
            </a:r>
            <a:r>
              <a:rPr lang="en-ID" sz="4400" i="1" dirty="0"/>
              <a:t>upload</a:t>
            </a:r>
            <a:r>
              <a:rPr lang="en-ID" sz="4400" dirty="0"/>
              <a:t>) </a:t>
            </a:r>
            <a:r>
              <a:rPr lang="en-ID" sz="4400" dirty="0" err="1"/>
              <a:t>tugas</a:t>
            </a:r>
            <a:r>
              <a:rPr lang="en-ID" sz="4400" dirty="0"/>
              <a:t> </a:t>
            </a:r>
            <a:r>
              <a:rPr lang="en-ID" sz="4400" dirty="0" err="1"/>
              <a:t>anda</a:t>
            </a:r>
            <a:r>
              <a:rPr lang="en-ID" sz="4400" dirty="0"/>
              <a:t> </a:t>
            </a:r>
            <a:r>
              <a:rPr lang="en-ID" sz="4400" dirty="0" err="1"/>
              <a:t>melalui</a:t>
            </a:r>
            <a:r>
              <a:rPr lang="en-ID" sz="4400" dirty="0"/>
              <a:t> e-MAS PALING LAMBAT pada </a:t>
            </a:r>
            <a:r>
              <a:rPr lang="en-ID" sz="4400" dirty="0" err="1"/>
              <a:t>Selasa</a:t>
            </a:r>
            <a:r>
              <a:rPr lang="en-ID" sz="4400" dirty="0"/>
              <a:t>, 10 Mei 2022, </a:t>
            </a:r>
            <a:r>
              <a:rPr lang="en-ID" sz="4400" dirty="0" err="1"/>
              <a:t>pukul</a:t>
            </a:r>
            <a:r>
              <a:rPr lang="en-ID" sz="4400" dirty="0"/>
              <a:t> 12.00 WITA</a:t>
            </a:r>
          </a:p>
          <a:p>
            <a:pPr marL="742950" indent="-742950">
              <a:buAutoNum type="arabicPeriod"/>
            </a:pPr>
            <a:r>
              <a:rPr lang="en-ID" sz="4400" dirty="0" err="1"/>
              <a:t>Perhatikan</a:t>
            </a:r>
            <a:r>
              <a:rPr lang="en-ID" sz="4400" dirty="0"/>
              <a:t> </a:t>
            </a:r>
            <a:r>
              <a:rPr lang="en-ID" sz="4400" dirty="0" err="1"/>
              <a:t>rubrik</a:t>
            </a:r>
            <a:r>
              <a:rPr lang="en-ID" sz="4400" dirty="0"/>
              <a:t> </a:t>
            </a:r>
            <a:r>
              <a:rPr lang="en-ID" sz="4400" dirty="0" err="1"/>
              <a:t>nilai</a:t>
            </a:r>
            <a:r>
              <a:rPr lang="en-ID" sz="4400" dirty="0"/>
              <a:t> yang </a:t>
            </a:r>
            <a:r>
              <a:rPr lang="en-ID" sz="4400" dirty="0" err="1"/>
              <a:t>tersedia</a:t>
            </a:r>
            <a:r>
              <a:rPr lang="en-ID" sz="4400" dirty="0"/>
              <a:t> </a:t>
            </a:r>
            <a:r>
              <a:rPr lang="en-ID" sz="4400" dirty="0" err="1"/>
              <a:t>berikut</a:t>
            </a:r>
            <a:r>
              <a:rPr lang="en-ID" sz="4400" dirty="0"/>
              <a:t> agar </a:t>
            </a:r>
            <a:r>
              <a:rPr lang="en-ID" sz="4400" dirty="0" err="1"/>
              <a:t>mendapat</a:t>
            </a:r>
            <a:r>
              <a:rPr lang="en-ID" sz="4400" dirty="0"/>
              <a:t> </a:t>
            </a:r>
            <a:r>
              <a:rPr lang="en-ID" sz="4400" dirty="0" err="1"/>
              <a:t>nilai</a:t>
            </a:r>
            <a:r>
              <a:rPr lang="en-ID" sz="4400" dirty="0"/>
              <a:t> </a:t>
            </a:r>
            <a:r>
              <a:rPr lang="en-ID" sz="4400" dirty="0" err="1"/>
              <a:t>maksimal</a:t>
            </a:r>
            <a:r>
              <a:rPr lang="en-ID" sz="4400" dirty="0"/>
              <a:t> </a:t>
            </a:r>
          </a:p>
          <a:p>
            <a:pPr marL="742950" indent="-742950">
              <a:buAutoNum type="arabicPeriod"/>
            </a:pPr>
            <a:endParaRPr lang="en-ID" sz="4400" dirty="0"/>
          </a:p>
          <a:p>
            <a:pPr marL="742950" indent="-742950">
              <a:buAutoNum type="arabicPeriod"/>
            </a:pPr>
            <a:endParaRPr lang="en-ID" sz="4400" dirty="0"/>
          </a:p>
          <a:p>
            <a:pPr marL="742950" indent="-742950">
              <a:buAutoNum type="arabicPeriod"/>
            </a:pPr>
            <a:endParaRPr lang="en-US" sz="4400" dirty="0"/>
          </a:p>
          <a:p>
            <a:pPr marL="0" indent="0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907134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21" y="365126"/>
            <a:ext cx="11873552" cy="4946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latin typeface="+mn-lt"/>
              </a:rPr>
              <a:t>Rubrik </a:t>
            </a:r>
            <a:r>
              <a:rPr lang="en-US" b="1" dirty="0" err="1">
                <a:latin typeface="+mn-lt"/>
              </a:rPr>
              <a:t>Penilaian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Evaluasi</a:t>
            </a:r>
            <a:r>
              <a:rPr lang="en-US" b="1" dirty="0">
                <a:latin typeface="+mn-lt"/>
              </a:rPr>
              <a:t> Tengah Semester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4291005"/>
              </p:ext>
            </p:extLst>
          </p:nvPr>
        </p:nvGraphicFramePr>
        <p:xfrm>
          <a:off x="592538" y="1064526"/>
          <a:ext cx="11281014" cy="508511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608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7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0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067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481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4072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No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Indikator</a:t>
                      </a:r>
                      <a:endParaRPr lang="en-US" sz="20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Kriteria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Bobot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Penilaian</a:t>
                      </a:r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072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9651">
                <a:tc>
                  <a:txBody>
                    <a:bodyPr/>
                    <a:lstStyle/>
                    <a:p>
                      <a:r>
                        <a:rPr lang="en-US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Durasi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Durasi</a:t>
                      </a:r>
                      <a:r>
                        <a:rPr lang="en-US" sz="2000" dirty="0"/>
                        <a:t> video sesuai </a:t>
                      </a:r>
                      <a:r>
                        <a:rPr lang="en-US" sz="2000" dirty="0" err="1"/>
                        <a:t>permintaan</a:t>
                      </a:r>
                      <a:r>
                        <a:rPr lang="en-US" sz="2000" dirty="0"/>
                        <a:t>/</a:t>
                      </a:r>
                      <a:r>
                        <a:rPr lang="en-US" sz="2000" dirty="0" err="1"/>
                        <a:t>tepat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waktu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sz="2000" dirty="0"/>
                        <a:t>Durasi video 1 menit kurang atau 1 menit lebih dari permintaan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Durasi</a:t>
                      </a:r>
                      <a:r>
                        <a:rPr lang="en-US" sz="2000" dirty="0"/>
                        <a:t> video </a:t>
                      </a:r>
                      <a:r>
                        <a:rPr lang="en-US" sz="2000" dirty="0" err="1"/>
                        <a:t>tidak</a:t>
                      </a:r>
                      <a:r>
                        <a:rPr lang="en-US" sz="2000" dirty="0"/>
                        <a:t> sesuai </a:t>
                      </a:r>
                      <a:r>
                        <a:rPr lang="en-US" sz="2000" dirty="0" err="1"/>
                        <a:t>dengan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permintaan</a:t>
                      </a:r>
                      <a:r>
                        <a:rPr lang="en-US" sz="2000" dirty="0"/>
                        <a:t> ( &gt; 1 </a:t>
                      </a:r>
                      <a:r>
                        <a:rPr lang="en-US" sz="2000" dirty="0" err="1"/>
                        <a:t>menit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kurang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dari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permintaan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atau</a:t>
                      </a:r>
                      <a:r>
                        <a:rPr lang="en-US" sz="2000" dirty="0"/>
                        <a:t> &gt; 1 </a:t>
                      </a:r>
                      <a:r>
                        <a:rPr lang="en-US" sz="2000" dirty="0" err="1"/>
                        <a:t>menit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lebih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dari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permintaan</a:t>
                      </a:r>
                      <a:r>
                        <a:rPr lang="en-US" sz="20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32982">
                <a:tc>
                  <a:txBody>
                    <a:bodyPr/>
                    <a:lstStyle/>
                    <a:p>
                      <a:r>
                        <a:rPr lang="en-US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Visualisasi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Wajah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narator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tampak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jelas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latar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belakang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menarik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percaya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diri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berpakaian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rapi</a:t>
                      </a:r>
                      <a:r>
                        <a:rPr lang="en-US" sz="2000" dirty="0"/>
                        <a:t>/</a:t>
                      </a:r>
                      <a:r>
                        <a:rPr lang="en-US" sz="2000" dirty="0" err="1"/>
                        <a:t>sopan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atau</a:t>
                      </a:r>
                      <a:r>
                        <a:rPr lang="en-US" sz="2000" dirty="0"/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menggunakan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kostum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yang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unik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.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Narator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terlalu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dekat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atau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terlalu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jauh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dari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kamera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latar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belakang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kurang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menarik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kurang</a:t>
                      </a:r>
                      <a:r>
                        <a:rPr lang="en-US" sz="2000" dirty="0"/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percaya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diri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pakaian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cukup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rapi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/>
                        <a:t>Wajah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narator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tidak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kelihatan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jelas</a:t>
                      </a:r>
                      <a:r>
                        <a:rPr lang="en-US" sz="2000" dirty="0"/>
                        <a:t> (</a:t>
                      </a:r>
                      <a:r>
                        <a:rPr lang="en-US" sz="2000" dirty="0" err="1"/>
                        <a:t>kabur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buram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dll</a:t>
                      </a:r>
                      <a:r>
                        <a:rPr lang="en-US" sz="2000" dirty="0"/>
                        <a:t>), </a:t>
                      </a:r>
                      <a:r>
                        <a:rPr lang="en-US" sz="2000" dirty="0" err="1"/>
                        <a:t>latar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belakang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tidak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menarik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tidak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percaya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diri</a:t>
                      </a:r>
                      <a:r>
                        <a:rPr lang="en-US" sz="2000" dirty="0"/>
                        <a:t>,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dan</a:t>
                      </a:r>
                      <a:r>
                        <a:rPr lang="en-US" sz="2000" baseline="0" dirty="0"/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pakaian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tidak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rapi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1412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4684"/>
          </a:xfrm>
        </p:spPr>
        <p:txBody>
          <a:bodyPr>
            <a:normAutofit fontScale="90000"/>
          </a:bodyPr>
          <a:lstStyle/>
          <a:p>
            <a:r>
              <a:rPr lang="en-US" dirty="0"/>
              <a:t>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2036969"/>
              </p:ext>
            </p:extLst>
          </p:nvPr>
        </p:nvGraphicFramePr>
        <p:xfrm>
          <a:off x="313899" y="365126"/>
          <a:ext cx="11668835" cy="573640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8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4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69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23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84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5110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No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Indikator</a:t>
                      </a:r>
                      <a:endParaRPr lang="en-US" sz="20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Kriteria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dan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Bobot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Penilaian</a:t>
                      </a:r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11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2696">
                <a:tc>
                  <a:txBody>
                    <a:bodyPr/>
                    <a:lstStyle/>
                    <a:p>
                      <a:r>
                        <a:rPr lang="en-US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Presentasi</a:t>
                      </a:r>
                      <a:r>
                        <a:rPr lang="en-US" sz="2000" baseline="0" dirty="0"/>
                        <a:t>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Narator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sangat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menguasai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materi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presentasi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akurat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dan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lengkap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serta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inspiratif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Narator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cukup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menguasai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materi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presentasi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cukup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akurat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namun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kurang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lengkap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dan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kurang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inspiratif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Narator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kurang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menguasai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materi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presentasi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kurang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akurat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tidak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lengkap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dan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tidak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inspiratif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3490">
                <a:tc>
                  <a:txBody>
                    <a:bodyPr/>
                    <a:lstStyle/>
                    <a:p>
                      <a:r>
                        <a:rPr lang="en-US" sz="20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Komunikasi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Suara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narator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terdengar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jelas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intonasi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narator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bervariasi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bersemangat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dan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antusias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pada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pendengar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pemirsa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serta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selalu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melihat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ke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arah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kamera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Suara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narator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terdengar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jelas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intonasi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cukup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bervariasi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namun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kurang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semangat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antusias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pada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pendengar</a:t>
                      </a:r>
                      <a:r>
                        <a:rPr lang="en-US" sz="2000" dirty="0"/>
                        <a:t>/</a:t>
                      </a:r>
                      <a:r>
                        <a:rPr lang="en-US" sz="2000" dirty="0" err="1"/>
                        <a:t>pemirsa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terkadang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melihat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ke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arah</a:t>
                      </a:r>
                      <a:r>
                        <a:rPr lang="en-US" sz="2000" dirty="0"/>
                        <a:t> lain </a:t>
                      </a:r>
                      <a:r>
                        <a:rPr lang="en-US" sz="2000" dirty="0" err="1"/>
                        <a:t>atau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melihat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catatan</a:t>
                      </a:r>
                      <a:r>
                        <a:rPr lang="en-US" sz="2000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Suara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narator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tidak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terdengar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jelas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intonasi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datar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monoton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tampak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gugup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selalu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melihat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catatan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atau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ke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arah</a:t>
                      </a:r>
                      <a:r>
                        <a:rPr lang="en-US" sz="2000" dirty="0"/>
                        <a:t> lain.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383668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405</Words>
  <Application>Microsoft Office PowerPoint</Application>
  <PresentationFormat>Widescreen</PresentationFormat>
  <Paragraphs>52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Aharoni</vt:lpstr>
      <vt:lpstr>Arial</vt:lpstr>
      <vt:lpstr>Calibri</vt:lpstr>
      <vt:lpstr>Calibri Light</vt:lpstr>
      <vt:lpstr>1_Office Theme</vt:lpstr>
      <vt:lpstr>Gender  dalam  Pembangunan (Gender in Development) </vt:lpstr>
      <vt:lpstr>PowerPoint Presentation</vt:lpstr>
      <vt:lpstr> Rubrik Penilaian Evaluasi Tengah Semester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17</cp:revision>
  <dcterms:created xsi:type="dcterms:W3CDTF">2022-03-16T10:21:38Z</dcterms:created>
  <dcterms:modified xsi:type="dcterms:W3CDTF">2022-06-08T14:06:45Z</dcterms:modified>
</cp:coreProperties>
</file>