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themeOverride+xml" PartName="/ppt/theme/themeOverride2.xml"/>
  <Override ContentType="application/vnd.openxmlformats-officedocument.themeOverride+xml" PartName="/ppt/theme/themeOverride1.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5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Lst>
  <p:sldSz cy="6858000" cx="9144000"/>
  <p:notesSz cx="6858000" cy="9144000"/>
  <p:embeddedFontLst>
    <p:embeddedFont>
      <p:font typeface="Corbel"/>
      <p:regular r:id="rId42"/>
      <p:bold r:id="rId43"/>
      <p:italic r:id="rId44"/>
      <p:boldItalic r:id="rId4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http://customooxmlschemas.google.com/">
      <go:slidesCustomData xmlns:go="http://customooxmlschemas.google.com/" r:id="rId46" roundtripDataSignature="AMtx7mjQSyr+FKWhpyQ8Vh6zNdKJrk8r0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20" Type="http://schemas.openxmlformats.org/officeDocument/2006/relationships/slide" Target="slides/slide14.xml"/><Relationship Id="rId42" Type="http://schemas.openxmlformats.org/officeDocument/2006/relationships/font" Target="fonts/Corbel-regular.fntdata"/><Relationship Id="rId41" Type="http://schemas.openxmlformats.org/officeDocument/2006/relationships/slide" Target="slides/slide35.xml"/><Relationship Id="rId22" Type="http://schemas.openxmlformats.org/officeDocument/2006/relationships/slide" Target="slides/slide16.xml"/><Relationship Id="rId44" Type="http://schemas.openxmlformats.org/officeDocument/2006/relationships/font" Target="fonts/Corbel-italic.fntdata"/><Relationship Id="rId21" Type="http://schemas.openxmlformats.org/officeDocument/2006/relationships/slide" Target="slides/slide15.xml"/><Relationship Id="rId43" Type="http://schemas.openxmlformats.org/officeDocument/2006/relationships/font" Target="fonts/Corbel-bold.fntdata"/><Relationship Id="rId24" Type="http://schemas.openxmlformats.org/officeDocument/2006/relationships/slide" Target="slides/slide18.xml"/><Relationship Id="rId46" Type="http://customschemas.google.com/relationships/presentationmetadata" Target="metadata"/><Relationship Id="rId23" Type="http://schemas.openxmlformats.org/officeDocument/2006/relationships/slide" Target="slides/slide17.xml"/><Relationship Id="rId45" Type="http://schemas.openxmlformats.org/officeDocument/2006/relationships/font" Target="fonts/Corbel-boldItalic.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slide" Target="slides/slide31.xml"/><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39" Type="http://schemas.openxmlformats.org/officeDocument/2006/relationships/slide" Target="slides/slide33.xml"/><Relationship Id="rId16" Type="http://schemas.openxmlformats.org/officeDocument/2006/relationships/slide" Target="slides/slide10.xml"/><Relationship Id="rId38" Type="http://schemas.openxmlformats.org/officeDocument/2006/relationships/slide" Target="slides/slide32.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Times New Roman"/>
                <a:ea typeface="Times New Roman"/>
                <a:cs typeface="Times New Roman"/>
                <a:sym typeface="Times New Roman"/>
              </a:defRPr>
            </a:lvl1pPr>
            <a:lvl2pPr lvl="1"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Times New Roman"/>
                <a:ea typeface="Times New Roman"/>
                <a:cs typeface="Times New Roman"/>
                <a:sym typeface="Times New Roman"/>
              </a:defRPr>
            </a:lvl1pPr>
            <a:lvl2pPr lvl="1"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lvl1pPr indent="-228600" lvl="0" marL="4572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36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Times New Roman"/>
                <a:ea typeface="Times New Roman"/>
                <a:cs typeface="Times New Roman"/>
                <a:sym typeface="Times New Roman"/>
              </a:defRPr>
            </a:lvl1pPr>
            <a:lvl2pPr lvl="1"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Times New Roman"/>
                <a:ea typeface="Times New Roman"/>
                <a:cs typeface="Times New Roman"/>
                <a:sym typeface="Times New Roman"/>
              </a:rPr>
              <a:t>‹#›</a:t>
            </a:fld>
            <a:endParaRPr b="0" i="0" sz="1200" u="none" cap="none" strike="noStrike">
              <a:solidFill>
                <a:schemeClr val="dk1"/>
              </a:solidFill>
              <a:latin typeface="Times New Roman"/>
              <a:ea typeface="Times New Roman"/>
              <a:cs typeface="Times New Roman"/>
              <a:sym typeface="Times New Roman"/>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32" name="Google Shape;132;p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133" name="Google Shape;133;p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b="0" i="0" lang="en-US" sz="1200" u="none" cap="none" strike="noStrike">
                <a:solidFill>
                  <a:schemeClr val="lt1"/>
                </a:solidFill>
                <a:latin typeface="Times New Roman"/>
                <a:ea typeface="Times New Roman"/>
                <a:cs typeface="Times New Roman"/>
                <a:sym typeface="Times New Roman"/>
              </a:rPr>
              <a:t>‹#›</a:t>
            </a:fld>
            <a:endParaRPr b="0" i="0" sz="1200" u="none" cap="none" strike="noStrike">
              <a:solidFill>
                <a:schemeClr val="lt1"/>
              </a:solidFill>
              <a:latin typeface="Times New Roman"/>
              <a:ea typeface="Times New Roman"/>
              <a:cs typeface="Times New Roman"/>
              <a:sym typeface="Times New Roman"/>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39" name="Google Shape;139;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45" name="Google Shape;145;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51" name="Google Shape;151;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57" name="Google Shape;157;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64" name="Google Shape;164;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71" name="Google Shape;171;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78" name="Google Shape;178;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85" name="Google Shape;185;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1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92" name="Google Shape;192;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1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199" name="Google Shape;199;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1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05" name="Google Shape;205;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12" name="Google Shape;212;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1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23" name="Google Shape;223;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1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32" name="Google Shape;232;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1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38" name="Google Shape;238;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1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44" name="Google Shape;244;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1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50" name="Google Shape;250;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1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56" name="Google Shape;256;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2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63" name="Google Shape;263;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2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71" name="Google Shape;271;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2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78" name="Google Shape;278;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2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84" name="Google Shape;284;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2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91" name="Google Shape;291;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p2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298" name="Google Shape;298;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2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04" name="Google Shape;304;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2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10" name="Google Shape;310;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2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16" name="Google Shape;316;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2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23" name="Google Shape;323;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3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29" name="Google Shape;329;p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p3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35" name="Google Shape;335;p3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3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1" name="Google Shape;341;p3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342" name="Google Shape;342;p32: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3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49" name="Google Shape;349;p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3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55" name="Google Shape;355;p3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3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None/>
            </a:pPr>
            <a:r>
              <a:t/>
            </a:r>
            <a:endParaRPr/>
          </a:p>
        </p:txBody>
      </p:sp>
      <p:sp>
        <p:nvSpPr>
          <p:cNvPr id="361" name="Google Shape;361;p3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bg>
      <p:bgPr>
        <a:gradFill>
          <a:gsLst>
            <a:gs pos="0">
              <a:srgbClr val="C0C0C0"/>
            </a:gs>
            <a:gs pos="12000">
              <a:srgbClr val="C0C0C0"/>
            </a:gs>
            <a:gs pos="20000">
              <a:srgbClr val="BEBEBE"/>
            </a:gs>
            <a:gs pos="100000">
              <a:srgbClr val="1C1C1C"/>
            </a:gs>
          </a:gsLst>
          <a:path path="circle">
            <a:fillToRect b="50%" l="50%" r="50%" t="50%"/>
          </a:path>
          <a:tileRect/>
        </a:gradFill>
      </p:bgPr>
    </p:bg>
    <p:spTree>
      <p:nvGrpSpPr>
        <p:cNvPr id="17" name="Shape 17"/>
        <p:cNvGrpSpPr/>
        <p:nvPr/>
      </p:nvGrpSpPr>
      <p:grpSpPr>
        <a:xfrm>
          <a:off x="0" y="0"/>
          <a:ext cx="0" cy="0"/>
          <a:chOff x="0" y="0"/>
          <a:chExt cx="0" cy="0"/>
        </a:xfrm>
      </p:grpSpPr>
      <p:sp>
        <p:nvSpPr>
          <p:cNvPr id="18" name="Google Shape;18;p39"/>
          <p:cNvSpPr/>
          <p:nvPr/>
        </p:nvSpPr>
        <p:spPr>
          <a:xfrm>
            <a:off x="0" y="0"/>
            <a:ext cx="9144000" cy="5135563"/>
          </a:xfrm>
          <a:prstGeom prst="rect">
            <a:avLst/>
          </a:prstGeom>
          <a:solidFill>
            <a:srgbClr val="000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400" u="none" cap="none" strike="noStrike">
              <a:solidFill>
                <a:schemeClr val="lt1"/>
              </a:solidFill>
              <a:latin typeface="Times New Roman"/>
              <a:ea typeface="Times New Roman"/>
              <a:cs typeface="Times New Roman"/>
              <a:sym typeface="Times New Roman"/>
            </a:endParaRPr>
          </a:p>
        </p:txBody>
      </p:sp>
      <p:sp>
        <p:nvSpPr>
          <p:cNvPr id="19" name="Google Shape;19;p39"/>
          <p:cNvSpPr/>
          <p:nvPr/>
        </p:nvSpPr>
        <p:spPr>
          <a:xfrm>
            <a:off x="0" y="5127625"/>
            <a:ext cx="9144000" cy="46038"/>
          </a:xfrm>
          <a:prstGeom prst="rect">
            <a:avLst/>
          </a:prstGeom>
          <a:solidFill>
            <a:srgbClr val="FFFFFF"/>
          </a:solidFill>
          <a:ln>
            <a:noFill/>
          </a:ln>
          <a:effectLst>
            <a:outerShdw blurRad="31750" rotWithShape="0" algn="tl" dir="5400000" dist="10160">
              <a:srgbClr val="000000">
                <a:alpha val="6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400" u="none" cap="none" strike="noStrike">
              <a:solidFill>
                <a:schemeClr val="lt1"/>
              </a:solidFill>
              <a:latin typeface="Times New Roman"/>
              <a:ea typeface="Times New Roman"/>
              <a:cs typeface="Times New Roman"/>
              <a:sym typeface="Times New Roman"/>
            </a:endParaRPr>
          </a:p>
        </p:txBody>
      </p:sp>
      <p:sp>
        <p:nvSpPr>
          <p:cNvPr id="20" name="Google Shape;20;p39"/>
          <p:cNvSpPr txBox="1"/>
          <p:nvPr>
            <p:ph type="ctrTitle"/>
          </p:nvPr>
        </p:nvSpPr>
        <p:spPr>
          <a:xfrm>
            <a:off x="685800" y="3355848"/>
            <a:ext cx="8077200" cy="1673352"/>
          </a:xfrm>
          <a:prstGeom prst="rect">
            <a:avLst/>
          </a:prstGeom>
          <a:noFill/>
          <a:ln>
            <a:noFill/>
          </a:ln>
        </p:spPr>
        <p:txBody>
          <a:bodyPr anchorCtr="0" anchor="t" bIns="0" lIns="91425" spcFirstLastPara="1" rIns="45700" wrap="square" tIns="0">
            <a:normAutofit/>
          </a:bodyPr>
          <a:lstStyle>
            <a:lvl1pPr lvl="0" algn="l">
              <a:spcBef>
                <a:spcPts val="0"/>
              </a:spcBef>
              <a:spcAft>
                <a:spcPts val="0"/>
              </a:spcAft>
              <a:buSzPts val="1400"/>
              <a:buNone/>
              <a:defRPr b="1" sz="47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9"/>
          <p:cNvSpPr txBox="1"/>
          <p:nvPr>
            <p:ph idx="1" type="subTitle"/>
          </p:nvPr>
        </p:nvSpPr>
        <p:spPr>
          <a:xfrm>
            <a:off x="685800" y="1828800"/>
            <a:ext cx="8077200" cy="1499616"/>
          </a:xfrm>
          <a:prstGeom prst="rect">
            <a:avLst/>
          </a:prstGeom>
          <a:noFill/>
          <a:ln>
            <a:noFill/>
          </a:ln>
        </p:spPr>
        <p:txBody>
          <a:bodyPr anchorCtr="0" anchor="b" bIns="0" lIns="118850" spcFirstLastPara="1" rIns="45700" wrap="square" tIns="0">
            <a:noAutofit/>
          </a:bodyPr>
          <a:lstStyle>
            <a:lvl1pPr lvl="0" algn="l">
              <a:spcBef>
                <a:spcPts val="0"/>
              </a:spcBef>
              <a:spcAft>
                <a:spcPts val="0"/>
              </a:spcAft>
              <a:buSzPts val="1600"/>
              <a:buNone/>
              <a:defRPr sz="2000">
                <a:solidFill>
                  <a:srgbClr val="FFFFFF"/>
                </a:solidFill>
              </a:defRPr>
            </a:lvl1pPr>
            <a:lvl2pPr lvl="1" algn="ctr">
              <a:spcBef>
                <a:spcPts val="480"/>
              </a:spcBef>
              <a:spcAft>
                <a:spcPts val="0"/>
              </a:spcAft>
              <a:buSzPts val="2160"/>
              <a:buNone/>
              <a:defRPr>
                <a:solidFill>
                  <a:schemeClr val="lt1"/>
                </a:solidFill>
              </a:defRPr>
            </a:lvl2pPr>
            <a:lvl3pPr lvl="2" algn="ctr">
              <a:spcBef>
                <a:spcPts val="480"/>
              </a:spcBef>
              <a:spcAft>
                <a:spcPts val="0"/>
              </a:spcAft>
              <a:buSzPts val="2400"/>
              <a:buNone/>
              <a:defRPr>
                <a:solidFill>
                  <a:schemeClr val="lt1"/>
                </a:solidFill>
              </a:defRPr>
            </a:lvl3pPr>
            <a:lvl4pPr lvl="3" algn="ctr">
              <a:spcBef>
                <a:spcPts val="400"/>
              </a:spcBef>
              <a:spcAft>
                <a:spcPts val="0"/>
              </a:spcAft>
              <a:buSzPts val="2000"/>
              <a:buNone/>
              <a:defRPr>
                <a:solidFill>
                  <a:schemeClr val="lt1"/>
                </a:solidFill>
              </a:defRPr>
            </a:lvl4pPr>
            <a:lvl5pPr lvl="4" algn="ctr">
              <a:spcBef>
                <a:spcPts val="400"/>
              </a:spcBef>
              <a:spcAft>
                <a:spcPts val="0"/>
              </a:spcAft>
              <a:buSzPts val="2000"/>
              <a:buNone/>
              <a:defRPr>
                <a:solidFill>
                  <a:schemeClr val="lt1"/>
                </a:solidFill>
              </a:defRPr>
            </a:lvl5pPr>
            <a:lvl6pPr lvl="5" algn="ctr">
              <a:spcBef>
                <a:spcPts val="400"/>
              </a:spcBef>
              <a:spcAft>
                <a:spcPts val="0"/>
              </a:spcAft>
              <a:buSzPts val="2000"/>
              <a:buNone/>
              <a:defRPr>
                <a:solidFill>
                  <a:schemeClr val="lt1"/>
                </a:solidFill>
              </a:defRPr>
            </a:lvl6pPr>
            <a:lvl7pPr lvl="6" algn="ctr">
              <a:spcBef>
                <a:spcPts val="360"/>
              </a:spcBef>
              <a:spcAft>
                <a:spcPts val="0"/>
              </a:spcAft>
              <a:buSzPts val="1800"/>
              <a:buNone/>
              <a:defRPr>
                <a:solidFill>
                  <a:schemeClr val="lt1"/>
                </a:solidFill>
              </a:defRPr>
            </a:lvl7pPr>
            <a:lvl8pPr lvl="7" algn="ctr">
              <a:spcBef>
                <a:spcPts val="360"/>
              </a:spcBef>
              <a:spcAft>
                <a:spcPts val="0"/>
              </a:spcAft>
              <a:buSzPts val="1800"/>
              <a:buNone/>
              <a:defRPr>
                <a:solidFill>
                  <a:schemeClr val="lt1"/>
                </a:solidFill>
              </a:defRPr>
            </a:lvl8pPr>
            <a:lvl9pPr lvl="8" algn="ctr">
              <a:spcBef>
                <a:spcPts val="360"/>
              </a:spcBef>
              <a:spcAft>
                <a:spcPts val="0"/>
              </a:spcAft>
              <a:buSzPts val="1800"/>
              <a:buNone/>
              <a:defRPr>
                <a:solidFill>
                  <a:schemeClr val="lt1"/>
                </a:solidFill>
              </a:defRPr>
            </a:lvl9pPr>
          </a:lstStyle>
          <a:p/>
        </p:txBody>
      </p:sp>
      <p:sp>
        <p:nvSpPr>
          <p:cNvPr id="22" name="Google Shape;22;p39"/>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39"/>
          <p:cNvSpPr txBox="1"/>
          <p:nvPr>
            <p:ph idx="11" type="ftr"/>
          </p:nvPr>
        </p:nvSpPr>
        <p:spPr>
          <a:xfrm>
            <a:off x="2640013" y="6477000"/>
            <a:ext cx="5508625" cy="274638"/>
          </a:xfrm>
          <a:prstGeom prst="rect">
            <a:avLst/>
          </a:prstGeom>
          <a:noFill/>
          <a:ln>
            <a:noFill/>
          </a:ln>
        </p:spPr>
        <p:txBody>
          <a:bodyPr anchorCtr="0" anchor="b" bIns="0" lIns="45700"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39"/>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1pPr>
            <a:lvl2pPr indent="0" lvl="1"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2pPr>
            <a:lvl3pPr indent="0" lvl="2"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3pPr>
            <a:lvl4pPr indent="0" lvl="3"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4pPr>
            <a:lvl5pPr indent="0" lvl="4"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5pPr>
            <a:lvl6pPr indent="0" lvl="5"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6pPr>
            <a:lvl7pPr indent="0" lvl="6"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7pPr>
            <a:lvl8pPr indent="0" lvl="7"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8pPr>
            <a:lvl9pPr indent="0" lvl="8"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3" name="Shape 33"/>
        <p:cNvGrpSpPr/>
        <p:nvPr/>
      </p:nvGrpSpPr>
      <p:grpSpPr>
        <a:xfrm>
          <a:off x="0" y="0"/>
          <a:ext cx="0" cy="0"/>
          <a:chOff x="0" y="0"/>
          <a:chExt cx="0" cy="0"/>
        </a:xfrm>
      </p:grpSpPr>
      <p:sp>
        <p:nvSpPr>
          <p:cNvPr id="34" name="Google Shape;34;p40"/>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0"/>
          <p:cNvSpPr txBox="1"/>
          <p:nvPr>
            <p:ph idx="1" type="body"/>
          </p:nvPr>
        </p:nvSpPr>
        <p:spPr>
          <a:xfrm>
            <a:off x="457200" y="1774825"/>
            <a:ext cx="8229600" cy="4625975"/>
          </a:xfrm>
          <a:prstGeom prst="rect">
            <a:avLst/>
          </a:prstGeom>
          <a:noFill/>
          <a:ln>
            <a:noFill/>
          </a:ln>
        </p:spPr>
        <p:txBody>
          <a:bodyPr anchorCtr="0" anchor="t" bIns="45700" lIns="54850" spcFirstLastPara="1" rIns="91425" wrap="square" tIns="91425">
            <a:noAutofit/>
          </a:bodyPr>
          <a:lstStyle>
            <a:lvl1pPr indent="-320040" lvl="0" marL="457200" algn="l">
              <a:spcBef>
                <a:spcPts val="0"/>
              </a:spcBef>
              <a:spcAft>
                <a:spcPts val="0"/>
              </a:spcAft>
              <a:buSzPts val="1440"/>
              <a:buChar char="◼"/>
              <a:defRPr/>
            </a:lvl1pPr>
            <a:lvl2pPr indent="-331469" lvl="1" marL="914400" algn="l">
              <a:spcBef>
                <a:spcPts val="360"/>
              </a:spcBef>
              <a:spcAft>
                <a:spcPts val="0"/>
              </a:spcAft>
              <a:buSzPts val="162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36" name="Google Shape;36;p40"/>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0"/>
          <p:cNvSpPr txBox="1"/>
          <p:nvPr>
            <p:ph idx="11" type="ftr"/>
          </p:nvPr>
        </p:nvSpPr>
        <p:spPr>
          <a:xfrm>
            <a:off x="2640013" y="6477000"/>
            <a:ext cx="5508625" cy="274638"/>
          </a:xfrm>
          <a:prstGeom prst="rect">
            <a:avLst/>
          </a:prstGeom>
          <a:noFill/>
          <a:ln>
            <a:noFill/>
          </a:ln>
        </p:spPr>
        <p:txBody>
          <a:bodyPr anchorCtr="0" anchor="b" bIns="0" lIns="45700"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0"/>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1pPr>
            <a:lvl2pPr indent="0" lvl="1" marL="0" marR="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2pPr>
            <a:lvl3pPr indent="0" lvl="2" marL="0" marR="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3pPr>
            <a:lvl4pPr indent="0" lvl="3" marL="0" marR="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4pPr>
            <a:lvl5pPr indent="0" lvl="4" marL="0" marR="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5pPr>
            <a:lvl6pPr indent="0" lvl="5" marL="0" marR="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6pPr>
            <a:lvl7pPr indent="0" lvl="6" marL="0" marR="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7pPr>
            <a:lvl8pPr indent="0" lvl="7" marL="0" marR="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8pPr>
            <a:lvl9pPr indent="0" lvl="8" marL="0" marR="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and Text" type="objAndTx">
  <p:cSld name="OBJECT_AND_TEXT">
    <p:spTree>
      <p:nvGrpSpPr>
        <p:cNvPr id="39" name="Shape 39"/>
        <p:cNvGrpSpPr/>
        <p:nvPr/>
      </p:nvGrpSpPr>
      <p:grpSpPr>
        <a:xfrm>
          <a:off x="0" y="0"/>
          <a:ext cx="0" cy="0"/>
          <a:chOff x="0" y="0"/>
          <a:chExt cx="0" cy="0"/>
        </a:xfrm>
      </p:grpSpPr>
      <p:sp>
        <p:nvSpPr>
          <p:cNvPr id="40" name="Google Shape;40;p41"/>
          <p:cNvSpPr txBox="1"/>
          <p:nvPr>
            <p:ph type="title"/>
          </p:nvPr>
        </p:nvSpPr>
        <p:spPr>
          <a:xfrm>
            <a:off x="533400" y="274638"/>
            <a:ext cx="8458200" cy="1143000"/>
          </a:xfrm>
          <a:prstGeom prst="rect">
            <a:avLst/>
          </a:prstGeom>
          <a:noFill/>
          <a:ln>
            <a:noFill/>
          </a:ln>
        </p:spPr>
        <p:txBody>
          <a:bodyPr anchorCtr="0" anchor="ctr" bIns="45700" lIns="91425" spcFirstLastPara="1" rIns="45700"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41"/>
          <p:cNvSpPr txBox="1"/>
          <p:nvPr>
            <p:ph idx="1" type="body"/>
          </p:nvPr>
        </p:nvSpPr>
        <p:spPr>
          <a:xfrm>
            <a:off x="533400" y="1600200"/>
            <a:ext cx="4152900" cy="4648200"/>
          </a:xfrm>
          <a:prstGeom prst="rect">
            <a:avLst/>
          </a:prstGeom>
          <a:noFill/>
          <a:ln>
            <a:noFill/>
          </a:ln>
        </p:spPr>
        <p:txBody>
          <a:bodyPr anchorCtr="0" anchor="t" bIns="45700" lIns="54850" spcFirstLastPara="1" rIns="91425" wrap="square" tIns="91425">
            <a:noAutofit/>
          </a:bodyPr>
          <a:lstStyle>
            <a:lvl1pPr indent="-320040" lvl="0" marL="457200" algn="l">
              <a:spcBef>
                <a:spcPts val="0"/>
              </a:spcBef>
              <a:spcAft>
                <a:spcPts val="0"/>
              </a:spcAft>
              <a:buSzPts val="1440"/>
              <a:buChar char="◼"/>
              <a:defRPr/>
            </a:lvl1pPr>
            <a:lvl2pPr indent="-331469" lvl="1" marL="914400" algn="l">
              <a:spcBef>
                <a:spcPts val="360"/>
              </a:spcBef>
              <a:spcAft>
                <a:spcPts val="0"/>
              </a:spcAft>
              <a:buSzPts val="162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42" name="Google Shape;42;p41"/>
          <p:cNvSpPr txBox="1"/>
          <p:nvPr>
            <p:ph idx="2" type="body"/>
          </p:nvPr>
        </p:nvSpPr>
        <p:spPr>
          <a:xfrm>
            <a:off x="4838700" y="1600200"/>
            <a:ext cx="4152900" cy="4648200"/>
          </a:xfrm>
          <a:prstGeom prst="rect">
            <a:avLst/>
          </a:prstGeom>
          <a:noFill/>
          <a:ln>
            <a:noFill/>
          </a:ln>
        </p:spPr>
        <p:txBody>
          <a:bodyPr anchorCtr="0" anchor="t" bIns="45700" lIns="54850" spcFirstLastPara="1" rIns="91425" wrap="square" tIns="91425">
            <a:noAutofit/>
          </a:bodyPr>
          <a:lstStyle>
            <a:lvl1pPr indent="-320040" lvl="0" marL="457200" algn="l">
              <a:spcBef>
                <a:spcPts val="0"/>
              </a:spcBef>
              <a:spcAft>
                <a:spcPts val="0"/>
              </a:spcAft>
              <a:buSzPts val="1440"/>
              <a:buChar char="◼"/>
              <a:defRPr/>
            </a:lvl1pPr>
            <a:lvl2pPr indent="-331469" lvl="1" marL="914400" algn="l">
              <a:spcBef>
                <a:spcPts val="360"/>
              </a:spcBef>
              <a:spcAft>
                <a:spcPts val="0"/>
              </a:spcAft>
              <a:buSzPts val="162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43" name="Google Shape;43;p41"/>
          <p:cNvSpPr txBox="1"/>
          <p:nvPr>
            <p:ph idx="10" type="dt"/>
          </p:nvPr>
        </p:nvSpPr>
        <p:spPr>
          <a:xfrm>
            <a:off x="533400" y="6400800"/>
            <a:ext cx="1838325" cy="320675"/>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41"/>
          <p:cNvSpPr txBox="1"/>
          <p:nvPr>
            <p:ph idx="12" type="sldNum"/>
          </p:nvPr>
        </p:nvSpPr>
        <p:spPr>
          <a:xfrm>
            <a:off x="6781800" y="6400800"/>
            <a:ext cx="2209800" cy="320675"/>
          </a:xfrm>
          <a:prstGeom prst="rect">
            <a:avLst/>
          </a:prstGeom>
          <a:noFill/>
          <a:ln>
            <a:noFill/>
          </a:ln>
        </p:spPr>
        <p:txBody>
          <a:bodyPr anchorCtr="0" anchor="b" bIns="0" lIns="91425" spcFirstLastPara="1" rIns="91425" wrap="square" tIns="45700">
            <a:noAutofit/>
          </a:bodyPr>
          <a:lstStyle>
            <a:lvl1pPr indent="0" lvl="0" mar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1pPr>
            <a:lvl2pPr indent="0" lvl="1" mar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2pPr>
            <a:lvl3pPr indent="0" lvl="2" mar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3pPr>
            <a:lvl4pPr indent="0" lvl="3" mar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4pPr>
            <a:lvl5pPr indent="0" lvl="4" mar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5pPr>
            <a:lvl6pPr indent="0" lvl="5" mar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6pPr>
            <a:lvl7pPr indent="0" lvl="6" mar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7pPr>
            <a:lvl8pPr indent="0" lvl="7" mar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8pPr>
            <a:lvl9pPr indent="0" lvl="8" mar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r>
              <a:rPr lang="en-US"/>
              <a:t>1-</a:t>
            </a: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bg>
      <p:bgPr>
        <a:gradFill>
          <a:gsLst>
            <a:gs pos="0">
              <a:srgbClr val="C0C0C0"/>
            </a:gs>
            <a:gs pos="12000">
              <a:srgbClr val="C0C0C0"/>
            </a:gs>
            <a:gs pos="20000">
              <a:srgbClr val="BEBEBE"/>
            </a:gs>
            <a:gs pos="100000">
              <a:srgbClr val="1C1C1C"/>
            </a:gs>
          </a:gsLst>
          <a:path path="circle">
            <a:fillToRect b="50%" l="50%" r="50%" t="50%"/>
          </a:path>
          <a:tileRect/>
        </a:gradFill>
      </p:bgPr>
    </p:bg>
    <p:spTree>
      <p:nvGrpSpPr>
        <p:cNvPr id="45" name="Shape 45"/>
        <p:cNvGrpSpPr/>
        <p:nvPr/>
      </p:nvGrpSpPr>
      <p:grpSpPr>
        <a:xfrm>
          <a:off x="0" y="0"/>
          <a:ext cx="0" cy="0"/>
          <a:chOff x="0" y="0"/>
          <a:chExt cx="0" cy="0"/>
        </a:xfrm>
      </p:grpSpPr>
      <p:sp>
        <p:nvSpPr>
          <p:cNvPr id="46" name="Google Shape;46;p38"/>
          <p:cNvSpPr/>
          <p:nvPr/>
        </p:nvSpPr>
        <p:spPr>
          <a:xfrm>
            <a:off x="0" y="0"/>
            <a:ext cx="9144000" cy="5135563"/>
          </a:xfrm>
          <a:prstGeom prst="rect">
            <a:avLst/>
          </a:prstGeom>
          <a:solidFill>
            <a:srgbClr val="000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Times New Roman"/>
              <a:ea typeface="Times New Roman"/>
              <a:cs typeface="Times New Roman"/>
              <a:sym typeface="Times New Roman"/>
            </a:endParaRPr>
          </a:p>
        </p:txBody>
      </p:sp>
      <p:sp>
        <p:nvSpPr>
          <p:cNvPr id="47" name="Google Shape;47;p38"/>
          <p:cNvSpPr/>
          <p:nvPr/>
        </p:nvSpPr>
        <p:spPr>
          <a:xfrm>
            <a:off x="0" y="5127625"/>
            <a:ext cx="9144000" cy="46038"/>
          </a:xfrm>
          <a:prstGeom prst="rect">
            <a:avLst/>
          </a:prstGeom>
          <a:solidFill>
            <a:srgbClr val="FFFFFF"/>
          </a:solidFill>
          <a:ln>
            <a:noFill/>
          </a:ln>
          <a:effectLst>
            <a:outerShdw blurRad="31750" rotWithShape="0" algn="tl" dir="5400000" dist="10160">
              <a:srgbClr val="000000">
                <a:alpha val="6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Times New Roman"/>
              <a:ea typeface="Times New Roman"/>
              <a:cs typeface="Times New Roman"/>
              <a:sym typeface="Times New Roman"/>
            </a:endParaRPr>
          </a:p>
        </p:txBody>
      </p:sp>
      <p:sp>
        <p:nvSpPr>
          <p:cNvPr id="48" name="Google Shape;48;p38"/>
          <p:cNvSpPr txBox="1"/>
          <p:nvPr>
            <p:ph type="ctrTitle"/>
          </p:nvPr>
        </p:nvSpPr>
        <p:spPr>
          <a:xfrm>
            <a:off x="685800" y="3355848"/>
            <a:ext cx="8077200" cy="1673352"/>
          </a:xfrm>
          <a:prstGeom prst="rect">
            <a:avLst/>
          </a:prstGeom>
          <a:noFill/>
          <a:ln>
            <a:noFill/>
          </a:ln>
        </p:spPr>
        <p:txBody>
          <a:bodyPr anchorCtr="0" anchor="t" bIns="0" lIns="91425" spcFirstLastPara="1" rIns="45700" wrap="square" tIns="0">
            <a:normAutofit/>
          </a:bodyPr>
          <a:lstStyle>
            <a:lvl1pPr lvl="0" algn="l">
              <a:spcBef>
                <a:spcPts val="0"/>
              </a:spcBef>
              <a:spcAft>
                <a:spcPts val="0"/>
              </a:spcAft>
              <a:buSzPts val="1400"/>
              <a:buNone/>
              <a:defRPr b="1" sz="47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38"/>
          <p:cNvSpPr txBox="1"/>
          <p:nvPr>
            <p:ph idx="1" type="subTitle"/>
          </p:nvPr>
        </p:nvSpPr>
        <p:spPr>
          <a:xfrm>
            <a:off x="685800" y="1828800"/>
            <a:ext cx="8077200" cy="1499616"/>
          </a:xfrm>
          <a:prstGeom prst="rect">
            <a:avLst/>
          </a:prstGeom>
          <a:noFill/>
          <a:ln>
            <a:noFill/>
          </a:ln>
        </p:spPr>
        <p:txBody>
          <a:bodyPr anchorCtr="0" anchor="b" bIns="0" lIns="118850" spcFirstLastPara="1" rIns="45700" wrap="square" tIns="0">
            <a:noAutofit/>
          </a:bodyPr>
          <a:lstStyle>
            <a:lvl1pPr lvl="0" algn="l">
              <a:spcBef>
                <a:spcPts val="0"/>
              </a:spcBef>
              <a:spcAft>
                <a:spcPts val="0"/>
              </a:spcAft>
              <a:buSzPts val="1600"/>
              <a:buNone/>
              <a:defRPr sz="2000">
                <a:solidFill>
                  <a:srgbClr val="FFFFFF"/>
                </a:solidFill>
              </a:defRPr>
            </a:lvl1pPr>
            <a:lvl2pPr lvl="1" algn="ctr">
              <a:spcBef>
                <a:spcPts val="480"/>
              </a:spcBef>
              <a:spcAft>
                <a:spcPts val="0"/>
              </a:spcAft>
              <a:buSzPts val="2160"/>
              <a:buNone/>
              <a:defRPr>
                <a:solidFill>
                  <a:schemeClr val="lt1"/>
                </a:solidFill>
              </a:defRPr>
            </a:lvl2pPr>
            <a:lvl3pPr lvl="2" algn="ctr">
              <a:spcBef>
                <a:spcPts val="480"/>
              </a:spcBef>
              <a:spcAft>
                <a:spcPts val="0"/>
              </a:spcAft>
              <a:buSzPts val="2400"/>
              <a:buNone/>
              <a:defRPr>
                <a:solidFill>
                  <a:schemeClr val="lt1"/>
                </a:solidFill>
              </a:defRPr>
            </a:lvl3pPr>
            <a:lvl4pPr lvl="3" algn="ctr">
              <a:spcBef>
                <a:spcPts val="400"/>
              </a:spcBef>
              <a:spcAft>
                <a:spcPts val="0"/>
              </a:spcAft>
              <a:buSzPts val="2000"/>
              <a:buNone/>
              <a:defRPr>
                <a:solidFill>
                  <a:schemeClr val="lt1"/>
                </a:solidFill>
              </a:defRPr>
            </a:lvl4pPr>
            <a:lvl5pPr lvl="4" algn="ctr">
              <a:spcBef>
                <a:spcPts val="400"/>
              </a:spcBef>
              <a:spcAft>
                <a:spcPts val="0"/>
              </a:spcAft>
              <a:buSzPts val="2000"/>
              <a:buNone/>
              <a:defRPr>
                <a:solidFill>
                  <a:schemeClr val="lt1"/>
                </a:solidFill>
              </a:defRPr>
            </a:lvl5pPr>
            <a:lvl6pPr lvl="5" algn="ctr">
              <a:spcBef>
                <a:spcPts val="400"/>
              </a:spcBef>
              <a:spcAft>
                <a:spcPts val="0"/>
              </a:spcAft>
              <a:buSzPts val="2000"/>
              <a:buNone/>
              <a:defRPr>
                <a:solidFill>
                  <a:schemeClr val="lt1"/>
                </a:solidFill>
              </a:defRPr>
            </a:lvl6pPr>
            <a:lvl7pPr lvl="6" algn="ctr">
              <a:spcBef>
                <a:spcPts val="360"/>
              </a:spcBef>
              <a:spcAft>
                <a:spcPts val="0"/>
              </a:spcAft>
              <a:buSzPts val="1800"/>
              <a:buNone/>
              <a:defRPr>
                <a:solidFill>
                  <a:schemeClr val="lt1"/>
                </a:solidFill>
              </a:defRPr>
            </a:lvl7pPr>
            <a:lvl8pPr lvl="7" algn="ctr">
              <a:spcBef>
                <a:spcPts val="360"/>
              </a:spcBef>
              <a:spcAft>
                <a:spcPts val="0"/>
              </a:spcAft>
              <a:buSzPts val="1800"/>
              <a:buNone/>
              <a:defRPr>
                <a:solidFill>
                  <a:schemeClr val="lt1"/>
                </a:solidFill>
              </a:defRPr>
            </a:lvl8pPr>
            <a:lvl9pPr lvl="8" algn="ctr">
              <a:spcBef>
                <a:spcPts val="360"/>
              </a:spcBef>
              <a:spcAft>
                <a:spcPts val="0"/>
              </a:spcAft>
              <a:buSzPts val="1800"/>
              <a:buNone/>
              <a:defRPr>
                <a:solidFill>
                  <a:schemeClr val="lt1"/>
                </a:solidFill>
              </a:defRPr>
            </a:lvl9pPr>
          </a:lstStyle>
          <a:p/>
        </p:txBody>
      </p:sp>
      <p:sp>
        <p:nvSpPr>
          <p:cNvPr id="50" name="Google Shape;50;p38"/>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38"/>
          <p:cNvSpPr txBox="1"/>
          <p:nvPr>
            <p:ph idx="11" type="ftr"/>
          </p:nvPr>
        </p:nvSpPr>
        <p:spPr>
          <a:xfrm>
            <a:off x="2640013" y="6477000"/>
            <a:ext cx="5508625" cy="274638"/>
          </a:xfrm>
          <a:prstGeom prst="rect">
            <a:avLst/>
          </a:prstGeom>
          <a:noFill/>
          <a:ln>
            <a:noFill/>
          </a:ln>
        </p:spPr>
        <p:txBody>
          <a:bodyPr anchorCtr="0" anchor="b" bIns="0" lIns="45700"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8"/>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1pPr>
            <a:lvl2pPr indent="0" lvl="1"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2pPr>
            <a:lvl3pPr indent="0" lvl="2"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3pPr>
            <a:lvl4pPr indent="0" lvl="3"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4pPr>
            <a:lvl5pPr indent="0" lvl="4"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5pPr>
            <a:lvl6pPr indent="0" lvl="5"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6pPr>
            <a:lvl7pPr indent="0" lvl="6"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7pPr>
            <a:lvl8pPr indent="0" lvl="7"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8pPr>
            <a:lvl9pPr indent="0" lvl="8" marL="0" marR="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bg>
      <p:bgPr>
        <a:gradFill>
          <a:gsLst>
            <a:gs pos="0">
              <a:srgbClr val="C0C0C0"/>
            </a:gs>
            <a:gs pos="12000">
              <a:srgbClr val="C0C0C0"/>
            </a:gs>
            <a:gs pos="20000">
              <a:srgbClr val="BEBEBE"/>
            </a:gs>
            <a:gs pos="100000">
              <a:srgbClr val="1C1C1C"/>
            </a:gs>
          </a:gsLst>
          <a:path path="circle">
            <a:fillToRect b="50%" l="50%" r="50%" t="50%"/>
          </a:path>
          <a:tileRect/>
        </a:gradFill>
      </p:bgPr>
    </p:bg>
    <p:spTree>
      <p:nvGrpSpPr>
        <p:cNvPr id="53" name="Shape 53"/>
        <p:cNvGrpSpPr/>
        <p:nvPr/>
      </p:nvGrpSpPr>
      <p:grpSpPr>
        <a:xfrm>
          <a:off x="0" y="0"/>
          <a:ext cx="0" cy="0"/>
          <a:chOff x="0" y="0"/>
          <a:chExt cx="0" cy="0"/>
        </a:xfrm>
      </p:grpSpPr>
      <p:sp>
        <p:nvSpPr>
          <p:cNvPr id="54" name="Google Shape;54;p42"/>
          <p:cNvSpPr/>
          <p:nvPr/>
        </p:nvSpPr>
        <p:spPr>
          <a:xfrm>
            <a:off x="0" y="0"/>
            <a:ext cx="9144000" cy="2601913"/>
          </a:xfrm>
          <a:prstGeom prst="rect">
            <a:avLst/>
          </a:prstGeom>
          <a:solidFill>
            <a:srgbClr val="000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Times New Roman"/>
              <a:ea typeface="Times New Roman"/>
              <a:cs typeface="Times New Roman"/>
              <a:sym typeface="Times New Roman"/>
            </a:endParaRPr>
          </a:p>
        </p:txBody>
      </p:sp>
      <p:sp>
        <p:nvSpPr>
          <p:cNvPr id="55" name="Google Shape;55;p42"/>
          <p:cNvSpPr/>
          <p:nvPr/>
        </p:nvSpPr>
        <p:spPr>
          <a:xfrm>
            <a:off x="0" y="2601913"/>
            <a:ext cx="9144000" cy="46037"/>
          </a:xfrm>
          <a:prstGeom prst="rect">
            <a:avLst/>
          </a:prstGeom>
          <a:solidFill>
            <a:srgbClr val="FFFFFF"/>
          </a:solidFill>
          <a:ln>
            <a:noFill/>
          </a:ln>
          <a:effectLst>
            <a:outerShdw blurRad="31750" rotWithShape="0" algn="tl" dir="5400000" dist="10160">
              <a:srgbClr val="000000">
                <a:alpha val="6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Times New Roman"/>
              <a:ea typeface="Times New Roman"/>
              <a:cs typeface="Times New Roman"/>
              <a:sym typeface="Times New Roman"/>
            </a:endParaRPr>
          </a:p>
        </p:txBody>
      </p:sp>
      <p:sp>
        <p:nvSpPr>
          <p:cNvPr id="56" name="Google Shape;56;p42"/>
          <p:cNvSpPr txBox="1"/>
          <p:nvPr>
            <p:ph type="title"/>
          </p:nvPr>
        </p:nvSpPr>
        <p:spPr>
          <a:xfrm>
            <a:off x="749808" y="118872"/>
            <a:ext cx="8013192" cy="1636776"/>
          </a:xfrm>
          <a:prstGeom prst="rect">
            <a:avLst/>
          </a:prstGeom>
          <a:noFill/>
          <a:ln>
            <a:noFill/>
          </a:ln>
        </p:spPr>
        <p:txBody>
          <a:bodyPr anchorCtr="0" anchor="b" bIns="0" lIns="91425" spcFirstLastPara="1" rIns="91425" wrap="square" tIns="0">
            <a:normAutofit/>
          </a:bodyPr>
          <a:lstStyle>
            <a:lvl1pPr lvl="0" algn="l">
              <a:spcBef>
                <a:spcPts val="0"/>
              </a:spcBef>
              <a:spcAft>
                <a:spcPts val="0"/>
              </a:spcAft>
              <a:buSzPts val="1400"/>
              <a:buNone/>
              <a:defRPr b="1" sz="47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2"/>
          <p:cNvSpPr txBox="1"/>
          <p:nvPr>
            <p:ph idx="1" type="body"/>
          </p:nvPr>
        </p:nvSpPr>
        <p:spPr>
          <a:xfrm>
            <a:off x="740664" y="1828800"/>
            <a:ext cx="8022336" cy="685800"/>
          </a:xfrm>
          <a:prstGeom prst="rect">
            <a:avLst/>
          </a:prstGeom>
          <a:noFill/>
          <a:ln>
            <a:noFill/>
          </a:ln>
        </p:spPr>
        <p:txBody>
          <a:bodyPr anchorCtr="0" anchor="t" bIns="0" lIns="146300" spcFirstLastPara="1" rIns="45700" wrap="square" tIns="0">
            <a:noAutofit/>
          </a:bodyPr>
          <a:lstStyle>
            <a:lvl1pPr indent="-228600" lvl="0" marL="457200" algn="l">
              <a:spcBef>
                <a:spcPts val="0"/>
              </a:spcBef>
              <a:spcAft>
                <a:spcPts val="0"/>
              </a:spcAft>
              <a:buSzPts val="1600"/>
              <a:buNone/>
              <a:defRPr sz="2000">
                <a:solidFill>
                  <a:srgbClr val="FFFFFF"/>
                </a:solidFill>
              </a:defRPr>
            </a:lvl1pPr>
            <a:lvl2pPr indent="-228600" lvl="1" marL="914400" algn="l">
              <a:spcBef>
                <a:spcPts val="360"/>
              </a:spcBef>
              <a:spcAft>
                <a:spcPts val="0"/>
              </a:spcAft>
              <a:buSzPts val="1620"/>
              <a:buNone/>
              <a:defRPr sz="1800">
                <a:solidFill>
                  <a:schemeClr val="lt1"/>
                </a:solidFill>
              </a:defRPr>
            </a:lvl2pPr>
            <a:lvl3pPr indent="-228600" lvl="2" marL="1371600" algn="l">
              <a:spcBef>
                <a:spcPts val="320"/>
              </a:spcBef>
              <a:spcAft>
                <a:spcPts val="0"/>
              </a:spcAft>
              <a:buSzPts val="1600"/>
              <a:buNone/>
              <a:defRPr sz="1600">
                <a:solidFill>
                  <a:schemeClr val="lt1"/>
                </a:solidFill>
              </a:defRPr>
            </a:lvl3pPr>
            <a:lvl4pPr indent="-228600" lvl="3" marL="1828800" algn="l">
              <a:spcBef>
                <a:spcPts val="280"/>
              </a:spcBef>
              <a:spcAft>
                <a:spcPts val="0"/>
              </a:spcAft>
              <a:buSzPts val="1400"/>
              <a:buNone/>
              <a:defRPr sz="1400">
                <a:solidFill>
                  <a:schemeClr val="lt1"/>
                </a:solidFill>
              </a:defRPr>
            </a:lvl4pPr>
            <a:lvl5pPr indent="-228600" lvl="4" marL="2286000" algn="l">
              <a:spcBef>
                <a:spcPts val="280"/>
              </a:spcBef>
              <a:spcAft>
                <a:spcPts val="0"/>
              </a:spcAft>
              <a:buSzPts val="1400"/>
              <a:buNone/>
              <a:defRPr sz="1400">
                <a:solidFill>
                  <a:schemeClr val="lt1"/>
                </a:solidFill>
              </a:defRPr>
            </a:lvl5pPr>
            <a:lvl6pPr indent="-228600" lvl="5" marL="2743200" algn="l">
              <a:spcBef>
                <a:spcPts val="280"/>
              </a:spcBef>
              <a:spcAft>
                <a:spcPts val="0"/>
              </a:spcAft>
              <a:buSzPts val="1400"/>
              <a:buNone/>
              <a:defRPr sz="1400">
                <a:solidFill>
                  <a:schemeClr val="lt1"/>
                </a:solidFill>
              </a:defRPr>
            </a:lvl6pPr>
            <a:lvl7pPr indent="-228600" lvl="6" marL="3200400" algn="l">
              <a:spcBef>
                <a:spcPts val="280"/>
              </a:spcBef>
              <a:spcAft>
                <a:spcPts val="0"/>
              </a:spcAft>
              <a:buSzPts val="1400"/>
              <a:buNone/>
              <a:defRPr sz="1400">
                <a:solidFill>
                  <a:schemeClr val="lt1"/>
                </a:solidFill>
              </a:defRPr>
            </a:lvl7pPr>
            <a:lvl8pPr indent="-228600" lvl="7" marL="3657600" algn="l">
              <a:spcBef>
                <a:spcPts val="280"/>
              </a:spcBef>
              <a:spcAft>
                <a:spcPts val="0"/>
              </a:spcAft>
              <a:buSzPts val="1400"/>
              <a:buNone/>
              <a:defRPr sz="1400">
                <a:solidFill>
                  <a:schemeClr val="lt1"/>
                </a:solidFill>
              </a:defRPr>
            </a:lvl8pPr>
            <a:lvl9pPr indent="-228600" lvl="8" marL="4114800" algn="l">
              <a:spcBef>
                <a:spcPts val="280"/>
              </a:spcBef>
              <a:spcAft>
                <a:spcPts val="0"/>
              </a:spcAft>
              <a:buSzPts val="1400"/>
              <a:buNone/>
              <a:defRPr sz="1400">
                <a:solidFill>
                  <a:schemeClr val="lt1"/>
                </a:solidFill>
              </a:defRPr>
            </a:lvl9pPr>
          </a:lstStyle>
          <a:p/>
        </p:txBody>
      </p:sp>
      <p:sp>
        <p:nvSpPr>
          <p:cNvPr id="58" name="Google Shape;58;p42"/>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42"/>
          <p:cNvSpPr txBox="1"/>
          <p:nvPr>
            <p:ph idx="11" type="ftr"/>
          </p:nvPr>
        </p:nvSpPr>
        <p:spPr>
          <a:xfrm>
            <a:off x="2640013" y="6477000"/>
            <a:ext cx="5508625" cy="274638"/>
          </a:xfrm>
          <a:prstGeom prst="rect">
            <a:avLst/>
          </a:prstGeom>
          <a:noFill/>
          <a:ln>
            <a:noFill/>
          </a:ln>
        </p:spPr>
        <p:txBody>
          <a:bodyPr anchorCtr="0" anchor="b" bIns="0" lIns="45700"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42"/>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algn="r">
              <a:spcBef>
                <a:spcPts val="0"/>
              </a:spcBef>
              <a:spcAft>
                <a:spcPts val="0"/>
              </a:spcAft>
              <a:buNone/>
              <a:defRPr sz="1200">
                <a:solidFill>
                  <a:schemeClr val="lt1"/>
                </a:solidFill>
                <a:latin typeface="Times New Roman"/>
                <a:ea typeface="Times New Roman"/>
                <a:cs typeface="Times New Roman"/>
                <a:sym typeface="Times New Roman"/>
              </a:defRPr>
            </a:lvl1pPr>
            <a:lvl2pPr indent="0" lvl="1" marL="0" marR="0" algn="r">
              <a:spcBef>
                <a:spcPts val="0"/>
              </a:spcBef>
              <a:spcAft>
                <a:spcPts val="0"/>
              </a:spcAft>
              <a:buNone/>
              <a:defRPr sz="1200">
                <a:solidFill>
                  <a:schemeClr val="lt1"/>
                </a:solidFill>
                <a:latin typeface="Times New Roman"/>
                <a:ea typeface="Times New Roman"/>
                <a:cs typeface="Times New Roman"/>
                <a:sym typeface="Times New Roman"/>
              </a:defRPr>
            </a:lvl2pPr>
            <a:lvl3pPr indent="0" lvl="2" marL="0" marR="0" algn="r">
              <a:spcBef>
                <a:spcPts val="0"/>
              </a:spcBef>
              <a:spcAft>
                <a:spcPts val="0"/>
              </a:spcAft>
              <a:buNone/>
              <a:defRPr sz="1200">
                <a:solidFill>
                  <a:schemeClr val="lt1"/>
                </a:solidFill>
                <a:latin typeface="Times New Roman"/>
                <a:ea typeface="Times New Roman"/>
                <a:cs typeface="Times New Roman"/>
                <a:sym typeface="Times New Roman"/>
              </a:defRPr>
            </a:lvl3pPr>
            <a:lvl4pPr indent="0" lvl="3" marL="0" marR="0" algn="r">
              <a:spcBef>
                <a:spcPts val="0"/>
              </a:spcBef>
              <a:spcAft>
                <a:spcPts val="0"/>
              </a:spcAft>
              <a:buNone/>
              <a:defRPr sz="1200">
                <a:solidFill>
                  <a:schemeClr val="lt1"/>
                </a:solidFill>
                <a:latin typeface="Times New Roman"/>
                <a:ea typeface="Times New Roman"/>
                <a:cs typeface="Times New Roman"/>
                <a:sym typeface="Times New Roman"/>
              </a:defRPr>
            </a:lvl4pPr>
            <a:lvl5pPr indent="0" lvl="4" marL="0" marR="0" algn="r">
              <a:spcBef>
                <a:spcPts val="0"/>
              </a:spcBef>
              <a:spcAft>
                <a:spcPts val="0"/>
              </a:spcAft>
              <a:buNone/>
              <a:defRPr sz="1200">
                <a:solidFill>
                  <a:schemeClr val="lt1"/>
                </a:solidFill>
                <a:latin typeface="Times New Roman"/>
                <a:ea typeface="Times New Roman"/>
                <a:cs typeface="Times New Roman"/>
                <a:sym typeface="Times New Roman"/>
              </a:defRPr>
            </a:lvl5pPr>
            <a:lvl6pPr indent="0" lvl="5" marL="0" marR="0" algn="r">
              <a:spcBef>
                <a:spcPts val="0"/>
              </a:spcBef>
              <a:spcAft>
                <a:spcPts val="0"/>
              </a:spcAft>
              <a:buNone/>
              <a:defRPr sz="1200">
                <a:solidFill>
                  <a:schemeClr val="lt1"/>
                </a:solidFill>
                <a:latin typeface="Times New Roman"/>
                <a:ea typeface="Times New Roman"/>
                <a:cs typeface="Times New Roman"/>
                <a:sym typeface="Times New Roman"/>
              </a:defRPr>
            </a:lvl6pPr>
            <a:lvl7pPr indent="0" lvl="6" marL="0" marR="0" algn="r">
              <a:spcBef>
                <a:spcPts val="0"/>
              </a:spcBef>
              <a:spcAft>
                <a:spcPts val="0"/>
              </a:spcAft>
              <a:buNone/>
              <a:defRPr sz="1200">
                <a:solidFill>
                  <a:schemeClr val="lt1"/>
                </a:solidFill>
                <a:latin typeface="Times New Roman"/>
                <a:ea typeface="Times New Roman"/>
                <a:cs typeface="Times New Roman"/>
                <a:sym typeface="Times New Roman"/>
              </a:defRPr>
            </a:lvl7pPr>
            <a:lvl8pPr indent="0" lvl="7" marL="0" marR="0" algn="r">
              <a:spcBef>
                <a:spcPts val="0"/>
              </a:spcBef>
              <a:spcAft>
                <a:spcPts val="0"/>
              </a:spcAft>
              <a:buNone/>
              <a:defRPr sz="1200">
                <a:solidFill>
                  <a:schemeClr val="lt1"/>
                </a:solidFill>
                <a:latin typeface="Times New Roman"/>
                <a:ea typeface="Times New Roman"/>
                <a:cs typeface="Times New Roman"/>
                <a:sym typeface="Times New Roman"/>
              </a:defRPr>
            </a:lvl8pPr>
            <a:lvl9pPr indent="0" lvl="8" marL="0" marR="0" algn="r">
              <a:spcBef>
                <a:spcPts val="0"/>
              </a:spcBef>
              <a:spcAft>
                <a:spcPts val="0"/>
              </a:spcAft>
              <a:buNone/>
              <a:defRPr sz="1200">
                <a:solidFill>
                  <a:schemeClr val="lt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61" name="Shape 61"/>
        <p:cNvGrpSpPr/>
        <p:nvPr/>
      </p:nvGrpSpPr>
      <p:grpSpPr>
        <a:xfrm>
          <a:off x="0" y="0"/>
          <a:ext cx="0" cy="0"/>
          <a:chOff x="0" y="0"/>
          <a:chExt cx="0" cy="0"/>
        </a:xfrm>
      </p:grpSpPr>
      <p:sp>
        <p:nvSpPr>
          <p:cNvPr id="62" name="Google Shape;62;p43"/>
          <p:cNvSpPr txBox="1"/>
          <p:nvPr>
            <p:ph type="title"/>
          </p:nvPr>
        </p:nvSpPr>
        <p:spPr>
          <a:xfrm>
            <a:off x="457200" y="152400"/>
            <a:ext cx="8229600" cy="1250950"/>
          </a:xfrm>
          <a:prstGeom prst="rect">
            <a:avLst/>
          </a:prstGeom>
          <a:noFill/>
          <a:ln>
            <a:noFill/>
          </a:ln>
        </p:spPr>
        <p:txBody>
          <a:bodyPr anchorCtr="0" anchor="ctr" bIns="45700" lIns="91425" spcFirstLastPara="1" rIns="45700"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3"/>
          <p:cNvSpPr txBox="1"/>
          <p:nvPr>
            <p:ph idx="1" type="body"/>
          </p:nvPr>
        </p:nvSpPr>
        <p:spPr>
          <a:xfrm>
            <a:off x="457200" y="1773936"/>
            <a:ext cx="4038600" cy="4623816"/>
          </a:xfrm>
          <a:prstGeom prst="rect">
            <a:avLst/>
          </a:prstGeom>
          <a:noFill/>
          <a:ln>
            <a:noFill/>
          </a:ln>
        </p:spPr>
        <p:txBody>
          <a:bodyPr anchorCtr="0" anchor="t" bIns="45700" lIns="91425" spcFirstLastPara="1" rIns="91425" wrap="square" tIns="91425">
            <a:noAutofit/>
          </a:bodyPr>
          <a:lstStyle>
            <a:lvl1pPr indent="-370840" lvl="0" marL="457200" algn="l">
              <a:spcBef>
                <a:spcPts val="0"/>
              </a:spcBef>
              <a:spcAft>
                <a:spcPts val="0"/>
              </a:spcAft>
              <a:buSzPts val="2240"/>
              <a:buChar char="◼"/>
              <a:defRPr sz="2800"/>
            </a:lvl1pPr>
            <a:lvl2pPr indent="-365760" lvl="1" marL="914400" algn="l">
              <a:spcBef>
                <a:spcPts val="480"/>
              </a:spcBef>
              <a:spcAft>
                <a:spcPts val="0"/>
              </a:spcAft>
              <a:buSzPts val="2160"/>
              <a:buChar char="▪"/>
              <a:defRPr sz="2400"/>
            </a:lvl2pPr>
            <a:lvl3pPr indent="-355600" lvl="2" marL="1371600" algn="l">
              <a:spcBef>
                <a:spcPts val="400"/>
              </a:spcBef>
              <a:spcAft>
                <a:spcPts val="0"/>
              </a:spcAft>
              <a:buSzPts val="2000"/>
              <a:buChar char="▪"/>
              <a:defRPr sz="2000"/>
            </a:lvl3pPr>
            <a:lvl4pPr indent="-342900" lvl="3" marL="1828800" algn="l">
              <a:spcBef>
                <a:spcPts val="360"/>
              </a:spcBef>
              <a:spcAft>
                <a:spcPts val="0"/>
              </a:spcAft>
              <a:buSzPts val="1800"/>
              <a:buChar char="▪"/>
              <a:defRPr sz="1800"/>
            </a:lvl4pPr>
            <a:lvl5pPr indent="-342900" lvl="4" marL="2286000" algn="l">
              <a:spcBef>
                <a:spcPts val="360"/>
              </a:spcBef>
              <a:spcAft>
                <a:spcPts val="0"/>
              </a:spcAft>
              <a:buSzPts val="1800"/>
              <a:buChar char="🢝"/>
              <a:defRPr sz="1800"/>
            </a:lvl5pPr>
            <a:lvl6pPr indent="-342900" lvl="5" marL="2743200" algn="l">
              <a:spcBef>
                <a:spcPts val="360"/>
              </a:spcBef>
              <a:spcAft>
                <a:spcPts val="0"/>
              </a:spcAft>
              <a:buSzPts val="1800"/>
              <a:buChar char="●"/>
              <a:defRPr sz="1800"/>
            </a:lvl6pPr>
            <a:lvl7pPr indent="-342900" lvl="6" marL="3200400" algn="l">
              <a:spcBef>
                <a:spcPts val="360"/>
              </a:spcBef>
              <a:spcAft>
                <a:spcPts val="0"/>
              </a:spcAft>
              <a:buSzPts val="1800"/>
              <a:buChar char="●"/>
              <a:defRPr sz="1800"/>
            </a:lvl7pPr>
            <a:lvl8pPr indent="-342900" lvl="7" marL="3657600" algn="l">
              <a:spcBef>
                <a:spcPts val="360"/>
              </a:spcBef>
              <a:spcAft>
                <a:spcPts val="0"/>
              </a:spcAft>
              <a:buSzPts val="1800"/>
              <a:buChar char="●"/>
              <a:defRPr sz="1800"/>
            </a:lvl8pPr>
            <a:lvl9pPr indent="-342900" lvl="8" marL="4114800" algn="l">
              <a:spcBef>
                <a:spcPts val="360"/>
              </a:spcBef>
              <a:spcAft>
                <a:spcPts val="0"/>
              </a:spcAft>
              <a:buSzPts val="1800"/>
              <a:buChar char="●"/>
              <a:defRPr sz="1800"/>
            </a:lvl9pPr>
          </a:lstStyle>
          <a:p/>
        </p:txBody>
      </p:sp>
      <p:sp>
        <p:nvSpPr>
          <p:cNvPr id="64" name="Google Shape;64;p43"/>
          <p:cNvSpPr txBox="1"/>
          <p:nvPr>
            <p:ph idx="2" type="body"/>
          </p:nvPr>
        </p:nvSpPr>
        <p:spPr>
          <a:xfrm>
            <a:off x="4648200" y="1773936"/>
            <a:ext cx="4038600" cy="4623816"/>
          </a:xfrm>
          <a:prstGeom prst="rect">
            <a:avLst/>
          </a:prstGeom>
          <a:noFill/>
          <a:ln>
            <a:noFill/>
          </a:ln>
        </p:spPr>
        <p:txBody>
          <a:bodyPr anchorCtr="0" anchor="t" bIns="45700" lIns="54850" spcFirstLastPara="1" rIns="91425" wrap="square" tIns="91425">
            <a:noAutofit/>
          </a:bodyPr>
          <a:lstStyle>
            <a:lvl1pPr indent="-370840" lvl="0" marL="457200" algn="l">
              <a:spcBef>
                <a:spcPts val="0"/>
              </a:spcBef>
              <a:spcAft>
                <a:spcPts val="0"/>
              </a:spcAft>
              <a:buSzPts val="2240"/>
              <a:buChar char="◼"/>
              <a:defRPr sz="2800"/>
            </a:lvl1pPr>
            <a:lvl2pPr indent="-365760" lvl="1" marL="914400" algn="l">
              <a:spcBef>
                <a:spcPts val="480"/>
              </a:spcBef>
              <a:spcAft>
                <a:spcPts val="0"/>
              </a:spcAft>
              <a:buSzPts val="2160"/>
              <a:buChar char="▪"/>
              <a:defRPr sz="2400"/>
            </a:lvl2pPr>
            <a:lvl3pPr indent="-355600" lvl="2" marL="1371600" algn="l">
              <a:spcBef>
                <a:spcPts val="400"/>
              </a:spcBef>
              <a:spcAft>
                <a:spcPts val="0"/>
              </a:spcAft>
              <a:buSzPts val="2000"/>
              <a:buChar char="▪"/>
              <a:defRPr sz="2000"/>
            </a:lvl3pPr>
            <a:lvl4pPr indent="-342900" lvl="3" marL="1828800" algn="l">
              <a:spcBef>
                <a:spcPts val="360"/>
              </a:spcBef>
              <a:spcAft>
                <a:spcPts val="0"/>
              </a:spcAft>
              <a:buSzPts val="1800"/>
              <a:buChar char="▪"/>
              <a:defRPr sz="1800"/>
            </a:lvl4pPr>
            <a:lvl5pPr indent="-342900" lvl="4" marL="2286000" algn="l">
              <a:spcBef>
                <a:spcPts val="360"/>
              </a:spcBef>
              <a:spcAft>
                <a:spcPts val="0"/>
              </a:spcAft>
              <a:buSzPts val="1800"/>
              <a:buChar char="🢝"/>
              <a:defRPr sz="1800"/>
            </a:lvl5pPr>
            <a:lvl6pPr indent="-342900" lvl="5" marL="2743200" algn="l">
              <a:spcBef>
                <a:spcPts val="360"/>
              </a:spcBef>
              <a:spcAft>
                <a:spcPts val="0"/>
              </a:spcAft>
              <a:buSzPts val="1800"/>
              <a:buChar char="●"/>
              <a:defRPr sz="1800"/>
            </a:lvl6pPr>
            <a:lvl7pPr indent="-342900" lvl="6" marL="3200400" algn="l">
              <a:spcBef>
                <a:spcPts val="360"/>
              </a:spcBef>
              <a:spcAft>
                <a:spcPts val="0"/>
              </a:spcAft>
              <a:buSzPts val="1800"/>
              <a:buChar char="●"/>
              <a:defRPr sz="1800"/>
            </a:lvl7pPr>
            <a:lvl8pPr indent="-342900" lvl="7" marL="3657600" algn="l">
              <a:spcBef>
                <a:spcPts val="360"/>
              </a:spcBef>
              <a:spcAft>
                <a:spcPts val="0"/>
              </a:spcAft>
              <a:buSzPts val="1800"/>
              <a:buChar char="●"/>
              <a:defRPr sz="1800"/>
            </a:lvl8pPr>
            <a:lvl9pPr indent="-342900" lvl="8" marL="4114800" algn="l">
              <a:spcBef>
                <a:spcPts val="360"/>
              </a:spcBef>
              <a:spcAft>
                <a:spcPts val="0"/>
              </a:spcAft>
              <a:buSzPts val="1800"/>
              <a:buChar char="●"/>
              <a:defRPr sz="1800"/>
            </a:lvl9pPr>
          </a:lstStyle>
          <a:p/>
        </p:txBody>
      </p:sp>
      <p:sp>
        <p:nvSpPr>
          <p:cNvPr id="65" name="Google Shape;65;p43"/>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3"/>
          <p:cNvSpPr txBox="1"/>
          <p:nvPr>
            <p:ph idx="11" type="ftr"/>
          </p:nvPr>
        </p:nvSpPr>
        <p:spPr>
          <a:xfrm>
            <a:off x="2640013" y="6477000"/>
            <a:ext cx="5508625" cy="274638"/>
          </a:xfrm>
          <a:prstGeom prst="rect">
            <a:avLst/>
          </a:prstGeom>
          <a:noFill/>
          <a:ln>
            <a:noFill/>
          </a:ln>
        </p:spPr>
        <p:txBody>
          <a:bodyPr anchorCtr="0" anchor="b" bIns="0" lIns="45700"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3"/>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algn="r">
              <a:spcBef>
                <a:spcPts val="0"/>
              </a:spcBef>
              <a:spcAft>
                <a:spcPts val="0"/>
              </a:spcAft>
              <a:buNone/>
              <a:defRPr sz="1200">
                <a:solidFill>
                  <a:srgbClr val="414141"/>
                </a:solidFill>
                <a:latin typeface="Times New Roman"/>
                <a:ea typeface="Times New Roman"/>
                <a:cs typeface="Times New Roman"/>
                <a:sym typeface="Times New Roman"/>
              </a:defRPr>
            </a:lvl1pPr>
            <a:lvl2pPr indent="0" lvl="1" marL="0" marR="0" algn="r">
              <a:spcBef>
                <a:spcPts val="0"/>
              </a:spcBef>
              <a:spcAft>
                <a:spcPts val="0"/>
              </a:spcAft>
              <a:buNone/>
              <a:defRPr sz="1200">
                <a:solidFill>
                  <a:srgbClr val="414141"/>
                </a:solidFill>
                <a:latin typeface="Times New Roman"/>
                <a:ea typeface="Times New Roman"/>
                <a:cs typeface="Times New Roman"/>
                <a:sym typeface="Times New Roman"/>
              </a:defRPr>
            </a:lvl2pPr>
            <a:lvl3pPr indent="0" lvl="2" marL="0" marR="0" algn="r">
              <a:spcBef>
                <a:spcPts val="0"/>
              </a:spcBef>
              <a:spcAft>
                <a:spcPts val="0"/>
              </a:spcAft>
              <a:buNone/>
              <a:defRPr sz="1200">
                <a:solidFill>
                  <a:srgbClr val="414141"/>
                </a:solidFill>
                <a:latin typeface="Times New Roman"/>
                <a:ea typeface="Times New Roman"/>
                <a:cs typeface="Times New Roman"/>
                <a:sym typeface="Times New Roman"/>
              </a:defRPr>
            </a:lvl3pPr>
            <a:lvl4pPr indent="0" lvl="3" marL="0" marR="0" algn="r">
              <a:spcBef>
                <a:spcPts val="0"/>
              </a:spcBef>
              <a:spcAft>
                <a:spcPts val="0"/>
              </a:spcAft>
              <a:buNone/>
              <a:defRPr sz="1200">
                <a:solidFill>
                  <a:srgbClr val="414141"/>
                </a:solidFill>
                <a:latin typeface="Times New Roman"/>
                <a:ea typeface="Times New Roman"/>
                <a:cs typeface="Times New Roman"/>
                <a:sym typeface="Times New Roman"/>
              </a:defRPr>
            </a:lvl4pPr>
            <a:lvl5pPr indent="0" lvl="4" marL="0" marR="0" algn="r">
              <a:spcBef>
                <a:spcPts val="0"/>
              </a:spcBef>
              <a:spcAft>
                <a:spcPts val="0"/>
              </a:spcAft>
              <a:buNone/>
              <a:defRPr sz="1200">
                <a:solidFill>
                  <a:srgbClr val="414141"/>
                </a:solidFill>
                <a:latin typeface="Times New Roman"/>
                <a:ea typeface="Times New Roman"/>
                <a:cs typeface="Times New Roman"/>
                <a:sym typeface="Times New Roman"/>
              </a:defRPr>
            </a:lvl5pPr>
            <a:lvl6pPr indent="0" lvl="5" marL="0" marR="0" algn="r">
              <a:spcBef>
                <a:spcPts val="0"/>
              </a:spcBef>
              <a:spcAft>
                <a:spcPts val="0"/>
              </a:spcAft>
              <a:buNone/>
              <a:defRPr sz="1200">
                <a:solidFill>
                  <a:srgbClr val="414141"/>
                </a:solidFill>
                <a:latin typeface="Times New Roman"/>
                <a:ea typeface="Times New Roman"/>
                <a:cs typeface="Times New Roman"/>
                <a:sym typeface="Times New Roman"/>
              </a:defRPr>
            </a:lvl6pPr>
            <a:lvl7pPr indent="0" lvl="6" marL="0" marR="0" algn="r">
              <a:spcBef>
                <a:spcPts val="0"/>
              </a:spcBef>
              <a:spcAft>
                <a:spcPts val="0"/>
              </a:spcAft>
              <a:buNone/>
              <a:defRPr sz="1200">
                <a:solidFill>
                  <a:srgbClr val="414141"/>
                </a:solidFill>
                <a:latin typeface="Times New Roman"/>
                <a:ea typeface="Times New Roman"/>
                <a:cs typeface="Times New Roman"/>
                <a:sym typeface="Times New Roman"/>
              </a:defRPr>
            </a:lvl7pPr>
            <a:lvl8pPr indent="0" lvl="7" marL="0" marR="0" algn="r">
              <a:spcBef>
                <a:spcPts val="0"/>
              </a:spcBef>
              <a:spcAft>
                <a:spcPts val="0"/>
              </a:spcAft>
              <a:buNone/>
              <a:defRPr sz="1200">
                <a:solidFill>
                  <a:srgbClr val="414141"/>
                </a:solidFill>
                <a:latin typeface="Times New Roman"/>
                <a:ea typeface="Times New Roman"/>
                <a:cs typeface="Times New Roman"/>
                <a:sym typeface="Times New Roman"/>
              </a:defRPr>
            </a:lvl8pPr>
            <a:lvl9pPr indent="0" lvl="8" marL="0" marR="0" algn="r">
              <a:spcBef>
                <a:spcPts val="0"/>
              </a:spcBef>
              <a:spcAft>
                <a:spcPts val="0"/>
              </a:spcAft>
              <a:buNone/>
              <a:defRPr sz="1200">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8" name="Shape 68"/>
        <p:cNvGrpSpPr/>
        <p:nvPr/>
      </p:nvGrpSpPr>
      <p:grpSpPr>
        <a:xfrm>
          <a:off x="0" y="0"/>
          <a:ext cx="0" cy="0"/>
          <a:chOff x="0" y="0"/>
          <a:chExt cx="0" cy="0"/>
        </a:xfrm>
      </p:grpSpPr>
      <p:sp>
        <p:nvSpPr>
          <p:cNvPr id="69" name="Google Shape;69;p44"/>
          <p:cNvSpPr txBox="1"/>
          <p:nvPr>
            <p:ph type="title"/>
          </p:nvPr>
        </p:nvSpPr>
        <p:spPr>
          <a:xfrm>
            <a:off x="457200" y="152400"/>
            <a:ext cx="8229600" cy="1250950"/>
          </a:xfrm>
          <a:prstGeom prst="rect">
            <a:avLst/>
          </a:prstGeom>
          <a:noFill/>
          <a:ln>
            <a:noFill/>
          </a:ln>
        </p:spPr>
        <p:txBody>
          <a:bodyPr anchorCtr="0" anchor="ctr" bIns="45700" lIns="91425" spcFirstLastPara="1" rIns="45700"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4"/>
          <p:cNvSpPr txBox="1"/>
          <p:nvPr>
            <p:ph idx="1" type="body"/>
          </p:nvPr>
        </p:nvSpPr>
        <p:spPr>
          <a:xfrm>
            <a:off x="457200" y="1698987"/>
            <a:ext cx="4040188" cy="715355"/>
          </a:xfrm>
          <a:prstGeom prst="rect">
            <a:avLst/>
          </a:prstGeom>
          <a:noFill/>
          <a:ln>
            <a:noFill/>
          </a:ln>
        </p:spPr>
        <p:txBody>
          <a:bodyPr anchorCtr="0" anchor="ctr" bIns="45700" lIns="146300" spcFirstLastPara="1" rIns="91425" wrap="square" tIns="91425">
            <a:noAutofit/>
          </a:bodyPr>
          <a:lstStyle>
            <a:lvl1pPr indent="-228600" lvl="0" marL="457200" algn="l">
              <a:spcBef>
                <a:spcPts val="0"/>
              </a:spcBef>
              <a:spcAft>
                <a:spcPts val="0"/>
              </a:spcAft>
              <a:buSzPts val="1840"/>
              <a:buNone/>
              <a:defRPr b="1" sz="2300" cap="none"/>
            </a:lvl1pPr>
            <a:lvl2pPr indent="-228600" lvl="1" marL="914400" algn="l">
              <a:spcBef>
                <a:spcPts val="400"/>
              </a:spcBef>
              <a:spcAft>
                <a:spcPts val="0"/>
              </a:spcAft>
              <a:buSzPts val="1800"/>
              <a:buNone/>
              <a:defRPr b="1" sz="2000"/>
            </a:lvl2pPr>
            <a:lvl3pPr indent="-228600" lvl="2" marL="1371600" algn="l">
              <a:spcBef>
                <a:spcPts val="360"/>
              </a:spcBef>
              <a:spcAft>
                <a:spcPts val="0"/>
              </a:spcAft>
              <a:buSzPts val="1800"/>
              <a:buNone/>
              <a:defRPr b="1" sz="1800"/>
            </a:lvl3pPr>
            <a:lvl4pPr indent="-228600" lvl="3" marL="1828800" algn="l">
              <a:spcBef>
                <a:spcPts val="320"/>
              </a:spcBef>
              <a:spcAft>
                <a:spcPts val="0"/>
              </a:spcAft>
              <a:buSzPts val="1600"/>
              <a:buNone/>
              <a:defRPr b="1" sz="1600"/>
            </a:lvl4pPr>
            <a:lvl5pPr indent="-228600" lvl="4" marL="2286000" algn="l">
              <a:spcBef>
                <a:spcPts val="320"/>
              </a:spcBef>
              <a:spcAft>
                <a:spcPts val="0"/>
              </a:spcAft>
              <a:buSzPts val="1600"/>
              <a:buNone/>
              <a:defRPr b="1" sz="1600"/>
            </a:lvl5pPr>
            <a:lvl6pPr indent="-228600" lvl="5" marL="2743200" algn="l">
              <a:spcBef>
                <a:spcPts val="320"/>
              </a:spcBef>
              <a:spcAft>
                <a:spcPts val="0"/>
              </a:spcAft>
              <a:buSzPts val="1600"/>
              <a:buNone/>
              <a:defRPr b="1" sz="1600"/>
            </a:lvl6pPr>
            <a:lvl7pPr indent="-228600" lvl="6" marL="3200400" algn="l">
              <a:spcBef>
                <a:spcPts val="320"/>
              </a:spcBef>
              <a:spcAft>
                <a:spcPts val="0"/>
              </a:spcAft>
              <a:buSzPts val="1600"/>
              <a:buNone/>
              <a:defRPr b="1" sz="1600"/>
            </a:lvl7pPr>
            <a:lvl8pPr indent="-228600" lvl="7" marL="3657600" algn="l">
              <a:spcBef>
                <a:spcPts val="320"/>
              </a:spcBef>
              <a:spcAft>
                <a:spcPts val="0"/>
              </a:spcAft>
              <a:buSzPts val="1600"/>
              <a:buNone/>
              <a:defRPr b="1" sz="1600"/>
            </a:lvl8pPr>
            <a:lvl9pPr indent="-228600" lvl="8" marL="4114800" algn="l">
              <a:spcBef>
                <a:spcPts val="320"/>
              </a:spcBef>
              <a:spcAft>
                <a:spcPts val="0"/>
              </a:spcAft>
              <a:buSzPts val="1600"/>
              <a:buNone/>
              <a:defRPr b="1" sz="1600"/>
            </a:lvl9pPr>
          </a:lstStyle>
          <a:p/>
        </p:txBody>
      </p:sp>
      <p:sp>
        <p:nvSpPr>
          <p:cNvPr id="71" name="Google Shape;71;p44"/>
          <p:cNvSpPr txBox="1"/>
          <p:nvPr>
            <p:ph idx="2" type="body"/>
          </p:nvPr>
        </p:nvSpPr>
        <p:spPr>
          <a:xfrm>
            <a:off x="457200" y="2449512"/>
            <a:ext cx="4040188" cy="3951288"/>
          </a:xfrm>
          <a:prstGeom prst="rect">
            <a:avLst/>
          </a:prstGeom>
          <a:noFill/>
          <a:ln>
            <a:noFill/>
          </a:ln>
        </p:spPr>
        <p:txBody>
          <a:bodyPr anchorCtr="0" anchor="t" bIns="45700" lIns="54850" spcFirstLastPara="1" rIns="91425" wrap="square" tIns="91425">
            <a:noAutofit/>
          </a:bodyPr>
          <a:lstStyle>
            <a:lvl1pPr indent="-350520" lvl="0" marL="457200" algn="l">
              <a:spcBef>
                <a:spcPts val="0"/>
              </a:spcBef>
              <a:spcAft>
                <a:spcPts val="0"/>
              </a:spcAft>
              <a:buSzPts val="1920"/>
              <a:buChar char="◼"/>
              <a:defRPr sz="2400"/>
            </a:lvl1pPr>
            <a:lvl2pPr indent="-342900" lvl="1" marL="914400" algn="l">
              <a:spcBef>
                <a:spcPts val="400"/>
              </a:spcBef>
              <a:spcAft>
                <a:spcPts val="0"/>
              </a:spcAft>
              <a:buSzPts val="1800"/>
              <a:buChar char="▪"/>
              <a:defRPr sz="2000"/>
            </a:lvl2pPr>
            <a:lvl3pPr indent="-342900" lvl="2" marL="1371600" algn="l">
              <a:spcBef>
                <a:spcPts val="360"/>
              </a:spcBef>
              <a:spcAft>
                <a:spcPts val="0"/>
              </a:spcAft>
              <a:buSzPts val="1800"/>
              <a:buChar char="▪"/>
              <a:defRPr sz="1800"/>
            </a:lvl3pPr>
            <a:lvl4pPr indent="-330200" lvl="3" marL="1828800" algn="l">
              <a:spcBef>
                <a:spcPts val="320"/>
              </a:spcBef>
              <a:spcAft>
                <a:spcPts val="0"/>
              </a:spcAft>
              <a:buSzPts val="1600"/>
              <a:buChar char="▪"/>
              <a:defRPr sz="1600"/>
            </a:lvl4pPr>
            <a:lvl5pPr indent="-330200" lvl="4" marL="2286000" algn="l">
              <a:spcBef>
                <a:spcPts val="320"/>
              </a:spcBef>
              <a:spcAft>
                <a:spcPts val="0"/>
              </a:spcAft>
              <a:buSzPts val="1600"/>
              <a:buChar char="🢝"/>
              <a:defRPr sz="1600"/>
            </a:lvl5pPr>
            <a:lvl6pPr indent="-330200" lvl="5" marL="2743200" algn="l">
              <a:spcBef>
                <a:spcPts val="320"/>
              </a:spcBef>
              <a:spcAft>
                <a:spcPts val="0"/>
              </a:spcAft>
              <a:buSzPts val="1600"/>
              <a:buChar char="●"/>
              <a:defRPr sz="1600"/>
            </a:lvl6pPr>
            <a:lvl7pPr indent="-330200" lvl="6" marL="3200400" algn="l">
              <a:spcBef>
                <a:spcPts val="320"/>
              </a:spcBef>
              <a:spcAft>
                <a:spcPts val="0"/>
              </a:spcAft>
              <a:buSzPts val="1600"/>
              <a:buChar char="●"/>
              <a:defRPr sz="1600"/>
            </a:lvl7pPr>
            <a:lvl8pPr indent="-330200" lvl="7" marL="3657600" algn="l">
              <a:spcBef>
                <a:spcPts val="320"/>
              </a:spcBef>
              <a:spcAft>
                <a:spcPts val="0"/>
              </a:spcAft>
              <a:buSzPts val="1600"/>
              <a:buChar char="●"/>
              <a:defRPr sz="1600"/>
            </a:lvl8pPr>
            <a:lvl9pPr indent="-330200" lvl="8" marL="4114800" algn="l">
              <a:spcBef>
                <a:spcPts val="320"/>
              </a:spcBef>
              <a:spcAft>
                <a:spcPts val="0"/>
              </a:spcAft>
              <a:buSzPts val="1600"/>
              <a:buChar char="●"/>
              <a:defRPr sz="1600"/>
            </a:lvl9pPr>
          </a:lstStyle>
          <a:p/>
        </p:txBody>
      </p:sp>
      <p:sp>
        <p:nvSpPr>
          <p:cNvPr id="72" name="Google Shape;72;p44"/>
          <p:cNvSpPr txBox="1"/>
          <p:nvPr>
            <p:ph idx="3" type="body"/>
          </p:nvPr>
        </p:nvSpPr>
        <p:spPr>
          <a:xfrm>
            <a:off x="4645025" y="1698987"/>
            <a:ext cx="4041775" cy="715355"/>
          </a:xfrm>
          <a:prstGeom prst="rect">
            <a:avLst/>
          </a:prstGeom>
          <a:noFill/>
          <a:ln>
            <a:noFill/>
          </a:ln>
        </p:spPr>
        <p:txBody>
          <a:bodyPr anchorCtr="0" anchor="ctr" bIns="45700" lIns="146300" spcFirstLastPara="1" rIns="91425" wrap="square" tIns="91425">
            <a:noAutofit/>
          </a:bodyPr>
          <a:lstStyle>
            <a:lvl1pPr indent="-228600" lvl="0" marL="457200" algn="l">
              <a:spcBef>
                <a:spcPts val="0"/>
              </a:spcBef>
              <a:spcAft>
                <a:spcPts val="0"/>
              </a:spcAft>
              <a:buSzPts val="1840"/>
              <a:buNone/>
              <a:defRPr b="1" sz="2300" cap="none"/>
            </a:lvl1pPr>
            <a:lvl2pPr indent="-228600" lvl="1" marL="914400" algn="l">
              <a:spcBef>
                <a:spcPts val="400"/>
              </a:spcBef>
              <a:spcAft>
                <a:spcPts val="0"/>
              </a:spcAft>
              <a:buSzPts val="1800"/>
              <a:buNone/>
              <a:defRPr b="1" sz="2000"/>
            </a:lvl2pPr>
            <a:lvl3pPr indent="-228600" lvl="2" marL="1371600" algn="l">
              <a:spcBef>
                <a:spcPts val="360"/>
              </a:spcBef>
              <a:spcAft>
                <a:spcPts val="0"/>
              </a:spcAft>
              <a:buSzPts val="1800"/>
              <a:buNone/>
              <a:defRPr b="1" sz="1800"/>
            </a:lvl3pPr>
            <a:lvl4pPr indent="-228600" lvl="3" marL="1828800" algn="l">
              <a:spcBef>
                <a:spcPts val="320"/>
              </a:spcBef>
              <a:spcAft>
                <a:spcPts val="0"/>
              </a:spcAft>
              <a:buSzPts val="1600"/>
              <a:buNone/>
              <a:defRPr b="1" sz="1600"/>
            </a:lvl4pPr>
            <a:lvl5pPr indent="-228600" lvl="4" marL="2286000" algn="l">
              <a:spcBef>
                <a:spcPts val="320"/>
              </a:spcBef>
              <a:spcAft>
                <a:spcPts val="0"/>
              </a:spcAft>
              <a:buSzPts val="1600"/>
              <a:buNone/>
              <a:defRPr b="1" sz="1600"/>
            </a:lvl5pPr>
            <a:lvl6pPr indent="-228600" lvl="5" marL="2743200" algn="l">
              <a:spcBef>
                <a:spcPts val="320"/>
              </a:spcBef>
              <a:spcAft>
                <a:spcPts val="0"/>
              </a:spcAft>
              <a:buSzPts val="1600"/>
              <a:buNone/>
              <a:defRPr b="1" sz="1600"/>
            </a:lvl6pPr>
            <a:lvl7pPr indent="-228600" lvl="6" marL="3200400" algn="l">
              <a:spcBef>
                <a:spcPts val="320"/>
              </a:spcBef>
              <a:spcAft>
                <a:spcPts val="0"/>
              </a:spcAft>
              <a:buSzPts val="1600"/>
              <a:buNone/>
              <a:defRPr b="1" sz="1600"/>
            </a:lvl7pPr>
            <a:lvl8pPr indent="-228600" lvl="7" marL="3657600" algn="l">
              <a:spcBef>
                <a:spcPts val="320"/>
              </a:spcBef>
              <a:spcAft>
                <a:spcPts val="0"/>
              </a:spcAft>
              <a:buSzPts val="1600"/>
              <a:buNone/>
              <a:defRPr b="1" sz="1600"/>
            </a:lvl8pPr>
            <a:lvl9pPr indent="-228600" lvl="8" marL="4114800" algn="l">
              <a:spcBef>
                <a:spcPts val="320"/>
              </a:spcBef>
              <a:spcAft>
                <a:spcPts val="0"/>
              </a:spcAft>
              <a:buSzPts val="1600"/>
              <a:buNone/>
              <a:defRPr b="1" sz="1600"/>
            </a:lvl9pPr>
          </a:lstStyle>
          <a:p/>
        </p:txBody>
      </p:sp>
      <p:sp>
        <p:nvSpPr>
          <p:cNvPr id="73" name="Google Shape;73;p44"/>
          <p:cNvSpPr txBox="1"/>
          <p:nvPr>
            <p:ph idx="4" type="body"/>
          </p:nvPr>
        </p:nvSpPr>
        <p:spPr>
          <a:xfrm>
            <a:off x="4645025" y="2449512"/>
            <a:ext cx="4041775" cy="3951288"/>
          </a:xfrm>
          <a:prstGeom prst="rect">
            <a:avLst/>
          </a:prstGeom>
          <a:noFill/>
          <a:ln>
            <a:noFill/>
          </a:ln>
        </p:spPr>
        <p:txBody>
          <a:bodyPr anchorCtr="0" anchor="t" bIns="45700" lIns="54850" spcFirstLastPara="1" rIns="91425" wrap="square" tIns="91425">
            <a:noAutofit/>
          </a:bodyPr>
          <a:lstStyle>
            <a:lvl1pPr indent="-350520" lvl="0" marL="457200" algn="l">
              <a:spcBef>
                <a:spcPts val="0"/>
              </a:spcBef>
              <a:spcAft>
                <a:spcPts val="0"/>
              </a:spcAft>
              <a:buSzPts val="1920"/>
              <a:buChar char="◼"/>
              <a:defRPr sz="2400"/>
            </a:lvl1pPr>
            <a:lvl2pPr indent="-342900" lvl="1" marL="914400" algn="l">
              <a:spcBef>
                <a:spcPts val="400"/>
              </a:spcBef>
              <a:spcAft>
                <a:spcPts val="0"/>
              </a:spcAft>
              <a:buSzPts val="1800"/>
              <a:buChar char="▪"/>
              <a:defRPr sz="2000"/>
            </a:lvl2pPr>
            <a:lvl3pPr indent="-342900" lvl="2" marL="1371600" algn="l">
              <a:spcBef>
                <a:spcPts val="360"/>
              </a:spcBef>
              <a:spcAft>
                <a:spcPts val="0"/>
              </a:spcAft>
              <a:buSzPts val="1800"/>
              <a:buChar char="▪"/>
              <a:defRPr sz="1800"/>
            </a:lvl3pPr>
            <a:lvl4pPr indent="-330200" lvl="3" marL="1828800" algn="l">
              <a:spcBef>
                <a:spcPts val="320"/>
              </a:spcBef>
              <a:spcAft>
                <a:spcPts val="0"/>
              </a:spcAft>
              <a:buSzPts val="1600"/>
              <a:buChar char="▪"/>
              <a:defRPr sz="1600"/>
            </a:lvl4pPr>
            <a:lvl5pPr indent="-330200" lvl="4" marL="2286000" algn="l">
              <a:spcBef>
                <a:spcPts val="320"/>
              </a:spcBef>
              <a:spcAft>
                <a:spcPts val="0"/>
              </a:spcAft>
              <a:buSzPts val="1600"/>
              <a:buChar char="🢝"/>
              <a:defRPr sz="1600"/>
            </a:lvl5pPr>
            <a:lvl6pPr indent="-330200" lvl="5" marL="2743200" algn="l">
              <a:spcBef>
                <a:spcPts val="320"/>
              </a:spcBef>
              <a:spcAft>
                <a:spcPts val="0"/>
              </a:spcAft>
              <a:buSzPts val="1600"/>
              <a:buChar char="●"/>
              <a:defRPr sz="1600"/>
            </a:lvl6pPr>
            <a:lvl7pPr indent="-330200" lvl="6" marL="3200400" algn="l">
              <a:spcBef>
                <a:spcPts val="320"/>
              </a:spcBef>
              <a:spcAft>
                <a:spcPts val="0"/>
              </a:spcAft>
              <a:buSzPts val="1600"/>
              <a:buChar char="●"/>
              <a:defRPr sz="1600"/>
            </a:lvl7pPr>
            <a:lvl8pPr indent="-330200" lvl="7" marL="3657600" algn="l">
              <a:spcBef>
                <a:spcPts val="320"/>
              </a:spcBef>
              <a:spcAft>
                <a:spcPts val="0"/>
              </a:spcAft>
              <a:buSzPts val="1600"/>
              <a:buChar char="●"/>
              <a:defRPr sz="1600"/>
            </a:lvl8pPr>
            <a:lvl9pPr indent="-330200" lvl="8" marL="4114800" algn="l">
              <a:spcBef>
                <a:spcPts val="320"/>
              </a:spcBef>
              <a:spcAft>
                <a:spcPts val="0"/>
              </a:spcAft>
              <a:buSzPts val="1600"/>
              <a:buChar char="●"/>
              <a:defRPr sz="1600"/>
            </a:lvl9pPr>
          </a:lstStyle>
          <a:p/>
        </p:txBody>
      </p:sp>
      <p:sp>
        <p:nvSpPr>
          <p:cNvPr id="74" name="Google Shape;74;p44"/>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44"/>
          <p:cNvSpPr txBox="1"/>
          <p:nvPr>
            <p:ph idx="11" type="ftr"/>
          </p:nvPr>
        </p:nvSpPr>
        <p:spPr>
          <a:xfrm>
            <a:off x="2640013" y="6477000"/>
            <a:ext cx="5508625" cy="274638"/>
          </a:xfrm>
          <a:prstGeom prst="rect">
            <a:avLst/>
          </a:prstGeom>
          <a:noFill/>
          <a:ln>
            <a:noFill/>
          </a:ln>
        </p:spPr>
        <p:txBody>
          <a:bodyPr anchorCtr="0" anchor="b" bIns="0" lIns="45700"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4"/>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algn="r">
              <a:spcBef>
                <a:spcPts val="0"/>
              </a:spcBef>
              <a:spcAft>
                <a:spcPts val="0"/>
              </a:spcAft>
              <a:buNone/>
              <a:defRPr sz="1200">
                <a:solidFill>
                  <a:srgbClr val="414141"/>
                </a:solidFill>
                <a:latin typeface="Times New Roman"/>
                <a:ea typeface="Times New Roman"/>
                <a:cs typeface="Times New Roman"/>
                <a:sym typeface="Times New Roman"/>
              </a:defRPr>
            </a:lvl1pPr>
            <a:lvl2pPr indent="0" lvl="1" marL="0" marR="0" algn="r">
              <a:spcBef>
                <a:spcPts val="0"/>
              </a:spcBef>
              <a:spcAft>
                <a:spcPts val="0"/>
              </a:spcAft>
              <a:buNone/>
              <a:defRPr sz="1200">
                <a:solidFill>
                  <a:srgbClr val="414141"/>
                </a:solidFill>
                <a:latin typeface="Times New Roman"/>
                <a:ea typeface="Times New Roman"/>
                <a:cs typeface="Times New Roman"/>
                <a:sym typeface="Times New Roman"/>
              </a:defRPr>
            </a:lvl2pPr>
            <a:lvl3pPr indent="0" lvl="2" marL="0" marR="0" algn="r">
              <a:spcBef>
                <a:spcPts val="0"/>
              </a:spcBef>
              <a:spcAft>
                <a:spcPts val="0"/>
              </a:spcAft>
              <a:buNone/>
              <a:defRPr sz="1200">
                <a:solidFill>
                  <a:srgbClr val="414141"/>
                </a:solidFill>
                <a:latin typeface="Times New Roman"/>
                <a:ea typeface="Times New Roman"/>
                <a:cs typeface="Times New Roman"/>
                <a:sym typeface="Times New Roman"/>
              </a:defRPr>
            </a:lvl3pPr>
            <a:lvl4pPr indent="0" lvl="3" marL="0" marR="0" algn="r">
              <a:spcBef>
                <a:spcPts val="0"/>
              </a:spcBef>
              <a:spcAft>
                <a:spcPts val="0"/>
              </a:spcAft>
              <a:buNone/>
              <a:defRPr sz="1200">
                <a:solidFill>
                  <a:srgbClr val="414141"/>
                </a:solidFill>
                <a:latin typeface="Times New Roman"/>
                <a:ea typeface="Times New Roman"/>
                <a:cs typeface="Times New Roman"/>
                <a:sym typeface="Times New Roman"/>
              </a:defRPr>
            </a:lvl4pPr>
            <a:lvl5pPr indent="0" lvl="4" marL="0" marR="0" algn="r">
              <a:spcBef>
                <a:spcPts val="0"/>
              </a:spcBef>
              <a:spcAft>
                <a:spcPts val="0"/>
              </a:spcAft>
              <a:buNone/>
              <a:defRPr sz="1200">
                <a:solidFill>
                  <a:srgbClr val="414141"/>
                </a:solidFill>
                <a:latin typeface="Times New Roman"/>
                <a:ea typeface="Times New Roman"/>
                <a:cs typeface="Times New Roman"/>
                <a:sym typeface="Times New Roman"/>
              </a:defRPr>
            </a:lvl5pPr>
            <a:lvl6pPr indent="0" lvl="5" marL="0" marR="0" algn="r">
              <a:spcBef>
                <a:spcPts val="0"/>
              </a:spcBef>
              <a:spcAft>
                <a:spcPts val="0"/>
              </a:spcAft>
              <a:buNone/>
              <a:defRPr sz="1200">
                <a:solidFill>
                  <a:srgbClr val="414141"/>
                </a:solidFill>
                <a:latin typeface="Times New Roman"/>
                <a:ea typeface="Times New Roman"/>
                <a:cs typeface="Times New Roman"/>
                <a:sym typeface="Times New Roman"/>
              </a:defRPr>
            </a:lvl6pPr>
            <a:lvl7pPr indent="0" lvl="6" marL="0" marR="0" algn="r">
              <a:spcBef>
                <a:spcPts val="0"/>
              </a:spcBef>
              <a:spcAft>
                <a:spcPts val="0"/>
              </a:spcAft>
              <a:buNone/>
              <a:defRPr sz="1200">
                <a:solidFill>
                  <a:srgbClr val="414141"/>
                </a:solidFill>
                <a:latin typeface="Times New Roman"/>
                <a:ea typeface="Times New Roman"/>
                <a:cs typeface="Times New Roman"/>
                <a:sym typeface="Times New Roman"/>
              </a:defRPr>
            </a:lvl7pPr>
            <a:lvl8pPr indent="0" lvl="7" marL="0" marR="0" algn="r">
              <a:spcBef>
                <a:spcPts val="0"/>
              </a:spcBef>
              <a:spcAft>
                <a:spcPts val="0"/>
              </a:spcAft>
              <a:buNone/>
              <a:defRPr sz="1200">
                <a:solidFill>
                  <a:srgbClr val="414141"/>
                </a:solidFill>
                <a:latin typeface="Times New Roman"/>
                <a:ea typeface="Times New Roman"/>
                <a:cs typeface="Times New Roman"/>
                <a:sym typeface="Times New Roman"/>
              </a:defRPr>
            </a:lvl8pPr>
            <a:lvl9pPr indent="0" lvl="8" marL="0" marR="0" algn="r">
              <a:spcBef>
                <a:spcPts val="0"/>
              </a:spcBef>
              <a:spcAft>
                <a:spcPts val="0"/>
              </a:spcAft>
              <a:buNone/>
              <a:defRPr sz="1200">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7" name="Shape 77"/>
        <p:cNvGrpSpPr/>
        <p:nvPr/>
      </p:nvGrpSpPr>
      <p:grpSpPr>
        <a:xfrm>
          <a:off x="0" y="0"/>
          <a:ext cx="0" cy="0"/>
          <a:chOff x="0" y="0"/>
          <a:chExt cx="0" cy="0"/>
        </a:xfrm>
      </p:grpSpPr>
      <p:sp>
        <p:nvSpPr>
          <p:cNvPr id="78" name="Google Shape;78;p45"/>
          <p:cNvSpPr txBox="1"/>
          <p:nvPr>
            <p:ph type="title"/>
          </p:nvPr>
        </p:nvSpPr>
        <p:spPr>
          <a:xfrm>
            <a:off x="457200" y="152400"/>
            <a:ext cx="8229600" cy="1250950"/>
          </a:xfrm>
          <a:prstGeom prst="rect">
            <a:avLst/>
          </a:prstGeom>
          <a:noFill/>
          <a:ln>
            <a:noFill/>
          </a:ln>
        </p:spPr>
        <p:txBody>
          <a:bodyPr anchorCtr="0" anchor="ctr" bIns="45700" lIns="91425" spcFirstLastPara="1" rIns="45700"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5"/>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45"/>
          <p:cNvSpPr txBox="1"/>
          <p:nvPr>
            <p:ph idx="11" type="ftr"/>
          </p:nvPr>
        </p:nvSpPr>
        <p:spPr>
          <a:xfrm>
            <a:off x="2640013" y="6477000"/>
            <a:ext cx="5508625" cy="274638"/>
          </a:xfrm>
          <a:prstGeom prst="rect">
            <a:avLst/>
          </a:prstGeom>
          <a:noFill/>
          <a:ln>
            <a:noFill/>
          </a:ln>
        </p:spPr>
        <p:txBody>
          <a:bodyPr anchorCtr="0" anchor="b" bIns="0" lIns="45700"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45"/>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algn="r">
              <a:spcBef>
                <a:spcPts val="0"/>
              </a:spcBef>
              <a:spcAft>
                <a:spcPts val="0"/>
              </a:spcAft>
              <a:buNone/>
              <a:defRPr sz="1200">
                <a:solidFill>
                  <a:srgbClr val="414141"/>
                </a:solidFill>
                <a:latin typeface="Times New Roman"/>
                <a:ea typeface="Times New Roman"/>
                <a:cs typeface="Times New Roman"/>
                <a:sym typeface="Times New Roman"/>
              </a:defRPr>
            </a:lvl1pPr>
            <a:lvl2pPr indent="0" lvl="1" marL="0" marR="0" algn="r">
              <a:spcBef>
                <a:spcPts val="0"/>
              </a:spcBef>
              <a:spcAft>
                <a:spcPts val="0"/>
              </a:spcAft>
              <a:buNone/>
              <a:defRPr sz="1200">
                <a:solidFill>
                  <a:srgbClr val="414141"/>
                </a:solidFill>
                <a:latin typeface="Times New Roman"/>
                <a:ea typeface="Times New Roman"/>
                <a:cs typeface="Times New Roman"/>
                <a:sym typeface="Times New Roman"/>
              </a:defRPr>
            </a:lvl2pPr>
            <a:lvl3pPr indent="0" lvl="2" marL="0" marR="0" algn="r">
              <a:spcBef>
                <a:spcPts val="0"/>
              </a:spcBef>
              <a:spcAft>
                <a:spcPts val="0"/>
              </a:spcAft>
              <a:buNone/>
              <a:defRPr sz="1200">
                <a:solidFill>
                  <a:srgbClr val="414141"/>
                </a:solidFill>
                <a:latin typeface="Times New Roman"/>
                <a:ea typeface="Times New Roman"/>
                <a:cs typeface="Times New Roman"/>
                <a:sym typeface="Times New Roman"/>
              </a:defRPr>
            </a:lvl3pPr>
            <a:lvl4pPr indent="0" lvl="3" marL="0" marR="0" algn="r">
              <a:spcBef>
                <a:spcPts val="0"/>
              </a:spcBef>
              <a:spcAft>
                <a:spcPts val="0"/>
              </a:spcAft>
              <a:buNone/>
              <a:defRPr sz="1200">
                <a:solidFill>
                  <a:srgbClr val="414141"/>
                </a:solidFill>
                <a:latin typeface="Times New Roman"/>
                <a:ea typeface="Times New Roman"/>
                <a:cs typeface="Times New Roman"/>
                <a:sym typeface="Times New Roman"/>
              </a:defRPr>
            </a:lvl4pPr>
            <a:lvl5pPr indent="0" lvl="4" marL="0" marR="0" algn="r">
              <a:spcBef>
                <a:spcPts val="0"/>
              </a:spcBef>
              <a:spcAft>
                <a:spcPts val="0"/>
              </a:spcAft>
              <a:buNone/>
              <a:defRPr sz="1200">
                <a:solidFill>
                  <a:srgbClr val="414141"/>
                </a:solidFill>
                <a:latin typeface="Times New Roman"/>
                <a:ea typeface="Times New Roman"/>
                <a:cs typeface="Times New Roman"/>
                <a:sym typeface="Times New Roman"/>
              </a:defRPr>
            </a:lvl5pPr>
            <a:lvl6pPr indent="0" lvl="5" marL="0" marR="0" algn="r">
              <a:spcBef>
                <a:spcPts val="0"/>
              </a:spcBef>
              <a:spcAft>
                <a:spcPts val="0"/>
              </a:spcAft>
              <a:buNone/>
              <a:defRPr sz="1200">
                <a:solidFill>
                  <a:srgbClr val="414141"/>
                </a:solidFill>
                <a:latin typeface="Times New Roman"/>
                <a:ea typeface="Times New Roman"/>
                <a:cs typeface="Times New Roman"/>
                <a:sym typeface="Times New Roman"/>
              </a:defRPr>
            </a:lvl6pPr>
            <a:lvl7pPr indent="0" lvl="6" marL="0" marR="0" algn="r">
              <a:spcBef>
                <a:spcPts val="0"/>
              </a:spcBef>
              <a:spcAft>
                <a:spcPts val="0"/>
              </a:spcAft>
              <a:buNone/>
              <a:defRPr sz="1200">
                <a:solidFill>
                  <a:srgbClr val="414141"/>
                </a:solidFill>
                <a:latin typeface="Times New Roman"/>
                <a:ea typeface="Times New Roman"/>
                <a:cs typeface="Times New Roman"/>
                <a:sym typeface="Times New Roman"/>
              </a:defRPr>
            </a:lvl7pPr>
            <a:lvl8pPr indent="0" lvl="7" marL="0" marR="0" algn="r">
              <a:spcBef>
                <a:spcPts val="0"/>
              </a:spcBef>
              <a:spcAft>
                <a:spcPts val="0"/>
              </a:spcAft>
              <a:buNone/>
              <a:defRPr sz="1200">
                <a:solidFill>
                  <a:srgbClr val="414141"/>
                </a:solidFill>
                <a:latin typeface="Times New Roman"/>
                <a:ea typeface="Times New Roman"/>
                <a:cs typeface="Times New Roman"/>
                <a:sym typeface="Times New Roman"/>
              </a:defRPr>
            </a:lvl8pPr>
            <a:lvl9pPr indent="0" lvl="8" marL="0" marR="0" algn="r">
              <a:spcBef>
                <a:spcPts val="0"/>
              </a:spcBef>
              <a:spcAft>
                <a:spcPts val="0"/>
              </a:spcAft>
              <a:buNone/>
              <a:defRPr sz="1200">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82" name="Shape 82"/>
        <p:cNvGrpSpPr/>
        <p:nvPr/>
      </p:nvGrpSpPr>
      <p:grpSpPr>
        <a:xfrm>
          <a:off x="0" y="0"/>
          <a:ext cx="0" cy="0"/>
          <a:chOff x="0" y="0"/>
          <a:chExt cx="0" cy="0"/>
        </a:xfrm>
      </p:grpSpPr>
      <p:sp>
        <p:nvSpPr>
          <p:cNvPr id="83" name="Google Shape;83;p46"/>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46"/>
          <p:cNvSpPr txBox="1"/>
          <p:nvPr>
            <p:ph idx="11" type="ftr"/>
          </p:nvPr>
        </p:nvSpPr>
        <p:spPr>
          <a:xfrm>
            <a:off x="2640013" y="6477000"/>
            <a:ext cx="5508625" cy="274638"/>
          </a:xfrm>
          <a:prstGeom prst="rect">
            <a:avLst/>
          </a:prstGeom>
          <a:noFill/>
          <a:ln>
            <a:noFill/>
          </a:ln>
        </p:spPr>
        <p:txBody>
          <a:bodyPr anchorCtr="0" anchor="b" bIns="0" lIns="45700"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46"/>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algn="r">
              <a:spcBef>
                <a:spcPts val="0"/>
              </a:spcBef>
              <a:spcAft>
                <a:spcPts val="0"/>
              </a:spcAft>
              <a:buNone/>
              <a:defRPr sz="1200">
                <a:solidFill>
                  <a:srgbClr val="414141"/>
                </a:solidFill>
                <a:latin typeface="Times New Roman"/>
                <a:ea typeface="Times New Roman"/>
                <a:cs typeface="Times New Roman"/>
                <a:sym typeface="Times New Roman"/>
              </a:defRPr>
            </a:lvl1pPr>
            <a:lvl2pPr indent="0" lvl="1" marL="0" marR="0" algn="r">
              <a:spcBef>
                <a:spcPts val="0"/>
              </a:spcBef>
              <a:spcAft>
                <a:spcPts val="0"/>
              </a:spcAft>
              <a:buNone/>
              <a:defRPr sz="1200">
                <a:solidFill>
                  <a:srgbClr val="414141"/>
                </a:solidFill>
                <a:latin typeface="Times New Roman"/>
                <a:ea typeface="Times New Roman"/>
                <a:cs typeface="Times New Roman"/>
                <a:sym typeface="Times New Roman"/>
              </a:defRPr>
            </a:lvl2pPr>
            <a:lvl3pPr indent="0" lvl="2" marL="0" marR="0" algn="r">
              <a:spcBef>
                <a:spcPts val="0"/>
              </a:spcBef>
              <a:spcAft>
                <a:spcPts val="0"/>
              </a:spcAft>
              <a:buNone/>
              <a:defRPr sz="1200">
                <a:solidFill>
                  <a:srgbClr val="414141"/>
                </a:solidFill>
                <a:latin typeface="Times New Roman"/>
                <a:ea typeface="Times New Roman"/>
                <a:cs typeface="Times New Roman"/>
                <a:sym typeface="Times New Roman"/>
              </a:defRPr>
            </a:lvl3pPr>
            <a:lvl4pPr indent="0" lvl="3" marL="0" marR="0" algn="r">
              <a:spcBef>
                <a:spcPts val="0"/>
              </a:spcBef>
              <a:spcAft>
                <a:spcPts val="0"/>
              </a:spcAft>
              <a:buNone/>
              <a:defRPr sz="1200">
                <a:solidFill>
                  <a:srgbClr val="414141"/>
                </a:solidFill>
                <a:latin typeface="Times New Roman"/>
                <a:ea typeface="Times New Roman"/>
                <a:cs typeface="Times New Roman"/>
                <a:sym typeface="Times New Roman"/>
              </a:defRPr>
            </a:lvl4pPr>
            <a:lvl5pPr indent="0" lvl="4" marL="0" marR="0" algn="r">
              <a:spcBef>
                <a:spcPts val="0"/>
              </a:spcBef>
              <a:spcAft>
                <a:spcPts val="0"/>
              </a:spcAft>
              <a:buNone/>
              <a:defRPr sz="1200">
                <a:solidFill>
                  <a:srgbClr val="414141"/>
                </a:solidFill>
                <a:latin typeface="Times New Roman"/>
                <a:ea typeface="Times New Roman"/>
                <a:cs typeface="Times New Roman"/>
                <a:sym typeface="Times New Roman"/>
              </a:defRPr>
            </a:lvl5pPr>
            <a:lvl6pPr indent="0" lvl="5" marL="0" marR="0" algn="r">
              <a:spcBef>
                <a:spcPts val="0"/>
              </a:spcBef>
              <a:spcAft>
                <a:spcPts val="0"/>
              </a:spcAft>
              <a:buNone/>
              <a:defRPr sz="1200">
                <a:solidFill>
                  <a:srgbClr val="414141"/>
                </a:solidFill>
                <a:latin typeface="Times New Roman"/>
                <a:ea typeface="Times New Roman"/>
                <a:cs typeface="Times New Roman"/>
                <a:sym typeface="Times New Roman"/>
              </a:defRPr>
            </a:lvl6pPr>
            <a:lvl7pPr indent="0" lvl="6" marL="0" marR="0" algn="r">
              <a:spcBef>
                <a:spcPts val="0"/>
              </a:spcBef>
              <a:spcAft>
                <a:spcPts val="0"/>
              </a:spcAft>
              <a:buNone/>
              <a:defRPr sz="1200">
                <a:solidFill>
                  <a:srgbClr val="414141"/>
                </a:solidFill>
                <a:latin typeface="Times New Roman"/>
                <a:ea typeface="Times New Roman"/>
                <a:cs typeface="Times New Roman"/>
                <a:sym typeface="Times New Roman"/>
              </a:defRPr>
            </a:lvl7pPr>
            <a:lvl8pPr indent="0" lvl="7" marL="0" marR="0" algn="r">
              <a:spcBef>
                <a:spcPts val="0"/>
              </a:spcBef>
              <a:spcAft>
                <a:spcPts val="0"/>
              </a:spcAft>
              <a:buNone/>
              <a:defRPr sz="1200">
                <a:solidFill>
                  <a:srgbClr val="414141"/>
                </a:solidFill>
                <a:latin typeface="Times New Roman"/>
                <a:ea typeface="Times New Roman"/>
                <a:cs typeface="Times New Roman"/>
                <a:sym typeface="Times New Roman"/>
              </a:defRPr>
            </a:lvl8pPr>
            <a:lvl9pPr indent="0" lvl="8" marL="0" marR="0" algn="r">
              <a:spcBef>
                <a:spcPts val="0"/>
              </a:spcBef>
              <a:spcAft>
                <a:spcPts val="0"/>
              </a:spcAft>
              <a:buNone/>
              <a:defRPr sz="1200">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86" name="Shape 86"/>
        <p:cNvGrpSpPr/>
        <p:nvPr/>
      </p:nvGrpSpPr>
      <p:grpSpPr>
        <a:xfrm>
          <a:off x="0" y="0"/>
          <a:ext cx="0" cy="0"/>
          <a:chOff x="0" y="0"/>
          <a:chExt cx="0" cy="0"/>
        </a:xfrm>
      </p:grpSpPr>
      <p:sp>
        <p:nvSpPr>
          <p:cNvPr id="87" name="Google Shape;87;p47"/>
          <p:cNvSpPr/>
          <p:nvPr/>
        </p:nvSpPr>
        <p:spPr>
          <a:xfrm>
            <a:off x="2855913" y="0"/>
            <a:ext cx="46037" cy="145415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Times New Roman"/>
              <a:ea typeface="Times New Roman"/>
              <a:cs typeface="Times New Roman"/>
              <a:sym typeface="Times New Roman"/>
            </a:endParaRPr>
          </a:p>
        </p:txBody>
      </p:sp>
      <p:sp>
        <p:nvSpPr>
          <p:cNvPr id="88" name="Google Shape;88;p47"/>
          <p:cNvSpPr/>
          <p:nvPr/>
        </p:nvSpPr>
        <p:spPr>
          <a:xfrm>
            <a:off x="2855913" y="0"/>
            <a:ext cx="46037" cy="145415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Times New Roman"/>
              <a:ea typeface="Times New Roman"/>
              <a:cs typeface="Times New Roman"/>
              <a:sym typeface="Times New Roman"/>
            </a:endParaRPr>
          </a:p>
        </p:txBody>
      </p:sp>
      <p:sp>
        <p:nvSpPr>
          <p:cNvPr id="89" name="Google Shape;89;p47"/>
          <p:cNvSpPr txBox="1"/>
          <p:nvPr>
            <p:ph type="title"/>
          </p:nvPr>
        </p:nvSpPr>
        <p:spPr>
          <a:xfrm>
            <a:off x="167838" y="152400"/>
            <a:ext cx="2523744" cy="978408"/>
          </a:xfrm>
          <a:prstGeom prst="rect">
            <a:avLst/>
          </a:prstGeom>
          <a:noFill/>
          <a:ln>
            <a:noFill/>
          </a:ln>
        </p:spPr>
        <p:txBody>
          <a:bodyPr anchorCtr="0" anchor="b" bIns="0" lIns="73150" spcFirstLastPara="1" rIns="45700" wrap="square" tIns="45700">
            <a:normAutofit/>
          </a:bodyPr>
          <a:lstStyle>
            <a:lvl1pPr lvl="0" algn="l">
              <a:spcBef>
                <a:spcPts val="0"/>
              </a:spcBef>
              <a:spcAft>
                <a:spcPts val="0"/>
              </a:spcAft>
              <a:buSzPts val="1400"/>
              <a:buNone/>
              <a:defRPr b="0"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47"/>
          <p:cNvSpPr txBox="1"/>
          <p:nvPr>
            <p:ph idx="1" type="body"/>
          </p:nvPr>
        </p:nvSpPr>
        <p:spPr>
          <a:xfrm>
            <a:off x="3019377" y="1743133"/>
            <a:ext cx="5920641" cy="4558885"/>
          </a:xfrm>
          <a:prstGeom prst="rect">
            <a:avLst/>
          </a:prstGeom>
          <a:noFill/>
          <a:ln>
            <a:noFill/>
          </a:ln>
        </p:spPr>
        <p:txBody>
          <a:bodyPr anchorCtr="0" anchor="t" bIns="45700" lIns="54850" spcFirstLastPara="1" rIns="91425" wrap="square" tIns="91425">
            <a:noAutofit/>
          </a:bodyPr>
          <a:lstStyle>
            <a:lvl1pPr indent="-391160" lvl="0" marL="457200" algn="l">
              <a:spcBef>
                <a:spcPts val="0"/>
              </a:spcBef>
              <a:spcAft>
                <a:spcPts val="0"/>
              </a:spcAft>
              <a:buSzPts val="2560"/>
              <a:buChar char="◼"/>
              <a:defRPr sz="3200"/>
            </a:lvl1pPr>
            <a:lvl2pPr indent="-388619" lvl="1" marL="914400" algn="l">
              <a:spcBef>
                <a:spcPts val="560"/>
              </a:spcBef>
              <a:spcAft>
                <a:spcPts val="0"/>
              </a:spcAft>
              <a:buSzPts val="2520"/>
              <a:buChar char="▪"/>
              <a:defRPr sz="2800"/>
            </a:lvl2pPr>
            <a:lvl3pPr indent="-381000" lvl="2" marL="1371600" algn="l">
              <a:spcBef>
                <a:spcPts val="480"/>
              </a:spcBef>
              <a:spcAft>
                <a:spcPts val="0"/>
              </a:spcAft>
              <a:buSzPts val="2400"/>
              <a:buChar char="▪"/>
              <a:defRPr sz="2400"/>
            </a:lvl3pPr>
            <a:lvl4pPr indent="-355600" lvl="3" marL="1828800" algn="l">
              <a:spcBef>
                <a:spcPts val="400"/>
              </a:spcBef>
              <a:spcAft>
                <a:spcPts val="0"/>
              </a:spcAft>
              <a:buSzPts val="2000"/>
              <a:buChar char="▪"/>
              <a:defRPr sz="2000"/>
            </a:lvl4pPr>
            <a:lvl5pPr indent="-355600" lvl="4" marL="2286000" algn="l">
              <a:spcBef>
                <a:spcPts val="400"/>
              </a:spcBef>
              <a:spcAft>
                <a:spcPts val="0"/>
              </a:spcAft>
              <a:buSzPts val="2000"/>
              <a:buChar char="🢝"/>
              <a:defRPr sz="2000"/>
            </a:lvl5pPr>
            <a:lvl6pPr indent="-355600" lvl="5" marL="2743200" algn="l">
              <a:spcBef>
                <a:spcPts val="400"/>
              </a:spcBef>
              <a:spcAft>
                <a:spcPts val="0"/>
              </a:spcAft>
              <a:buSzPts val="2000"/>
              <a:buChar char="●"/>
              <a:defRPr sz="2000"/>
            </a:lvl6pPr>
            <a:lvl7pPr indent="-355600" lvl="6" marL="3200400" algn="l">
              <a:spcBef>
                <a:spcPts val="400"/>
              </a:spcBef>
              <a:spcAft>
                <a:spcPts val="0"/>
              </a:spcAft>
              <a:buSzPts val="2000"/>
              <a:buChar char="●"/>
              <a:defRPr sz="2000"/>
            </a:lvl7pPr>
            <a:lvl8pPr indent="-355600" lvl="7" marL="3657600" algn="l">
              <a:spcBef>
                <a:spcPts val="400"/>
              </a:spcBef>
              <a:spcAft>
                <a:spcPts val="0"/>
              </a:spcAft>
              <a:buSzPts val="2000"/>
              <a:buChar char="●"/>
              <a:defRPr sz="2000"/>
            </a:lvl8pPr>
            <a:lvl9pPr indent="-355600" lvl="8" marL="4114800" algn="l">
              <a:spcBef>
                <a:spcPts val="400"/>
              </a:spcBef>
              <a:spcAft>
                <a:spcPts val="0"/>
              </a:spcAft>
              <a:buSzPts val="2000"/>
              <a:buChar char="●"/>
              <a:defRPr sz="2000"/>
            </a:lvl9pPr>
          </a:lstStyle>
          <a:p/>
        </p:txBody>
      </p:sp>
      <p:sp>
        <p:nvSpPr>
          <p:cNvPr id="91" name="Google Shape;91;p47"/>
          <p:cNvSpPr txBox="1"/>
          <p:nvPr>
            <p:ph idx="2" type="body"/>
          </p:nvPr>
        </p:nvSpPr>
        <p:spPr>
          <a:xfrm>
            <a:off x="167838" y="1730018"/>
            <a:ext cx="2468880" cy="4572000"/>
          </a:xfrm>
          <a:prstGeom prst="rect">
            <a:avLst/>
          </a:prstGeom>
          <a:noFill/>
          <a:ln>
            <a:noFill/>
          </a:ln>
        </p:spPr>
        <p:txBody>
          <a:bodyPr anchorCtr="0" anchor="t" bIns="45700" lIns="54850" spcFirstLastPara="1" rIns="91425" wrap="square" tIns="91425">
            <a:noAutofit/>
          </a:bodyPr>
          <a:lstStyle>
            <a:lvl1pPr indent="-228600" lvl="0" marL="457200" algn="l">
              <a:spcBef>
                <a:spcPts val="0"/>
              </a:spcBef>
              <a:spcAft>
                <a:spcPts val="0"/>
              </a:spcAft>
              <a:buSzPts val="1120"/>
              <a:buNone/>
              <a:defRPr sz="1400"/>
            </a:lvl1pPr>
            <a:lvl2pPr indent="-228600" lvl="1" marL="914400" algn="l">
              <a:spcBef>
                <a:spcPts val="240"/>
              </a:spcBef>
              <a:spcAft>
                <a:spcPts val="0"/>
              </a:spcAft>
              <a:buSzPts val="1080"/>
              <a:buNone/>
              <a:defRPr sz="1200"/>
            </a:lvl2pPr>
            <a:lvl3pPr indent="-228600" lvl="2" marL="1371600" algn="l">
              <a:spcBef>
                <a:spcPts val="200"/>
              </a:spcBef>
              <a:spcAft>
                <a:spcPts val="0"/>
              </a:spcAft>
              <a:buSzPts val="1000"/>
              <a:buNone/>
              <a:defRPr sz="1000"/>
            </a:lvl3pPr>
            <a:lvl4pPr indent="-228600" lvl="3" marL="1828800" algn="l">
              <a:spcBef>
                <a:spcPts val="180"/>
              </a:spcBef>
              <a:spcAft>
                <a:spcPts val="0"/>
              </a:spcAft>
              <a:buSzPts val="900"/>
              <a:buNone/>
              <a:defRPr sz="900"/>
            </a:lvl4pPr>
            <a:lvl5pPr indent="-228600" lvl="4" marL="2286000" algn="l">
              <a:spcBef>
                <a:spcPts val="180"/>
              </a:spcBef>
              <a:spcAft>
                <a:spcPts val="0"/>
              </a:spcAft>
              <a:buSzPts val="900"/>
              <a:buNone/>
              <a:defRPr sz="900"/>
            </a:lvl5pPr>
            <a:lvl6pPr indent="-228600" lvl="5" marL="2743200" algn="l">
              <a:spcBef>
                <a:spcPts val="180"/>
              </a:spcBef>
              <a:spcAft>
                <a:spcPts val="0"/>
              </a:spcAft>
              <a:buSzPts val="900"/>
              <a:buNone/>
              <a:defRPr sz="900"/>
            </a:lvl6pPr>
            <a:lvl7pPr indent="-228600" lvl="6" marL="3200400" algn="l">
              <a:spcBef>
                <a:spcPts val="180"/>
              </a:spcBef>
              <a:spcAft>
                <a:spcPts val="0"/>
              </a:spcAft>
              <a:buSzPts val="900"/>
              <a:buNone/>
              <a:defRPr sz="900"/>
            </a:lvl7pPr>
            <a:lvl8pPr indent="-228600" lvl="7" marL="3657600" algn="l">
              <a:spcBef>
                <a:spcPts val="180"/>
              </a:spcBef>
              <a:spcAft>
                <a:spcPts val="0"/>
              </a:spcAft>
              <a:buSzPts val="900"/>
              <a:buNone/>
              <a:defRPr sz="900"/>
            </a:lvl8pPr>
            <a:lvl9pPr indent="-228600" lvl="8" marL="4114800" algn="l">
              <a:spcBef>
                <a:spcPts val="180"/>
              </a:spcBef>
              <a:spcAft>
                <a:spcPts val="0"/>
              </a:spcAft>
              <a:buSzPts val="900"/>
              <a:buNone/>
              <a:defRPr sz="900"/>
            </a:lvl9pPr>
          </a:lstStyle>
          <a:p/>
        </p:txBody>
      </p:sp>
      <p:sp>
        <p:nvSpPr>
          <p:cNvPr id="92" name="Google Shape;92;p47"/>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47"/>
          <p:cNvSpPr txBox="1"/>
          <p:nvPr>
            <p:ph idx="11" type="ftr"/>
          </p:nvPr>
        </p:nvSpPr>
        <p:spPr>
          <a:xfrm>
            <a:off x="2640013" y="6477000"/>
            <a:ext cx="5508625" cy="274638"/>
          </a:xfrm>
          <a:prstGeom prst="rect">
            <a:avLst/>
          </a:prstGeom>
          <a:noFill/>
          <a:ln>
            <a:noFill/>
          </a:ln>
        </p:spPr>
        <p:txBody>
          <a:bodyPr anchorCtr="0" anchor="b" bIns="0" lIns="45700"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47"/>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algn="r">
              <a:spcBef>
                <a:spcPts val="0"/>
              </a:spcBef>
              <a:spcAft>
                <a:spcPts val="0"/>
              </a:spcAft>
              <a:buNone/>
              <a:defRPr sz="1200">
                <a:solidFill>
                  <a:srgbClr val="414141"/>
                </a:solidFill>
                <a:latin typeface="Times New Roman"/>
                <a:ea typeface="Times New Roman"/>
                <a:cs typeface="Times New Roman"/>
                <a:sym typeface="Times New Roman"/>
              </a:defRPr>
            </a:lvl1pPr>
            <a:lvl2pPr indent="0" lvl="1" marL="0" marR="0" algn="r">
              <a:spcBef>
                <a:spcPts val="0"/>
              </a:spcBef>
              <a:spcAft>
                <a:spcPts val="0"/>
              </a:spcAft>
              <a:buNone/>
              <a:defRPr sz="1200">
                <a:solidFill>
                  <a:srgbClr val="414141"/>
                </a:solidFill>
                <a:latin typeface="Times New Roman"/>
                <a:ea typeface="Times New Roman"/>
                <a:cs typeface="Times New Roman"/>
                <a:sym typeface="Times New Roman"/>
              </a:defRPr>
            </a:lvl2pPr>
            <a:lvl3pPr indent="0" lvl="2" marL="0" marR="0" algn="r">
              <a:spcBef>
                <a:spcPts val="0"/>
              </a:spcBef>
              <a:spcAft>
                <a:spcPts val="0"/>
              </a:spcAft>
              <a:buNone/>
              <a:defRPr sz="1200">
                <a:solidFill>
                  <a:srgbClr val="414141"/>
                </a:solidFill>
                <a:latin typeface="Times New Roman"/>
                <a:ea typeface="Times New Roman"/>
                <a:cs typeface="Times New Roman"/>
                <a:sym typeface="Times New Roman"/>
              </a:defRPr>
            </a:lvl3pPr>
            <a:lvl4pPr indent="0" lvl="3" marL="0" marR="0" algn="r">
              <a:spcBef>
                <a:spcPts val="0"/>
              </a:spcBef>
              <a:spcAft>
                <a:spcPts val="0"/>
              </a:spcAft>
              <a:buNone/>
              <a:defRPr sz="1200">
                <a:solidFill>
                  <a:srgbClr val="414141"/>
                </a:solidFill>
                <a:latin typeface="Times New Roman"/>
                <a:ea typeface="Times New Roman"/>
                <a:cs typeface="Times New Roman"/>
                <a:sym typeface="Times New Roman"/>
              </a:defRPr>
            </a:lvl4pPr>
            <a:lvl5pPr indent="0" lvl="4" marL="0" marR="0" algn="r">
              <a:spcBef>
                <a:spcPts val="0"/>
              </a:spcBef>
              <a:spcAft>
                <a:spcPts val="0"/>
              </a:spcAft>
              <a:buNone/>
              <a:defRPr sz="1200">
                <a:solidFill>
                  <a:srgbClr val="414141"/>
                </a:solidFill>
                <a:latin typeface="Times New Roman"/>
                <a:ea typeface="Times New Roman"/>
                <a:cs typeface="Times New Roman"/>
                <a:sym typeface="Times New Roman"/>
              </a:defRPr>
            </a:lvl5pPr>
            <a:lvl6pPr indent="0" lvl="5" marL="0" marR="0" algn="r">
              <a:spcBef>
                <a:spcPts val="0"/>
              </a:spcBef>
              <a:spcAft>
                <a:spcPts val="0"/>
              </a:spcAft>
              <a:buNone/>
              <a:defRPr sz="1200">
                <a:solidFill>
                  <a:srgbClr val="414141"/>
                </a:solidFill>
                <a:latin typeface="Times New Roman"/>
                <a:ea typeface="Times New Roman"/>
                <a:cs typeface="Times New Roman"/>
                <a:sym typeface="Times New Roman"/>
              </a:defRPr>
            </a:lvl6pPr>
            <a:lvl7pPr indent="0" lvl="6" marL="0" marR="0" algn="r">
              <a:spcBef>
                <a:spcPts val="0"/>
              </a:spcBef>
              <a:spcAft>
                <a:spcPts val="0"/>
              </a:spcAft>
              <a:buNone/>
              <a:defRPr sz="1200">
                <a:solidFill>
                  <a:srgbClr val="414141"/>
                </a:solidFill>
                <a:latin typeface="Times New Roman"/>
                <a:ea typeface="Times New Roman"/>
                <a:cs typeface="Times New Roman"/>
                <a:sym typeface="Times New Roman"/>
              </a:defRPr>
            </a:lvl7pPr>
            <a:lvl8pPr indent="0" lvl="7" marL="0" marR="0" algn="r">
              <a:spcBef>
                <a:spcPts val="0"/>
              </a:spcBef>
              <a:spcAft>
                <a:spcPts val="0"/>
              </a:spcAft>
              <a:buNone/>
              <a:defRPr sz="1200">
                <a:solidFill>
                  <a:srgbClr val="414141"/>
                </a:solidFill>
                <a:latin typeface="Times New Roman"/>
                <a:ea typeface="Times New Roman"/>
                <a:cs typeface="Times New Roman"/>
                <a:sym typeface="Times New Roman"/>
              </a:defRPr>
            </a:lvl8pPr>
            <a:lvl9pPr indent="0" lvl="8" marL="0" marR="0" algn="r">
              <a:spcBef>
                <a:spcPts val="0"/>
              </a:spcBef>
              <a:spcAft>
                <a:spcPts val="0"/>
              </a:spcAft>
              <a:buNone/>
              <a:defRPr sz="1200">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bg>
      <p:bgPr>
        <a:solidFill>
          <a:schemeClr val="lt2"/>
        </a:solidFill>
      </p:bgPr>
    </p:bg>
    <p:spTree>
      <p:nvGrpSpPr>
        <p:cNvPr id="95" name="Shape 95"/>
        <p:cNvGrpSpPr/>
        <p:nvPr/>
      </p:nvGrpSpPr>
      <p:grpSpPr>
        <a:xfrm>
          <a:off x="0" y="0"/>
          <a:ext cx="0" cy="0"/>
          <a:chOff x="0" y="0"/>
          <a:chExt cx="0" cy="0"/>
        </a:xfrm>
      </p:grpSpPr>
      <p:sp>
        <p:nvSpPr>
          <p:cNvPr id="96" name="Google Shape;96;p48"/>
          <p:cNvSpPr/>
          <p:nvPr/>
        </p:nvSpPr>
        <p:spPr>
          <a:xfrm>
            <a:off x="2855913" y="0"/>
            <a:ext cx="46037"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Times New Roman"/>
              <a:ea typeface="Times New Roman"/>
              <a:cs typeface="Times New Roman"/>
              <a:sym typeface="Times New Roman"/>
            </a:endParaRPr>
          </a:p>
        </p:txBody>
      </p:sp>
      <p:sp>
        <p:nvSpPr>
          <p:cNvPr id="97" name="Google Shape;97;p48"/>
          <p:cNvSpPr/>
          <p:nvPr/>
        </p:nvSpPr>
        <p:spPr>
          <a:xfrm>
            <a:off x="2855913" y="0"/>
            <a:ext cx="46037"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Times New Roman"/>
              <a:ea typeface="Times New Roman"/>
              <a:cs typeface="Times New Roman"/>
              <a:sym typeface="Times New Roman"/>
            </a:endParaRPr>
          </a:p>
        </p:txBody>
      </p:sp>
      <p:sp>
        <p:nvSpPr>
          <p:cNvPr id="98" name="Google Shape;98;p48"/>
          <p:cNvSpPr txBox="1"/>
          <p:nvPr>
            <p:ph type="title"/>
          </p:nvPr>
        </p:nvSpPr>
        <p:spPr>
          <a:xfrm>
            <a:off x="164592" y="155448"/>
            <a:ext cx="2525150" cy="978408"/>
          </a:xfrm>
          <a:prstGeom prst="rect">
            <a:avLst/>
          </a:prstGeom>
          <a:noFill/>
          <a:ln>
            <a:noFill/>
          </a:ln>
        </p:spPr>
        <p:txBody>
          <a:bodyPr anchorCtr="0" anchor="b" bIns="0" lIns="73150" spcFirstLastPara="1" rIns="45700" wrap="square" tIns="45700">
            <a:normAutofit/>
          </a:bodyPr>
          <a:lstStyle>
            <a:lvl1pPr lvl="0" algn="l">
              <a:spcBef>
                <a:spcPts val="0"/>
              </a:spcBef>
              <a:spcAft>
                <a:spcPts val="0"/>
              </a:spcAft>
              <a:buSzPts val="1400"/>
              <a:buNone/>
              <a:defRPr b="0"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48"/>
          <p:cNvSpPr/>
          <p:nvPr>
            <p:ph idx="2" type="pic"/>
          </p:nvPr>
        </p:nvSpPr>
        <p:spPr>
          <a:xfrm>
            <a:off x="2903805" y="1484808"/>
            <a:ext cx="6247397" cy="5373192"/>
          </a:xfrm>
          <a:prstGeom prst="rect">
            <a:avLst/>
          </a:prstGeom>
          <a:solidFill>
            <a:srgbClr val="C7C2B7"/>
          </a:solidFill>
          <a:ln>
            <a:noFill/>
          </a:ln>
        </p:spPr>
      </p:sp>
      <p:sp>
        <p:nvSpPr>
          <p:cNvPr id="100" name="Google Shape;100;p48"/>
          <p:cNvSpPr txBox="1"/>
          <p:nvPr>
            <p:ph idx="1" type="body"/>
          </p:nvPr>
        </p:nvSpPr>
        <p:spPr>
          <a:xfrm>
            <a:off x="164592" y="1728216"/>
            <a:ext cx="2468880" cy="4572000"/>
          </a:xfrm>
          <a:prstGeom prst="rect">
            <a:avLst/>
          </a:prstGeom>
          <a:noFill/>
          <a:ln>
            <a:noFill/>
          </a:ln>
        </p:spPr>
        <p:txBody>
          <a:bodyPr anchorCtr="0" anchor="t" bIns="45700" lIns="54850" spcFirstLastPara="1" rIns="91425" wrap="square" tIns="91425">
            <a:noAutofit/>
          </a:bodyPr>
          <a:lstStyle>
            <a:lvl1pPr indent="-228600" lvl="0" marL="457200" algn="l">
              <a:spcBef>
                <a:spcPts val="0"/>
              </a:spcBef>
              <a:spcAft>
                <a:spcPts val="0"/>
              </a:spcAft>
              <a:buSzPts val="1120"/>
              <a:buNone/>
              <a:defRPr sz="1400"/>
            </a:lvl1pPr>
            <a:lvl2pPr indent="-228600" lvl="1" marL="914400" algn="l">
              <a:spcBef>
                <a:spcPts val="240"/>
              </a:spcBef>
              <a:spcAft>
                <a:spcPts val="0"/>
              </a:spcAft>
              <a:buSzPts val="1080"/>
              <a:buNone/>
              <a:defRPr sz="1200"/>
            </a:lvl2pPr>
            <a:lvl3pPr indent="-228600" lvl="2" marL="1371600" algn="l">
              <a:spcBef>
                <a:spcPts val="200"/>
              </a:spcBef>
              <a:spcAft>
                <a:spcPts val="0"/>
              </a:spcAft>
              <a:buSzPts val="1000"/>
              <a:buNone/>
              <a:defRPr sz="1000"/>
            </a:lvl3pPr>
            <a:lvl4pPr indent="-228600" lvl="3" marL="1828800" algn="l">
              <a:spcBef>
                <a:spcPts val="180"/>
              </a:spcBef>
              <a:spcAft>
                <a:spcPts val="0"/>
              </a:spcAft>
              <a:buSzPts val="900"/>
              <a:buNone/>
              <a:defRPr sz="900"/>
            </a:lvl4pPr>
            <a:lvl5pPr indent="-228600" lvl="4" marL="2286000" algn="l">
              <a:spcBef>
                <a:spcPts val="180"/>
              </a:spcBef>
              <a:spcAft>
                <a:spcPts val="0"/>
              </a:spcAft>
              <a:buSzPts val="900"/>
              <a:buNone/>
              <a:defRPr sz="900"/>
            </a:lvl5pPr>
            <a:lvl6pPr indent="-228600" lvl="5" marL="2743200" algn="l">
              <a:spcBef>
                <a:spcPts val="180"/>
              </a:spcBef>
              <a:spcAft>
                <a:spcPts val="0"/>
              </a:spcAft>
              <a:buSzPts val="900"/>
              <a:buNone/>
              <a:defRPr sz="900"/>
            </a:lvl6pPr>
            <a:lvl7pPr indent="-228600" lvl="6" marL="3200400" algn="l">
              <a:spcBef>
                <a:spcPts val="180"/>
              </a:spcBef>
              <a:spcAft>
                <a:spcPts val="0"/>
              </a:spcAft>
              <a:buSzPts val="900"/>
              <a:buNone/>
              <a:defRPr sz="900"/>
            </a:lvl7pPr>
            <a:lvl8pPr indent="-228600" lvl="7" marL="3657600" algn="l">
              <a:spcBef>
                <a:spcPts val="180"/>
              </a:spcBef>
              <a:spcAft>
                <a:spcPts val="0"/>
              </a:spcAft>
              <a:buSzPts val="900"/>
              <a:buNone/>
              <a:defRPr sz="900"/>
            </a:lvl8pPr>
            <a:lvl9pPr indent="-228600" lvl="8" marL="4114800" algn="l">
              <a:spcBef>
                <a:spcPts val="180"/>
              </a:spcBef>
              <a:spcAft>
                <a:spcPts val="0"/>
              </a:spcAft>
              <a:buSzPts val="900"/>
              <a:buNone/>
              <a:defRPr sz="900"/>
            </a:lvl9pPr>
          </a:lstStyle>
          <a:p/>
        </p:txBody>
      </p:sp>
      <p:sp>
        <p:nvSpPr>
          <p:cNvPr id="101" name="Google Shape;101;p48"/>
          <p:cNvSpPr txBox="1"/>
          <p:nvPr>
            <p:ph idx="10" type="dt"/>
          </p:nvPr>
        </p:nvSpPr>
        <p:spPr>
          <a:xfrm>
            <a:off x="165100" y="1169988"/>
            <a:ext cx="2522538" cy="201612"/>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48"/>
          <p:cNvSpPr txBox="1"/>
          <p:nvPr>
            <p:ph idx="11" type="ftr"/>
          </p:nvPr>
        </p:nvSpPr>
        <p:spPr>
          <a:xfrm>
            <a:off x="3035300" y="1169988"/>
            <a:ext cx="5194300" cy="201612"/>
          </a:xfrm>
          <a:prstGeom prst="rect">
            <a:avLst/>
          </a:prstGeom>
          <a:noFill/>
          <a:ln>
            <a:noFill/>
          </a:ln>
        </p:spPr>
        <p:txBody>
          <a:bodyPr anchorCtr="0" anchor="b" bIns="0" lIns="45700" spcFirstLastPara="1" rIns="45700" wrap="square" tIns="45700">
            <a:noAutofit/>
          </a:bodyPr>
          <a:lstStyle>
            <a:lvl1pPr lvl="0" algn="l">
              <a:spcBef>
                <a:spcPts val="0"/>
              </a:spcBef>
              <a:spcAft>
                <a:spcPts val="0"/>
              </a:spcAft>
              <a:buSzPts val="1400"/>
              <a:buNone/>
              <a:defRPr>
                <a:solidFill>
                  <a:srgbClr val="BABABA"/>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3" name="Google Shape;103;p48"/>
          <p:cNvSpPr txBox="1"/>
          <p:nvPr>
            <p:ph idx="12" type="sldNum"/>
          </p:nvPr>
        </p:nvSpPr>
        <p:spPr>
          <a:xfrm>
            <a:off x="8339138" y="1169988"/>
            <a:ext cx="733425" cy="201612"/>
          </a:xfrm>
          <a:prstGeom prst="rect">
            <a:avLst/>
          </a:prstGeom>
          <a:noFill/>
          <a:ln>
            <a:noFill/>
          </a:ln>
        </p:spPr>
        <p:txBody>
          <a:bodyPr anchorCtr="0" anchor="b" bIns="0" lIns="91425" spcFirstLastPara="1" rIns="91425" wrap="square" tIns="45700">
            <a:noAutofit/>
          </a:bodyPr>
          <a:lstStyle>
            <a:lvl1pPr indent="0" lvl="0" marL="0" marR="0" algn="r">
              <a:spcBef>
                <a:spcPts val="0"/>
              </a:spcBef>
              <a:spcAft>
                <a:spcPts val="0"/>
              </a:spcAft>
              <a:buNone/>
              <a:defRPr sz="1200">
                <a:solidFill>
                  <a:srgbClr val="414141"/>
                </a:solidFill>
                <a:latin typeface="Times New Roman"/>
                <a:ea typeface="Times New Roman"/>
                <a:cs typeface="Times New Roman"/>
                <a:sym typeface="Times New Roman"/>
              </a:defRPr>
            </a:lvl1pPr>
            <a:lvl2pPr indent="0" lvl="1" marL="0" marR="0" algn="r">
              <a:spcBef>
                <a:spcPts val="0"/>
              </a:spcBef>
              <a:spcAft>
                <a:spcPts val="0"/>
              </a:spcAft>
              <a:buNone/>
              <a:defRPr sz="1200">
                <a:solidFill>
                  <a:srgbClr val="414141"/>
                </a:solidFill>
                <a:latin typeface="Times New Roman"/>
                <a:ea typeface="Times New Roman"/>
                <a:cs typeface="Times New Roman"/>
                <a:sym typeface="Times New Roman"/>
              </a:defRPr>
            </a:lvl2pPr>
            <a:lvl3pPr indent="0" lvl="2" marL="0" marR="0" algn="r">
              <a:spcBef>
                <a:spcPts val="0"/>
              </a:spcBef>
              <a:spcAft>
                <a:spcPts val="0"/>
              </a:spcAft>
              <a:buNone/>
              <a:defRPr sz="1200">
                <a:solidFill>
                  <a:srgbClr val="414141"/>
                </a:solidFill>
                <a:latin typeface="Times New Roman"/>
                <a:ea typeface="Times New Roman"/>
                <a:cs typeface="Times New Roman"/>
                <a:sym typeface="Times New Roman"/>
              </a:defRPr>
            </a:lvl3pPr>
            <a:lvl4pPr indent="0" lvl="3" marL="0" marR="0" algn="r">
              <a:spcBef>
                <a:spcPts val="0"/>
              </a:spcBef>
              <a:spcAft>
                <a:spcPts val="0"/>
              </a:spcAft>
              <a:buNone/>
              <a:defRPr sz="1200">
                <a:solidFill>
                  <a:srgbClr val="414141"/>
                </a:solidFill>
                <a:latin typeface="Times New Roman"/>
                <a:ea typeface="Times New Roman"/>
                <a:cs typeface="Times New Roman"/>
                <a:sym typeface="Times New Roman"/>
              </a:defRPr>
            </a:lvl4pPr>
            <a:lvl5pPr indent="0" lvl="4" marL="0" marR="0" algn="r">
              <a:spcBef>
                <a:spcPts val="0"/>
              </a:spcBef>
              <a:spcAft>
                <a:spcPts val="0"/>
              </a:spcAft>
              <a:buNone/>
              <a:defRPr sz="1200">
                <a:solidFill>
                  <a:srgbClr val="414141"/>
                </a:solidFill>
                <a:latin typeface="Times New Roman"/>
                <a:ea typeface="Times New Roman"/>
                <a:cs typeface="Times New Roman"/>
                <a:sym typeface="Times New Roman"/>
              </a:defRPr>
            </a:lvl5pPr>
            <a:lvl6pPr indent="0" lvl="5" marL="0" marR="0" algn="r">
              <a:spcBef>
                <a:spcPts val="0"/>
              </a:spcBef>
              <a:spcAft>
                <a:spcPts val="0"/>
              </a:spcAft>
              <a:buNone/>
              <a:defRPr sz="1200">
                <a:solidFill>
                  <a:srgbClr val="414141"/>
                </a:solidFill>
                <a:latin typeface="Times New Roman"/>
                <a:ea typeface="Times New Roman"/>
                <a:cs typeface="Times New Roman"/>
                <a:sym typeface="Times New Roman"/>
              </a:defRPr>
            </a:lvl6pPr>
            <a:lvl7pPr indent="0" lvl="6" marL="0" marR="0" algn="r">
              <a:spcBef>
                <a:spcPts val="0"/>
              </a:spcBef>
              <a:spcAft>
                <a:spcPts val="0"/>
              </a:spcAft>
              <a:buNone/>
              <a:defRPr sz="1200">
                <a:solidFill>
                  <a:srgbClr val="414141"/>
                </a:solidFill>
                <a:latin typeface="Times New Roman"/>
                <a:ea typeface="Times New Roman"/>
                <a:cs typeface="Times New Roman"/>
                <a:sym typeface="Times New Roman"/>
              </a:defRPr>
            </a:lvl7pPr>
            <a:lvl8pPr indent="0" lvl="7" marL="0" marR="0" algn="r">
              <a:spcBef>
                <a:spcPts val="0"/>
              </a:spcBef>
              <a:spcAft>
                <a:spcPts val="0"/>
              </a:spcAft>
              <a:buNone/>
              <a:defRPr sz="1200">
                <a:solidFill>
                  <a:srgbClr val="414141"/>
                </a:solidFill>
                <a:latin typeface="Times New Roman"/>
                <a:ea typeface="Times New Roman"/>
                <a:cs typeface="Times New Roman"/>
                <a:sym typeface="Times New Roman"/>
              </a:defRPr>
            </a:lvl8pPr>
            <a:lvl9pPr indent="0" lvl="8" marL="0" marR="0" algn="r">
              <a:spcBef>
                <a:spcPts val="0"/>
              </a:spcBef>
              <a:spcAft>
                <a:spcPts val="0"/>
              </a:spcAft>
              <a:buNone/>
              <a:defRPr sz="1200">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04" name="Shape 104"/>
        <p:cNvGrpSpPr/>
        <p:nvPr/>
      </p:nvGrpSpPr>
      <p:grpSpPr>
        <a:xfrm>
          <a:off x="0" y="0"/>
          <a:ext cx="0" cy="0"/>
          <a:chOff x="0" y="0"/>
          <a:chExt cx="0" cy="0"/>
        </a:xfrm>
      </p:grpSpPr>
      <p:sp>
        <p:nvSpPr>
          <p:cNvPr id="105" name="Google Shape;105;p49"/>
          <p:cNvSpPr txBox="1"/>
          <p:nvPr>
            <p:ph type="title"/>
          </p:nvPr>
        </p:nvSpPr>
        <p:spPr>
          <a:xfrm>
            <a:off x="457200" y="152400"/>
            <a:ext cx="8229600" cy="1250950"/>
          </a:xfrm>
          <a:prstGeom prst="rect">
            <a:avLst/>
          </a:prstGeom>
          <a:noFill/>
          <a:ln>
            <a:noFill/>
          </a:ln>
        </p:spPr>
        <p:txBody>
          <a:bodyPr anchorCtr="0" anchor="ctr" bIns="45700" lIns="91425" spcFirstLastPara="1" rIns="45700"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6" name="Google Shape;106;p49"/>
          <p:cNvSpPr txBox="1"/>
          <p:nvPr>
            <p:ph idx="1" type="body"/>
          </p:nvPr>
        </p:nvSpPr>
        <p:spPr>
          <a:xfrm rot="5400000">
            <a:off x="2259013" y="-26987"/>
            <a:ext cx="4625975" cy="8229600"/>
          </a:xfrm>
          <a:prstGeom prst="rect">
            <a:avLst/>
          </a:prstGeom>
          <a:noFill/>
          <a:ln>
            <a:noFill/>
          </a:ln>
        </p:spPr>
        <p:txBody>
          <a:bodyPr anchorCtr="0" anchor="t" bIns="45700" lIns="54850" spcFirstLastPara="1" rIns="91425" wrap="square" tIns="91425">
            <a:noAutofit/>
          </a:bodyPr>
          <a:lstStyle>
            <a:lvl1pPr indent="-320040" lvl="0" marL="457200" algn="l">
              <a:spcBef>
                <a:spcPts val="0"/>
              </a:spcBef>
              <a:spcAft>
                <a:spcPts val="0"/>
              </a:spcAft>
              <a:buSzPts val="1440"/>
              <a:buChar char="◼"/>
              <a:defRPr/>
            </a:lvl1pPr>
            <a:lvl2pPr indent="-331469" lvl="1" marL="914400" algn="l">
              <a:spcBef>
                <a:spcPts val="360"/>
              </a:spcBef>
              <a:spcAft>
                <a:spcPts val="0"/>
              </a:spcAft>
              <a:buSzPts val="162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107" name="Google Shape;107;p49"/>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8" name="Google Shape;108;p49"/>
          <p:cNvSpPr txBox="1"/>
          <p:nvPr>
            <p:ph idx="11" type="ftr"/>
          </p:nvPr>
        </p:nvSpPr>
        <p:spPr>
          <a:xfrm>
            <a:off x="2640013" y="6477000"/>
            <a:ext cx="5508625" cy="274638"/>
          </a:xfrm>
          <a:prstGeom prst="rect">
            <a:avLst/>
          </a:prstGeom>
          <a:noFill/>
          <a:ln>
            <a:noFill/>
          </a:ln>
        </p:spPr>
        <p:txBody>
          <a:bodyPr anchorCtr="0" anchor="b" bIns="0" lIns="45700"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49"/>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algn="r">
              <a:spcBef>
                <a:spcPts val="0"/>
              </a:spcBef>
              <a:spcAft>
                <a:spcPts val="0"/>
              </a:spcAft>
              <a:buNone/>
              <a:defRPr sz="1200">
                <a:solidFill>
                  <a:srgbClr val="414141"/>
                </a:solidFill>
                <a:latin typeface="Times New Roman"/>
                <a:ea typeface="Times New Roman"/>
                <a:cs typeface="Times New Roman"/>
                <a:sym typeface="Times New Roman"/>
              </a:defRPr>
            </a:lvl1pPr>
            <a:lvl2pPr indent="0" lvl="1" marL="0" marR="0" algn="r">
              <a:spcBef>
                <a:spcPts val="0"/>
              </a:spcBef>
              <a:spcAft>
                <a:spcPts val="0"/>
              </a:spcAft>
              <a:buNone/>
              <a:defRPr sz="1200">
                <a:solidFill>
                  <a:srgbClr val="414141"/>
                </a:solidFill>
                <a:latin typeface="Times New Roman"/>
                <a:ea typeface="Times New Roman"/>
                <a:cs typeface="Times New Roman"/>
                <a:sym typeface="Times New Roman"/>
              </a:defRPr>
            </a:lvl2pPr>
            <a:lvl3pPr indent="0" lvl="2" marL="0" marR="0" algn="r">
              <a:spcBef>
                <a:spcPts val="0"/>
              </a:spcBef>
              <a:spcAft>
                <a:spcPts val="0"/>
              </a:spcAft>
              <a:buNone/>
              <a:defRPr sz="1200">
                <a:solidFill>
                  <a:srgbClr val="414141"/>
                </a:solidFill>
                <a:latin typeface="Times New Roman"/>
                <a:ea typeface="Times New Roman"/>
                <a:cs typeface="Times New Roman"/>
                <a:sym typeface="Times New Roman"/>
              </a:defRPr>
            </a:lvl3pPr>
            <a:lvl4pPr indent="0" lvl="3" marL="0" marR="0" algn="r">
              <a:spcBef>
                <a:spcPts val="0"/>
              </a:spcBef>
              <a:spcAft>
                <a:spcPts val="0"/>
              </a:spcAft>
              <a:buNone/>
              <a:defRPr sz="1200">
                <a:solidFill>
                  <a:srgbClr val="414141"/>
                </a:solidFill>
                <a:latin typeface="Times New Roman"/>
                <a:ea typeface="Times New Roman"/>
                <a:cs typeface="Times New Roman"/>
                <a:sym typeface="Times New Roman"/>
              </a:defRPr>
            </a:lvl4pPr>
            <a:lvl5pPr indent="0" lvl="4" marL="0" marR="0" algn="r">
              <a:spcBef>
                <a:spcPts val="0"/>
              </a:spcBef>
              <a:spcAft>
                <a:spcPts val="0"/>
              </a:spcAft>
              <a:buNone/>
              <a:defRPr sz="1200">
                <a:solidFill>
                  <a:srgbClr val="414141"/>
                </a:solidFill>
                <a:latin typeface="Times New Roman"/>
                <a:ea typeface="Times New Roman"/>
                <a:cs typeface="Times New Roman"/>
                <a:sym typeface="Times New Roman"/>
              </a:defRPr>
            </a:lvl5pPr>
            <a:lvl6pPr indent="0" lvl="5" marL="0" marR="0" algn="r">
              <a:spcBef>
                <a:spcPts val="0"/>
              </a:spcBef>
              <a:spcAft>
                <a:spcPts val="0"/>
              </a:spcAft>
              <a:buNone/>
              <a:defRPr sz="1200">
                <a:solidFill>
                  <a:srgbClr val="414141"/>
                </a:solidFill>
                <a:latin typeface="Times New Roman"/>
                <a:ea typeface="Times New Roman"/>
                <a:cs typeface="Times New Roman"/>
                <a:sym typeface="Times New Roman"/>
              </a:defRPr>
            </a:lvl6pPr>
            <a:lvl7pPr indent="0" lvl="6" marL="0" marR="0" algn="r">
              <a:spcBef>
                <a:spcPts val="0"/>
              </a:spcBef>
              <a:spcAft>
                <a:spcPts val="0"/>
              </a:spcAft>
              <a:buNone/>
              <a:defRPr sz="1200">
                <a:solidFill>
                  <a:srgbClr val="414141"/>
                </a:solidFill>
                <a:latin typeface="Times New Roman"/>
                <a:ea typeface="Times New Roman"/>
                <a:cs typeface="Times New Roman"/>
                <a:sym typeface="Times New Roman"/>
              </a:defRPr>
            </a:lvl7pPr>
            <a:lvl8pPr indent="0" lvl="7" marL="0" marR="0" algn="r">
              <a:spcBef>
                <a:spcPts val="0"/>
              </a:spcBef>
              <a:spcAft>
                <a:spcPts val="0"/>
              </a:spcAft>
              <a:buNone/>
              <a:defRPr sz="1200">
                <a:solidFill>
                  <a:srgbClr val="414141"/>
                </a:solidFill>
                <a:latin typeface="Times New Roman"/>
                <a:ea typeface="Times New Roman"/>
                <a:cs typeface="Times New Roman"/>
                <a:sym typeface="Times New Roman"/>
              </a:defRPr>
            </a:lvl8pPr>
            <a:lvl9pPr indent="0" lvl="8" marL="0" marR="0" algn="r">
              <a:spcBef>
                <a:spcPts val="0"/>
              </a:spcBef>
              <a:spcAft>
                <a:spcPts val="0"/>
              </a:spcAft>
              <a:buNone/>
              <a:defRPr sz="1200">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110" name="Shape 110"/>
        <p:cNvGrpSpPr/>
        <p:nvPr/>
      </p:nvGrpSpPr>
      <p:grpSpPr>
        <a:xfrm>
          <a:off x="0" y="0"/>
          <a:ext cx="0" cy="0"/>
          <a:chOff x="0" y="0"/>
          <a:chExt cx="0" cy="0"/>
        </a:xfrm>
      </p:grpSpPr>
      <p:sp>
        <p:nvSpPr>
          <p:cNvPr id="111" name="Google Shape;111;p50"/>
          <p:cNvSpPr/>
          <p:nvPr/>
        </p:nvSpPr>
        <p:spPr>
          <a:xfrm>
            <a:off x="6599238" y="0"/>
            <a:ext cx="46037" cy="6858000"/>
          </a:xfrm>
          <a:prstGeom prst="rect">
            <a:avLst/>
          </a:prstGeom>
          <a:solidFill>
            <a:srgbClr val="FFFFFF"/>
          </a:solidFill>
          <a:ln>
            <a:noFill/>
          </a:ln>
          <a:effectLst>
            <a:outerShdw blurRad="31750" rotWithShape="0" algn="tl" dir="10800000" dist="10160">
              <a:srgbClr val="000000">
                <a:alpha val="6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Times New Roman"/>
              <a:ea typeface="Times New Roman"/>
              <a:cs typeface="Times New Roman"/>
              <a:sym typeface="Times New Roman"/>
            </a:endParaRPr>
          </a:p>
        </p:txBody>
      </p:sp>
      <p:sp>
        <p:nvSpPr>
          <p:cNvPr id="112" name="Google Shape;112;p50"/>
          <p:cNvSpPr/>
          <p:nvPr/>
        </p:nvSpPr>
        <p:spPr>
          <a:xfrm>
            <a:off x="6648450" y="0"/>
            <a:ext cx="2514600" cy="6858000"/>
          </a:xfrm>
          <a:prstGeom prst="rect">
            <a:avLst/>
          </a:prstGeom>
          <a:solidFill>
            <a:srgbClr val="000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400">
              <a:solidFill>
                <a:schemeClr val="lt1"/>
              </a:solidFill>
              <a:latin typeface="Times New Roman"/>
              <a:ea typeface="Times New Roman"/>
              <a:cs typeface="Times New Roman"/>
              <a:sym typeface="Times New Roman"/>
            </a:endParaRPr>
          </a:p>
        </p:txBody>
      </p:sp>
      <p:sp>
        <p:nvSpPr>
          <p:cNvPr id="113" name="Google Shape;113;p50"/>
          <p:cNvSpPr txBox="1"/>
          <p:nvPr>
            <p:ph type="title"/>
          </p:nvPr>
        </p:nvSpPr>
        <p:spPr>
          <a:xfrm rot="5400000">
            <a:off x="4808538" y="2247903"/>
            <a:ext cx="5851525" cy="1905000"/>
          </a:xfrm>
          <a:prstGeom prst="rect">
            <a:avLst/>
          </a:prstGeom>
          <a:noFill/>
          <a:ln>
            <a:noFill/>
          </a:ln>
        </p:spPr>
        <p:txBody>
          <a:bodyPr anchorCtr="0" anchor="ctr" bIns="45700" lIns="91425" spcFirstLastPara="1" rIns="45700"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4" name="Google Shape;114;p50"/>
          <p:cNvSpPr txBox="1"/>
          <p:nvPr>
            <p:ph idx="1" type="body"/>
          </p:nvPr>
        </p:nvSpPr>
        <p:spPr>
          <a:xfrm rot="5400000">
            <a:off x="541338" y="220662"/>
            <a:ext cx="5851525" cy="6019800"/>
          </a:xfrm>
          <a:prstGeom prst="rect">
            <a:avLst/>
          </a:prstGeom>
          <a:noFill/>
          <a:ln>
            <a:noFill/>
          </a:ln>
        </p:spPr>
        <p:txBody>
          <a:bodyPr anchorCtr="0" anchor="t" bIns="45700" lIns="54850" spcFirstLastPara="1" rIns="91425" wrap="square" tIns="91425">
            <a:noAutofit/>
          </a:bodyPr>
          <a:lstStyle>
            <a:lvl1pPr indent="-320040" lvl="0" marL="457200" algn="l">
              <a:spcBef>
                <a:spcPts val="0"/>
              </a:spcBef>
              <a:spcAft>
                <a:spcPts val="0"/>
              </a:spcAft>
              <a:buSzPts val="1440"/>
              <a:buChar char="◼"/>
              <a:defRPr/>
            </a:lvl1pPr>
            <a:lvl2pPr indent="-331469" lvl="1" marL="914400" algn="l">
              <a:spcBef>
                <a:spcPts val="360"/>
              </a:spcBef>
              <a:spcAft>
                <a:spcPts val="0"/>
              </a:spcAft>
              <a:buSzPts val="162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115" name="Google Shape;115;p50"/>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6" name="Google Shape;116;p50"/>
          <p:cNvSpPr txBox="1"/>
          <p:nvPr>
            <p:ph idx="11" type="ftr"/>
          </p:nvPr>
        </p:nvSpPr>
        <p:spPr>
          <a:xfrm>
            <a:off x="2640013" y="6376988"/>
            <a:ext cx="3836987" cy="365125"/>
          </a:xfrm>
          <a:prstGeom prst="rect">
            <a:avLst/>
          </a:prstGeom>
          <a:noFill/>
          <a:ln>
            <a:noFill/>
          </a:ln>
        </p:spPr>
        <p:txBody>
          <a:bodyPr anchorCtr="0" anchor="b" bIns="0" lIns="45700"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50"/>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algn="r">
              <a:spcBef>
                <a:spcPts val="0"/>
              </a:spcBef>
              <a:spcAft>
                <a:spcPts val="0"/>
              </a:spcAft>
              <a:buNone/>
              <a:defRPr sz="1200">
                <a:solidFill>
                  <a:srgbClr val="414141"/>
                </a:solidFill>
                <a:latin typeface="Times New Roman"/>
                <a:ea typeface="Times New Roman"/>
                <a:cs typeface="Times New Roman"/>
                <a:sym typeface="Times New Roman"/>
              </a:defRPr>
            </a:lvl1pPr>
            <a:lvl2pPr indent="0" lvl="1" marL="0" marR="0" algn="r">
              <a:spcBef>
                <a:spcPts val="0"/>
              </a:spcBef>
              <a:spcAft>
                <a:spcPts val="0"/>
              </a:spcAft>
              <a:buNone/>
              <a:defRPr sz="1200">
                <a:solidFill>
                  <a:srgbClr val="414141"/>
                </a:solidFill>
                <a:latin typeface="Times New Roman"/>
                <a:ea typeface="Times New Roman"/>
                <a:cs typeface="Times New Roman"/>
                <a:sym typeface="Times New Roman"/>
              </a:defRPr>
            </a:lvl2pPr>
            <a:lvl3pPr indent="0" lvl="2" marL="0" marR="0" algn="r">
              <a:spcBef>
                <a:spcPts val="0"/>
              </a:spcBef>
              <a:spcAft>
                <a:spcPts val="0"/>
              </a:spcAft>
              <a:buNone/>
              <a:defRPr sz="1200">
                <a:solidFill>
                  <a:srgbClr val="414141"/>
                </a:solidFill>
                <a:latin typeface="Times New Roman"/>
                <a:ea typeface="Times New Roman"/>
                <a:cs typeface="Times New Roman"/>
                <a:sym typeface="Times New Roman"/>
              </a:defRPr>
            </a:lvl3pPr>
            <a:lvl4pPr indent="0" lvl="3" marL="0" marR="0" algn="r">
              <a:spcBef>
                <a:spcPts val="0"/>
              </a:spcBef>
              <a:spcAft>
                <a:spcPts val="0"/>
              </a:spcAft>
              <a:buNone/>
              <a:defRPr sz="1200">
                <a:solidFill>
                  <a:srgbClr val="414141"/>
                </a:solidFill>
                <a:latin typeface="Times New Roman"/>
                <a:ea typeface="Times New Roman"/>
                <a:cs typeface="Times New Roman"/>
                <a:sym typeface="Times New Roman"/>
              </a:defRPr>
            </a:lvl4pPr>
            <a:lvl5pPr indent="0" lvl="4" marL="0" marR="0" algn="r">
              <a:spcBef>
                <a:spcPts val="0"/>
              </a:spcBef>
              <a:spcAft>
                <a:spcPts val="0"/>
              </a:spcAft>
              <a:buNone/>
              <a:defRPr sz="1200">
                <a:solidFill>
                  <a:srgbClr val="414141"/>
                </a:solidFill>
                <a:latin typeface="Times New Roman"/>
                <a:ea typeface="Times New Roman"/>
                <a:cs typeface="Times New Roman"/>
                <a:sym typeface="Times New Roman"/>
              </a:defRPr>
            </a:lvl5pPr>
            <a:lvl6pPr indent="0" lvl="5" marL="0" marR="0" algn="r">
              <a:spcBef>
                <a:spcPts val="0"/>
              </a:spcBef>
              <a:spcAft>
                <a:spcPts val="0"/>
              </a:spcAft>
              <a:buNone/>
              <a:defRPr sz="1200">
                <a:solidFill>
                  <a:srgbClr val="414141"/>
                </a:solidFill>
                <a:latin typeface="Times New Roman"/>
                <a:ea typeface="Times New Roman"/>
                <a:cs typeface="Times New Roman"/>
                <a:sym typeface="Times New Roman"/>
              </a:defRPr>
            </a:lvl6pPr>
            <a:lvl7pPr indent="0" lvl="6" marL="0" marR="0" algn="r">
              <a:spcBef>
                <a:spcPts val="0"/>
              </a:spcBef>
              <a:spcAft>
                <a:spcPts val="0"/>
              </a:spcAft>
              <a:buNone/>
              <a:defRPr sz="1200">
                <a:solidFill>
                  <a:srgbClr val="414141"/>
                </a:solidFill>
                <a:latin typeface="Times New Roman"/>
                <a:ea typeface="Times New Roman"/>
                <a:cs typeface="Times New Roman"/>
                <a:sym typeface="Times New Roman"/>
              </a:defRPr>
            </a:lvl7pPr>
            <a:lvl8pPr indent="0" lvl="7" marL="0" marR="0" algn="r">
              <a:spcBef>
                <a:spcPts val="0"/>
              </a:spcBef>
              <a:spcAft>
                <a:spcPts val="0"/>
              </a:spcAft>
              <a:buNone/>
              <a:defRPr sz="1200">
                <a:solidFill>
                  <a:srgbClr val="414141"/>
                </a:solidFill>
                <a:latin typeface="Times New Roman"/>
                <a:ea typeface="Times New Roman"/>
                <a:cs typeface="Times New Roman"/>
                <a:sym typeface="Times New Roman"/>
              </a:defRPr>
            </a:lvl8pPr>
            <a:lvl9pPr indent="0" lvl="8" marL="0" marR="0" algn="r">
              <a:spcBef>
                <a:spcPts val="0"/>
              </a:spcBef>
              <a:spcAft>
                <a:spcPts val="0"/>
              </a:spcAft>
              <a:buNone/>
              <a:defRPr sz="1200">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ext, and Content" type="txAndObj">
  <p:cSld name="TEXT_AND_OBJECT">
    <p:spTree>
      <p:nvGrpSpPr>
        <p:cNvPr id="118" name="Shape 118"/>
        <p:cNvGrpSpPr/>
        <p:nvPr/>
      </p:nvGrpSpPr>
      <p:grpSpPr>
        <a:xfrm>
          <a:off x="0" y="0"/>
          <a:ext cx="0" cy="0"/>
          <a:chOff x="0" y="0"/>
          <a:chExt cx="0" cy="0"/>
        </a:xfrm>
      </p:grpSpPr>
      <p:sp>
        <p:nvSpPr>
          <p:cNvPr id="119" name="Google Shape;119;p51"/>
          <p:cNvSpPr txBox="1"/>
          <p:nvPr>
            <p:ph type="title"/>
          </p:nvPr>
        </p:nvSpPr>
        <p:spPr>
          <a:xfrm>
            <a:off x="1600200" y="228600"/>
            <a:ext cx="7419975" cy="1189038"/>
          </a:xfrm>
          <a:prstGeom prst="rect">
            <a:avLst/>
          </a:prstGeom>
          <a:noFill/>
          <a:ln>
            <a:noFill/>
          </a:ln>
        </p:spPr>
        <p:txBody>
          <a:bodyPr anchorCtr="0" anchor="ctr" bIns="45700" lIns="91425" spcFirstLastPara="1" rIns="45700"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0" name="Google Shape;120;p51"/>
          <p:cNvSpPr txBox="1"/>
          <p:nvPr>
            <p:ph idx="1" type="body"/>
          </p:nvPr>
        </p:nvSpPr>
        <p:spPr>
          <a:xfrm>
            <a:off x="1600200" y="1752600"/>
            <a:ext cx="3633788" cy="4495800"/>
          </a:xfrm>
          <a:prstGeom prst="rect">
            <a:avLst/>
          </a:prstGeom>
          <a:noFill/>
          <a:ln>
            <a:noFill/>
          </a:ln>
        </p:spPr>
        <p:txBody>
          <a:bodyPr anchorCtr="0" anchor="t" bIns="45700" lIns="54850" spcFirstLastPara="1" rIns="91425" wrap="square" tIns="91425">
            <a:noAutofit/>
          </a:bodyPr>
          <a:lstStyle>
            <a:lvl1pPr indent="-320040" lvl="0" marL="457200" algn="l">
              <a:spcBef>
                <a:spcPts val="0"/>
              </a:spcBef>
              <a:spcAft>
                <a:spcPts val="0"/>
              </a:spcAft>
              <a:buSzPts val="1440"/>
              <a:buChar char="◼"/>
              <a:defRPr/>
            </a:lvl1pPr>
            <a:lvl2pPr indent="-331469" lvl="1" marL="914400" algn="l">
              <a:spcBef>
                <a:spcPts val="360"/>
              </a:spcBef>
              <a:spcAft>
                <a:spcPts val="0"/>
              </a:spcAft>
              <a:buSzPts val="162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121" name="Google Shape;121;p51"/>
          <p:cNvSpPr txBox="1"/>
          <p:nvPr>
            <p:ph idx="2" type="body"/>
          </p:nvPr>
        </p:nvSpPr>
        <p:spPr>
          <a:xfrm>
            <a:off x="5386388" y="1752600"/>
            <a:ext cx="3633787" cy="4495800"/>
          </a:xfrm>
          <a:prstGeom prst="rect">
            <a:avLst/>
          </a:prstGeom>
          <a:noFill/>
          <a:ln>
            <a:noFill/>
          </a:ln>
        </p:spPr>
        <p:txBody>
          <a:bodyPr anchorCtr="0" anchor="t" bIns="45700" lIns="54850" spcFirstLastPara="1" rIns="91425" wrap="square" tIns="91425">
            <a:noAutofit/>
          </a:bodyPr>
          <a:lstStyle>
            <a:lvl1pPr indent="-320040" lvl="0" marL="457200" algn="l">
              <a:spcBef>
                <a:spcPts val="0"/>
              </a:spcBef>
              <a:spcAft>
                <a:spcPts val="0"/>
              </a:spcAft>
              <a:buSzPts val="1440"/>
              <a:buChar char="◼"/>
              <a:defRPr/>
            </a:lvl1pPr>
            <a:lvl2pPr indent="-331469" lvl="1" marL="914400" algn="l">
              <a:spcBef>
                <a:spcPts val="360"/>
              </a:spcBef>
              <a:spcAft>
                <a:spcPts val="0"/>
              </a:spcAft>
              <a:buSzPts val="162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122" name="Google Shape;122;p51"/>
          <p:cNvSpPr txBox="1"/>
          <p:nvPr>
            <p:ph idx="10" type="dt"/>
          </p:nvPr>
        </p:nvSpPr>
        <p:spPr>
          <a:xfrm>
            <a:off x="1676400" y="6400800"/>
            <a:ext cx="1838325" cy="320675"/>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3" name="Google Shape;123;p51"/>
          <p:cNvSpPr txBox="1"/>
          <p:nvPr>
            <p:ph idx="12" type="sldNum"/>
          </p:nvPr>
        </p:nvSpPr>
        <p:spPr>
          <a:xfrm>
            <a:off x="6538913" y="6400800"/>
            <a:ext cx="2481262" cy="320675"/>
          </a:xfrm>
          <a:prstGeom prst="rect">
            <a:avLst/>
          </a:prstGeom>
          <a:noFill/>
          <a:ln>
            <a:noFill/>
          </a:ln>
        </p:spPr>
        <p:txBody>
          <a:bodyPr anchorCtr="0" anchor="b" bIns="0" lIns="91425" spcFirstLastPara="1" rIns="91425" wrap="square" tIns="45700">
            <a:noAutofit/>
          </a:bodyPr>
          <a:lstStyle>
            <a:lvl1pPr indent="0" lvl="0" marL="0" algn="r">
              <a:spcBef>
                <a:spcPts val="0"/>
              </a:spcBef>
              <a:spcAft>
                <a:spcPts val="0"/>
              </a:spcAft>
              <a:buNone/>
              <a:defRPr sz="1200">
                <a:solidFill>
                  <a:srgbClr val="414141"/>
                </a:solidFill>
                <a:latin typeface="Times New Roman"/>
                <a:ea typeface="Times New Roman"/>
                <a:cs typeface="Times New Roman"/>
                <a:sym typeface="Times New Roman"/>
              </a:defRPr>
            </a:lvl1pPr>
            <a:lvl2pPr indent="0" lvl="1" marL="0" algn="r">
              <a:spcBef>
                <a:spcPts val="0"/>
              </a:spcBef>
              <a:spcAft>
                <a:spcPts val="0"/>
              </a:spcAft>
              <a:buNone/>
              <a:defRPr sz="1200">
                <a:solidFill>
                  <a:srgbClr val="414141"/>
                </a:solidFill>
                <a:latin typeface="Times New Roman"/>
                <a:ea typeface="Times New Roman"/>
                <a:cs typeface="Times New Roman"/>
                <a:sym typeface="Times New Roman"/>
              </a:defRPr>
            </a:lvl2pPr>
            <a:lvl3pPr indent="0" lvl="2" marL="0" algn="r">
              <a:spcBef>
                <a:spcPts val="0"/>
              </a:spcBef>
              <a:spcAft>
                <a:spcPts val="0"/>
              </a:spcAft>
              <a:buNone/>
              <a:defRPr sz="1200">
                <a:solidFill>
                  <a:srgbClr val="414141"/>
                </a:solidFill>
                <a:latin typeface="Times New Roman"/>
                <a:ea typeface="Times New Roman"/>
                <a:cs typeface="Times New Roman"/>
                <a:sym typeface="Times New Roman"/>
              </a:defRPr>
            </a:lvl3pPr>
            <a:lvl4pPr indent="0" lvl="3" marL="0" algn="r">
              <a:spcBef>
                <a:spcPts val="0"/>
              </a:spcBef>
              <a:spcAft>
                <a:spcPts val="0"/>
              </a:spcAft>
              <a:buNone/>
              <a:defRPr sz="1200">
                <a:solidFill>
                  <a:srgbClr val="414141"/>
                </a:solidFill>
                <a:latin typeface="Times New Roman"/>
                <a:ea typeface="Times New Roman"/>
                <a:cs typeface="Times New Roman"/>
                <a:sym typeface="Times New Roman"/>
              </a:defRPr>
            </a:lvl4pPr>
            <a:lvl5pPr indent="0" lvl="4" marL="0" algn="r">
              <a:spcBef>
                <a:spcPts val="0"/>
              </a:spcBef>
              <a:spcAft>
                <a:spcPts val="0"/>
              </a:spcAft>
              <a:buNone/>
              <a:defRPr sz="1200">
                <a:solidFill>
                  <a:srgbClr val="414141"/>
                </a:solidFill>
                <a:latin typeface="Times New Roman"/>
                <a:ea typeface="Times New Roman"/>
                <a:cs typeface="Times New Roman"/>
                <a:sym typeface="Times New Roman"/>
              </a:defRPr>
            </a:lvl5pPr>
            <a:lvl6pPr indent="0" lvl="5" marL="0" algn="r">
              <a:spcBef>
                <a:spcPts val="0"/>
              </a:spcBef>
              <a:spcAft>
                <a:spcPts val="0"/>
              </a:spcAft>
              <a:buNone/>
              <a:defRPr sz="1200">
                <a:solidFill>
                  <a:srgbClr val="414141"/>
                </a:solidFill>
                <a:latin typeface="Times New Roman"/>
                <a:ea typeface="Times New Roman"/>
                <a:cs typeface="Times New Roman"/>
                <a:sym typeface="Times New Roman"/>
              </a:defRPr>
            </a:lvl6pPr>
            <a:lvl7pPr indent="0" lvl="6" marL="0" algn="r">
              <a:spcBef>
                <a:spcPts val="0"/>
              </a:spcBef>
              <a:spcAft>
                <a:spcPts val="0"/>
              </a:spcAft>
              <a:buNone/>
              <a:defRPr sz="1200">
                <a:solidFill>
                  <a:srgbClr val="414141"/>
                </a:solidFill>
                <a:latin typeface="Times New Roman"/>
                <a:ea typeface="Times New Roman"/>
                <a:cs typeface="Times New Roman"/>
                <a:sym typeface="Times New Roman"/>
              </a:defRPr>
            </a:lvl7pPr>
            <a:lvl8pPr indent="0" lvl="7" marL="0" algn="r">
              <a:spcBef>
                <a:spcPts val="0"/>
              </a:spcBef>
              <a:spcAft>
                <a:spcPts val="0"/>
              </a:spcAft>
              <a:buNone/>
              <a:defRPr sz="1200">
                <a:solidFill>
                  <a:srgbClr val="414141"/>
                </a:solidFill>
                <a:latin typeface="Times New Roman"/>
                <a:ea typeface="Times New Roman"/>
                <a:cs typeface="Times New Roman"/>
                <a:sym typeface="Times New Roman"/>
              </a:defRPr>
            </a:lvl8pPr>
            <a:lvl9pPr indent="0" lvl="8" marL="0" algn="r">
              <a:spcBef>
                <a:spcPts val="0"/>
              </a:spcBef>
              <a:spcAft>
                <a:spcPts val="0"/>
              </a:spcAft>
              <a:buNone/>
              <a:defRPr sz="1200">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r>
              <a:rPr lang="en-US"/>
              <a:t>1-</a:t>
            </a: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over Content" type="txOverObj">
  <p:cSld name="TEXT_OVER_OBJECT">
    <p:spTree>
      <p:nvGrpSpPr>
        <p:cNvPr id="124" name="Shape 124"/>
        <p:cNvGrpSpPr/>
        <p:nvPr/>
      </p:nvGrpSpPr>
      <p:grpSpPr>
        <a:xfrm>
          <a:off x="0" y="0"/>
          <a:ext cx="0" cy="0"/>
          <a:chOff x="0" y="0"/>
          <a:chExt cx="0" cy="0"/>
        </a:xfrm>
      </p:grpSpPr>
      <p:sp>
        <p:nvSpPr>
          <p:cNvPr id="125" name="Google Shape;125;p52"/>
          <p:cNvSpPr txBox="1"/>
          <p:nvPr>
            <p:ph type="title"/>
          </p:nvPr>
        </p:nvSpPr>
        <p:spPr>
          <a:xfrm>
            <a:off x="1600200" y="228600"/>
            <a:ext cx="7419975" cy="1189038"/>
          </a:xfrm>
          <a:prstGeom prst="rect">
            <a:avLst/>
          </a:prstGeom>
          <a:noFill/>
          <a:ln>
            <a:noFill/>
          </a:ln>
        </p:spPr>
        <p:txBody>
          <a:bodyPr anchorCtr="0" anchor="ctr" bIns="45700" lIns="91425" spcFirstLastPara="1" rIns="45700"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6" name="Google Shape;126;p52"/>
          <p:cNvSpPr txBox="1"/>
          <p:nvPr>
            <p:ph idx="1" type="body"/>
          </p:nvPr>
        </p:nvSpPr>
        <p:spPr>
          <a:xfrm>
            <a:off x="1600200" y="1752600"/>
            <a:ext cx="7419975" cy="2171700"/>
          </a:xfrm>
          <a:prstGeom prst="rect">
            <a:avLst/>
          </a:prstGeom>
          <a:noFill/>
          <a:ln>
            <a:noFill/>
          </a:ln>
        </p:spPr>
        <p:txBody>
          <a:bodyPr anchorCtr="0" anchor="t" bIns="45700" lIns="54850" spcFirstLastPara="1" rIns="91425" wrap="square" tIns="91425">
            <a:noAutofit/>
          </a:bodyPr>
          <a:lstStyle>
            <a:lvl1pPr indent="-320040" lvl="0" marL="457200" algn="l">
              <a:spcBef>
                <a:spcPts val="0"/>
              </a:spcBef>
              <a:spcAft>
                <a:spcPts val="0"/>
              </a:spcAft>
              <a:buSzPts val="1440"/>
              <a:buChar char="◼"/>
              <a:defRPr/>
            </a:lvl1pPr>
            <a:lvl2pPr indent="-331469" lvl="1" marL="914400" algn="l">
              <a:spcBef>
                <a:spcPts val="360"/>
              </a:spcBef>
              <a:spcAft>
                <a:spcPts val="0"/>
              </a:spcAft>
              <a:buSzPts val="162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127" name="Google Shape;127;p52"/>
          <p:cNvSpPr txBox="1"/>
          <p:nvPr>
            <p:ph idx="2" type="body"/>
          </p:nvPr>
        </p:nvSpPr>
        <p:spPr>
          <a:xfrm>
            <a:off x="1600200" y="4076700"/>
            <a:ext cx="7419975" cy="2171700"/>
          </a:xfrm>
          <a:prstGeom prst="rect">
            <a:avLst/>
          </a:prstGeom>
          <a:noFill/>
          <a:ln>
            <a:noFill/>
          </a:ln>
        </p:spPr>
        <p:txBody>
          <a:bodyPr anchorCtr="0" anchor="t" bIns="45700" lIns="54850" spcFirstLastPara="1" rIns="91425" wrap="square" tIns="91425">
            <a:noAutofit/>
          </a:bodyPr>
          <a:lstStyle>
            <a:lvl1pPr indent="-320040" lvl="0" marL="457200" algn="l">
              <a:spcBef>
                <a:spcPts val="0"/>
              </a:spcBef>
              <a:spcAft>
                <a:spcPts val="0"/>
              </a:spcAft>
              <a:buSzPts val="1440"/>
              <a:buChar char="◼"/>
              <a:defRPr/>
            </a:lvl1pPr>
            <a:lvl2pPr indent="-331469" lvl="1" marL="914400" algn="l">
              <a:spcBef>
                <a:spcPts val="360"/>
              </a:spcBef>
              <a:spcAft>
                <a:spcPts val="0"/>
              </a:spcAft>
              <a:buSzPts val="162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128" name="Google Shape;128;p52"/>
          <p:cNvSpPr txBox="1"/>
          <p:nvPr>
            <p:ph idx="10" type="dt"/>
          </p:nvPr>
        </p:nvSpPr>
        <p:spPr>
          <a:xfrm>
            <a:off x="1676400" y="6400800"/>
            <a:ext cx="1838325" cy="320675"/>
          </a:xfrm>
          <a:prstGeom prst="rect">
            <a:avLst/>
          </a:prstGeom>
          <a:noFill/>
          <a:ln>
            <a:noFill/>
          </a:ln>
        </p:spPr>
        <p:txBody>
          <a:bodyPr anchorCtr="0" anchor="b" bIns="0" lIns="109725" spcFirstLastPara="1" rIns="45700"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9" name="Google Shape;129;p52"/>
          <p:cNvSpPr txBox="1"/>
          <p:nvPr>
            <p:ph idx="12" type="sldNum"/>
          </p:nvPr>
        </p:nvSpPr>
        <p:spPr>
          <a:xfrm>
            <a:off x="6538913" y="6400800"/>
            <a:ext cx="2481262" cy="320675"/>
          </a:xfrm>
          <a:prstGeom prst="rect">
            <a:avLst/>
          </a:prstGeom>
          <a:noFill/>
          <a:ln>
            <a:noFill/>
          </a:ln>
        </p:spPr>
        <p:txBody>
          <a:bodyPr anchorCtr="0" anchor="b" bIns="0" lIns="91425" spcFirstLastPara="1" rIns="91425" wrap="square" tIns="45700">
            <a:noAutofit/>
          </a:bodyPr>
          <a:lstStyle>
            <a:lvl1pPr indent="0" lvl="0" marL="0" algn="r">
              <a:spcBef>
                <a:spcPts val="0"/>
              </a:spcBef>
              <a:spcAft>
                <a:spcPts val="0"/>
              </a:spcAft>
              <a:buNone/>
              <a:defRPr sz="1200">
                <a:solidFill>
                  <a:srgbClr val="414141"/>
                </a:solidFill>
                <a:latin typeface="Times New Roman"/>
                <a:ea typeface="Times New Roman"/>
                <a:cs typeface="Times New Roman"/>
                <a:sym typeface="Times New Roman"/>
              </a:defRPr>
            </a:lvl1pPr>
            <a:lvl2pPr indent="0" lvl="1" marL="0" algn="r">
              <a:spcBef>
                <a:spcPts val="0"/>
              </a:spcBef>
              <a:spcAft>
                <a:spcPts val="0"/>
              </a:spcAft>
              <a:buNone/>
              <a:defRPr sz="1200">
                <a:solidFill>
                  <a:srgbClr val="414141"/>
                </a:solidFill>
                <a:latin typeface="Times New Roman"/>
                <a:ea typeface="Times New Roman"/>
                <a:cs typeface="Times New Roman"/>
                <a:sym typeface="Times New Roman"/>
              </a:defRPr>
            </a:lvl2pPr>
            <a:lvl3pPr indent="0" lvl="2" marL="0" algn="r">
              <a:spcBef>
                <a:spcPts val="0"/>
              </a:spcBef>
              <a:spcAft>
                <a:spcPts val="0"/>
              </a:spcAft>
              <a:buNone/>
              <a:defRPr sz="1200">
                <a:solidFill>
                  <a:srgbClr val="414141"/>
                </a:solidFill>
                <a:latin typeface="Times New Roman"/>
                <a:ea typeface="Times New Roman"/>
                <a:cs typeface="Times New Roman"/>
                <a:sym typeface="Times New Roman"/>
              </a:defRPr>
            </a:lvl3pPr>
            <a:lvl4pPr indent="0" lvl="3" marL="0" algn="r">
              <a:spcBef>
                <a:spcPts val="0"/>
              </a:spcBef>
              <a:spcAft>
                <a:spcPts val="0"/>
              </a:spcAft>
              <a:buNone/>
              <a:defRPr sz="1200">
                <a:solidFill>
                  <a:srgbClr val="414141"/>
                </a:solidFill>
                <a:latin typeface="Times New Roman"/>
                <a:ea typeface="Times New Roman"/>
                <a:cs typeface="Times New Roman"/>
                <a:sym typeface="Times New Roman"/>
              </a:defRPr>
            </a:lvl4pPr>
            <a:lvl5pPr indent="0" lvl="4" marL="0" algn="r">
              <a:spcBef>
                <a:spcPts val="0"/>
              </a:spcBef>
              <a:spcAft>
                <a:spcPts val="0"/>
              </a:spcAft>
              <a:buNone/>
              <a:defRPr sz="1200">
                <a:solidFill>
                  <a:srgbClr val="414141"/>
                </a:solidFill>
                <a:latin typeface="Times New Roman"/>
                <a:ea typeface="Times New Roman"/>
                <a:cs typeface="Times New Roman"/>
                <a:sym typeface="Times New Roman"/>
              </a:defRPr>
            </a:lvl5pPr>
            <a:lvl6pPr indent="0" lvl="5" marL="0" algn="r">
              <a:spcBef>
                <a:spcPts val="0"/>
              </a:spcBef>
              <a:spcAft>
                <a:spcPts val="0"/>
              </a:spcAft>
              <a:buNone/>
              <a:defRPr sz="1200">
                <a:solidFill>
                  <a:srgbClr val="414141"/>
                </a:solidFill>
                <a:latin typeface="Times New Roman"/>
                <a:ea typeface="Times New Roman"/>
                <a:cs typeface="Times New Roman"/>
                <a:sym typeface="Times New Roman"/>
              </a:defRPr>
            </a:lvl6pPr>
            <a:lvl7pPr indent="0" lvl="6" marL="0" algn="r">
              <a:spcBef>
                <a:spcPts val="0"/>
              </a:spcBef>
              <a:spcAft>
                <a:spcPts val="0"/>
              </a:spcAft>
              <a:buNone/>
              <a:defRPr sz="1200">
                <a:solidFill>
                  <a:srgbClr val="414141"/>
                </a:solidFill>
                <a:latin typeface="Times New Roman"/>
                <a:ea typeface="Times New Roman"/>
                <a:cs typeface="Times New Roman"/>
                <a:sym typeface="Times New Roman"/>
              </a:defRPr>
            </a:lvl7pPr>
            <a:lvl8pPr indent="0" lvl="7" marL="0" algn="r">
              <a:spcBef>
                <a:spcPts val="0"/>
              </a:spcBef>
              <a:spcAft>
                <a:spcPts val="0"/>
              </a:spcAft>
              <a:buNone/>
              <a:defRPr sz="1200">
                <a:solidFill>
                  <a:srgbClr val="414141"/>
                </a:solidFill>
                <a:latin typeface="Times New Roman"/>
                <a:ea typeface="Times New Roman"/>
                <a:cs typeface="Times New Roman"/>
                <a:sym typeface="Times New Roman"/>
              </a:defRPr>
            </a:lvl8pPr>
            <a:lvl9pPr indent="0" lvl="8" marL="0" algn="r">
              <a:spcBef>
                <a:spcPts val="0"/>
              </a:spcBef>
              <a:spcAft>
                <a:spcPts val="0"/>
              </a:spcAft>
              <a:buNone/>
              <a:defRPr sz="1200">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r>
              <a:rPr lang="en-US"/>
              <a:t>1-</a:t>
            </a: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2.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12.xml"/><Relationship Id="rId10" Type="http://schemas.openxmlformats.org/officeDocument/2006/relationships/slideLayout" Target="../slideLayouts/slideLayout11.xml"/><Relationship Id="rId13" Type="http://schemas.openxmlformats.org/officeDocument/2006/relationships/slideLayout" Target="../slideLayouts/slideLayout14.xml"/><Relationship Id="rId12" Type="http://schemas.openxmlformats.org/officeDocument/2006/relationships/slideLayout" Target="../slideLayouts/slideLayout13.xml"/><Relationship Id="rId1" Type="http://schemas.openxmlformats.org/officeDocument/2006/relationships/slideLayout" Target="../slideLayouts/slideLayout2.xml"/><Relationship Id="rId2" Type="http://schemas.openxmlformats.org/officeDocument/2006/relationships/slideLayout" Target="../slideLayouts/slideLayout3.xml"/><Relationship Id="rId3" Type="http://schemas.openxmlformats.org/officeDocument/2006/relationships/slideLayout" Target="../slideLayouts/slideLayout4.xml"/><Relationship Id="rId4" Type="http://schemas.openxmlformats.org/officeDocument/2006/relationships/slideLayout" Target="../slideLayouts/slideLayout5.xml"/><Relationship Id="rId9" Type="http://schemas.openxmlformats.org/officeDocument/2006/relationships/slideLayout" Target="../slideLayouts/slideLayout10.xml"/><Relationship Id="rId15" Type="http://schemas.openxmlformats.org/officeDocument/2006/relationships/theme" Target="../theme/theme3.xml"/><Relationship Id="rId14" Type="http://schemas.openxmlformats.org/officeDocument/2006/relationships/slideLayout" Target="../slideLayouts/slideLayout15.xml"/><Relationship Id="rId5" Type="http://schemas.openxmlformats.org/officeDocument/2006/relationships/slideLayout" Target="../slideLayouts/slideLayout6.xml"/><Relationship Id="rId6" Type="http://schemas.openxmlformats.org/officeDocument/2006/relationships/slideLayout" Target="../slideLayouts/slideLayout7.xml"/><Relationship Id="rId7" Type="http://schemas.openxmlformats.org/officeDocument/2006/relationships/slideLayout" Target="../slideLayouts/slideLayout8.xml"/><Relationship Id="rId8"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9" name="Shape 9"/>
        <p:cNvGrpSpPr/>
        <p:nvPr/>
      </p:nvGrpSpPr>
      <p:grpSpPr>
        <a:xfrm>
          <a:off x="0" y="0"/>
          <a:ext cx="0" cy="0"/>
          <a:chOff x="0" y="0"/>
          <a:chExt cx="0" cy="0"/>
        </a:xfrm>
      </p:grpSpPr>
      <p:sp>
        <p:nvSpPr>
          <p:cNvPr id="10" name="Google Shape;10;p37"/>
          <p:cNvSpPr/>
          <p:nvPr/>
        </p:nvSpPr>
        <p:spPr>
          <a:xfrm>
            <a:off x="0" y="1436688"/>
            <a:ext cx="9144000" cy="44450"/>
          </a:xfrm>
          <a:prstGeom prst="rect">
            <a:avLst/>
          </a:prstGeom>
          <a:solidFill>
            <a:srgbClr val="FFFFFF"/>
          </a:solidFill>
          <a:ln>
            <a:noFill/>
          </a:ln>
          <a:effectLst>
            <a:outerShdw blurRad="31750" rotWithShape="0" algn="tl" dir="5400000" dist="10160">
              <a:srgbClr val="000000">
                <a:alpha val="6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400" u="none" cap="none" strike="noStrike">
              <a:solidFill>
                <a:schemeClr val="lt1"/>
              </a:solidFill>
              <a:latin typeface="Times New Roman"/>
              <a:ea typeface="Times New Roman"/>
              <a:cs typeface="Times New Roman"/>
              <a:sym typeface="Times New Roman"/>
            </a:endParaRPr>
          </a:p>
        </p:txBody>
      </p:sp>
      <p:sp>
        <p:nvSpPr>
          <p:cNvPr id="11" name="Google Shape;11;p37"/>
          <p:cNvSpPr/>
          <p:nvPr/>
        </p:nvSpPr>
        <p:spPr>
          <a:xfrm>
            <a:off x="0" y="0"/>
            <a:ext cx="9144000" cy="1433513"/>
          </a:xfrm>
          <a:prstGeom prst="rect">
            <a:avLst/>
          </a:prstGeom>
          <a:solidFill>
            <a:srgbClr val="000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400" u="none" cap="none" strike="noStrike">
              <a:solidFill>
                <a:schemeClr val="lt1"/>
              </a:solidFill>
              <a:latin typeface="Times New Roman"/>
              <a:ea typeface="Times New Roman"/>
              <a:cs typeface="Times New Roman"/>
              <a:sym typeface="Times New Roman"/>
            </a:endParaRPr>
          </a:p>
        </p:txBody>
      </p:sp>
      <p:sp>
        <p:nvSpPr>
          <p:cNvPr id="12" name="Google Shape;12;p37"/>
          <p:cNvSpPr txBox="1"/>
          <p:nvPr>
            <p:ph type="title"/>
          </p:nvPr>
        </p:nvSpPr>
        <p:spPr>
          <a:xfrm>
            <a:off x="457200" y="152400"/>
            <a:ext cx="8229600" cy="1250950"/>
          </a:xfrm>
          <a:prstGeom prst="rect">
            <a:avLst/>
          </a:prstGeom>
          <a:noFill/>
          <a:ln>
            <a:noFill/>
          </a:ln>
        </p:spPr>
        <p:txBody>
          <a:bodyPr anchorCtr="0" anchor="ctr" bIns="45700" lIns="91425" spcFirstLastPara="1" rIns="45700" wrap="square" tIns="45700">
            <a:normAutofit/>
          </a:bodyPr>
          <a:lstStyle>
            <a:lvl1pPr lvl="0"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1pPr>
            <a:lvl2pPr lvl="1"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2pPr>
            <a:lvl3pPr lvl="2"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3pPr>
            <a:lvl4pPr lvl="3"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4pPr>
            <a:lvl5pPr lvl="4"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5pPr>
            <a:lvl6pPr lvl="5"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6pPr>
            <a:lvl7pPr lvl="6"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7pPr>
            <a:lvl8pPr lvl="7"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8pPr>
            <a:lvl9pPr lvl="8"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9pPr>
          </a:lstStyle>
          <a:p/>
        </p:txBody>
      </p:sp>
      <p:sp>
        <p:nvSpPr>
          <p:cNvPr id="13" name="Google Shape;13;p37"/>
          <p:cNvSpPr txBox="1"/>
          <p:nvPr>
            <p:ph idx="1" type="body"/>
          </p:nvPr>
        </p:nvSpPr>
        <p:spPr>
          <a:xfrm>
            <a:off x="457200" y="1774825"/>
            <a:ext cx="8229600" cy="4625975"/>
          </a:xfrm>
          <a:prstGeom prst="rect">
            <a:avLst/>
          </a:prstGeom>
          <a:noFill/>
          <a:ln>
            <a:noFill/>
          </a:ln>
        </p:spPr>
        <p:txBody>
          <a:bodyPr anchorCtr="0" anchor="t" bIns="45700" lIns="54850" spcFirstLastPara="1" rIns="91425" wrap="square" tIns="91425">
            <a:noAutofit/>
          </a:bodyPr>
          <a:lstStyle>
            <a:lvl1pPr indent="-370840" lvl="0" marL="457200" marR="0" rtl="0" algn="l">
              <a:spcBef>
                <a:spcPts val="0"/>
              </a:spcBef>
              <a:spcAft>
                <a:spcPts val="0"/>
              </a:spcAft>
              <a:buClr>
                <a:schemeClr val="accent1"/>
              </a:buClr>
              <a:buSzPts val="2240"/>
              <a:buFont typeface="Noto Sans Symbols"/>
              <a:buChar char="◼"/>
              <a:defRPr b="0" i="0" sz="2800" u="none" cap="none" strike="noStrike">
                <a:solidFill>
                  <a:schemeClr val="lt1"/>
                </a:solidFill>
                <a:latin typeface="Corbel"/>
                <a:ea typeface="Corbel"/>
                <a:cs typeface="Corbel"/>
                <a:sym typeface="Corbel"/>
              </a:defRPr>
            </a:lvl1pPr>
            <a:lvl2pPr indent="-365760" lvl="1" marL="914400" marR="0" rtl="0" algn="l">
              <a:spcBef>
                <a:spcPts val="480"/>
              </a:spcBef>
              <a:spcAft>
                <a:spcPts val="0"/>
              </a:spcAft>
              <a:buClr>
                <a:schemeClr val="accent2"/>
              </a:buClr>
              <a:buSzPts val="2160"/>
              <a:buFont typeface="Noto Sans Symbols"/>
              <a:buChar char="▪"/>
              <a:defRPr b="0" i="0" sz="2400" u="none" cap="none" strike="noStrike">
                <a:solidFill>
                  <a:schemeClr val="lt1"/>
                </a:solidFill>
                <a:latin typeface="Corbel"/>
                <a:ea typeface="Corbel"/>
                <a:cs typeface="Corbel"/>
                <a:sym typeface="Corbel"/>
              </a:defRPr>
            </a:lvl2pPr>
            <a:lvl3pPr indent="-381000" lvl="2" marL="1371600" marR="0" rtl="0" algn="l">
              <a:spcBef>
                <a:spcPts val="480"/>
              </a:spcBef>
              <a:spcAft>
                <a:spcPts val="0"/>
              </a:spcAft>
              <a:buClr>
                <a:srgbClr val="1B587C"/>
              </a:buClr>
              <a:buSzPts val="2400"/>
              <a:buFont typeface="Arial"/>
              <a:buChar char="▪"/>
              <a:defRPr b="0" i="0" sz="2400" u="none" cap="none" strike="noStrike">
                <a:solidFill>
                  <a:schemeClr val="lt1"/>
                </a:solidFill>
                <a:latin typeface="Corbel"/>
                <a:ea typeface="Corbel"/>
                <a:cs typeface="Corbel"/>
                <a:sym typeface="Corbel"/>
              </a:defRPr>
            </a:lvl3pPr>
            <a:lvl4pPr indent="-355600" lvl="3" marL="1828800" marR="0" rtl="0" algn="l">
              <a:spcBef>
                <a:spcPts val="400"/>
              </a:spcBef>
              <a:spcAft>
                <a:spcPts val="0"/>
              </a:spcAft>
              <a:buClr>
                <a:srgbClr val="4E8542"/>
              </a:buClr>
              <a:buSzPts val="2000"/>
              <a:buFont typeface="Arial"/>
              <a:buChar char="▪"/>
              <a:defRPr b="0" i="0" sz="2000" u="none" cap="none" strike="noStrike">
                <a:solidFill>
                  <a:schemeClr val="lt1"/>
                </a:solidFill>
                <a:latin typeface="Corbel"/>
                <a:ea typeface="Corbel"/>
                <a:cs typeface="Corbel"/>
                <a:sym typeface="Corbel"/>
              </a:defRPr>
            </a:lvl4pPr>
            <a:lvl5pPr indent="-355600" lvl="4" marL="2286000" marR="0" rtl="0" algn="l">
              <a:spcBef>
                <a:spcPts val="400"/>
              </a:spcBef>
              <a:spcAft>
                <a:spcPts val="0"/>
              </a:spcAft>
              <a:buClr>
                <a:srgbClr val="604878"/>
              </a:buClr>
              <a:buSzPts val="2000"/>
              <a:buFont typeface="Noto Sans Symbols"/>
              <a:buChar char="🢝"/>
              <a:defRPr b="0" i="0" sz="2000" u="none" cap="none" strike="noStrike">
                <a:solidFill>
                  <a:schemeClr val="lt1"/>
                </a:solidFill>
                <a:latin typeface="Corbel"/>
                <a:ea typeface="Corbel"/>
                <a:cs typeface="Corbel"/>
                <a:sym typeface="Corbel"/>
              </a:defRPr>
            </a:lvl5pPr>
            <a:lvl6pPr indent="-355600" lvl="5" marL="2743200" marR="0" rtl="0" algn="l">
              <a:spcBef>
                <a:spcPts val="400"/>
              </a:spcBef>
              <a:spcAft>
                <a:spcPts val="0"/>
              </a:spcAft>
              <a:buClr>
                <a:schemeClr val="accent6"/>
              </a:buClr>
              <a:buSzPts val="2000"/>
              <a:buFont typeface="Noto Sans Symbols"/>
              <a:buChar char="●"/>
              <a:defRPr b="0" i="0" sz="2000" u="none" cap="none" strike="noStrike">
                <a:solidFill>
                  <a:schemeClr val="lt1"/>
                </a:solidFill>
                <a:latin typeface="Corbel"/>
                <a:ea typeface="Corbel"/>
                <a:cs typeface="Corbel"/>
                <a:sym typeface="Corbel"/>
              </a:defRPr>
            </a:lvl6pPr>
            <a:lvl7pPr indent="-342900" lvl="6" marL="3200400" marR="0" rtl="0" algn="l">
              <a:spcBef>
                <a:spcPts val="360"/>
              </a:spcBef>
              <a:spcAft>
                <a:spcPts val="0"/>
              </a:spcAft>
              <a:buClr>
                <a:schemeClr val="accent1"/>
              </a:buClr>
              <a:buSzPts val="1800"/>
              <a:buFont typeface="Noto Sans Symbols"/>
              <a:buChar char="●"/>
              <a:defRPr b="0" i="0" sz="1800" u="none" cap="none" strike="noStrike">
                <a:solidFill>
                  <a:schemeClr val="lt1"/>
                </a:solidFill>
                <a:latin typeface="Corbel"/>
                <a:ea typeface="Corbel"/>
                <a:cs typeface="Corbel"/>
                <a:sym typeface="Corbel"/>
              </a:defRPr>
            </a:lvl7pPr>
            <a:lvl8pPr indent="-342900" lvl="7" marL="3657600" marR="0" rtl="0" algn="l">
              <a:spcBef>
                <a:spcPts val="360"/>
              </a:spcBef>
              <a:spcAft>
                <a:spcPts val="0"/>
              </a:spcAft>
              <a:buClr>
                <a:schemeClr val="accent2"/>
              </a:buClr>
              <a:buSzPts val="1800"/>
              <a:buFont typeface="Noto Sans Symbols"/>
              <a:buChar char="●"/>
              <a:defRPr b="0" i="0" sz="1800" u="none" cap="none" strike="noStrike">
                <a:solidFill>
                  <a:schemeClr val="lt1"/>
                </a:solidFill>
                <a:latin typeface="Corbel"/>
                <a:ea typeface="Corbel"/>
                <a:cs typeface="Corbel"/>
                <a:sym typeface="Corbel"/>
              </a:defRPr>
            </a:lvl8pPr>
            <a:lvl9pPr indent="-342900" lvl="8" marL="4114800" marR="0" rtl="0" algn="l">
              <a:spcBef>
                <a:spcPts val="360"/>
              </a:spcBef>
              <a:spcAft>
                <a:spcPts val="0"/>
              </a:spcAft>
              <a:buClr>
                <a:schemeClr val="accent3"/>
              </a:buClr>
              <a:buSzPts val="1800"/>
              <a:buFont typeface="Noto Sans Symbols"/>
              <a:buChar char="●"/>
              <a:defRPr b="0" i="0" sz="1800" u="none" cap="none" strike="noStrike">
                <a:solidFill>
                  <a:schemeClr val="lt1"/>
                </a:solidFill>
                <a:latin typeface="Corbel"/>
                <a:ea typeface="Corbel"/>
                <a:cs typeface="Corbel"/>
                <a:sym typeface="Corbel"/>
              </a:defRPr>
            </a:lvl9pPr>
          </a:lstStyle>
          <a:p/>
        </p:txBody>
      </p:sp>
      <p:sp>
        <p:nvSpPr>
          <p:cNvPr id="14" name="Google Shape;14;p37"/>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marR="0" rtl="0" algn="l">
              <a:spcBef>
                <a:spcPts val="0"/>
              </a:spcBef>
              <a:spcAft>
                <a:spcPts val="0"/>
              </a:spcAft>
              <a:buSzPts val="1400"/>
              <a:buNone/>
              <a:defRPr b="0" i="0" sz="1200" u="none" cap="none" strike="noStrike">
                <a:solidFill>
                  <a:schemeClr val="lt1"/>
                </a:solidFill>
                <a:latin typeface="Times New Roman"/>
                <a:ea typeface="Times New Roman"/>
                <a:cs typeface="Times New Roman"/>
                <a:sym typeface="Times New Roman"/>
              </a:defRPr>
            </a:lvl1pPr>
            <a:lvl2pPr lvl="1"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2pPr>
            <a:lvl3pPr lvl="2"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3pPr>
            <a:lvl4pPr lvl="3"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4pPr>
            <a:lvl5pPr lvl="4"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5pPr>
            <a:lvl6pPr lvl="5"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6pPr>
            <a:lvl7pPr lvl="6"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7pPr>
            <a:lvl8pPr lvl="7"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8pPr>
            <a:lvl9pPr lvl="8"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9pPr>
          </a:lstStyle>
          <a:p/>
        </p:txBody>
      </p:sp>
      <p:sp>
        <p:nvSpPr>
          <p:cNvPr id="15" name="Google Shape;15;p37"/>
          <p:cNvSpPr txBox="1"/>
          <p:nvPr>
            <p:ph idx="11" type="ftr"/>
          </p:nvPr>
        </p:nvSpPr>
        <p:spPr>
          <a:xfrm>
            <a:off x="2640013" y="6477000"/>
            <a:ext cx="5508625" cy="274638"/>
          </a:xfrm>
          <a:prstGeom prst="rect">
            <a:avLst/>
          </a:prstGeom>
          <a:noFill/>
          <a:ln>
            <a:noFill/>
          </a:ln>
        </p:spPr>
        <p:txBody>
          <a:bodyPr anchorCtr="0" anchor="b" bIns="0" lIns="45700" spcFirstLastPara="1" rIns="45700" wrap="square" tIns="45700">
            <a:noAutofit/>
          </a:bodyPr>
          <a:lstStyle>
            <a:lvl1pPr lvl="0" marR="0" rtl="0" algn="l">
              <a:spcBef>
                <a:spcPts val="0"/>
              </a:spcBef>
              <a:spcAft>
                <a:spcPts val="0"/>
              </a:spcAft>
              <a:buSzPts val="1400"/>
              <a:buNone/>
              <a:defRPr b="0" i="0" sz="1200" u="none" cap="none" strike="noStrike">
                <a:solidFill>
                  <a:schemeClr val="lt1"/>
                </a:solidFill>
                <a:latin typeface="Times New Roman"/>
                <a:ea typeface="Times New Roman"/>
                <a:cs typeface="Times New Roman"/>
                <a:sym typeface="Times New Roman"/>
              </a:defRPr>
            </a:lvl1pPr>
            <a:lvl2pPr lvl="1"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2pPr>
            <a:lvl3pPr lvl="2"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3pPr>
            <a:lvl4pPr lvl="3"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4pPr>
            <a:lvl5pPr lvl="4"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5pPr>
            <a:lvl6pPr lvl="5"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6pPr>
            <a:lvl7pPr lvl="6"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7pPr>
            <a:lvl8pPr lvl="7"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8pPr>
            <a:lvl9pPr lvl="8" marR="0" rtl="0" algn="l">
              <a:spcBef>
                <a:spcPts val="0"/>
              </a:spcBef>
              <a:spcAft>
                <a:spcPts val="0"/>
              </a:spcAft>
              <a:buSzPts val="1400"/>
              <a:buNone/>
              <a:defRPr b="0" i="0" sz="2400" u="none" cap="none" strike="noStrike">
                <a:solidFill>
                  <a:schemeClr val="lt1"/>
                </a:solidFill>
                <a:latin typeface="Times New Roman"/>
                <a:ea typeface="Times New Roman"/>
                <a:cs typeface="Times New Roman"/>
                <a:sym typeface="Times New Roman"/>
              </a:defRPr>
            </a:lvl9pPr>
          </a:lstStyle>
          <a:p/>
        </p:txBody>
      </p:sp>
      <p:sp>
        <p:nvSpPr>
          <p:cNvPr id="16" name="Google Shape;16;p37"/>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rtl="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1pPr>
            <a:lvl2pPr indent="0" lvl="1" marL="0" marR="0" rtl="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2pPr>
            <a:lvl3pPr indent="0" lvl="2" marL="0" marR="0" rtl="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3pPr>
            <a:lvl4pPr indent="0" lvl="3" marL="0" marR="0" rtl="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4pPr>
            <a:lvl5pPr indent="0" lvl="4" marL="0" marR="0" rtl="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5pPr>
            <a:lvl6pPr indent="0" lvl="5" marL="0" marR="0" rtl="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6pPr>
            <a:lvl7pPr indent="0" lvl="6" marL="0" marR="0" rtl="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7pPr>
            <a:lvl8pPr indent="0" lvl="7" marL="0" marR="0" rtl="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8pPr>
            <a:lvl9pPr indent="0" lvl="8" marL="0" marR="0" rtl="0" algn="r">
              <a:spcBef>
                <a:spcPts val="0"/>
              </a:spcBef>
              <a:spcAft>
                <a:spcPts val="0"/>
              </a:spcAft>
              <a:buNone/>
              <a:defRPr b="0" i="0" sz="1200" u="none" cap="none" strike="noStrike">
                <a:solidFill>
                  <a:schemeClr val="lt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 name="Shape 25"/>
        <p:cNvGrpSpPr/>
        <p:nvPr/>
      </p:nvGrpSpPr>
      <p:grpSpPr>
        <a:xfrm>
          <a:off x="0" y="0"/>
          <a:ext cx="0" cy="0"/>
          <a:chOff x="0" y="0"/>
          <a:chExt cx="0" cy="0"/>
        </a:xfrm>
      </p:grpSpPr>
      <p:sp>
        <p:nvSpPr>
          <p:cNvPr id="26" name="Google Shape;26;p36"/>
          <p:cNvSpPr/>
          <p:nvPr/>
        </p:nvSpPr>
        <p:spPr>
          <a:xfrm>
            <a:off x="0" y="1436688"/>
            <a:ext cx="9144000" cy="44450"/>
          </a:xfrm>
          <a:prstGeom prst="rect">
            <a:avLst/>
          </a:prstGeom>
          <a:solidFill>
            <a:srgbClr val="FFFFFF"/>
          </a:solidFill>
          <a:ln>
            <a:noFill/>
          </a:ln>
          <a:effectLst>
            <a:outerShdw blurRad="31750" rotWithShape="0" algn="tl" dir="5400000" dist="10160">
              <a:srgbClr val="000000">
                <a:alpha val="6000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400" u="none" cap="none" strike="noStrike">
              <a:solidFill>
                <a:schemeClr val="lt1"/>
              </a:solidFill>
              <a:latin typeface="Times New Roman"/>
              <a:ea typeface="Times New Roman"/>
              <a:cs typeface="Times New Roman"/>
              <a:sym typeface="Times New Roman"/>
            </a:endParaRPr>
          </a:p>
        </p:txBody>
      </p:sp>
      <p:sp>
        <p:nvSpPr>
          <p:cNvPr id="27" name="Google Shape;27;p36"/>
          <p:cNvSpPr/>
          <p:nvPr/>
        </p:nvSpPr>
        <p:spPr>
          <a:xfrm>
            <a:off x="0" y="0"/>
            <a:ext cx="9144000" cy="1433513"/>
          </a:xfrm>
          <a:prstGeom prst="rect">
            <a:avLst/>
          </a:prstGeom>
          <a:solidFill>
            <a:srgbClr val="000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2400" u="none" cap="none" strike="noStrike">
              <a:solidFill>
                <a:schemeClr val="lt1"/>
              </a:solidFill>
              <a:latin typeface="Times New Roman"/>
              <a:ea typeface="Times New Roman"/>
              <a:cs typeface="Times New Roman"/>
              <a:sym typeface="Times New Roman"/>
            </a:endParaRPr>
          </a:p>
        </p:txBody>
      </p:sp>
      <p:sp>
        <p:nvSpPr>
          <p:cNvPr id="28" name="Google Shape;28;p36"/>
          <p:cNvSpPr txBox="1"/>
          <p:nvPr>
            <p:ph type="title"/>
          </p:nvPr>
        </p:nvSpPr>
        <p:spPr>
          <a:xfrm>
            <a:off x="457200" y="152400"/>
            <a:ext cx="8229600" cy="1250950"/>
          </a:xfrm>
          <a:prstGeom prst="rect">
            <a:avLst/>
          </a:prstGeom>
          <a:noFill/>
          <a:ln>
            <a:noFill/>
          </a:ln>
        </p:spPr>
        <p:txBody>
          <a:bodyPr anchorCtr="0" anchor="ctr" bIns="45700" lIns="91425" spcFirstLastPara="1" rIns="45700" wrap="square" tIns="45700">
            <a:normAutofit/>
          </a:bodyPr>
          <a:lstStyle>
            <a:lvl1pPr lvl="0"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1pPr>
            <a:lvl2pPr lvl="1"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2pPr>
            <a:lvl3pPr lvl="2"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3pPr>
            <a:lvl4pPr lvl="3"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4pPr>
            <a:lvl5pPr lvl="4"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5pPr>
            <a:lvl6pPr lvl="5"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6pPr>
            <a:lvl7pPr lvl="6"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7pPr>
            <a:lvl8pPr lvl="7"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8pPr>
            <a:lvl9pPr lvl="8" marR="0" rtl="0" algn="l">
              <a:spcBef>
                <a:spcPts val="0"/>
              </a:spcBef>
              <a:spcAft>
                <a:spcPts val="0"/>
              </a:spcAft>
              <a:buSzPts val="1400"/>
              <a:buNone/>
              <a:defRPr b="1" i="0" sz="4500" u="none" cap="none" strike="noStrike">
                <a:solidFill>
                  <a:srgbClr val="FF8000"/>
                </a:solidFill>
                <a:latin typeface="Corbel"/>
                <a:ea typeface="Corbel"/>
                <a:cs typeface="Corbel"/>
                <a:sym typeface="Corbel"/>
              </a:defRPr>
            </a:lvl9pPr>
          </a:lstStyle>
          <a:p/>
        </p:txBody>
      </p:sp>
      <p:sp>
        <p:nvSpPr>
          <p:cNvPr id="29" name="Google Shape;29;p36"/>
          <p:cNvSpPr txBox="1"/>
          <p:nvPr>
            <p:ph idx="1" type="body"/>
          </p:nvPr>
        </p:nvSpPr>
        <p:spPr>
          <a:xfrm>
            <a:off x="457200" y="1774825"/>
            <a:ext cx="8229600" cy="4625975"/>
          </a:xfrm>
          <a:prstGeom prst="rect">
            <a:avLst/>
          </a:prstGeom>
          <a:noFill/>
          <a:ln>
            <a:noFill/>
          </a:ln>
        </p:spPr>
        <p:txBody>
          <a:bodyPr anchorCtr="0" anchor="t" bIns="45700" lIns="54850" spcFirstLastPara="1" rIns="91425" wrap="square" tIns="91425">
            <a:noAutofit/>
          </a:bodyPr>
          <a:lstStyle>
            <a:lvl1pPr indent="-370840" lvl="0" marL="457200" marR="0" rtl="0" algn="l">
              <a:spcBef>
                <a:spcPts val="0"/>
              </a:spcBef>
              <a:spcAft>
                <a:spcPts val="0"/>
              </a:spcAft>
              <a:buClr>
                <a:schemeClr val="accent1"/>
              </a:buClr>
              <a:buSzPts val="2240"/>
              <a:buFont typeface="Noto Sans Symbols"/>
              <a:buChar char="◼"/>
              <a:defRPr b="0" i="0" sz="2800" u="none" cap="none" strike="noStrike">
                <a:solidFill>
                  <a:schemeClr val="dk1"/>
                </a:solidFill>
                <a:latin typeface="Corbel"/>
                <a:ea typeface="Corbel"/>
                <a:cs typeface="Corbel"/>
                <a:sym typeface="Corbel"/>
              </a:defRPr>
            </a:lvl1pPr>
            <a:lvl2pPr indent="-365760" lvl="1" marL="914400" marR="0" rtl="0" algn="l">
              <a:spcBef>
                <a:spcPts val="480"/>
              </a:spcBef>
              <a:spcAft>
                <a:spcPts val="0"/>
              </a:spcAft>
              <a:buClr>
                <a:schemeClr val="accent2"/>
              </a:buClr>
              <a:buSzPts val="2160"/>
              <a:buFont typeface="Noto Sans Symbols"/>
              <a:buChar char="▪"/>
              <a:defRPr b="0" i="0" sz="2400" u="none" cap="none" strike="noStrike">
                <a:solidFill>
                  <a:schemeClr val="dk1"/>
                </a:solidFill>
                <a:latin typeface="Corbel"/>
                <a:ea typeface="Corbel"/>
                <a:cs typeface="Corbel"/>
                <a:sym typeface="Corbel"/>
              </a:defRPr>
            </a:lvl2pPr>
            <a:lvl3pPr indent="-381000" lvl="2" marL="1371600" marR="0" rtl="0" algn="l">
              <a:spcBef>
                <a:spcPts val="480"/>
              </a:spcBef>
              <a:spcAft>
                <a:spcPts val="0"/>
              </a:spcAft>
              <a:buClr>
                <a:srgbClr val="1B587C"/>
              </a:buClr>
              <a:buSzPts val="2400"/>
              <a:buFont typeface="Arial"/>
              <a:buChar char="▪"/>
              <a:defRPr b="0" i="0" sz="2400" u="none" cap="none" strike="noStrike">
                <a:solidFill>
                  <a:schemeClr val="dk1"/>
                </a:solidFill>
                <a:latin typeface="Corbel"/>
                <a:ea typeface="Corbel"/>
                <a:cs typeface="Corbel"/>
                <a:sym typeface="Corbel"/>
              </a:defRPr>
            </a:lvl3pPr>
            <a:lvl4pPr indent="-355600" lvl="3" marL="1828800" marR="0" rtl="0" algn="l">
              <a:spcBef>
                <a:spcPts val="400"/>
              </a:spcBef>
              <a:spcAft>
                <a:spcPts val="0"/>
              </a:spcAft>
              <a:buClr>
                <a:srgbClr val="4E8542"/>
              </a:buClr>
              <a:buSzPts val="2000"/>
              <a:buFont typeface="Arial"/>
              <a:buChar char="▪"/>
              <a:defRPr b="0" i="0" sz="2000" u="none" cap="none" strike="noStrike">
                <a:solidFill>
                  <a:schemeClr val="dk1"/>
                </a:solidFill>
                <a:latin typeface="Corbel"/>
                <a:ea typeface="Corbel"/>
                <a:cs typeface="Corbel"/>
                <a:sym typeface="Corbel"/>
              </a:defRPr>
            </a:lvl4pPr>
            <a:lvl5pPr indent="-355600" lvl="4" marL="2286000" marR="0" rtl="0" algn="l">
              <a:spcBef>
                <a:spcPts val="400"/>
              </a:spcBef>
              <a:spcAft>
                <a:spcPts val="0"/>
              </a:spcAft>
              <a:buClr>
                <a:srgbClr val="604878"/>
              </a:buClr>
              <a:buSzPts val="2000"/>
              <a:buFont typeface="Noto Sans Symbols"/>
              <a:buChar char="🢝"/>
              <a:defRPr b="0" i="0" sz="2000" u="none" cap="none" strike="noStrike">
                <a:solidFill>
                  <a:schemeClr val="dk1"/>
                </a:solidFill>
                <a:latin typeface="Corbel"/>
                <a:ea typeface="Corbel"/>
                <a:cs typeface="Corbel"/>
                <a:sym typeface="Corbel"/>
              </a:defRPr>
            </a:lvl5pPr>
            <a:lvl6pPr indent="-355600" lvl="5" marL="2743200" marR="0" rtl="0" algn="l">
              <a:spcBef>
                <a:spcPts val="400"/>
              </a:spcBef>
              <a:spcAft>
                <a:spcPts val="0"/>
              </a:spcAft>
              <a:buClr>
                <a:schemeClr val="accent6"/>
              </a:buClr>
              <a:buSzPts val="2000"/>
              <a:buFont typeface="Noto Sans Symbols"/>
              <a:buChar char="●"/>
              <a:defRPr b="0" i="0" sz="2000" u="none" cap="none" strike="noStrike">
                <a:solidFill>
                  <a:schemeClr val="dk1"/>
                </a:solidFill>
                <a:latin typeface="Corbel"/>
                <a:ea typeface="Corbel"/>
                <a:cs typeface="Corbel"/>
                <a:sym typeface="Corbel"/>
              </a:defRPr>
            </a:lvl6pPr>
            <a:lvl7pPr indent="-342900" lvl="6" marL="3200400" marR="0" rtl="0" algn="l">
              <a:spcBef>
                <a:spcPts val="360"/>
              </a:spcBef>
              <a:spcAft>
                <a:spcPts val="0"/>
              </a:spcAft>
              <a:buClr>
                <a:schemeClr val="accent1"/>
              </a:buClr>
              <a:buSzPts val="1800"/>
              <a:buFont typeface="Noto Sans Symbols"/>
              <a:buChar char="●"/>
              <a:defRPr b="0" i="0" sz="1800" u="none" cap="none" strike="noStrike">
                <a:solidFill>
                  <a:schemeClr val="dk1"/>
                </a:solidFill>
                <a:latin typeface="Corbel"/>
                <a:ea typeface="Corbel"/>
                <a:cs typeface="Corbel"/>
                <a:sym typeface="Corbel"/>
              </a:defRPr>
            </a:lvl7pPr>
            <a:lvl8pPr indent="-342900" lvl="7" marL="3657600" marR="0" rtl="0" algn="l">
              <a:spcBef>
                <a:spcPts val="360"/>
              </a:spcBef>
              <a:spcAft>
                <a:spcPts val="0"/>
              </a:spcAft>
              <a:buClr>
                <a:schemeClr val="accent2"/>
              </a:buClr>
              <a:buSzPts val="1800"/>
              <a:buFont typeface="Noto Sans Symbols"/>
              <a:buChar char="●"/>
              <a:defRPr b="0" i="0" sz="1800" u="none" cap="none" strike="noStrike">
                <a:solidFill>
                  <a:schemeClr val="dk1"/>
                </a:solidFill>
                <a:latin typeface="Corbel"/>
                <a:ea typeface="Corbel"/>
                <a:cs typeface="Corbel"/>
                <a:sym typeface="Corbel"/>
              </a:defRPr>
            </a:lvl8pPr>
            <a:lvl9pPr indent="-342900" lvl="8" marL="4114800" marR="0" rtl="0" algn="l">
              <a:spcBef>
                <a:spcPts val="360"/>
              </a:spcBef>
              <a:spcAft>
                <a:spcPts val="0"/>
              </a:spcAft>
              <a:buClr>
                <a:schemeClr val="accent3"/>
              </a:buClr>
              <a:buSzPts val="1800"/>
              <a:buFont typeface="Noto Sans Symbols"/>
              <a:buChar char="●"/>
              <a:defRPr b="0" i="0" sz="1800" u="none" cap="none" strike="noStrike">
                <a:solidFill>
                  <a:schemeClr val="dk1"/>
                </a:solidFill>
                <a:latin typeface="Corbel"/>
                <a:ea typeface="Corbel"/>
                <a:cs typeface="Corbel"/>
                <a:sym typeface="Corbel"/>
              </a:defRPr>
            </a:lvl9pPr>
          </a:lstStyle>
          <a:p/>
        </p:txBody>
      </p:sp>
      <p:sp>
        <p:nvSpPr>
          <p:cNvPr id="30" name="Google Shape;30;p36"/>
          <p:cNvSpPr txBox="1"/>
          <p:nvPr>
            <p:ph idx="10" type="dt"/>
          </p:nvPr>
        </p:nvSpPr>
        <p:spPr>
          <a:xfrm>
            <a:off x="457200" y="6477000"/>
            <a:ext cx="2133600" cy="274638"/>
          </a:xfrm>
          <a:prstGeom prst="rect">
            <a:avLst/>
          </a:prstGeom>
          <a:noFill/>
          <a:ln>
            <a:noFill/>
          </a:ln>
        </p:spPr>
        <p:txBody>
          <a:bodyPr anchorCtr="0" anchor="b" bIns="0" lIns="109725" spcFirstLastPara="1" rIns="45700" wrap="square" tIns="45700">
            <a:noAutofit/>
          </a:bodyPr>
          <a:lstStyle>
            <a:lvl1pPr lvl="0" marR="0" rtl="0" algn="l">
              <a:spcBef>
                <a:spcPts val="0"/>
              </a:spcBef>
              <a:spcAft>
                <a:spcPts val="0"/>
              </a:spcAft>
              <a:buSzPts val="1400"/>
              <a:buNone/>
              <a:defRPr b="0" i="0" sz="1200" u="none" cap="none" strike="noStrike">
                <a:solidFill>
                  <a:srgbClr val="414141"/>
                </a:solidFill>
                <a:latin typeface="Times New Roman"/>
                <a:ea typeface="Times New Roman"/>
                <a:cs typeface="Times New Roman"/>
                <a:sym typeface="Times New Roman"/>
              </a:defRPr>
            </a:lvl1pPr>
            <a:lvl2pPr lvl="1"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1" name="Google Shape;31;p36"/>
          <p:cNvSpPr txBox="1"/>
          <p:nvPr>
            <p:ph idx="11" type="ftr"/>
          </p:nvPr>
        </p:nvSpPr>
        <p:spPr>
          <a:xfrm>
            <a:off x="2640013" y="6477000"/>
            <a:ext cx="5508625" cy="274638"/>
          </a:xfrm>
          <a:prstGeom prst="rect">
            <a:avLst/>
          </a:prstGeom>
          <a:noFill/>
          <a:ln>
            <a:noFill/>
          </a:ln>
        </p:spPr>
        <p:txBody>
          <a:bodyPr anchorCtr="0" anchor="b" bIns="0" lIns="45700" spcFirstLastPara="1" rIns="45700" wrap="square" tIns="45700">
            <a:noAutofit/>
          </a:bodyPr>
          <a:lstStyle>
            <a:lvl1pPr lvl="0" marR="0" rtl="0" algn="l">
              <a:spcBef>
                <a:spcPts val="0"/>
              </a:spcBef>
              <a:spcAft>
                <a:spcPts val="0"/>
              </a:spcAft>
              <a:buSzPts val="1400"/>
              <a:buNone/>
              <a:defRPr b="0" i="0" sz="1200" u="none" cap="none" strike="noStrike">
                <a:solidFill>
                  <a:srgbClr val="414141"/>
                </a:solidFill>
                <a:latin typeface="Times New Roman"/>
                <a:ea typeface="Times New Roman"/>
                <a:cs typeface="Times New Roman"/>
                <a:sym typeface="Times New Roman"/>
              </a:defRPr>
            </a:lvl1pPr>
            <a:lvl2pPr lvl="1"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2" name="Google Shape;32;p36"/>
          <p:cNvSpPr txBox="1"/>
          <p:nvPr>
            <p:ph idx="12" type="sldNum"/>
          </p:nvPr>
        </p:nvSpPr>
        <p:spPr>
          <a:xfrm>
            <a:off x="8204200" y="6477000"/>
            <a:ext cx="733425" cy="274638"/>
          </a:xfrm>
          <a:prstGeom prst="rect">
            <a:avLst/>
          </a:prstGeom>
          <a:noFill/>
          <a:ln>
            <a:noFill/>
          </a:ln>
        </p:spPr>
        <p:txBody>
          <a:bodyPr anchorCtr="0" anchor="b" bIns="0" lIns="91425" spcFirstLastPara="1" rIns="91425" wrap="square" tIns="45700">
            <a:noAutofit/>
          </a:bodyPr>
          <a:lstStyle>
            <a:lvl1pPr indent="0" lvl="0" marL="0" marR="0" rt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1pPr>
            <a:lvl2pPr indent="0" lvl="1" marL="0" marR="0" rt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2pPr>
            <a:lvl3pPr indent="0" lvl="2" marL="0" marR="0" rt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3pPr>
            <a:lvl4pPr indent="0" lvl="3" marL="0" marR="0" rt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4pPr>
            <a:lvl5pPr indent="0" lvl="4" marL="0" marR="0" rt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5pPr>
            <a:lvl6pPr indent="0" lvl="5" marL="0" marR="0" rt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6pPr>
            <a:lvl7pPr indent="0" lvl="6" marL="0" marR="0" rt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7pPr>
            <a:lvl8pPr indent="0" lvl="7" marL="0" marR="0" rt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8pPr>
            <a:lvl9pPr indent="0" lvl="8" marL="0" marR="0" rtl="0" algn="r">
              <a:spcBef>
                <a:spcPts val="0"/>
              </a:spcBef>
              <a:spcAft>
                <a:spcPts val="0"/>
              </a:spcAft>
              <a:buNone/>
              <a:defRPr b="0" i="0" sz="1200" u="none" cap="none" strike="noStrike">
                <a:solidFill>
                  <a:srgbClr val="414141"/>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 id="2147483662" r:id="rId12"/>
    <p:sldLayoutId id="2147483663" r:id="rId13"/>
    <p:sldLayoutId id="2147483664" r:id="rId1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5.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3.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1"/>
          <p:cNvSpPr txBox="1"/>
          <p:nvPr>
            <p:ph type="ctrTitle"/>
          </p:nvPr>
        </p:nvSpPr>
        <p:spPr>
          <a:xfrm>
            <a:off x="686972" y="457200"/>
            <a:ext cx="8077200" cy="1673352"/>
          </a:xfrm>
          <a:prstGeom prst="rect">
            <a:avLst/>
          </a:prstGeom>
          <a:noFill/>
          <a:ln>
            <a:noFill/>
          </a:ln>
        </p:spPr>
        <p:txBody>
          <a:bodyPr anchorCtr="0" anchor="t" bIns="0" lIns="91425" spcFirstLastPara="1" rIns="45700" wrap="square" tIns="0">
            <a:normAutofit fontScale="90000"/>
          </a:bodyPr>
          <a:lstStyle/>
          <a:p>
            <a:pPr indent="0" lvl="0" marL="0" rtl="0" algn="ctr">
              <a:spcBef>
                <a:spcPts val="0"/>
              </a:spcBef>
              <a:spcAft>
                <a:spcPts val="0"/>
              </a:spcAft>
              <a:buNone/>
            </a:pPr>
            <a:r>
              <a:rPr lang="en-US"/>
              <a:t>Principles of Advertising</a:t>
            </a:r>
            <a:br>
              <a:rPr lang="en-US"/>
            </a:br>
            <a:r>
              <a:rPr lang="en-US" sz="2800">
                <a:solidFill>
                  <a:srgbClr val="FFC000"/>
                </a:solidFill>
              </a:rPr>
              <a:t>How advertising works PART I</a:t>
            </a:r>
            <a:r>
              <a:rPr lang="en-US" sz="3100">
                <a:solidFill>
                  <a:srgbClr val="FFC000"/>
                </a:solidFill>
              </a:rPr>
              <a:t>.</a:t>
            </a:r>
            <a:br>
              <a:rPr lang="en-US" sz="2800">
                <a:solidFill>
                  <a:srgbClr val="FFC000"/>
                </a:solidFill>
              </a:rPr>
            </a:br>
            <a:endParaRPr>
              <a:solidFill>
                <a:srgbClr val="FFC000"/>
              </a:solidFill>
            </a:endParaRPr>
          </a:p>
        </p:txBody>
      </p:sp>
      <p:sp>
        <p:nvSpPr>
          <p:cNvPr id="136" name="Google Shape;136;p1"/>
          <p:cNvSpPr txBox="1"/>
          <p:nvPr>
            <p:ph idx="1" type="subTitle"/>
          </p:nvPr>
        </p:nvSpPr>
        <p:spPr>
          <a:xfrm>
            <a:off x="685800" y="2143132"/>
            <a:ext cx="8077200" cy="2286000"/>
          </a:xfrm>
          <a:prstGeom prst="rect">
            <a:avLst/>
          </a:prstGeom>
          <a:noFill/>
          <a:ln>
            <a:noFill/>
          </a:ln>
        </p:spPr>
        <p:txBody>
          <a:bodyPr anchorCtr="0" anchor="b" bIns="0" lIns="118850" spcFirstLastPara="1" rIns="45700" wrap="square" tIns="0">
            <a:noAutofit/>
          </a:bodyPr>
          <a:lstStyle/>
          <a:p>
            <a:pPr indent="0" lvl="0" marL="0" marR="0" rtl="0" algn="ctr">
              <a:lnSpc>
                <a:spcPct val="100000"/>
              </a:lnSpc>
              <a:spcBef>
                <a:spcPts val="0"/>
              </a:spcBef>
              <a:spcAft>
                <a:spcPts val="0"/>
              </a:spcAft>
              <a:buClr>
                <a:srgbClr val="FFFFFF"/>
              </a:buClr>
              <a:buSzPts val="2800"/>
              <a:buFont typeface="Arial"/>
              <a:buNone/>
            </a:pPr>
            <a:r>
              <a:rPr b="1" i="0" lang="en-US" sz="2800" u="none" cap="none" strike="noStrike">
                <a:solidFill>
                  <a:srgbClr val="FFFFFF"/>
                </a:solidFill>
                <a:latin typeface="Calibri"/>
                <a:ea typeface="Calibri"/>
                <a:cs typeface="Calibri"/>
                <a:sym typeface="Calibri"/>
              </a:rPr>
              <a:t>LECTURE 7 </a:t>
            </a:r>
            <a:r>
              <a:rPr b="1" i="0" lang="en-US" sz="1800" u="none" cap="none" strike="noStrike">
                <a:solidFill>
                  <a:srgbClr val="FFFFFF"/>
                </a:solidFill>
                <a:latin typeface="Calibri"/>
                <a:ea typeface="Calibri"/>
                <a:cs typeface="Calibri"/>
                <a:sym typeface="Calibri"/>
              </a:rPr>
              <a:t>BY DR. RAPHAEL OGUTU,</a:t>
            </a:r>
            <a:endParaRPr/>
          </a:p>
          <a:p>
            <a:pPr indent="0" lvl="0" marL="0" marR="0" rtl="0" algn="ctr">
              <a:lnSpc>
                <a:spcPct val="100000"/>
              </a:lnSpc>
              <a:spcBef>
                <a:spcPts val="360"/>
              </a:spcBef>
              <a:spcAft>
                <a:spcPts val="0"/>
              </a:spcAft>
              <a:buClr>
                <a:srgbClr val="FFFFFF"/>
              </a:buClr>
              <a:buSzPts val="1800"/>
              <a:buFont typeface="Arial"/>
              <a:buNone/>
            </a:pPr>
            <a:r>
              <a:rPr b="1" lang="en-US" sz="1800">
                <a:solidFill>
                  <a:srgbClr val="FFFFFF"/>
                </a:solidFill>
                <a:latin typeface="Calibri"/>
                <a:ea typeface="Calibri"/>
                <a:cs typeface="Calibri"/>
                <a:sym typeface="Calibri"/>
              </a:rPr>
              <a:t>Mass Communication Department,</a:t>
            </a:r>
            <a:r>
              <a:rPr b="1" i="0" lang="en-US" sz="1800" u="none" cap="none" strike="noStrike">
                <a:solidFill>
                  <a:srgbClr val="FFFFFF"/>
                </a:solidFill>
                <a:latin typeface="Calibri"/>
                <a:ea typeface="Calibri"/>
                <a:cs typeface="Calibri"/>
                <a:sym typeface="Calibri"/>
              </a:rPr>
              <a:t> </a:t>
            </a:r>
            <a:endParaRPr/>
          </a:p>
          <a:p>
            <a:pPr indent="0" lvl="0" marL="0" marR="0" rtl="0" algn="ctr">
              <a:lnSpc>
                <a:spcPct val="100000"/>
              </a:lnSpc>
              <a:spcBef>
                <a:spcPts val="360"/>
              </a:spcBef>
              <a:spcAft>
                <a:spcPts val="0"/>
              </a:spcAft>
              <a:buClr>
                <a:srgbClr val="FFFFFF"/>
              </a:buClr>
              <a:buSzPts val="1800"/>
              <a:buFont typeface="Arial"/>
              <a:buNone/>
            </a:pPr>
            <a:r>
              <a:rPr b="1" i="0" lang="en-US" sz="1800" u="none" cap="none" strike="noStrike">
                <a:solidFill>
                  <a:srgbClr val="FFFFFF"/>
                </a:solidFill>
                <a:latin typeface="Calibri"/>
                <a:ea typeface="Calibri"/>
                <a:cs typeface="Calibri"/>
                <a:sym typeface="Calibri"/>
              </a:rPr>
              <a:t>AFRICA NAZARENE UNIVERSITY.</a:t>
            </a:r>
            <a:endParaRPr/>
          </a:p>
          <a:p>
            <a:pPr indent="0" lvl="0" marL="0" marR="0" rtl="0" algn="ctr">
              <a:lnSpc>
                <a:spcPct val="100000"/>
              </a:lnSpc>
              <a:spcBef>
                <a:spcPts val="320"/>
              </a:spcBef>
              <a:spcAft>
                <a:spcPts val="0"/>
              </a:spcAft>
              <a:buClr>
                <a:srgbClr val="FFC000"/>
              </a:buClr>
              <a:buSzPts val="1600"/>
              <a:buFont typeface="Arial"/>
              <a:buNone/>
            </a:pPr>
            <a:r>
              <a:rPr b="1" i="0" lang="en-US" sz="1600" u="none" cap="none" strike="noStrike">
                <a:solidFill>
                  <a:srgbClr val="FFC000"/>
                </a:solidFill>
                <a:latin typeface="Calibri"/>
                <a:ea typeface="Calibri"/>
                <a:cs typeface="Calibri"/>
                <a:sym typeface="Calibri"/>
              </a:rPr>
              <a:t>THE MAIN SOURCE OF REFERENCE: </a:t>
            </a:r>
            <a:r>
              <a:rPr b="1" i="1" lang="en-US" sz="1600" u="none" cap="none" strike="noStrike">
                <a:solidFill>
                  <a:srgbClr val="FFC000"/>
                </a:solidFill>
                <a:latin typeface="Calibri"/>
                <a:ea typeface="Calibri"/>
                <a:cs typeface="Calibri"/>
                <a:sym typeface="Calibri"/>
              </a:rPr>
              <a:t>Advertising &amp; IMC: Principles and Practice., </a:t>
            </a:r>
            <a:r>
              <a:rPr b="1" lang="en-US" sz="1600" u="none" cap="none" strike="noStrike">
                <a:solidFill>
                  <a:srgbClr val="FFC000"/>
                </a:solidFill>
                <a:latin typeface="Calibri"/>
                <a:ea typeface="Calibri"/>
                <a:cs typeface="Calibri"/>
                <a:sym typeface="Calibri"/>
              </a:rPr>
              <a:t>Moriarty, Sandra  Mitchell, Nancy D  and Wells, William D.  </a:t>
            </a:r>
            <a:r>
              <a:rPr b="1" i="0" lang="en-US" sz="1600" u="none" cap="none" strike="noStrike">
                <a:solidFill>
                  <a:srgbClr val="FFC000"/>
                </a:solidFill>
                <a:latin typeface="Calibri"/>
                <a:ea typeface="Calibri"/>
                <a:cs typeface="Calibri"/>
                <a:sym typeface="Calibri"/>
              </a:rPr>
              <a:t>14th edition. Pearson Prentice Hall Inc., 2009.</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2"/>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Course Goals and Objectives</a:t>
            </a:r>
            <a:endParaRPr/>
          </a:p>
        </p:txBody>
      </p:sp>
      <p:sp>
        <p:nvSpPr>
          <p:cNvPr id="142" name="Google Shape;142;p2"/>
          <p:cNvSpPr txBox="1"/>
          <p:nvPr>
            <p:ph idx="1" type="body"/>
          </p:nvPr>
        </p:nvSpPr>
        <p:spPr>
          <a:xfrm>
            <a:off x="457200" y="1447800"/>
            <a:ext cx="8229600" cy="4876800"/>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1920"/>
              <a:buChar char="◼"/>
            </a:pPr>
            <a:r>
              <a:rPr b="1" lang="en-US" sz="2400"/>
              <a:t>Intended Learning Outcomes</a:t>
            </a:r>
            <a:endParaRPr/>
          </a:p>
          <a:p>
            <a:pPr indent="-197168" lvl="0" marL="438150" rtl="0" algn="l">
              <a:spcBef>
                <a:spcPts val="0"/>
              </a:spcBef>
              <a:spcAft>
                <a:spcPts val="0"/>
              </a:spcAft>
              <a:buSzPts val="1920"/>
              <a:buNone/>
            </a:pPr>
            <a:r>
              <a:t/>
            </a:r>
            <a:endParaRPr sz="2400"/>
          </a:p>
          <a:p>
            <a:pPr indent="-319088" lvl="0" marL="438150" rtl="0" algn="l">
              <a:spcBef>
                <a:spcPts val="0"/>
              </a:spcBef>
              <a:spcAft>
                <a:spcPts val="0"/>
              </a:spcAft>
              <a:buSzPts val="1920"/>
              <a:buChar char="◼"/>
            </a:pPr>
            <a:r>
              <a:rPr lang="en-US" sz="2400"/>
              <a:t>At the end of this class the student should be able to :</a:t>
            </a:r>
            <a:endParaRPr/>
          </a:p>
          <a:p>
            <a:pPr indent="-197168" lvl="0" marL="438150" rtl="0" algn="l">
              <a:spcBef>
                <a:spcPts val="0"/>
              </a:spcBef>
              <a:spcAft>
                <a:spcPts val="0"/>
              </a:spcAft>
              <a:buSzPts val="1920"/>
              <a:buNone/>
            </a:pPr>
            <a:r>
              <a:t/>
            </a:r>
            <a:endParaRPr sz="2400"/>
          </a:p>
          <a:p>
            <a:pPr indent="-319088" lvl="0" marL="438150" rtl="0" algn="l">
              <a:spcBef>
                <a:spcPts val="0"/>
              </a:spcBef>
              <a:spcAft>
                <a:spcPts val="0"/>
              </a:spcAft>
              <a:buSzPts val="1920"/>
              <a:buChar char="◼"/>
            </a:pPr>
            <a:r>
              <a:rPr lang="en-US" sz="2400"/>
              <a:t>Explain how advertising differs from the basic human communication process.</a:t>
            </a:r>
            <a:endParaRPr/>
          </a:p>
          <a:p>
            <a:pPr indent="-319088" lvl="0" marL="438150" rtl="0" algn="l">
              <a:spcBef>
                <a:spcPts val="0"/>
              </a:spcBef>
              <a:spcAft>
                <a:spcPts val="0"/>
              </a:spcAft>
              <a:buSzPts val="1920"/>
              <a:buChar char="◼"/>
            </a:pPr>
            <a:r>
              <a:rPr lang="en-US" sz="2400"/>
              <a:t>Show why communication is a key factor in advertising effectiveness</a:t>
            </a:r>
            <a:endParaRPr/>
          </a:p>
          <a:p>
            <a:pPr indent="-319088" lvl="0" marL="438150" rtl="0" algn="l">
              <a:spcBef>
                <a:spcPts val="0"/>
              </a:spcBef>
              <a:spcAft>
                <a:spcPts val="0"/>
              </a:spcAft>
              <a:buSzPts val="1920"/>
              <a:buChar char="◼"/>
            </a:pPr>
            <a:r>
              <a:rPr lang="en-US" sz="2400"/>
              <a:t>Explain Models of  communication in Advertising </a:t>
            </a:r>
            <a:endParaRPr sz="24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3"/>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sz="4800">
                <a:solidFill>
                  <a:srgbClr val="FFC000"/>
                </a:solidFill>
              </a:rPr>
              <a:t>How advertising works</a:t>
            </a:r>
            <a:endParaRPr/>
          </a:p>
        </p:txBody>
      </p:sp>
      <p:sp>
        <p:nvSpPr>
          <p:cNvPr id="148" name="Google Shape;148;p3"/>
          <p:cNvSpPr txBox="1"/>
          <p:nvPr>
            <p:ph idx="1" type="body"/>
          </p:nvPr>
        </p:nvSpPr>
        <p:spPr>
          <a:xfrm>
            <a:off x="457200" y="1774825"/>
            <a:ext cx="8229600" cy="4625975"/>
          </a:xfrm>
          <a:prstGeom prst="rect">
            <a:avLst/>
          </a:prstGeom>
          <a:noFill/>
          <a:ln>
            <a:noFill/>
          </a:ln>
        </p:spPr>
        <p:txBody>
          <a:bodyPr anchorCtr="0" anchor="t" bIns="45700" lIns="54850" spcFirstLastPara="1" rIns="91425" wrap="square" tIns="91425">
            <a:noAutofit/>
          </a:bodyPr>
          <a:lstStyle/>
          <a:p>
            <a:pPr indent="-319088" lvl="0" marL="438150" rtl="0" algn="l">
              <a:lnSpc>
                <a:spcPct val="80000"/>
              </a:lnSpc>
              <a:spcBef>
                <a:spcPts val="0"/>
              </a:spcBef>
              <a:spcAft>
                <a:spcPts val="0"/>
              </a:spcAft>
              <a:buSzPts val="2240"/>
              <a:buChar char="◼"/>
            </a:pPr>
            <a:r>
              <a:rPr lang="en-US"/>
              <a:t>Advertising is  a form of communication. </a:t>
            </a:r>
            <a:endParaRPr/>
          </a:p>
          <a:p>
            <a:pPr indent="-319088" lvl="0" marL="438150" rtl="0" algn="l">
              <a:lnSpc>
                <a:spcPct val="80000"/>
              </a:lnSpc>
              <a:spcBef>
                <a:spcPts val="0"/>
              </a:spcBef>
              <a:spcAft>
                <a:spcPts val="0"/>
              </a:spcAft>
              <a:buSzPts val="2240"/>
              <a:buChar char="◼"/>
            </a:pPr>
            <a:r>
              <a:rPr lang="en-US"/>
              <a:t>A message to a consumer about product. </a:t>
            </a:r>
            <a:endParaRPr/>
          </a:p>
          <a:p>
            <a:pPr indent="-319088" lvl="0" marL="438150" rtl="0" algn="l">
              <a:lnSpc>
                <a:spcPct val="80000"/>
              </a:lnSpc>
              <a:spcBef>
                <a:spcPts val="0"/>
              </a:spcBef>
              <a:spcAft>
                <a:spcPts val="0"/>
              </a:spcAft>
              <a:buSzPts val="2240"/>
              <a:buChar char="◼"/>
            </a:pPr>
            <a:r>
              <a:rPr lang="en-US"/>
              <a:t>Gets attention, provides information and sometimes a little bit of entertainment, and tries to create some kind of response, such as sales.</a:t>
            </a:r>
            <a:endParaRPr/>
          </a:p>
          <a:p>
            <a:pPr indent="-319088" lvl="0" marL="438150" rtl="0" algn="l">
              <a:lnSpc>
                <a:spcPct val="80000"/>
              </a:lnSpc>
              <a:spcBef>
                <a:spcPts val="0"/>
              </a:spcBef>
              <a:spcAft>
                <a:spcPts val="0"/>
              </a:spcAft>
              <a:buSzPts val="2240"/>
              <a:buChar char="◼"/>
            </a:pPr>
            <a:r>
              <a:rPr lang="en-US"/>
              <a:t>In reality, advertising is not a conversation. Most advertising is not as personal or as interactive as a conversation, because it relies on mass communication, which is  indirect and complex. </a:t>
            </a:r>
            <a:endParaRPr/>
          </a:p>
          <a:p>
            <a:pPr indent="-319088" lvl="0" marL="438150" rtl="0" algn="l">
              <a:spcBef>
                <a:spcPts val="0"/>
              </a:spcBef>
              <a:spcAft>
                <a:spcPts val="0"/>
              </a:spcAft>
              <a:buSzPts val="2240"/>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4"/>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sz="4400">
                <a:solidFill>
                  <a:srgbClr val="FFC000"/>
                </a:solidFill>
              </a:rPr>
              <a:t>How advertising works</a:t>
            </a:r>
            <a:endParaRPr/>
          </a:p>
        </p:txBody>
      </p:sp>
      <p:sp>
        <p:nvSpPr>
          <p:cNvPr id="154" name="Google Shape;154;p4"/>
          <p:cNvSpPr txBox="1"/>
          <p:nvPr>
            <p:ph idx="1" type="body"/>
          </p:nvPr>
        </p:nvSpPr>
        <p:spPr>
          <a:xfrm>
            <a:off x="457200" y="1774825"/>
            <a:ext cx="8229600" cy="4625975"/>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2240"/>
              <a:buFont typeface="Arial"/>
              <a:buChar char="•"/>
            </a:pPr>
            <a:r>
              <a:rPr lang="en-US"/>
              <a:t>Although other forms of marketing communication (personal selling and telemarketing) can deliver the personal contact of a conversation</a:t>
            </a:r>
            <a:endParaRPr/>
          </a:p>
          <a:p>
            <a:pPr indent="-319088" lvl="0" marL="438150" rtl="0" algn="l">
              <a:spcBef>
                <a:spcPts val="0"/>
              </a:spcBef>
              <a:spcAft>
                <a:spcPts val="0"/>
              </a:spcAft>
              <a:buSzPts val="2240"/>
              <a:buFont typeface="Arial"/>
              <a:buChar char="•"/>
            </a:pPr>
            <a:r>
              <a:rPr lang="en-US"/>
              <a:t>In reality , however, advertising is not a conversation.</a:t>
            </a:r>
            <a:endParaRPr/>
          </a:p>
          <a:p>
            <a:pPr indent="-319088" lvl="0" marL="438150" rtl="0" algn="l">
              <a:spcBef>
                <a:spcPts val="0"/>
              </a:spcBef>
              <a:spcAft>
                <a:spcPts val="0"/>
              </a:spcAft>
              <a:buSzPts val="2240"/>
              <a:buFont typeface="Arial"/>
              <a:buChar char="•"/>
            </a:pPr>
            <a:r>
              <a:rPr lang="en-US"/>
              <a:t>Most advertising is not as personal or as interactive as a conversation because it relies on mass communication, which is indirect and complex. </a:t>
            </a:r>
            <a:endParaRPr/>
          </a:p>
          <a:p>
            <a:pPr indent="-319088" lvl="0" marL="438150" rtl="0" algn="l">
              <a:spcBef>
                <a:spcPts val="0"/>
              </a:spcBef>
              <a:spcAft>
                <a:spcPts val="0"/>
              </a:spcAft>
              <a:buSzPts val="2240"/>
              <a:buFont typeface="Arial"/>
              <a:buChar char="•"/>
            </a:pPr>
            <a:r>
              <a:rPr lang="en-US"/>
              <a:t>Although other forms of marketing communication such as personal selling and telemarketing can deliver the personal contact of a conversation. </a:t>
            </a:r>
            <a:endParaRPr/>
          </a:p>
          <a:p>
            <a:pPr indent="-176848" lvl="0" marL="438150" rtl="0" algn="l">
              <a:spcBef>
                <a:spcPts val="0"/>
              </a:spcBef>
              <a:spcAft>
                <a:spcPts val="0"/>
              </a:spcAft>
              <a:buSzPts val="2240"/>
              <a:buFont typeface="Arial"/>
              <a:buNone/>
            </a:pPr>
            <a:r>
              <a:t/>
            </a:r>
            <a:endParaRPr/>
          </a:p>
          <a:p>
            <a:pPr indent="-176848" lvl="0" marL="438150" rtl="0" algn="l">
              <a:spcBef>
                <a:spcPts val="0"/>
              </a:spcBef>
              <a:spcAft>
                <a:spcPts val="0"/>
              </a:spcAft>
              <a:buSzPts val="2240"/>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5"/>
          <p:cNvSpPr txBox="1"/>
          <p:nvPr>
            <p:ph type="title"/>
          </p:nvPr>
        </p:nvSpPr>
        <p:spPr>
          <a:xfrm>
            <a:off x="533400" y="152400"/>
            <a:ext cx="8458200" cy="1143000"/>
          </a:xfrm>
          <a:prstGeom prst="rect">
            <a:avLst/>
          </a:prstGeom>
          <a:noFill/>
          <a:ln>
            <a:noFill/>
          </a:ln>
        </p:spPr>
        <p:txBody>
          <a:bodyPr anchorCtr="0" anchor="ctr" bIns="45700" lIns="91425" spcFirstLastPara="1" rIns="45700" wrap="square" tIns="45700">
            <a:noAutofit/>
          </a:bodyPr>
          <a:lstStyle/>
          <a:p>
            <a:pPr indent="0" lvl="0" marL="0" rtl="0" algn="l">
              <a:spcBef>
                <a:spcPts val="0"/>
              </a:spcBef>
              <a:spcAft>
                <a:spcPts val="0"/>
              </a:spcAft>
              <a:buNone/>
            </a:pPr>
            <a:r>
              <a:rPr lang="en-US" sz="4000">
                <a:solidFill>
                  <a:srgbClr val="FFC000"/>
                </a:solidFill>
              </a:rPr>
              <a:t>How advertising works: </a:t>
            </a:r>
            <a:r>
              <a:rPr lang="en-US" sz="4000"/>
              <a:t>Communication defined</a:t>
            </a:r>
            <a:endParaRPr sz="4000">
              <a:solidFill>
                <a:srgbClr val="FFC000"/>
              </a:solidFill>
            </a:endParaRPr>
          </a:p>
        </p:txBody>
      </p:sp>
      <p:sp>
        <p:nvSpPr>
          <p:cNvPr id="160" name="Google Shape;160;p5"/>
          <p:cNvSpPr txBox="1"/>
          <p:nvPr>
            <p:ph idx="2" type="body"/>
          </p:nvPr>
        </p:nvSpPr>
        <p:spPr>
          <a:xfrm>
            <a:off x="214282" y="1600200"/>
            <a:ext cx="8777318" cy="4972072"/>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1920"/>
              <a:buChar char="◼"/>
            </a:pPr>
            <a:r>
              <a:rPr b="1" lang="en-US" sz="2400"/>
              <a:t>Definitions</a:t>
            </a:r>
            <a:r>
              <a:rPr lang="en-US" sz="2400"/>
              <a:t>	</a:t>
            </a:r>
            <a:endParaRPr/>
          </a:p>
          <a:p>
            <a:pPr indent="-319088" lvl="0" marL="438150" rtl="0" algn="l">
              <a:spcBef>
                <a:spcPts val="0"/>
              </a:spcBef>
              <a:spcAft>
                <a:spcPts val="0"/>
              </a:spcAft>
              <a:buSzPts val="1920"/>
              <a:buChar char="◼"/>
            </a:pPr>
            <a:r>
              <a:rPr lang="en-US" sz="2400"/>
              <a:t> </a:t>
            </a:r>
            <a:r>
              <a:rPr b="1" lang="en-US" sz="2400"/>
              <a:t>Communication: </a:t>
            </a:r>
            <a:r>
              <a:rPr lang="en-US" sz="2400"/>
              <a:t>According to Merriam Webster dictionary, it is</a:t>
            </a:r>
            <a:r>
              <a:rPr b="1" lang="en-US" sz="2400"/>
              <a:t> </a:t>
            </a:r>
            <a:r>
              <a:rPr lang="en-US" sz="2400"/>
              <a:t>the act or process of transmitting information (as about ideas, attitudes, emotions, or objective behavior), exchange of information between individuals through a common system of signs, symbols, or behavior. </a:t>
            </a:r>
            <a:endParaRPr/>
          </a:p>
          <a:p>
            <a:pPr indent="-319088" lvl="0" marL="438150" rtl="0" algn="l">
              <a:spcBef>
                <a:spcPts val="0"/>
              </a:spcBef>
              <a:spcAft>
                <a:spcPts val="0"/>
              </a:spcAft>
              <a:buSzPts val="1920"/>
              <a:buChar char="◼"/>
            </a:pPr>
            <a:r>
              <a:rPr b="1" lang="en-US" sz="2400"/>
              <a:t>Human communication</a:t>
            </a:r>
            <a:r>
              <a:rPr lang="en-US" sz="2400"/>
              <a:t> refers to the process of human beings responding to the </a:t>
            </a:r>
            <a:r>
              <a:rPr i="1" lang="en-US" sz="2400"/>
              <a:t>symbolic behaviour</a:t>
            </a:r>
            <a:r>
              <a:rPr lang="en-US" sz="2400"/>
              <a:t> of other persons. </a:t>
            </a:r>
            <a:endParaRPr/>
          </a:p>
          <a:p>
            <a:pPr indent="-319088" lvl="0" marL="438150" rtl="0" algn="l">
              <a:spcBef>
                <a:spcPts val="0"/>
              </a:spcBef>
              <a:spcAft>
                <a:spcPts val="0"/>
              </a:spcAft>
              <a:buSzPts val="1920"/>
              <a:buChar char="◼"/>
            </a:pPr>
            <a:r>
              <a:rPr b="1" lang="en-US" sz="2400"/>
              <a:t>Communication is human </a:t>
            </a:r>
            <a:r>
              <a:rPr lang="en-US" sz="2400"/>
              <a:t>though other animals and creatures communicate; human communication is a complex one. Sometimes we communicate with our pets (Adler and Rodman, 2006).</a:t>
            </a:r>
            <a:endParaRPr/>
          </a:p>
          <a:p>
            <a:pPr indent="-197168" lvl="0" marL="438150" rtl="0" algn="l">
              <a:spcBef>
                <a:spcPts val="0"/>
              </a:spcBef>
              <a:spcAft>
                <a:spcPts val="0"/>
              </a:spcAft>
              <a:buSzPts val="1920"/>
              <a:buNone/>
            </a:pPr>
            <a:r>
              <a:t/>
            </a:r>
            <a:endParaRPr sz="2400"/>
          </a:p>
          <a:p>
            <a:pPr indent="-197168" lvl="0" marL="438150" rtl="0" algn="l">
              <a:spcBef>
                <a:spcPts val="0"/>
              </a:spcBef>
              <a:spcAft>
                <a:spcPts val="0"/>
              </a:spcAft>
              <a:buSzPts val="1920"/>
              <a:buNone/>
            </a:pPr>
            <a:r>
              <a:t/>
            </a:r>
            <a:endParaRPr sz="2400"/>
          </a:p>
        </p:txBody>
      </p:sp>
      <p:sp>
        <p:nvSpPr>
          <p:cNvPr id="161" name="Google Shape;161;p5"/>
          <p:cNvSpPr/>
          <p:nvPr/>
        </p:nvSpPr>
        <p:spPr>
          <a:xfrm>
            <a:off x="8696325" y="6246813"/>
            <a:ext cx="184150" cy="36671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6"/>
          <p:cNvSpPr txBox="1"/>
          <p:nvPr>
            <p:ph type="title"/>
          </p:nvPr>
        </p:nvSpPr>
        <p:spPr>
          <a:xfrm>
            <a:off x="533400" y="274638"/>
            <a:ext cx="8458200" cy="1143000"/>
          </a:xfrm>
          <a:prstGeom prst="rect">
            <a:avLst/>
          </a:prstGeom>
          <a:noFill/>
          <a:ln>
            <a:noFill/>
          </a:ln>
        </p:spPr>
        <p:txBody>
          <a:bodyPr anchorCtr="0" anchor="ctr" bIns="45700" lIns="91425" spcFirstLastPara="1" rIns="45700" wrap="square" tIns="45700">
            <a:noAutofit/>
          </a:bodyPr>
          <a:lstStyle/>
          <a:p>
            <a:pPr indent="0" lvl="0" marL="0" rtl="0" algn="l">
              <a:spcBef>
                <a:spcPts val="0"/>
              </a:spcBef>
              <a:spcAft>
                <a:spcPts val="0"/>
              </a:spcAft>
              <a:buNone/>
            </a:pPr>
            <a:r>
              <a:rPr lang="en-US" sz="4000">
                <a:solidFill>
                  <a:srgbClr val="FFC000"/>
                </a:solidFill>
              </a:rPr>
              <a:t>The key characteristics of communication</a:t>
            </a:r>
            <a:endParaRPr sz="4000">
              <a:solidFill>
                <a:srgbClr val="FFC000"/>
              </a:solidFill>
            </a:endParaRPr>
          </a:p>
        </p:txBody>
      </p:sp>
      <p:sp>
        <p:nvSpPr>
          <p:cNvPr id="167" name="Google Shape;167;p6"/>
          <p:cNvSpPr txBox="1"/>
          <p:nvPr>
            <p:ph idx="1" type="body"/>
          </p:nvPr>
        </p:nvSpPr>
        <p:spPr>
          <a:xfrm>
            <a:off x="533400" y="1600200"/>
            <a:ext cx="8610600" cy="4648200"/>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2240"/>
              <a:buChar char="◼"/>
            </a:pPr>
            <a:r>
              <a:rPr b="1" lang="en-US"/>
              <a:t>Communication is human </a:t>
            </a:r>
            <a:r>
              <a:rPr lang="en-US"/>
              <a:t>though other animals and creatures communicate; human communication is a complex one. </a:t>
            </a:r>
            <a:endParaRPr/>
          </a:p>
          <a:p>
            <a:pPr indent="-319088" lvl="0" marL="438150" rtl="0" algn="l">
              <a:spcBef>
                <a:spcPts val="0"/>
              </a:spcBef>
              <a:spcAft>
                <a:spcPts val="0"/>
              </a:spcAft>
              <a:buSzPts val="2240"/>
              <a:buChar char="◼"/>
            </a:pPr>
            <a:r>
              <a:rPr b="1" lang="en-US"/>
              <a:t>Communication is a process </a:t>
            </a:r>
            <a:r>
              <a:rPr lang="en-US"/>
              <a:t>it is a continuous ongoing process. </a:t>
            </a:r>
            <a:endParaRPr/>
          </a:p>
          <a:p>
            <a:pPr indent="-319088" lvl="0" marL="438150" rtl="0" algn="l">
              <a:spcBef>
                <a:spcPts val="0"/>
              </a:spcBef>
              <a:spcAft>
                <a:spcPts val="0"/>
              </a:spcAft>
              <a:buSzPts val="2240"/>
              <a:buChar char="◼"/>
            </a:pPr>
            <a:r>
              <a:rPr b="1" lang="en-US"/>
              <a:t>Communication is symbolic: </a:t>
            </a:r>
            <a:r>
              <a:rPr lang="en-US"/>
              <a:t>symbols are used to represent things, ideas, or events in ways that make communication possible. Symbols are arbitrary in nature for example why should the letters </a:t>
            </a:r>
            <a:r>
              <a:rPr b="1" i="1" lang="en-US"/>
              <a:t>book</a:t>
            </a:r>
            <a:r>
              <a:rPr lang="en-US"/>
              <a:t> represent the object you read.</a:t>
            </a:r>
            <a:endParaRPr/>
          </a:p>
        </p:txBody>
      </p:sp>
      <p:sp>
        <p:nvSpPr>
          <p:cNvPr id="168" name="Google Shape;168;p6"/>
          <p:cNvSpPr txBox="1"/>
          <p:nvPr>
            <p:ph idx="2" type="body"/>
          </p:nvPr>
        </p:nvSpPr>
        <p:spPr>
          <a:xfrm>
            <a:off x="4838700" y="6396078"/>
            <a:ext cx="4152900" cy="319070"/>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1600"/>
              <a:buChar char="◼"/>
            </a:pPr>
            <a:r>
              <a:rPr lang="en-US" sz="2000"/>
              <a:t>(Adler and Rodman, 2006).</a:t>
            </a:r>
            <a:endParaRPr/>
          </a:p>
          <a:p>
            <a:pPr indent="-176848" lvl="0" marL="438150" rtl="0" algn="l">
              <a:spcBef>
                <a:spcPts val="0"/>
              </a:spcBef>
              <a:spcAft>
                <a:spcPts val="0"/>
              </a:spcAft>
              <a:buSzPts val="2240"/>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7"/>
          <p:cNvSpPr txBox="1"/>
          <p:nvPr>
            <p:ph type="title"/>
          </p:nvPr>
        </p:nvSpPr>
        <p:spPr>
          <a:xfrm>
            <a:off x="533400" y="274638"/>
            <a:ext cx="8458200" cy="1143000"/>
          </a:xfrm>
          <a:prstGeom prst="rect">
            <a:avLst/>
          </a:prstGeom>
          <a:noFill/>
          <a:ln>
            <a:noFill/>
          </a:ln>
        </p:spPr>
        <p:txBody>
          <a:bodyPr anchorCtr="0" anchor="ctr" bIns="45700" lIns="91425" spcFirstLastPara="1" rIns="45700" wrap="square" tIns="45700">
            <a:normAutofit fontScale="90000"/>
          </a:bodyPr>
          <a:lstStyle/>
          <a:p>
            <a:pPr indent="0" lvl="0" marL="0" rtl="0" algn="l">
              <a:spcBef>
                <a:spcPts val="0"/>
              </a:spcBef>
              <a:spcAft>
                <a:spcPts val="0"/>
              </a:spcAft>
              <a:buNone/>
            </a:pPr>
            <a:r>
              <a:rPr lang="en-US">
                <a:solidFill>
                  <a:srgbClr val="FFC000"/>
                </a:solidFill>
              </a:rPr>
              <a:t>Types of communication</a:t>
            </a:r>
            <a:br>
              <a:rPr lang="en-US"/>
            </a:br>
            <a:endParaRPr/>
          </a:p>
        </p:txBody>
      </p:sp>
      <p:sp>
        <p:nvSpPr>
          <p:cNvPr id="174" name="Google Shape;174;p7"/>
          <p:cNvSpPr txBox="1"/>
          <p:nvPr>
            <p:ph idx="1" type="body"/>
          </p:nvPr>
        </p:nvSpPr>
        <p:spPr>
          <a:xfrm>
            <a:off x="533400" y="1428736"/>
            <a:ext cx="8396318" cy="4648200"/>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2240"/>
              <a:buChar char="◼"/>
            </a:pPr>
            <a:r>
              <a:rPr b="1" lang="en-US"/>
              <a:t>Intrapersonal communication</a:t>
            </a:r>
            <a:r>
              <a:rPr lang="en-US"/>
              <a:t> </a:t>
            </a:r>
            <a:endParaRPr/>
          </a:p>
          <a:p>
            <a:pPr indent="-319088" lvl="0" marL="438150" rtl="0" algn="l">
              <a:spcBef>
                <a:spcPts val="0"/>
              </a:spcBef>
              <a:spcAft>
                <a:spcPts val="0"/>
              </a:spcAft>
              <a:buSzPts val="2240"/>
              <a:buChar char="◼"/>
            </a:pPr>
            <a:r>
              <a:rPr lang="en-US"/>
              <a:t>Is </a:t>
            </a:r>
            <a:r>
              <a:rPr lang="en-US" sz="2400"/>
              <a:t>language use or thought internal to the communicator. </a:t>
            </a:r>
            <a:endParaRPr/>
          </a:p>
          <a:p>
            <a:pPr indent="-319088" lvl="0" marL="438150" rtl="0" algn="l">
              <a:spcBef>
                <a:spcPts val="0"/>
              </a:spcBef>
              <a:spcAft>
                <a:spcPts val="0"/>
              </a:spcAft>
              <a:buSzPts val="1920"/>
              <a:buChar char="◼"/>
            </a:pPr>
            <a:r>
              <a:rPr lang="en-US" sz="2400"/>
              <a:t>Intrapersonal communication is the active internal involvement of the individual in symbolic processing of messages. </a:t>
            </a:r>
            <a:endParaRPr/>
          </a:p>
          <a:p>
            <a:pPr indent="-319088" lvl="0" marL="438150" rtl="0" algn="l">
              <a:spcBef>
                <a:spcPts val="0"/>
              </a:spcBef>
              <a:spcAft>
                <a:spcPts val="0"/>
              </a:spcAft>
              <a:buSzPts val="1920"/>
              <a:buChar char="◼"/>
            </a:pPr>
            <a:r>
              <a:rPr lang="en-US" sz="2400"/>
              <a:t>The individual becomes his or her own sender and receiver, providing feedback to him or herself in an ongoing internal process. </a:t>
            </a:r>
            <a:endParaRPr/>
          </a:p>
          <a:p>
            <a:pPr indent="-319088" lvl="0" marL="438150" rtl="0" algn="l">
              <a:spcBef>
                <a:spcPts val="0"/>
              </a:spcBef>
              <a:spcAft>
                <a:spcPts val="0"/>
              </a:spcAft>
              <a:buSzPts val="1920"/>
              <a:buChar char="◼"/>
            </a:pPr>
            <a:r>
              <a:rPr lang="en-US" sz="2400"/>
              <a:t>It can be useful to envision intrapersonal communication occurring in the mind of the individual in a model, which contains a sender, receiver, and feedback loop. </a:t>
            </a:r>
            <a:endParaRPr/>
          </a:p>
          <a:p>
            <a:pPr indent="-319088" lvl="0" marL="438150" rtl="0" algn="l">
              <a:spcBef>
                <a:spcPts val="0"/>
              </a:spcBef>
              <a:spcAft>
                <a:spcPts val="0"/>
              </a:spcAft>
              <a:buSzPts val="1920"/>
              <a:buChar char="◼"/>
            </a:pPr>
            <a:r>
              <a:rPr lang="en-US" sz="2400"/>
              <a:t>In advertising it could be applied through brain storming of individual team players in an advertising communication process.</a:t>
            </a:r>
            <a:endParaRPr sz="2400"/>
          </a:p>
        </p:txBody>
      </p:sp>
      <p:sp>
        <p:nvSpPr>
          <p:cNvPr id="175" name="Google Shape;175;p7"/>
          <p:cNvSpPr txBox="1"/>
          <p:nvPr>
            <p:ph idx="2" type="body"/>
          </p:nvPr>
        </p:nvSpPr>
        <p:spPr>
          <a:xfrm>
            <a:off x="4991132" y="6467516"/>
            <a:ext cx="4152900" cy="319070"/>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1600"/>
              <a:buChar char="◼"/>
            </a:pPr>
            <a:r>
              <a:rPr lang="en-US" sz="2000"/>
              <a:t>(Adler and Rodman, 2006).</a:t>
            </a:r>
            <a:endParaRPr/>
          </a:p>
          <a:p>
            <a:pPr indent="-176848" lvl="0" marL="438150" rtl="0" algn="l">
              <a:spcBef>
                <a:spcPts val="0"/>
              </a:spcBef>
              <a:spcAft>
                <a:spcPts val="0"/>
              </a:spcAft>
              <a:buSzPts val="2240"/>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8"/>
          <p:cNvSpPr txBox="1"/>
          <p:nvPr>
            <p:ph type="title"/>
          </p:nvPr>
        </p:nvSpPr>
        <p:spPr>
          <a:xfrm>
            <a:off x="533400" y="274638"/>
            <a:ext cx="8458200" cy="1143000"/>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Types of communication</a:t>
            </a:r>
            <a:endParaRPr/>
          </a:p>
        </p:txBody>
      </p:sp>
      <p:sp>
        <p:nvSpPr>
          <p:cNvPr id="181" name="Google Shape;181;p8"/>
          <p:cNvSpPr txBox="1"/>
          <p:nvPr>
            <p:ph idx="1" type="body"/>
          </p:nvPr>
        </p:nvSpPr>
        <p:spPr>
          <a:xfrm>
            <a:off x="533400" y="1428736"/>
            <a:ext cx="8396318" cy="4648200"/>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2240"/>
              <a:buChar char="◼"/>
            </a:pPr>
            <a:r>
              <a:rPr b="1" lang="en-US"/>
              <a:t>Dyadic communication </a:t>
            </a:r>
            <a:endParaRPr/>
          </a:p>
          <a:p>
            <a:pPr indent="-319088" lvl="0" marL="438150" rtl="0" algn="l">
              <a:spcBef>
                <a:spcPts val="0"/>
              </a:spcBef>
              <a:spcAft>
                <a:spcPts val="0"/>
              </a:spcAft>
              <a:buSzPts val="1920"/>
              <a:buChar char="◼"/>
            </a:pPr>
            <a:r>
              <a:rPr lang="en-US" sz="2400"/>
              <a:t>Social scientists call two persons interacting a </a:t>
            </a:r>
            <a:r>
              <a:rPr i="1" lang="en-US" sz="2400"/>
              <a:t>dyad</a:t>
            </a:r>
            <a:r>
              <a:rPr b="1" lang="en-US" sz="2400"/>
              <a:t> </a:t>
            </a:r>
            <a:r>
              <a:rPr lang="en-US" sz="2400"/>
              <a:t>and they often use the adjective </a:t>
            </a:r>
            <a:r>
              <a:rPr i="1" lang="en-US" sz="2400"/>
              <a:t>dyadic</a:t>
            </a:r>
            <a:r>
              <a:rPr b="1" lang="en-US" sz="2400"/>
              <a:t> </a:t>
            </a:r>
            <a:r>
              <a:rPr lang="en-US" sz="2400"/>
              <a:t>to describe this type of communication it is often called</a:t>
            </a:r>
            <a:r>
              <a:rPr b="1" lang="en-US" sz="2400"/>
              <a:t> Interpersonal communication. </a:t>
            </a:r>
            <a:endParaRPr/>
          </a:p>
          <a:p>
            <a:pPr indent="-319088" lvl="0" marL="438150" rtl="0" algn="l">
              <a:spcBef>
                <a:spcPts val="0"/>
              </a:spcBef>
              <a:spcAft>
                <a:spcPts val="0"/>
              </a:spcAft>
              <a:buSzPts val="1920"/>
              <a:buChar char="◼"/>
            </a:pPr>
            <a:r>
              <a:rPr b="1" lang="en-US" sz="2400"/>
              <a:t>Communication scholars in numerous ways define interpersonal communication</a:t>
            </a:r>
            <a:r>
              <a:rPr lang="en-US" sz="2400"/>
              <a:t>; though most definitions involve participants who are interdependent on one another, have a shared history. </a:t>
            </a:r>
            <a:endParaRPr/>
          </a:p>
          <a:p>
            <a:pPr indent="-319088" lvl="0" marL="438150" rtl="0" algn="l">
              <a:spcBef>
                <a:spcPts val="0"/>
              </a:spcBef>
              <a:spcAft>
                <a:spcPts val="0"/>
              </a:spcAft>
              <a:buSzPts val="1920"/>
              <a:buChar char="◼"/>
            </a:pPr>
            <a:r>
              <a:rPr lang="en-US" sz="2400"/>
              <a:t>Communication channels are the medium chosen to convey the message from sender to receiver.</a:t>
            </a:r>
            <a:endParaRPr/>
          </a:p>
          <a:p>
            <a:pPr indent="-319088" lvl="0" marL="438150" rtl="0" algn="l">
              <a:spcBef>
                <a:spcPts val="0"/>
              </a:spcBef>
              <a:spcAft>
                <a:spcPts val="0"/>
              </a:spcAft>
              <a:buSzPts val="1920"/>
              <a:buChar char="◼"/>
            </a:pPr>
            <a:r>
              <a:rPr lang="en-US" sz="2400"/>
              <a:t>In advertising it could be applied in the discussion between the advertiser and the agency for the effective strategy. Also advertising by word of mouth.</a:t>
            </a:r>
            <a:endParaRPr/>
          </a:p>
          <a:p>
            <a:pPr indent="-197168" lvl="0" marL="438150" rtl="0" algn="l">
              <a:spcBef>
                <a:spcPts val="0"/>
              </a:spcBef>
              <a:spcAft>
                <a:spcPts val="0"/>
              </a:spcAft>
              <a:buSzPts val="1920"/>
              <a:buNone/>
            </a:pPr>
            <a:r>
              <a:t/>
            </a:r>
            <a:endParaRPr sz="2400"/>
          </a:p>
        </p:txBody>
      </p:sp>
      <p:sp>
        <p:nvSpPr>
          <p:cNvPr id="182" name="Google Shape;182;p8"/>
          <p:cNvSpPr txBox="1"/>
          <p:nvPr>
            <p:ph idx="2" type="body"/>
          </p:nvPr>
        </p:nvSpPr>
        <p:spPr>
          <a:xfrm>
            <a:off x="4838700" y="6396078"/>
            <a:ext cx="4152900" cy="390508"/>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1600"/>
              <a:buChar char="◼"/>
            </a:pPr>
            <a:r>
              <a:rPr lang="en-US" sz="2000"/>
              <a:t>(Adler and Rodman, 2006)</a:t>
            </a:r>
            <a:endParaRPr sz="20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9"/>
          <p:cNvSpPr txBox="1"/>
          <p:nvPr>
            <p:ph type="title"/>
          </p:nvPr>
        </p:nvSpPr>
        <p:spPr>
          <a:xfrm>
            <a:off x="533400" y="274638"/>
            <a:ext cx="8458200" cy="1143000"/>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Types of communication</a:t>
            </a:r>
            <a:endParaRPr/>
          </a:p>
        </p:txBody>
      </p:sp>
      <p:sp>
        <p:nvSpPr>
          <p:cNvPr id="188" name="Google Shape;188;p9"/>
          <p:cNvSpPr txBox="1"/>
          <p:nvPr>
            <p:ph idx="1" type="body"/>
          </p:nvPr>
        </p:nvSpPr>
        <p:spPr>
          <a:xfrm>
            <a:off x="533400" y="1600200"/>
            <a:ext cx="8253442" cy="4648200"/>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2240"/>
              <a:buChar char="◼"/>
            </a:pPr>
            <a:r>
              <a:rPr b="1" lang="en-US"/>
              <a:t>Organizational communication</a:t>
            </a:r>
            <a:r>
              <a:rPr lang="en-US"/>
              <a:t>, </a:t>
            </a:r>
            <a:endParaRPr/>
          </a:p>
          <a:p>
            <a:pPr indent="-319088" lvl="0" marL="438150" rtl="0" algn="l">
              <a:spcBef>
                <a:spcPts val="0"/>
              </a:spcBef>
              <a:spcAft>
                <a:spcPts val="0"/>
              </a:spcAft>
              <a:buSzPts val="1920"/>
              <a:buChar char="◼"/>
            </a:pPr>
            <a:r>
              <a:rPr lang="en-US" sz="2400"/>
              <a:t>people working together to achieve individual or collective goals. People can relate to each other only through some form of communication. </a:t>
            </a:r>
            <a:endParaRPr/>
          </a:p>
          <a:p>
            <a:pPr indent="-319088" lvl="0" marL="438150" rtl="0" algn="l">
              <a:spcBef>
                <a:spcPts val="0"/>
              </a:spcBef>
              <a:spcAft>
                <a:spcPts val="0"/>
              </a:spcAft>
              <a:buSzPts val="1920"/>
              <a:buChar char="◼"/>
            </a:pPr>
            <a:r>
              <a:rPr lang="en-US" sz="2400"/>
              <a:t>The survival of an organization depends on individuals and groups who are able to maintain among themselves effective and continuing relationships. </a:t>
            </a:r>
            <a:endParaRPr/>
          </a:p>
          <a:p>
            <a:pPr indent="-319088" lvl="0" marL="438150" rtl="0" algn="l">
              <a:spcBef>
                <a:spcPts val="0"/>
              </a:spcBef>
              <a:spcAft>
                <a:spcPts val="0"/>
              </a:spcAft>
              <a:buSzPts val="1920"/>
              <a:buChar char="◼"/>
            </a:pPr>
            <a:r>
              <a:rPr lang="en-US" sz="2400"/>
              <a:t>The purpose of communication may range from completing a task or mission to creating and maintaining satisfying human relationships.</a:t>
            </a:r>
            <a:endParaRPr/>
          </a:p>
          <a:p>
            <a:pPr indent="-319088" lvl="0" marL="438150" rtl="0" algn="l">
              <a:spcBef>
                <a:spcPts val="0"/>
              </a:spcBef>
              <a:spcAft>
                <a:spcPts val="0"/>
              </a:spcAft>
              <a:buSzPts val="1920"/>
              <a:buChar char="◼"/>
            </a:pPr>
            <a:r>
              <a:rPr lang="en-US" sz="2400"/>
              <a:t>In advertising it could be applied in the agency through brain storming.</a:t>
            </a:r>
            <a:endParaRPr sz="2400"/>
          </a:p>
        </p:txBody>
      </p:sp>
      <p:sp>
        <p:nvSpPr>
          <p:cNvPr id="189" name="Google Shape;189;p9"/>
          <p:cNvSpPr txBox="1"/>
          <p:nvPr>
            <p:ph idx="2" type="body"/>
          </p:nvPr>
        </p:nvSpPr>
        <p:spPr>
          <a:xfrm>
            <a:off x="4838700" y="6396078"/>
            <a:ext cx="4152900" cy="390508"/>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1600"/>
              <a:buChar char="◼"/>
            </a:pPr>
            <a:r>
              <a:rPr lang="en-US" sz="2000"/>
              <a:t>(Adler and Rodman, 2006).</a:t>
            </a:r>
            <a:endParaRPr sz="20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10"/>
          <p:cNvSpPr txBox="1"/>
          <p:nvPr>
            <p:ph type="title"/>
          </p:nvPr>
        </p:nvSpPr>
        <p:spPr>
          <a:xfrm>
            <a:off x="533400" y="274638"/>
            <a:ext cx="8458200" cy="1143000"/>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Types of communication</a:t>
            </a:r>
            <a:endParaRPr/>
          </a:p>
        </p:txBody>
      </p:sp>
      <p:sp>
        <p:nvSpPr>
          <p:cNvPr id="195" name="Google Shape;195;p10"/>
          <p:cNvSpPr txBox="1"/>
          <p:nvPr>
            <p:ph idx="1" type="body"/>
          </p:nvPr>
        </p:nvSpPr>
        <p:spPr>
          <a:xfrm>
            <a:off x="533400" y="1500174"/>
            <a:ext cx="8467756" cy="4648200"/>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2240"/>
              <a:buChar char="◼"/>
            </a:pPr>
            <a:r>
              <a:rPr b="1" lang="en-US"/>
              <a:t>Public communication </a:t>
            </a:r>
            <a:endParaRPr/>
          </a:p>
          <a:p>
            <a:pPr indent="-319088" lvl="0" marL="438150" rtl="0" algn="l">
              <a:spcBef>
                <a:spcPts val="0"/>
              </a:spcBef>
              <a:spcAft>
                <a:spcPts val="0"/>
              </a:spcAft>
              <a:buSzPts val="1920"/>
              <a:buChar char="◼"/>
            </a:pPr>
            <a:r>
              <a:rPr lang="en-US" sz="2400"/>
              <a:t>Occurs when a group becomes too large for all members to contribute.</a:t>
            </a:r>
            <a:endParaRPr/>
          </a:p>
          <a:p>
            <a:pPr indent="-319088" lvl="0" marL="438150" rtl="0" algn="l">
              <a:spcBef>
                <a:spcPts val="0"/>
              </a:spcBef>
              <a:spcAft>
                <a:spcPts val="0"/>
              </a:spcAft>
              <a:buSzPts val="1920"/>
              <a:buChar char="◼"/>
            </a:pPr>
            <a:r>
              <a:rPr lang="en-US" sz="2400"/>
              <a:t> One or more people are likely to deliver their remarks to the remaining members, who act as audience. It has therefore limited verbal feedback. However audiences often have a chance to ask questions and offer brief comments and their nonverbal reactions offers a wide range of clues about their reception of the speaker’s remarks. </a:t>
            </a:r>
            <a:endParaRPr/>
          </a:p>
          <a:p>
            <a:pPr indent="-319088" lvl="0" marL="438150" rtl="0" algn="l">
              <a:spcBef>
                <a:spcPts val="0"/>
              </a:spcBef>
              <a:spcAft>
                <a:spcPts val="0"/>
              </a:spcAft>
              <a:buSzPts val="1920"/>
              <a:buChar char="◼"/>
            </a:pPr>
            <a:r>
              <a:rPr lang="en-US" sz="2400"/>
              <a:t>In advertising it could be applied when agencies are pitching to the advertiser/s to secure the job of producing the advertisement/s</a:t>
            </a:r>
            <a:r>
              <a:rPr lang="en-US"/>
              <a:t>.</a:t>
            </a:r>
            <a:endParaRPr/>
          </a:p>
          <a:p>
            <a:pPr indent="-176848" lvl="0" marL="438150" rtl="0" algn="l">
              <a:spcBef>
                <a:spcPts val="0"/>
              </a:spcBef>
              <a:spcAft>
                <a:spcPts val="0"/>
              </a:spcAft>
              <a:buSzPts val="2240"/>
              <a:buNone/>
            </a:pPr>
            <a:r>
              <a:t/>
            </a:r>
            <a:endParaRPr/>
          </a:p>
        </p:txBody>
      </p:sp>
      <p:sp>
        <p:nvSpPr>
          <p:cNvPr id="196" name="Google Shape;196;p10"/>
          <p:cNvSpPr txBox="1"/>
          <p:nvPr>
            <p:ph idx="2" type="body"/>
          </p:nvPr>
        </p:nvSpPr>
        <p:spPr>
          <a:xfrm>
            <a:off x="4838700" y="6324640"/>
            <a:ext cx="4152900" cy="533384"/>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1600"/>
              <a:buChar char="◼"/>
            </a:pPr>
            <a:r>
              <a:rPr lang="en-US" sz="2000"/>
              <a:t>(Adler and Rodman, 2006).</a:t>
            </a:r>
            <a:endParaRPr sz="20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11"/>
          <p:cNvSpPr txBox="1"/>
          <p:nvPr>
            <p:ph type="title"/>
          </p:nvPr>
        </p:nvSpPr>
        <p:spPr>
          <a:xfrm>
            <a:off x="533400" y="274638"/>
            <a:ext cx="8458200" cy="1143000"/>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Types of communication</a:t>
            </a:r>
            <a:endParaRPr/>
          </a:p>
        </p:txBody>
      </p:sp>
      <p:sp>
        <p:nvSpPr>
          <p:cNvPr id="202" name="Google Shape;202;p11"/>
          <p:cNvSpPr txBox="1"/>
          <p:nvPr>
            <p:ph idx="1" type="body"/>
          </p:nvPr>
        </p:nvSpPr>
        <p:spPr>
          <a:xfrm>
            <a:off x="533400" y="1600200"/>
            <a:ext cx="8396318" cy="4648200"/>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1920"/>
              <a:buChar char="◼"/>
            </a:pPr>
            <a:r>
              <a:rPr b="1" lang="en-US" sz="2400"/>
              <a:t>Mass Communication </a:t>
            </a:r>
            <a:endParaRPr/>
          </a:p>
          <a:p>
            <a:pPr indent="-319088" lvl="0" marL="438150" rtl="0" algn="l">
              <a:spcBef>
                <a:spcPts val="0"/>
              </a:spcBef>
              <a:spcAft>
                <a:spcPts val="0"/>
              </a:spcAft>
              <a:buSzPts val="1920"/>
              <a:buChar char="◼"/>
            </a:pPr>
            <a:r>
              <a:rPr lang="en-US" sz="2400"/>
              <a:t>consists of messages that are transmitted to larger, widespread audiences via electronic and print media. </a:t>
            </a:r>
            <a:endParaRPr/>
          </a:p>
          <a:p>
            <a:pPr indent="-319088" lvl="0" marL="438150" rtl="0" algn="l">
              <a:spcBef>
                <a:spcPts val="0"/>
              </a:spcBef>
              <a:spcAft>
                <a:spcPts val="0"/>
              </a:spcAft>
              <a:buSzPts val="1920"/>
              <a:buChar char="◼"/>
            </a:pPr>
            <a:r>
              <a:rPr lang="en-US" sz="2400"/>
              <a:t>Aimed at a larger audience without any personal contact between the sender and the receivers unlike the other types of communication. </a:t>
            </a:r>
            <a:endParaRPr/>
          </a:p>
          <a:p>
            <a:pPr indent="-319088" lvl="0" marL="438150" rtl="0" algn="l">
              <a:spcBef>
                <a:spcPts val="0"/>
              </a:spcBef>
              <a:spcAft>
                <a:spcPts val="0"/>
              </a:spcAft>
              <a:buSzPts val="1920"/>
              <a:buChar char="◼"/>
            </a:pPr>
            <a:r>
              <a:rPr lang="en-US" sz="2400"/>
              <a:t>Most messages here are developed or at least financed by large organizations. Less personal and more of a product. </a:t>
            </a:r>
            <a:endParaRPr/>
          </a:p>
          <a:p>
            <a:pPr indent="-319088" lvl="0" marL="438150" rtl="0" algn="l">
              <a:spcBef>
                <a:spcPts val="0"/>
              </a:spcBef>
              <a:spcAft>
                <a:spcPts val="0"/>
              </a:spcAft>
              <a:buSzPts val="1920"/>
              <a:buChar char="◼"/>
            </a:pPr>
            <a:r>
              <a:rPr lang="en-US" sz="2400"/>
              <a:t>Controlled by gate keepers who determine what messages will be delivered to consumers, how they will be constructed and when they will be delivered </a:t>
            </a:r>
            <a:r>
              <a:rPr lang="en-US" sz="2000"/>
              <a:t>(Adler and Rodman, 2006).</a:t>
            </a:r>
            <a:endParaRPr/>
          </a:p>
          <a:p>
            <a:pPr indent="-319088" lvl="0" marL="438150" rtl="0" algn="l">
              <a:spcBef>
                <a:spcPts val="0"/>
              </a:spcBef>
              <a:spcAft>
                <a:spcPts val="0"/>
              </a:spcAft>
              <a:buSzPts val="1920"/>
              <a:buChar char="◼"/>
            </a:pPr>
            <a:r>
              <a:rPr lang="en-US" sz="2400"/>
              <a:t>In advertising it could be applied through traditional mass media, which are the channels of communication.</a:t>
            </a:r>
            <a:endParaRPr/>
          </a:p>
          <a:p>
            <a:pPr indent="-176848" lvl="0" marL="438150" rtl="0" algn="l">
              <a:spcBef>
                <a:spcPts val="0"/>
              </a:spcBef>
              <a:spcAft>
                <a:spcPts val="0"/>
              </a:spcAft>
              <a:buSzPts val="2240"/>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12"/>
          <p:cNvSpPr txBox="1"/>
          <p:nvPr>
            <p:ph type="title"/>
          </p:nvPr>
        </p:nvSpPr>
        <p:spPr>
          <a:xfrm>
            <a:off x="533400" y="274638"/>
            <a:ext cx="8458200" cy="1143000"/>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Types of communication</a:t>
            </a:r>
            <a:endParaRPr/>
          </a:p>
        </p:txBody>
      </p:sp>
      <p:sp>
        <p:nvSpPr>
          <p:cNvPr id="208" name="Google Shape;208;p12"/>
          <p:cNvSpPr txBox="1"/>
          <p:nvPr>
            <p:ph idx="1" type="body"/>
          </p:nvPr>
        </p:nvSpPr>
        <p:spPr>
          <a:xfrm>
            <a:off x="533400" y="1600200"/>
            <a:ext cx="8396318" cy="4648200"/>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2240"/>
              <a:buChar char="◼"/>
            </a:pPr>
            <a:r>
              <a:rPr b="1" lang="en-US"/>
              <a:t>Computer- mediated communication</a:t>
            </a:r>
            <a:r>
              <a:rPr lang="en-US"/>
              <a:t>.</a:t>
            </a:r>
            <a:r>
              <a:rPr b="1" lang="en-US"/>
              <a:t> </a:t>
            </a:r>
            <a:r>
              <a:rPr lang="en-US"/>
              <a:t>Communication between people that takes place through some computer connection, for example E- mail, Chat room, Telegram, Twitter, News group, instant messaging, website and blog communication.</a:t>
            </a:r>
            <a:endParaRPr/>
          </a:p>
          <a:p>
            <a:pPr indent="-319088" lvl="0" marL="438150" rtl="0" algn="l">
              <a:spcBef>
                <a:spcPts val="0"/>
              </a:spcBef>
              <a:spcAft>
                <a:spcPts val="0"/>
              </a:spcAft>
              <a:buSzPts val="2240"/>
              <a:buNone/>
            </a:pPr>
            <a:r>
              <a:rPr lang="en-US"/>
              <a:t> </a:t>
            </a:r>
            <a:endParaRPr/>
          </a:p>
          <a:p>
            <a:pPr indent="-319088" lvl="0" marL="438150" rtl="0" algn="l">
              <a:spcBef>
                <a:spcPts val="0"/>
              </a:spcBef>
              <a:spcAft>
                <a:spcPts val="0"/>
              </a:spcAft>
              <a:buSzPts val="2240"/>
              <a:buChar char="◼"/>
            </a:pPr>
            <a:r>
              <a:rPr lang="en-US"/>
              <a:t>In advertising it could be applied through the interactive media, where there is simultaneous sending and responding or feedback of information.</a:t>
            </a:r>
            <a:endParaRPr/>
          </a:p>
          <a:p>
            <a:pPr indent="-176848" lvl="0" marL="438150" rtl="0" algn="l">
              <a:spcBef>
                <a:spcPts val="0"/>
              </a:spcBef>
              <a:spcAft>
                <a:spcPts val="0"/>
              </a:spcAft>
              <a:buSzPts val="2240"/>
              <a:buNone/>
            </a:pPr>
            <a:r>
              <a:t/>
            </a:r>
            <a:endParaRPr/>
          </a:p>
        </p:txBody>
      </p:sp>
      <p:sp>
        <p:nvSpPr>
          <p:cNvPr id="209" name="Google Shape;209;p12"/>
          <p:cNvSpPr txBox="1"/>
          <p:nvPr>
            <p:ph idx="2" type="body"/>
          </p:nvPr>
        </p:nvSpPr>
        <p:spPr>
          <a:xfrm>
            <a:off x="3357554" y="6215082"/>
            <a:ext cx="5634046" cy="390508"/>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1600"/>
              <a:buChar char="◼"/>
            </a:pPr>
            <a:r>
              <a:rPr lang="en-US" sz="2000"/>
              <a:t>(Adler and Rodman, 2006).</a:t>
            </a:r>
            <a:endParaRPr sz="20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pic>
        <p:nvPicPr>
          <p:cNvPr descr="Communication Model" id="214" name="Google Shape;214;p13"/>
          <p:cNvPicPr preferRelativeResize="0"/>
          <p:nvPr/>
        </p:nvPicPr>
        <p:blipFill rotWithShape="1">
          <a:blip r:embed="rId3">
            <a:alphaModFix/>
          </a:blip>
          <a:srcRect b="0" l="0" r="0" t="0"/>
          <a:stretch/>
        </p:blipFill>
        <p:spPr>
          <a:xfrm>
            <a:off x="1142976" y="2071678"/>
            <a:ext cx="7000924" cy="3643338"/>
          </a:xfrm>
          <a:prstGeom prst="rect">
            <a:avLst/>
          </a:prstGeom>
          <a:noFill/>
          <a:ln>
            <a:noFill/>
          </a:ln>
        </p:spPr>
      </p:pic>
      <p:sp>
        <p:nvSpPr>
          <p:cNvPr id="215" name="Google Shape;215;p13"/>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fontScale="90000"/>
          </a:bodyPr>
          <a:lstStyle/>
          <a:p>
            <a:pPr indent="0" lvl="0" marL="0" rtl="0" algn="ctr">
              <a:spcBef>
                <a:spcPts val="0"/>
              </a:spcBef>
              <a:spcAft>
                <a:spcPts val="0"/>
              </a:spcAft>
              <a:buNone/>
            </a:pPr>
            <a:r>
              <a:rPr lang="en-US" sz="4800">
                <a:solidFill>
                  <a:srgbClr val="FFC000"/>
                </a:solidFill>
              </a:rPr>
              <a:t>How advertising works: </a:t>
            </a:r>
            <a:br>
              <a:rPr lang="en-US"/>
            </a:br>
            <a:r>
              <a:rPr lang="en-US"/>
              <a:t>Modeling communication </a:t>
            </a:r>
            <a:endParaRPr>
              <a:solidFill>
                <a:srgbClr val="FFC000"/>
              </a:solidFill>
            </a:endParaRPr>
          </a:p>
        </p:txBody>
      </p:sp>
      <p:sp>
        <p:nvSpPr>
          <p:cNvPr id="216" name="Google Shape;216;p13"/>
          <p:cNvSpPr txBox="1"/>
          <p:nvPr>
            <p:ph idx="1" type="body"/>
          </p:nvPr>
        </p:nvSpPr>
        <p:spPr>
          <a:xfrm>
            <a:off x="457200" y="1774825"/>
            <a:ext cx="8229600" cy="4625975"/>
          </a:xfrm>
          <a:prstGeom prst="rect">
            <a:avLst/>
          </a:prstGeom>
          <a:noFill/>
          <a:ln>
            <a:noFill/>
          </a:ln>
        </p:spPr>
        <p:txBody>
          <a:bodyPr anchorCtr="0" anchor="t" bIns="45700" lIns="54850" spcFirstLastPara="1" rIns="91425" wrap="square" tIns="91425">
            <a:noAutofit/>
          </a:bodyPr>
          <a:lstStyle/>
          <a:p>
            <a:pPr indent="-176848" lvl="0" marL="438150" rtl="0" algn="l">
              <a:spcBef>
                <a:spcPts val="0"/>
              </a:spcBef>
              <a:spcAft>
                <a:spcPts val="0"/>
              </a:spcAft>
              <a:buSzPts val="2240"/>
              <a:buNone/>
            </a:pPr>
            <a:r>
              <a:t/>
            </a:r>
            <a:endParaRPr/>
          </a:p>
          <a:p>
            <a:pPr indent="-176848" lvl="0" marL="438150" rtl="0" algn="l">
              <a:spcBef>
                <a:spcPts val="0"/>
              </a:spcBef>
              <a:spcAft>
                <a:spcPts val="0"/>
              </a:spcAft>
              <a:buSzPts val="2240"/>
              <a:buNone/>
            </a:pPr>
            <a:r>
              <a:t/>
            </a:r>
            <a:endParaRPr/>
          </a:p>
          <a:p>
            <a:pPr indent="-176848" lvl="0" marL="438150" rtl="0" algn="l">
              <a:spcBef>
                <a:spcPts val="0"/>
              </a:spcBef>
              <a:spcAft>
                <a:spcPts val="0"/>
              </a:spcAft>
              <a:buSzPts val="2240"/>
              <a:buNone/>
            </a:pPr>
            <a:r>
              <a:t/>
            </a:r>
            <a:endParaRPr/>
          </a:p>
        </p:txBody>
      </p:sp>
      <p:sp>
        <p:nvSpPr>
          <p:cNvPr id="217" name="Google Shape;217;p13"/>
          <p:cNvSpPr txBox="1"/>
          <p:nvPr>
            <p:ph idx="4294967295" type="body"/>
          </p:nvPr>
        </p:nvSpPr>
        <p:spPr>
          <a:xfrm>
            <a:off x="533400" y="1500174"/>
            <a:ext cx="8001000" cy="4495800"/>
          </a:xfrm>
          <a:prstGeom prst="rect">
            <a:avLst/>
          </a:prstGeom>
          <a:noFill/>
          <a:ln>
            <a:noFill/>
          </a:ln>
        </p:spPr>
        <p:txBody>
          <a:bodyPr anchorCtr="0" anchor="t" bIns="45700" lIns="54850" spcFirstLastPara="1" rIns="91425" wrap="square" tIns="91425">
            <a:noAutofit/>
          </a:bodyPr>
          <a:lstStyle/>
          <a:p>
            <a:pPr indent="-176848" lvl="0" marL="438150" rtl="0" algn="l">
              <a:spcBef>
                <a:spcPts val="0"/>
              </a:spcBef>
              <a:spcAft>
                <a:spcPts val="0"/>
              </a:spcAft>
              <a:buSzPts val="2240"/>
              <a:buNone/>
            </a:pPr>
            <a:r>
              <a:t/>
            </a:r>
            <a:endParaRPr b="1"/>
          </a:p>
          <a:p>
            <a:pPr indent="-176848" lvl="0" marL="438150" rtl="0" algn="l">
              <a:spcBef>
                <a:spcPts val="0"/>
              </a:spcBef>
              <a:spcAft>
                <a:spcPts val="0"/>
              </a:spcAft>
              <a:buSzPts val="2240"/>
              <a:buNone/>
            </a:pPr>
            <a:r>
              <a:t/>
            </a:r>
            <a:endParaRPr b="1"/>
          </a:p>
          <a:p>
            <a:pPr indent="-176848" lvl="0" marL="438150" rtl="0" algn="l">
              <a:spcBef>
                <a:spcPts val="0"/>
              </a:spcBef>
              <a:spcAft>
                <a:spcPts val="0"/>
              </a:spcAft>
              <a:buSzPts val="2240"/>
              <a:buNone/>
            </a:pPr>
            <a:r>
              <a:t/>
            </a:r>
            <a:endParaRPr b="1"/>
          </a:p>
          <a:p>
            <a:pPr indent="-176848" lvl="0" marL="438150" rtl="0" algn="l">
              <a:spcBef>
                <a:spcPts val="0"/>
              </a:spcBef>
              <a:spcAft>
                <a:spcPts val="0"/>
              </a:spcAft>
              <a:buSzPts val="2240"/>
              <a:buNone/>
            </a:pPr>
            <a:r>
              <a:t/>
            </a:r>
            <a:endParaRPr b="1"/>
          </a:p>
          <a:p>
            <a:pPr indent="-176848" lvl="0" marL="438150" rtl="0" algn="l">
              <a:spcBef>
                <a:spcPts val="0"/>
              </a:spcBef>
              <a:spcAft>
                <a:spcPts val="0"/>
              </a:spcAft>
              <a:buSzPts val="2240"/>
              <a:buNone/>
            </a:pPr>
            <a:r>
              <a:t/>
            </a:r>
            <a:endParaRPr b="1"/>
          </a:p>
          <a:p>
            <a:pPr indent="-176848" lvl="0" marL="438150" rtl="0" algn="l">
              <a:spcBef>
                <a:spcPts val="0"/>
              </a:spcBef>
              <a:spcAft>
                <a:spcPts val="0"/>
              </a:spcAft>
              <a:buSzPts val="2240"/>
              <a:buNone/>
            </a:pPr>
            <a:r>
              <a:t/>
            </a:r>
            <a:endParaRPr b="1"/>
          </a:p>
          <a:p>
            <a:pPr indent="-176848" lvl="0" marL="438150" rtl="0" algn="l">
              <a:spcBef>
                <a:spcPts val="0"/>
              </a:spcBef>
              <a:spcAft>
                <a:spcPts val="0"/>
              </a:spcAft>
              <a:buSzPts val="2240"/>
              <a:buNone/>
            </a:pPr>
            <a:r>
              <a:t/>
            </a:r>
            <a:endParaRPr b="1"/>
          </a:p>
          <a:p>
            <a:pPr indent="-176848" lvl="0" marL="438150" rtl="0" algn="l">
              <a:spcBef>
                <a:spcPts val="0"/>
              </a:spcBef>
              <a:spcAft>
                <a:spcPts val="0"/>
              </a:spcAft>
              <a:buSzPts val="2240"/>
              <a:buNone/>
            </a:pPr>
            <a:r>
              <a:t/>
            </a:r>
            <a:endParaRPr b="1"/>
          </a:p>
        </p:txBody>
      </p:sp>
      <p:sp>
        <p:nvSpPr>
          <p:cNvPr id="218" name="Google Shape;218;p13"/>
          <p:cNvSpPr/>
          <p:nvPr/>
        </p:nvSpPr>
        <p:spPr>
          <a:xfrm>
            <a:off x="862013" y="-12700"/>
            <a:ext cx="7419975" cy="6096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4000">
              <a:solidFill>
                <a:srgbClr val="336699"/>
              </a:solidFill>
              <a:latin typeface="Times New Roman"/>
              <a:ea typeface="Times New Roman"/>
              <a:cs typeface="Times New Roman"/>
              <a:sym typeface="Times New Roman"/>
            </a:endParaRPr>
          </a:p>
        </p:txBody>
      </p:sp>
      <p:sp>
        <p:nvSpPr>
          <p:cNvPr id="219" name="Google Shape;219;p13"/>
          <p:cNvSpPr/>
          <p:nvPr/>
        </p:nvSpPr>
        <p:spPr>
          <a:xfrm>
            <a:off x="214282" y="1500174"/>
            <a:ext cx="8501122"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dk1"/>
                </a:solidFill>
                <a:latin typeface="Times New Roman"/>
                <a:ea typeface="Times New Roman"/>
                <a:cs typeface="Times New Roman"/>
                <a:sym typeface="Times New Roman"/>
              </a:rPr>
              <a:t>A model </a:t>
            </a:r>
            <a:r>
              <a:rPr lang="en-US" sz="2400">
                <a:solidFill>
                  <a:schemeClr val="dk1"/>
                </a:solidFill>
                <a:latin typeface="Times New Roman"/>
                <a:ea typeface="Times New Roman"/>
                <a:cs typeface="Times New Roman"/>
                <a:sym typeface="Times New Roman"/>
              </a:rPr>
              <a:t>is a systematic representation of an object or event in an idealized and abstract form. Models are arbitrary by nature.</a:t>
            </a:r>
            <a:endParaRPr/>
          </a:p>
        </p:txBody>
      </p:sp>
      <p:sp>
        <p:nvSpPr>
          <p:cNvPr id="220" name="Google Shape;220;p13"/>
          <p:cNvSpPr/>
          <p:nvPr/>
        </p:nvSpPr>
        <p:spPr>
          <a:xfrm>
            <a:off x="285720" y="5288364"/>
            <a:ext cx="8643998" cy="132343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Times New Roman"/>
                <a:ea typeface="Times New Roman"/>
                <a:cs typeface="Times New Roman"/>
                <a:sym typeface="Times New Roman"/>
              </a:rPr>
              <a:t>In </a:t>
            </a:r>
            <a:r>
              <a:rPr b="1" lang="en-US" sz="2000">
                <a:solidFill>
                  <a:schemeClr val="dk1"/>
                </a:solidFill>
                <a:latin typeface="Times New Roman"/>
                <a:ea typeface="Times New Roman"/>
                <a:cs typeface="Times New Roman"/>
                <a:sym typeface="Times New Roman"/>
              </a:rPr>
              <a:t>linear communication model</a:t>
            </a:r>
            <a:r>
              <a:rPr lang="en-US" sz="2000">
                <a:solidFill>
                  <a:schemeClr val="dk1"/>
                </a:solidFill>
                <a:latin typeface="Times New Roman"/>
                <a:ea typeface="Times New Roman"/>
                <a:cs typeface="Times New Roman"/>
                <a:sym typeface="Times New Roman"/>
              </a:rPr>
              <a:t>, communication is like giving an injection: A sender encodes ideas and feelings into some sort of message and then conveys them by means of a channel (speech, writing, and so on) into a receiver who decodes the message. (Adler and Rodman, 2006).</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pic>
        <p:nvPicPr>
          <p:cNvPr descr="Communication Model2" id="225" name="Google Shape;225;p14"/>
          <p:cNvPicPr preferRelativeResize="0"/>
          <p:nvPr/>
        </p:nvPicPr>
        <p:blipFill rotWithShape="1">
          <a:blip r:embed="rId3">
            <a:alphaModFix/>
          </a:blip>
          <a:srcRect b="2582" l="0" r="2126" t="3195"/>
          <a:stretch/>
        </p:blipFill>
        <p:spPr>
          <a:xfrm rot="-157270">
            <a:off x="854127" y="1636299"/>
            <a:ext cx="7438113" cy="3994299"/>
          </a:xfrm>
          <a:prstGeom prst="rect">
            <a:avLst/>
          </a:prstGeom>
          <a:noFill/>
          <a:ln>
            <a:noFill/>
          </a:ln>
        </p:spPr>
      </p:pic>
      <p:sp>
        <p:nvSpPr>
          <p:cNvPr id="226" name="Google Shape;226;p14"/>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Autofit/>
          </a:bodyPr>
          <a:lstStyle/>
          <a:p>
            <a:pPr indent="0" lvl="0" marL="0" rtl="0" algn="l">
              <a:spcBef>
                <a:spcPts val="0"/>
              </a:spcBef>
              <a:spcAft>
                <a:spcPts val="0"/>
              </a:spcAft>
              <a:buNone/>
            </a:pPr>
            <a:r>
              <a:rPr lang="en-US" sz="4000">
                <a:solidFill>
                  <a:srgbClr val="FFC000"/>
                </a:solidFill>
              </a:rPr>
              <a:t>How advertising works: </a:t>
            </a:r>
            <a:br>
              <a:rPr lang="en-US" sz="4000"/>
            </a:br>
            <a:r>
              <a:rPr lang="en-US" sz="4000"/>
              <a:t>Modeling communication </a:t>
            </a:r>
            <a:endParaRPr sz="4000">
              <a:solidFill>
                <a:srgbClr val="FFC000"/>
              </a:solidFill>
            </a:endParaRPr>
          </a:p>
        </p:txBody>
      </p:sp>
      <p:sp>
        <p:nvSpPr>
          <p:cNvPr id="227" name="Google Shape;227;p14"/>
          <p:cNvSpPr txBox="1"/>
          <p:nvPr>
            <p:ph idx="1" type="body"/>
          </p:nvPr>
        </p:nvSpPr>
        <p:spPr>
          <a:xfrm>
            <a:off x="457200" y="1774825"/>
            <a:ext cx="8229600" cy="4625975"/>
          </a:xfrm>
          <a:prstGeom prst="rect">
            <a:avLst/>
          </a:prstGeom>
          <a:noFill/>
          <a:ln>
            <a:noFill/>
          </a:ln>
        </p:spPr>
        <p:txBody>
          <a:bodyPr anchorCtr="0" anchor="t" bIns="45700" lIns="54850" spcFirstLastPara="1" rIns="91425" wrap="square" tIns="91425">
            <a:noAutofit/>
          </a:bodyPr>
          <a:lstStyle/>
          <a:p>
            <a:pPr indent="-176848" lvl="0" marL="438150" rtl="0" algn="l">
              <a:spcBef>
                <a:spcPts val="0"/>
              </a:spcBef>
              <a:spcAft>
                <a:spcPts val="0"/>
              </a:spcAft>
              <a:buSzPts val="2240"/>
              <a:buNone/>
            </a:pPr>
            <a:r>
              <a:t/>
            </a:r>
            <a:endParaRPr/>
          </a:p>
          <a:p>
            <a:pPr indent="-176848" lvl="0" marL="438150" rtl="0" algn="l">
              <a:spcBef>
                <a:spcPts val="0"/>
              </a:spcBef>
              <a:spcAft>
                <a:spcPts val="0"/>
              </a:spcAft>
              <a:buSzPts val="2240"/>
              <a:buNone/>
            </a:pPr>
            <a:r>
              <a:t/>
            </a:r>
            <a:endParaRPr/>
          </a:p>
          <a:p>
            <a:pPr indent="-176848" lvl="0" marL="438150" rtl="0" algn="l">
              <a:spcBef>
                <a:spcPts val="0"/>
              </a:spcBef>
              <a:spcAft>
                <a:spcPts val="0"/>
              </a:spcAft>
              <a:buSzPts val="2240"/>
              <a:buNone/>
            </a:pPr>
            <a:r>
              <a:t/>
            </a:r>
            <a:endParaRPr/>
          </a:p>
        </p:txBody>
      </p:sp>
      <p:sp>
        <p:nvSpPr>
          <p:cNvPr id="228" name="Google Shape;228;p14"/>
          <p:cNvSpPr txBox="1"/>
          <p:nvPr>
            <p:ph idx="4294967295" type="body"/>
          </p:nvPr>
        </p:nvSpPr>
        <p:spPr>
          <a:xfrm>
            <a:off x="0" y="5429264"/>
            <a:ext cx="8858280" cy="1785950"/>
          </a:xfrm>
          <a:prstGeom prst="rect">
            <a:avLst/>
          </a:prstGeom>
          <a:noFill/>
          <a:ln>
            <a:noFill/>
          </a:ln>
        </p:spPr>
        <p:txBody>
          <a:bodyPr anchorCtr="0" anchor="t" bIns="45700" lIns="54850" spcFirstLastPara="1" rIns="91425" wrap="square" tIns="91425">
            <a:noAutofit/>
          </a:bodyPr>
          <a:lstStyle/>
          <a:p>
            <a:pPr indent="-285750" lvl="1" marL="742950" rtl="0" algn="just">
              <a:lnSpc>
                <a:spcPct val="80000"/>
              </a:lnSpc>
              <a:spcBef>
                <a:spcPts val="0"/>
              </a:spcBef>
              <a:spcAft>
                <a:spcPts val="0"/>
              </a:spcAft>
              <a:buClr>
                <a:srgbClr val="669966"/>
              </a:buClr>
              <a:buSzPts val="2000"/>
              <a:buNone/>
            </a:pPr>
            <a:r>
              <a:rPr b="1" lang="en-US" sz="2000"/>
              <a:t>	The transactional model</a:t>
            </a:r>
            <a:r>
              <a:rPr lang="en-US" sz="2000"/>
              <a:t> reflects the fact we usually send and receive messages simultaneously. In this model we are capable of receiving, decoding and responding to another person’s behaviour, while at the same time that person is receiving and responding to ours. (Adler and Rodman, 2006).</a:t>
            </a:r>
            <a:endParaRPr sz="2000"/>
          </a:p>
        </p:txBody>
      </p:sp>
      <p:sp>
        <p:nvSpPr>
          <p:cNvPr id="229" name="Google Shape;229;p14"/>
          <p:cNvSpPr/>
          <p:nvPr/>
        </p:nvSpPr>
        <p:spPr>
          <a:xfrm>
            <a:off x="1000100" y="1643050"/>
            <a:ext cx="7419975" cy="6096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4000">
              <a:solidFill>
                <a:srgbClr val="336699"/>
              </a:solidFill>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15"/>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Types of noise</a:t>
            </a:r>
            <a:endParaRPr>
              <a:solidFill>
                <a:srgbClr val="FFC000"/>
              </a:solidFill>
            </a:endParaRPr>
          </a:p>
        </p:txBody>
      </p:sp>
      <p:sp>
        <p:nvSpPr>
          <p:cNvPr id="235" name="Google Shape;235;p15"/>
          <p:cNvSpPr txBox="1"/>
          <p:nvPr>
            <p:ph idx="1" type="body"/>
          </p:nvPr>
        </p:nvSpPr>
        <p:spPr>
          <a:xfrm>
            <a:off x="457200" y="1500174"/>
            <a:ext cx="8229600" cy="5357826"/>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2240"/>
              <a:buNone/>
            </a:pPr>
            <a:r>
              <a:rPr i="1" lang="en-US"/>
              <a:t>	</a:t>
            </a:r>
            <a:r>
              <a:rPr i="1" lang="en-US" sz="2400"/>
              <a:t>External noise (physical)</a:t>
            </a:r>
            <a:r>
              <a:rPr lang="en-US" sz="2400"/>
              <a:t> - includes those factors outside the receiver that make it difficult to hear, as well as much other kind of distractions. For instance, too much cigarette smoke in a crowded room might make it hard for you to pay attention to another person, and sitting in the rear of an auditorium might make speaker’s remarks unclear.</a:t>
            </a:r>
            <a:endParaRPr/>
          </a:p>
          <a:p>
            <a:pPr indent="-319088" lvl="0" marL="438150" rtl="0" algn="l">
              <a:spcBef>
                <a:spcPts val="0"/>
              </a:spcBef>
              <a:spcAft>
                <a:spcPts val="0"/>
              </a:spcAft>
              <a:buSzPts val="1920"/>
              <a:buChar char="◼"/>
            </a:pPr>
            <a:r>
              <a:rPr i="1" lang="en-US" sz="2400"/>
              <a:t>Physiological noise-</a:t>
            </a:r>
            <a:r>
              <a:rPr lang="en-US" sz="2400"/>
              <a:t> involves biological factors in the receivers or sender that interfere with accurate reception, these include: fatigue, illness</a:t>
            </a:r>
            <a:endParaRPr/>
          </a:p>
          <a:p>
            <a:pPr indent="-319088" lvl="0" marL="438150" rtl="0" algn="l">
              <a:spcBef>
                <a:spcPts val="0"/>
              </a:spcBef>
              <a:spcAft>
                <a:spcPts val="0"/>
              </a:spcAft>
              <a:buSzPts val="1920"/>
              <a:buChar char="◼"/>
            </a:pPr>
            <a:r>
              <a:rPr i="1" lang="en-US" sz="2400"/>
              <a:t>Psychological noise</a:t>
            </a:r>
            <a:r>
              <a:rPr lang="en-US" sz="2400"/>
              <a:t>- refers to mental forces within a communicator that interfere with the ability to express or understand a message accurately. </a:t>
            </a:r>
            <a:r>
              <a:rPr lang="en-US" sz="2000"/>
              <a:t>(Adler and Rodman, 2006).</a:t>
            </a:r>
            <a:endParaRPr/>
          </a:p>
          <a:p>
            <a:pPr indent="-176848" lvl="0" marL="438150" rtl="0" algn="l">
              <a:spcBef>
                <a:spcPts val="0"/>
              </a:spcBef>
              <a:spcAft>
                <a:spcPts val="0"/>
              </a:spcAft>
              <a:buSzPts val="2240"/>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16"/>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fontScale="90000"/>
          </a:bodyPr>
          <a:lstStyle/>
          <a:p>
            <a:pPr indent="0" lvl="0" marL="0" rtl="0" algn="l">
              <a:spcBef>
                <a:spcPts val="0"/>
              </a:spcBef>
              <a:spcAft>
                <a:spcPts val="0"/>
              </a:spcAft>
              <a:buNone/>
            </a:pPr>
            <a:r>
              <a:rPr lang="en-US" sz="4000">
                <a:solidFill>
                  <a:srgbClr val="FFC000"/>
                </a:solidFill>
              </a:rPr>
              <a:t>Source Dimensions: The Sponsor, the Author, and the Persona </a:t>
            </a:r>
            <a:endParaRPr/>
          </a:p>
        </p:txBody>
      </p:sp>
      <p:sp>
        <p:nvSpPr>
          <p:cNvPr id="241" name="Google Shape;241;p16"/>
          <p:cNvSpPr txBox="1"/>
          <p:nvPr>
            <p:ph idx="4294967295" type="body"/>
          </p:nvPr>
        </p:nvSpPr>
        <p:spPr>
          <a:xfrm>
            <a:off x="228600" y="1500174"/>
            <a:ext cx="8229600" cy="4495800"/>
          </a:xfrm>
          <a:prstGeom prst="rect">
            <a:avLst/>
          </a:prstGeom>
          <a:noFill/>
          <a:ln>
            <a:noFill/>
          </a:ln>
        </p:spPr>
        <p:txBody>
          <a:bodyPr anchorCtr="0" anchor="t" bIns="45700" lIns="54850" spcFirstLastPara="1" rIns="91425" wrap="square" tIns="91425">
            <a:noAutofit/>
          </a:bodyPr>
          <a:lstStyle/>
          <a:p>
            <a:pPr indent="-319088" lvl="0" marL="438150" rtl="0" algn="just">
              <a:spcBef>
                <a:spcPts val="0"/>
              </a:spcBef>
              <a:spcAft>
                <a:spcPts val="0"/>
              </a:spcAft>
              <a:buSzPts val="1920"/>
              <a:buChar char="◼"/>
            </a:pPr>
            <a:r>
              <a:rPr lang="en-US" sz="2400"/>
              <a:t>In advertising, who is really the source of the communication? The sponsor named in the ad?</a:t>
            </a:r>
            <a:endParaRPr/>
          </a:p>
          <a:p>
            <a:pPr indent="-319088" lvl="0" marL="438150" rtl="0" algn="just">
              <a:spcBef>
                <a:spcPts val="0"/>
              </a:spcBef>
              <a:spcAft>
                <a:spcPts val="0"/>
              </a:spcAft>
              <a:buSzPts val="1920"/>
              <a:buChar char="◼"/>
            </a:pPr>
            <a:r>
              <a:rPr lang="en-US" sz="2400"/>
              <a:t> Certainly the real-world sponsor is legally responsible for the communication and has a message to communicate to actual consumers. </a:t>
            </a:r>
            <a:endParaRPr/>
          </a:p>
          <a:p>
            <a:pPr indent="-319088" lvl="0" marL="438150" rtl="0" algn="just">
              <a:spcBef>
                <a:spcPts val="0"/>
              </a:spcBef>
              <a:spcAft>
                <a:spcPts val="0"/>
              </a:spcAft>
              <a:buSzPts val="1920"/>
              <a:buChar char="◼"/>
            </a:pPr>
            <a:r>
              <a:rPr lang="en-US" sz="2400"/>
              <a:t>To begin with, the sponsor does not usually produce the message. That is the typical role of the sponsor’s ad agency or other specialists. </a:t>
            </a:r>
            <a:endParaRPr/>
          </a:p>
          <a:p>
            <a:pPr indent="-319088" lvl="0" marL="438150" rtl="0" algn="just">
              <a:spcBef>
                <a:spcPts val="0"/>
              </a:spcBef>
              <a:spcAft>
                <a:spcPts val="0"/>
              </a:spcAft>
              <a:buSzPts val="1920"/>
              <a:buChar char="◼"/>
            </a:pPr>
            <a:r>
              <a:rPr lang="en-US" sz="2400"/>
              <a:t>These people exist in the real world but are completely invisible to the reader or viewer, even though they play a key role in composing the text and the tenor of the message.</a:t>
            </a:r>
            <a:endParaRPr/>
          </a:p>
          <a:p>
            <a:pPr indent="-319088" lvl="0" marL="438150" rtl="0" algn="just">
              <a:spcBef>
                <a:spcPts val="0"/>
              </a:spcBef>
              <a:spcAft>
                <a:spcPts val="0"/>
              </a:spcAft>
              <a:buSzPts val="1920"/>
              <a:buChar char="◼"/>
            </a:pPr>
            <a:r>
              <a:rPr lang="en-US" sz="2400"/>
              <a:t>Imaginary spokesperson (a persona) lends some voice or tone to the ad or commercial  </a:t>
            </a:r>
            <a:r>
              <a:rPr lang="en-US" sz="2000"/>
              <a:t>(Arens, 2005).  </a:t>
            </a:r>
            <a:endParaRPr sz="20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17"/>
          <p:cNvSpPr txBox="1"/>
          <p:nvPr>
            <p:ph type="title"/>
          </p:nvPr>
        </p:nvSpPr>
        <p:spPr>
          <a:xfrm>
            <a:off x="285720" y="0"/>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sz="3600">
                <a:solidFill>
                  <a:srgbClr val="FFC000"/>
                </a:solidFill>
              </a:rPr>
              <a:t>Message Dimensions: Autobiography, Narrative, and Drama </a:t>
            </a:r>
            <a:endParaRPr/>
          </a:p>
        </p:txBody>
      </p:sp>
      <p:sp>
        <p:nvSpPr>
          <p:cNvPr id="247" name="Google Shape;247;p17"/>
          <p:cNvSpPr txBox="1"/>
          <p:nvPr>
            <p:ph idx="1" type="body"/>
          </p:nvPr>
        </p:nvSpPr>
        <p:spPr>
          <a:xfrm>
            <a:off x="457200" y="1371600"/>
            <a:ext cx="8229600" cy="4772044"/>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1920"/>
              <a:buChar char="◼"/>
            </a:pPr>
            <a:r>
              <a:rPr lang="en-US" sz="2400"/>
              <a:t>The types of messages communicated in advertising may also be multidimensional. </a:t>
            </a:r>
            <a:endParaRPr/>
          </a:p>
          <a:p>
            <a:pPr indent="-319088" lvl="0" marL="438150" rtl="0" algn="l">
              <a:spcBef>
                <a:spcPts val="0"/>
              </a:spcBef>
              <a:spcAft>
                <a:spcPts val="0"/>
              </a:spcAft>
              <a:buSzPts val="1920"/>
              <a:buChar char="◼"/>
            </a:pPr>
            <a:r>
              <a:rPr lang="en-US" sz="2400"/>
              <a:t>As artful imitations of life, advertising messages typically use one or a blend of three literary forms:</a:t>
            </a:r>
            <a:endParaRPr/>
          </a:p>
          <a:p>
            <a:pPr indent="-319088" lvl="0" marL="438150" rtl="0" algn="l">
              <a:spcBef>
                <a:spcPts val="0"/>
              </a:spcBef>
              <a:spcAft>
                <a:spcPts val="0"/>
              </a:spcAft>
              <a:buSzPts val="1920"/>
              <a:buChar char="◼"/>
            </a:pPr>
            <a:r>
              <a:rPr lang="en-US" sz="2400"/>
              <a:t>In </a:t>
            </a:r>
            <a:r>
              <a:rPr i="1" lang="en-US" sz="2400"/>
              <a:t>autobiographical</a:t>
            </a:r>
            <a:r>
              <a:rPr lang="en-US" sz="2400"/>
              <a:t> messages, “I” tell a story about myself to “you,” the imaginary audience eavesdropping on my private personal experience. </a:t>
            </a:r>
            <a:endParaRPr/>
          </a:p>
          <a:p>
            <a:pPr indent="-319088" lvl="0" marL="438150" rtl="0" algn="l">
              <a:spcBef>
                <a:spcPts val="0"/>
              </a:spcBef>
              <a:spcAft>
                <a:spcPts val="0"/>
              </a:spcAft>
              <a:buSzPts val="1920"/>
              <a:buChar char="◼"/>
            </a:pPr>
            <a:r>
              <a:rPr lang="en-US" sz="2400"/>
              <a:t>Other ads use </a:t>
            </a:r>
            <a:r>
              <a:rPr i="1" lang="en-US" sz="2400"/>
              <a:t>narrative</a:t>
            </a:r>
            <a:r>
              <a:rPr lang="en-US" sz="2400"/>
              <a:t> messages in which a third-person persona tells a story about others to an imagined audience. </a:t>
            </a:r>
            <a:endParaRPr/>
          </a:p>
          <a:p>
            <a:pPr indent="-319088" lvl="0" marL="438150" rtl="0" algn="l">
              <a:spcBef>
                <a:spcPts val="0"/>
              </a:spcBef>
              <a:spcAft>
                <a:spcPts val="0"/>
              </a:spcAft>
              <a:buSzPts val="1920"/>
              <a:buChar char="◼"/>
            </a:pPr>
            <a:r>
              <a:rPr lang="en-US" sz="2400"/>
              <a:t>Finally, in the </a:t>
            </a:r>
            <a:r>
              <a:rPr i="1" lang="en-US" sz="2400"/>
              <a:t>drama</a:t>
            </a:r>
            <a:r>
              <a:rPr lang="en-US" sz="2400"/>
              <a:t> message, the characters act out events directly in front of an imagined empathetic audience. </a:t>
            </a:r>
            <a:endParaRPr/>
          </a:p>
          <a:p>
            <a:pPr indent="-319088" lvl="0" marL="438150" rtl="0" algn="l">
              <a:spcBef>
                <a:spcPts val="0"/>
              </a:spcBef>
              <a:spcAft>
                <a:spcPts val="0"/>
              </a:spcAft>
              <a:buSzPts val="1920"/>
              <a:buChar char="◼"/>
            </a:pPr>
            <a:r>
              <a:rPr lang="en-US" sz="2400"/>
              <a:t>To do all this effectively requires great skill, but it’s this creativity that truly distinguishes advertising from all other forms of communication </a:t>
            </a:r>
            <a:r>
              <a:rPr lang="en-US" sz="2000"/>
              <a:t>(Arens, 2005). </a:t>
            </a:r>
            <a:endParaRPr/>
          </a:p>
          <a:p>
            <a:pPr indent="-247968" lvl="0" marL="438150" rtl="0" algn="l">
              <a:spcBef>
                <a:spcPts val="0"/>
              </a:spcBef>
              <a:spcAft>
                <a:spcPts val="0"/>
              </a:spcAft>
              <a:buSzPts val="1120"/>
              <a:buNone/>
            </a:pPr>
            <a:r>
              <a:t/>
            </a:r>
            <a:endParaRPr sz="1400">
              <a:solidFill>
                <a:srgbClr val="000000"/>
              </a:solidFill>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18"/>
          <p:cNvSpPr txBox="1"/>
          <p:nvPr>
            <p:ph type="title"/>
          </p:nvPr>
        </p:nvSpPr>
        <p:spPr>
          <a:xfrm>
            <a:off x="457200" y="747512"/>
            <a:ext cx="8229600" cy="1252728"/>
          </a:xfrm>
          <a:prstGeom prst="rect">
            <a:avLst/>
          </a:prstGeom>
          <a:noFill/>
          <a:ln>
            <a:noFill/>
          </a:ln>
        </p:spPr>
        <p:txBody>
          <a:bodyPr anchorCtr="0" anchor="ctr" bIns="45700" lIns="91425" spcFirstLastPara="1" rIns="45700" wrap="square" tIns="45700">
            <a:normAutofit fontScale="90000"/>
          </a:bodyPr>
          <a:lstStyle/>
          <a:p>
            <a:pPr indent="0" lvl="0" marL="0" rtl="0" algn="l">
              <a:spcBef>
                <a:spcPts val="0"/>
              </a:spcBef>
              <a:spcAft>
                <a:spcPts val="0"/>
              </a:spcAft>
              <a:buNone/>
            </a:pPr>
            <a:r>
              <a:rPr lang="en-US" sz="4400">
                <a:solidFill>
                  <a:srgbClr val="FFC000"/>
                </a:solidFill>
              </a:rPr>
              <a:t>Receiver Dimensions: Implied, Sponsorial, and Actual Consumers </a:t>
            </a:r>
            <a:br>
              <a:rPr lang="en-US"/>
            </a:br>
            <a:br>
              <a:rPr lang="en-US"/>
            </a:br>
            <a:endParaRPr/>
          </a:p>
        </p:txBody>
      </p:sp>
      <p:sp>
        <p:nvSpPr>
          <p:cNvPr id="253" name="Google Shape;253;p18"/>
          <p:cNvSpPr txBox="1"/>
          <p:nvPr>
            <p:ph idx="1" type="body"/>
          </p:nvPr>
        </p:nvSpPr>
        <p:spPr>
          <a:xfrm>
            <a:off x="457200" y="1524000"/>
            <a:ext cx="8229600" cy="4625975"/>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1920"/>
              <a:buChar char="◼"/>
            </a:pPr>
            <a:r>
              <a:rPr lang="en-US" sz="2400"/>
              <a:t>The receivers of advertising are also multidimensional. </a:t>
            </a:r>
            <a:endParaRPr/>
          </a:p>
          <a:p>
            <a:pPr indent="-319088" lvl="0" marL="438150" rtl="0" algn="l">
              <a:spcBef>
                <a:spcPts val="0"/>
              </a:spcBef>
              <a:spcAft>
                <a:spcPts val="0"/>
              </a:spcAft>
              <a:buSzPts val="1920"/>
              <a:buChar char="◼"/>
            </a:pPr>
            <a:r>
              <a:rPr lang="en-US" sz="2400"/>
              <a:t>First, within the text, every ad or commercial presumes some audience is there. </a:t>
            </a:r>
            <a:endParaRPr/>
          </a:p>
          <a:p>
            <a:pPr indent="-319088" lvl="0" marL="438150" rtl="0" algn="l">
              <a:spcBef>
                <a:spcPts val="0"/>
              </a:spcBef>
              <a:spcAft>
                <a:spcPts val="0"/>
              </a:spcAft>
              <a:buSzPts val="1920"/>
              <a:buChar char="◼"/>
            </a:pPr>
            <a:r>
              <a:rPr lang="en-US" sz="2400"/>
              <a:t>These implied consumers, who are addressed by the ad’s persona, are not real. </a:t>
            </a:r>
            <a:endParaRPr/>
          </a:p>
          <a:p>
            <a:pPr indent="-319088" lvl="0" marL="438150" rtl="0" algn="l">
              <a:spcBef>
                <a:spcPts val="0"/>
              </a:spcBef>
              <a:spcAft>
                <a:spcPts val="0"/>
              </a:spcAft>
              <a:buSzPts val="1920"/>
              <a:buChar char="◼"/>
            </a:pPr>
            <a:r>
              <a:rPr lang="en-US" sz="2400"/>
              <a:t>These sponsorial consumers are the gatekeepers who decide if the ad will run or not.</a:t>
            </a:r>
            <a:endParaRPr/>
          </a:p>
          <a:p>
            <a:pPr indent="-319088" lvl="0" marL="438150" rtl="0" algn="l">
              <a:spcBef>
                <a:spcPts val="0"/>
              </a:spcBef>
              <a:spcAft>
                <a:spcPts val="0"/>
              </a:spcAft>
              <a:buSzPts val="1920"/>
              <a:buChar char="◼"/>
            </a:pPr>
            <a:r>
              <a:rPr lang="en-US" sz="2400"/>
              <a:t>The fact that the sponsor’s advertising message must compete with hundreds of other commercial and noncommercial messages every day creates noise. </a:t>
            </a:r>
            <a:endParaRPr/>
          </a:p>
          <a:p>
            <a:pPr indent="-319088" lvl="0" marL="438150" rtl="0" algn="l">
              <a:spcBef>
                <a:spcPts val="0"/>
              </a:spcBef>
              <a:spcAft>
                <a:spcPts val="0"/>
              </a:spcAft>
              <a:buSzPts val="1920"/>
              <a:buChar char="◼"/>
            </a:pPr>
            <a:r>
              <a:rPr lang="en-US" sz="2400"/>
              <a:t>The sender doesn’t know how the message is received, or even if it’s received, until a consumer acknowledges it </a:t>
            </a:r>
            <a:endParaRPr/>
          </a:p>
          <a:p>
            <a:pPr indent="-319088" lvl="0" marL="438150" rtl="0" algn="l">
              <a:spcBef>
                <a:spcPts val="0"/>
              </a:spcBef>
              <a:spcAft>
                <a:spcPts val="0"/>
              </a:spcAft>
              <a:buSzPts val="1600"/>
              <a:buNone/>
            </a:pPr>
            <a:r>
              <a:rPr lang="en-US" sz="2000"/>
              <a:t>(Arens, 2005).  </a:t>
            </a:r>
            <a:endParaRPr/>
          </a:p>
          <a:p>
            <a:pPr indent="-176848" lvl="0" marL="438150" rtl="0" algn="l">
              <a:spcBef>
                <a:spcPts val="0"/>
              </a:spcBef>
              <a:spcAft>
                <a:spcPts val="0"/>
              </a:spcAft>
              <a:buSzPts val="2240"/>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19"/>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sz="3600">
                <a:solidFill>
                  <a:srgbClr val="FFC000"/>
                </a:solidFill>
              </a:rPr>
              <a:t>Feedback and Interactivity </a:t>
            </a:r>
            <a:endParaRPr sz="3600">
              <a:solidFill>
                <a:srgbClr val="FFC000"/>
              </a:solidFill>
            </a:endParaRPr>
          </a:p>
        </p:txBody>
      </p:sp>
      <p:sp>
        <p:nvSpPr>
          <p:cNvPr id="259" name="Google Shape;259;p19"/>
          <p:cNvSpPr/>
          <p:nvPr/>
        </p:nvSpPr>
        <p:spPr>
          <a:xfrm>
            <a:off x="8683625" y="6259513"/>
            <a:ext cx="184150" cy="36671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260" name="Google Shape;260;p19"/>
          <p:cNvSpPr txBox="1"/>
          <p:nvPr>
            <p:ph idx="1" type="body"/>
          </p:nvPr>
        </p:nvSpPr>
        <p:spPr>
          <a:xfrm>
            <a:off x="214282" y="1428736"/>
            <a:ext cx="8715436" cy="5214974"/>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1920"/>
              <a:buChar char="◼"/>
            </a:pPr>
            <a:r>
              <a:rPr lang="en-US" sz="2400"/>
              <a:t>Completes the cycle, verifying that the message was received. </a:t>
            </a:r>
            <a:endParaRPr/>
          </a:p>
          <a:p>
            <a:pPr indent="-319088" lvl="0" marL="438150" rtl="0" algn="l">
              <a:spcBef>
                <a:spcPts val="0"/>
              </a:spcBef>
              <a:spcAft>
                <a:spcPts val="0"/>
              </a:spcAft>
              <a:buSzPts val="1920"/>
              <a:buChar char="◼"/>
            </a:pPr>
            <a:r>
              <a:rPr lang="en-US" sz="2400"/>
              <a:t>Feedback employs a sender–message–receiver pattern, except that it is directed from the receiver back to the source. </a:t>
            </a:r>
            <a:endParaRPr/>
          </a:p>
          <a:p>
            <a:pPr indent="-319088" lvl="0" marL="438150" rtl="0" algn="l">
              <a:spcBef>
                <a:spcPts val="0"/>
              </a:spcBef>
              <a:spcAft>
                <a:spcPts val="0"/>
              </a:spcAft>
              <a:buSzPts val="1920"/>
              <a:buChar char="◼"/>
            </a:pPr>
            <a:r>
              <a:rPr lang="en-US" sz="2400"/>
              <a:t>Because of technology; the audiences of advertising are no longer just passive receivers of impersonal mass messages but active decision makers who can control the information they want about a particular product.</a:t>
            </a:r>
            <a:endParaRPr/>
          </a:p>
          <a:p>
            <a:pPr indent="-319088" lvl="0" marL="438150" rtl="0" algn="l">
              <a:spcBef>
                <a:spcPts val="0"/>
              </a:spcBef>
              <a:spcAft>
                <a:spcPts val="0"/>
              </a:spcAft>
              <a:buSzPts val="1920"/>
              <a:buChar char="◼"/>
            </a:pPr>
            <a:r>
              <a:rPr lang="en-US" sz="2400"/>
              <a:t>Interactive media such as the Internet, they can give instantaneous, real-time feedback on the same channel used by the original message sender </a:t>
            </a:r>
            <a:r>
              <a:rPr lang="en-US" sz="2000"/>
              <a:t>(Arens, 2005). </a:t>
            </a:r>
            <a:endParaRPr sz="200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pic>
        <p:nvPicPr>
          <p:cNvPr id="265" name="Google Shape;265;p20"/>
          <p:cNvPicPr preferRelativeResize="0"/>
          <p:nvPr/>
        </p:nvPicPr>
        <p:blipFill rotWithShape="1">
          <a:blip r:embed="rId3">
            <a:alphaModFix/>
          </a:blip>
          <a:srcRect b="43859" l="0" r="0" t="0"/>
          <a:stretch/>
        </p:blipFill>
        <p:spPr>
          <a:xfrm>
            <a:off x="1928794" y="4762324"/>
            <a:ext cx="6572296" cy="2095683"/>
          </a:xfrm>
          <a:prstGeom prst="rect">
            <a:avLst/>
          </a:prstGeom>
          <a:noFill/>
          <a:ln>
            <a:noFill/>
          </a:ln>
        </p:spPr>
      </p:pic>
      <p:sp>
        <p:nvSpPr>
          <p:cNvPr id="266" name="Google Shape;266;p20"/>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The Communication Model</a:t>
            </a:r>
            <a:endParaRPr>
              <a:solidFill>
                <a:srgbClr val="FFC000"/>
              </a:solidFill>
            </a:endParaRPr>
          </a:p>
        </p:txBody>
      </p:sp>
      <p:sp>
        <p:nvSpPr>
          <p:cNvPr id="267" name="Google Shape;267;p20"/>
          <p:cNvSpPr txBox="1"/>
          <p:nvPr>
            <p:ph idx="1" type="body"/>
          </p:nvPr>
        </p:nvSpPr>
        <p:spPr>
          <a:xfrm>
            <a:off x="214282" y="1447800"/>
            <a:ext cx="8929718" cy="1838324"/>
          </a:xfrm>
          <a:prstGeom prst="rect">
            <a:avLst/>
          </a:prstGeom>
          <a:noFill/>
          <a:ln>
            <a:noFill/>
          </a:ln>
        </p:spPr>
        <p:txBody>
          <a:bodyPr anchorCtr="0" anchor="t" bIns="45700" lIns="54850" spcFirstLastPara="1" rIns="91425" wrap="square" tIns="91425">
            <a:noAutofit/>
          </a:bodyPr>
          <a:lstStyle/>
          <a:p>
            <a:pPr indent="-319088" lvl="0" marL="438150" rtl="0" algn="l">
              <a:lnSpc>
                <a:spcPct val="90000"/>
              </a:lnSpc>
              <a:spcBef>
                <a:spcPts val="0"/>
              </a:spcBef>
              <a:spcAft>
                <a:spcPts val="0"/>
              </a:spcAft>
              <a:buSzPts val="1920"/>
              <a:buChar char="◼"/>
            </a:pPr>
            <a:r>
              <a:rPr lang="en-US" sz="2400"/>
              <a:t>Mass communication is generally a one-way process with the message moving from sender to receiver.</a:t>
            </a:r>
            <a:endParaRPr/>
          </a:p>
          <a:p>
            <a:pPr indent="-273050" lvl="1" marL="730250" rtl="0" algn="l">
              <a:lnSpc>
                <a:spcPct val="90000"/>
              </a:lnSpc>
              <a:spcBef>
                <a:spcPts val="480"/>
              </a:spcBef>
              <a:spcAft>
                <a:spcPts val="0"/>
              </a:spcAft>
              <a:buSzPts val="2160"/>
              <a:buChar char="▪"/>
            </a:pPr>
            <a:r>
              <a:rPr lang="en-US"/>
              <a:t>The </a:t>
            </a:r>
            <a:r>
              <a:rPr b="1" lang="en-US"/>
              <a:t>SMCR model</a:t>
            </a:r>
            <a:r>
              <a:rPr lang="en-US"/>
              <a:t> begins with a </a:t>
            </a:r>
            <a:r>
              <a:rPr b="1" lang="en-US"/>
              <a:t>source</a:t>
            </a:r>
            <a:r>
              <a:rPr lang="en-US"/>
              <a:t> (S), a sender who encodes a </a:t>
            </a:r>
            <a:r>
              <a:rPr b="1" lang="en-US"/>
              <a:t>message</a:t>
            </a:r>
            <a:r>
              <a:rPr lang="en-US"/>
              <a:t> (M), or puts it in words and pictures. The message is presented through </a:t>
            </a:r>
            <a:r>
              <a:rPr b="1" lang="en-US"/>
              <a:t>channels of communication</a:t>
            </a:r>
            <a:r>
              <a:rPr lang="en-US"/>
              <a:t> (C), such as a newspaper, radio, or TV. The message is decoded, or interpreted, by the </a:t>
            </a:r>
            <a:r>
              <a:rPr b="1" lang="en-US"/>
              <a:t>receiver</a:t>
            </a:r>
            <a:r>
              <a:rPr lang="en-US"/>
              <a:t> (R), who is the reader, viewer, or listener.</a:t>
            </a:r>
            <a:endParaRPr/>
          </a:p>
          <a:p>
            <a:pPr indent="-273050" lvl="1" marL="730250" rtl="0" algn="l">
              <a:lnSpc>
                <a:spcPct val="90000"/>
              </a:lnSpc>
              <a:spcBef>
                <a:spcPts val="480"/>
              </a:spcBef>
              <a:spcAft>
                <a:spcPts val="0"/>
              </a:spcAft>
              <a:buSzPts val="2160"/>
              <a:buChar char="▪"/>
            </a:pPr>
            <a:r>
              <a:rPr b="1" lang="en-US"/>
              <a:t>Feedback</a:t>
            </a:r>
            <a:r>
              <a:rPr lang="en-US"/>
              <a:t> is obtained by monitoring the receiver’s response to the message.</a:t>
            </a:r>
            <a:endParaRPr/>
          </a:p>
          <a:p>
            <a:pPr indent="-135890" lvl="1" marL="730250" rtl="0" algn="l">
              <a:lnSpc>
                <a:spcPct val="90000"/>
              </a:lnSpc>
              <a:spcBef>
                <a:spcPts val="480"/>
              </a:spcBef>
              <a:spcAft>
                <a:spcPts val="0"/>
              </a:spcAft>
              <a:buSzPts val="2160"/>
              <a:buNone/>
            </a:pPr>
            <a:r>
              <a:t/>
            </a:r>
            <a:endParaRPr/>
          </a:p>
        </p:txBody>
      </p:sp>
      <p:sp>
        <p:nvSpPr>
          <p:cNvPr id="268" name="Google Shape;268;p20"/>
          <p:cNvSpPr txBox="1"/>
          <p:nvPr/>
        </p:nvSpPr>
        <p:spPr>
          <a:xfrm>
            <a:off x="3657600" y="6357958"/>
            <a:ext cx="5486400" cy="308965"/>
          </a:xfrm>
          <a:prstGeom prst="rect">
            <a:avLst/>
          </a:prstGeom>
          <a:noFill/>
          <a:ln>
            <a:noFill/>
          </a:ln>
        </p:spPr>
        <p:txBody>
          <a:bodyPr anchorCtr="0" anchor="t" bIns="45700" lIns="54850" spcFirstLastPara="1" rIns="91425" wrap="square" tIns="91425">
            <a:noAutofit/>
          </a:bodyPr>
          <a:lstStyle/>
          <a:p>
            <a:pPr indent="0" lvl="0" marL="0" marR="0" rtl="0" algn="r">
              <a:lnSpc>
                <a:spcPct val="100000"/>
              </a:lnSpc>
              <a:spcBef>
                <a:spcPts val="0"/>
              </a:spcBef>
              <a:spcAft>
                <a:spcPts val="0"/>
              </a:spcAft>
              <a:buClr>
                <a:srgbClr val="000000"/>
              </a:buClr>
              <a:buSzPts val="1400"/>
              <a:buFont typeface="Noto Sans Symbols"/>
              <a:buNone/>
            </a:pPr>
            <a:r>
              <a:rPr b="0" i="0" lang="en-US" sz="1400" u="none" cap="none" strike="noStrike">
                <a:solidFill>
                  <a:srgbClr val="000000"/>
                </a:solidFill>
                <a:latin typeface="Times New Roman"/>
                <a:ea typeface="Times New Roman"/>
                <a:cs typeface="Times New Roman"/>
                <a:sym typeface="Times New Roman"/>
              </a:rPr>
              <a:t>Source: Moriarty, Mitchell and Wells, (2009)</a:t>
            </a:r>
            <a:endParaRPr/>
          </a:p>
          <a:p>
            <a:pPr indent="-176848" lvl="0" marL="438150" marR="0" rtl="0" algn="l">
              <a:spcBef>
                <a:spcPts val="0"/>
              </a:spcBef>
              <a:spcAft>
                <a:spcPts val="0"/>
              </a:spcAft>
              <a:buClr>
                <a:schemeClr val="accent1"/>
              </a:buClr>
              <a:buSzPts val="2240"/>
              <a:buFont typeface="Noto Sans Symbols"/>
              <a:buNone/>
            </a:pPr>
            <a:r>
              <a:t/>
            </a:r>
            <a:endParaRPr sz="2800">
              <a:solidFill>
                <a:schemeClr val="dk1"/>
              </a:solidFill>
              <a:latin typeface="Corbel"/>
              <a:ea typeface="Corbel"/>
              <a:cs typeface="Corbel"/>
              <a:sym typeface="Corbel"/>
            </a:endParaRPr>
          </a:p>
          <a:p>
            <a:pPr indent="-176848" lvl="0" marL="438150" marR="0" rtl="0" algn="l">
              <a:spcBef>
                <a:spcPts val="0"/>
              </a:spcBef>
              <a:spcAft>
                <a:spcPts val="0"/>
              </a:spcAft>
              <a:buClr>
                <a:schemeClr val="accent1"/>
              </a:buClr>
              <a:buSzPts val="2240"/>
              <a:buFont typeface="Noto Sans Symbols"/>
              <a:buNone/>
            </a:pPr>
            <a:r>
              <a:t/>
            </a:r>
            <a:endParaRPr sz="2800">
              <a:solidFill>
                <a:schemeClr val="dk1"/>
              </a:solidFill>
              <a:latin typeface="Corbel"/>
              <a:ea typeface="Corbel"/>
              <a:cs typeface="Corbel"/>
              <a:sym typeface="Corbe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pic>
        <p:nvPicPr>
          <p:cNvPr id="273" name="Google Shape;273;p21"/>
          <p:cNvPicPr preferRelativeResize="0"/>
          <p:nvPr/>
        </p:nvPicPr>
        <p:blipFill rotWithShape="1">
          <a:blip r:embed="rId3">
            <a:alphaModFix/>
          </a:blip>
          <a:srcRect b="-16022" l="0" r="0" t="56140"/>
          <a:stretch/>
        </p:blipFill>
        <p:spPr>
          <a:xfrm>
            <a:off x="1524000" y="4633938"/>
            <a:ext cx="7169150" cy="2438400"/>
          </a:xfrm>
          <a:prstGeom prst="rect">
            <a:avLst/>
          </a:prstGeom>
          <a:noFill/>
          <a:ln>
            <a:noFill/>
          </a:ln>
        </p:spPr>
      </p:pic>
      <p:sp>
        <p:nvSpPr>
          <p:cNvPr id="274" name="Google Shape;274;p21"/>
          <p:cNvSpPr txBox="1"/>
          <p:nvPr>
            <p:ph type="title"/>
          </p:nvPr>
        </p:nvSpPr>
        <p:spPr>
          <a:xfrm>
            <a:off x="214282" y="155448"/>
            <a:ext cx="8715436" cy="1252728"/>
          </a:xfrm>
          <a:prstGeom prst="rect">
            <a:avLst/>
          </a:prstGeom>
          <a:noFill/>
          <a:ln>
            <a:noFill/>
          </a:ln>
        </p:spPr>
        <p:txBody>
          <a:bodyPr anchorCtr="0" anchor="ctr" bIns="45700" lIns="91425" spcFirstLastPara="1" rIns="45700" wrap="square" tIns="45700">
            <a:noAutofit/>
          </a:bodyPr>
          <a:lstStyle/>
          <a:p>
            <a:pPr indent="0" lvl="0" marL="0" rtl="0" algn="l">
              <a:spcBef>
                <a:spcPts val="0"/>
              </a:spcBef>
              <a:spcAft>
                <a:spcPts val="0"/>
              </a:spcAft>
              <a:buNone/>
            </a:pPr>
            <a:r>
              <a:rPr lang="en-US" sz="4000">
                <a:solidFill>
                  <a:srgbClr val="FFC000"/>
                </a:solidFill>
              </a:rPr>
              <a:t>The Interactive Communication Model</a:t>
            </a:r>
            <a:endParaRPr sz="4000">
              <a:solidFill>
                <a:srgbClr val="FFC000"/>
              </a:solidFill>
            </a:endParaRPr>
          </a:p>
        </p:txBody>
      </p:sp>
      <p:sp>
        <p:nvSpPr>
          <p:cNvPr id="275" name="Google Shape;275;p21"/>
          <p:cNvSpPr txBox="1"/>
          <p:nvPr>
            <p:ph idx="1" type="body"/>
          </p:nvPr>
        </p:nvSpPr>
        <p:spPr>
          <a:xfrm>
            <a:off x="457200" y="1528770"/>
            <a:ext cx="8401080" cy="4900626"/>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1920"/>
              <a:buChar char="◼"/>
            </a:pPr>
            <a:r>
              <a:rPr lang="en-US" sz="2400"/>
              <a:t>Interactive communication is two-way—a dialogue—and this is where marketing communication is headed.</a:t>
            </a:r>
            <a:endParaRPr/>
          </a:p>
          <a:p>
            <a:pPr indent="-273050" lvl="1" marL="730250" rtl="0" algn="l">
              <a:spcBef>
                <a:spcPts val="480"/>
              </a:spcBef>
              <a:spcAft>
                <a:spcPts val="0"/>
              </a:spcAft>
              <a:buSzPts val="2160"/>
              <a:buChar char="▪"/>
            </a:pPr>
            <a:r>
              <a:rPr lang="en-US"/>
              <a:t>The source and receiver change positions as the message bounces back and forth between them.</a:t>
            </a:r>
            <a:endParaRPr/>
          </a:p>
          <a:p>
            <a:pPr indent="-273050" lvl="1" marL="730250" rtl="0" algn="l">
              <a:spcBef>
                <a:spcPts val="480"/>
              </a:spcBef>
              <a:spcAft>
                <a:spcPts val="0"/>
              </a:spcAft>
              <a:buSzPts val="2160"/>
              <a:buChar char="▪"/>
            </a:pPr>
            <a:r>
              <a:rPr lang="en-US"/>
              <a:t>interactive communication means people are contacting companies through the Web or by phone, and they are talking to one another in a circle of comments about products and brands.</a:t>
            </a:r>
            <a:endParaRPr/>
          </a:p>
          <a:p>
            <a:pPr indent="0" lvl="0" marL="0" marR="0" rtl="0" algn="l">
              <a:lnSpc>
                <a:spcPct val="100000"/>
              </a:lnSpc>
              <a:spcBef>
                <a:spcPts val="0"/>
              </a:spcBef>
              <a:spcAft>
                <a:spcPts val="0"/>
              </a:spcAft>
              <a:buClr>
                <a:schemeClr val="dk1"/>
              </a:buClr>
              <a:buSzPts val="1400"/>
              <a:buFont typeface="Corbel"/>
              <a:buNone/>
            </a:pPr>
            <a:r>
              <a:t/>
            </a:r>
            <a:endParaRPr b="0" i="0" sz="14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400"/>
              <a:buFont typeface="Corbel"/>
              <a:buNone/>
            </a:pPr>
            <a:r>
              <a:t/>
            </a:r>
            <a:endParaRPr b="0" i="0" sz="14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400"/>
              <a:buFont typeface="Corbel"/>
              <a:buNone/>
            </a:pPr>
            <a:r>
              <a:t/>
            </a:r>
            <a:endParaRPr sz="1400">
              <a:solidFill>
                <a:srgbClr val="0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400"/>
              <a:buFont typeface="Corbel"/>
              <a:buNone/>
            </a:pPr>
            <a:r>
              <a:t/>
            </a:r>
            <a:endParaRPr b="0" i="0" sz="14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400"/>
              <a:buFont typeface="Corbel"/>
              <a:buNone/>
            </a:pPr>
            <a:r>
              <a:t/>
            </a:r>
            <a:endParaRPr sz="1400">
              <a:solidFill>
                <a:srgbClr val="0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400"/>
              <a:buFont typeface="Corbel"/>
              <a:buNone/>
            </a:pPr>
            <a:r>
              <a:t/>
            </a:r>
            <a:endParaRPr b="0" i="0" sz="14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400"/>
              <a:buFont typeface="Corbel"/>
              <a:buNone/>
            </a:pPr>
            <a:r>
              <a:t/>
            </a:r>
            <a:endParaRPr sz="1400">
              <a:solidFill>
                <a:srgbClr val="0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400"/>
              <a:buFont typeface="Corbel"/>
              <a:buNone/>
            </a:pPr>
            <a:r>
              <a:t/>
            </a:r>
            <a:endParaRPr b="0" i="0" sz="14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400"/>
              <a:buFont typeface="Times New Roman"/>
              <a:buNone/>
            </a:pPr>
            <a:r>
              <a:rPr b="0" i="0" lang="en-US" sz="1400" u="none" cap="none" strike="noStrike">
                <a:solidFill>
                  <a:srgbClr val="000000"/>
                </a:solidFill>
                <a:latin typeface="Times New Roman"/>
                <a:ea typeface="Times New Roman"/>
                <a:cs typeface="Times New Roman"/>
                <a:sym typeface="Times New Roman"/>
              </a:rPr>
              <a:t>                                                                                                        Source: Moriarty, Mitchell and Wells, (2009)</a:t>
            </a:r>
            <a:endParaRPr/>
          </a:p>
          <a:p>
            <a:pPr indent="-176848" lvl="0" marL="438150" rtl="0" algn="l">
              <a:spcBef>
                <a:spcPts val="0"/>
              </a:spcBef>
              <a:spcAft>
                <a:spcPts val="0"/>
              </a:spcAft>
              <a:buSzPts val="2240"/>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p22"/>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fontScale="90000"/>
          </a:bodyPr>
          <a:lstStyle/>
          <a:p>
            <a:pPr indent="0" lvl="0" marL="0" rtl="0" algn="l">
              <a:spcBef>
                <a:spcPts val="0"/>
              </a:spcBef>
              <a:spcAft>
                <a:spcPts val="0"/>
              </a:spcAft>
              <a:buNone/>
            </a:pPr>
            <a:r>
              <a:rPr lang="en-US" sz="4800">
                <a:solidFill>
                  <a:srgbClr val="FFC000"/>
                </a:solidFill>
              </a:rPr>
              <a:t>The Interactive Communication Model</a:t>
            </a:r>
            <a:endParaRPr/>
          </a:p>
        </p:txBody>
      </p:sp>
      <p:sp>
        <p:nvSpPr>
          <p:cNvPr id="281" name="Google Shape;281;p22"/>
          <p:cNvSpPr txBox="1"/>
          <p:nvPr>
            <p:ph idx="1" type="body"/>
          </p:nvPr>
        </p:nvSpPr>
        <p:spPr>
          <a:xfrm>
            <a:off x="457200" y="1500174"/>
            <a:ext cx="8229600" cy="4929222"/>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1920"/>
              <a:buNone/>
            </a:pPr>
            <a:r>
              <a:rPr b="1" lang="en-US" sz="2400"/>
              <a:t>The move toward interactivity</a:t>
            </a:r>
            <a:endParaRPr/>
          </a:p>
          <a:p>
            <a:pPr indent="-319088" lvl="0" marL="438150" rtl="0" algn="l">
              <a:spcBef>
                <a:spcPts val="0"/>
              </a:spcBef>
              <a:spcAft>
                <a:spcPts val="0"/>
              </a:spcAft>
              <a:buSzPts val="1920"/>
              <a:buChar char="◼"/>
            </a:pPr>
            <a:r>
              <a:rPr lang="en-US" sz="2400"/>
              <a:t>Interest in </a:t>
            </a:r>
            <a:r>
              <a:rPr b="1" lang="en-US" sz="2400"/>
              <a:t>buzz marketing</a:t>
            </a:r>
            <a:r>
              <a:rPr lang="en-US" sz="2400"/>
              <a:t> indicates that marketing communication is moving beyond two-way communication.</a:t>
            </a:r>
            <a:endParaRPr/>
          </a:p>
          <a:p>
            <a:pPr indent="-319088" lvl="0" marL="438150" rtl="0" algn="l">
              <a:spcBef>
                <a:spcPts val="0"/>
              </a:spcBef>
              <a:spcAft>
                <a:spcPts val="0"/>
              </a:spcAft>
              <a:buSzPts val="1920"/>
              <a:buChar char="◼"/>
            </a:pPr>
            <a:r>
              <a:rPr lang="en-US" sz="2400"/>
              <a:t>Consumers can now:</a:t>
            </a:r>
            <a:endParaRPr/>
          </a:p>
          <a:p>
            <a:pPr indent="-273050" lvl="1" marL="730250" rtl="0" algn="l">
              <a:spcBef>
                <a:spcPts val="480"/>
              </a:spcBef>
              <a:spcAft>
                <a:spcPts val="0"/>
              </a:spcAft>
              <a:buSzPts val="2160"/>
              <a:buChar char="▪"/>
            </a:pPr>
            <a:r>
              <a:rPr lang="en-US"/>
              <a:t>react to messages with comments, phone calls, e-mail inquiries.</a:t>
            </a:r>
            <a:endParaRPr/>
          </a:p>
          <a:p>
            <a:pPr indent="-273050" lvl="1" marL="730250" rtl="0" algn="l">
              <a:spcBef>
                <a:spcPts val="480"/>
              </a:spcBef>
              <a:spcAft>
                <a:spcPts val="0"/>
              </a:spcAft>
              <a:buSzPts val="2160"/>
              <a:buChar char="▪"/>
            </a:pPr>
            <a:r>
              <a:rPr lang="en-US"/>
              <a:t>Initiate communication as well as receive it. </a:t>
            </a:r>
            <a:endParaRPr/>
          </a:p>
          <a:p>
            <a:pPr indent="-319088" lvl="0" marL="438150" rtl="0" algn="l">
              <a:spcBef>
                <a:spcPts val="0"/>
              </a:spcBef>
              <a:spcAft>
                <a:spcPts val="0"/>
              </a:spcAft>
              <a:buSzPts val="1920"/>
              <a:buChar char="◼"/>
            </a:pPr>
            <a:r>
              <a:rPr lang="en-US" sz="2400"/>
              <a:t>The Internet has radically changed our conversation.</a:t>
            </a:r>
            <a:endParaRPr/>
          </a:p>
          <a:p>
            <a:pPr indent="-319088" lvl="0" marL="438150" rtl="0" algn="l">
              <a:spcBef>
                <a:spcPts val="0"/>
              </a:spcBef>
              <a:spcAft>
                <a:spcPts val="0"/>
              </a:spcAft>
              <a:buSzPts val="1920"/>
              <a:buChar char="◼"/>
            </a:pPr>
            <a:r>
              <a:rPr lang="en-US" sz="2400"/>
              <a:t>Consider the effects of:</a:t>
            </a:r>
            <a:endParaRPr/>
          </a:p>
          <a:p>
            <a:pPr indent="-273050" lvl="1" marL="730250" rtl="0" algn="l">
              <a:spcBef>
                <a:spcPts val="480"/>
              </a:spcBef>
              <a:spcAft>
                <a:spcPts val="0"/>
              </a:spcAft>
              <a:buSzPts val="2160"/>
              <a:buChar char="▪"/>
            </a:pPr>
            <a:r>
              <a:rPr lang="en-US"/>
              <a:t>Texting</a:t>
            </a:r>
            <a:endParaRPr/>
          </a:p>
          <a:p>
            <a:pPr indent="-273050" lvl="1" marL="730250" rtl="0" algn="l">
              <a:spcBef>
                <a:spcPts val="480"/>
              </a:spcBef>
              <a:spcAft>
                <a:spcPts val="0"/>
              </a:spcAft>
              <a:buSzPts val="2160"/>
              <a:buChar char="▪"/>
            </a:pPr>
            <a:r>
              <a:rPr lang="en-US"/>
              <a:t>Twitter</a:t>
            </a:r>
            <a:endParaRPr/>
          </a:p>
          <a:p>
            <a:pPr indent="-273050" lvl="1" marL="730250" rtl="0" algn="l">
              <a:spcBef>
                <a:spcPts val="480"/>
              </a:spcBef>
              <a:spcAft>
                <a:spcPts val="0"/>
              </a:spcAft>
              <a:buSzPts val="2160"/>
              <a:buChar char="▪"/>
            </a:pPr>
            <a:r>
              <a:rPr lang="en-US"/>
              <a:t>Hashtags</a:t>
            </a:r>
            <a:endParaRPr/>
          </a:p>
          <a:p>
            <a:pPr indent="-176848" lvl="0" marL="438150" rtl="0" algn="l">
              <a:spcBef>
                <a:spcPts val="0"/>
              </a:spcBef>
              <a:spcAft>
                <a:spcPts val="0"/>
              </a:spcAft>
              <a:buSzPts val="2240"/>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23"/>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sz="4000">
                <a:solidFill>
                  <a:srgbClr val="FFC000"/>
                </a:solidFill>
              </a:rPr>
              <a:t>Advertising as Mass Communication</a:t>
            </a:r>
            <a:endParaRPr sz="4000">
              <a:solidFill>
                <a:srgbClr val="FFC000"/>
              </a:solidFill>
            </a:endParaRPr>
          </a:p>
        </p:txBody>
      </p:sp>
      <p:sp>
        <p:nvSpPr>
          <p:cNvPr id="287" name="Google Shape;287;p23"/>
          <p:cNvSpPr txBox="1"/>
          <p:nvPr/>
        </p:nvSpPr>
        <p:spPr>
          <a:xfrm>
            <a:off x="4458392" y="6407371"/>
            <a:ext cx="4614202" cy="307777"/>
          </a:xfrm>
          <a:prstGeom prst="rect">
            <a:avLst/>
          </a:prstGeom>
          <a:noFill/>
          <a:ln>
            <a:noFill/>
          </a:ln>
        </p:spPr>
        <p:txBody>
          <a:bodyPr anchorCtr="0" anchor="t" bIns="45700" lIns="91425" spcFirstLastPara="1" rIns="91425" wrap="square" tIns="45700">
            <a:spAutoFit/>
          </a:bodyPr>
          <a:lstStyle/>
          <a:p>
            <a:pPr indent="0" lvl="0" marL="0" marR="0" rtl="0" algn="r">
              <a:lnSpc>
                <a:spcPct val="100000"/>
              </a:lnSpc>
              <a:spcBef>
                <a:spcPts val="0"/>
              </a:spcBef>
              <a:spcAft>
                <a:spcPts val="0"/>
              </a:spcAft>
              <a:buClr>
                <a:srgbClr val="000000"/>
              </a:buClr>
              <a:buSzPts val="1400"/>
              <a:buFont typeface="Times New Roman"/>
              <a:buNone/>
            </a:pPr>
            <a:r>
              <a:rPr b="0" i="0" lang="en-US" sz="1400" u="none" cap="none" strike="noStrike">
                <a:solidFill>
                  <a:srgbClr val="000000"/>
                </a:solidFill>
                <a:latin typeface="Times New Roman"/>
                <a:ea typeface="Times New Roman"/>
                <a:cs typeface="Times New Roman"/>
                <a:sym typeface="Times New Roman"/>
              </a:rPr>
              <a:t>Source: Moriarty, Mitchell and Wells, (2009)</a:t>
            </a:r>
            <a:endParaRPr/>
          </a:p>
        </p:txBody>
      </p:sp>
      <p:pic>
        <p:nvPicPr>
          <p:cNvPr id="288" name="Google Shape;288;p23"/>
          <p:cNvPicPr preferRelativeResize="0"/>
          <p:nvPr>
            <p:ph idx="1" type="body"/>
          </p:nvPr>
        </p:nvPicPr>
        <p:blipFill rotWithShape="1">
          <a:blip r:embed="rId3">
            <a:alphaModFix/>
          </a:blip>
          <a:srcRect b="0" l="0" r="0" t="0"/>
          <a:stretch/>
        </p:blipFill>
        <p:spPr>
          <a:xfrm>
            <a:off x="543218" y="1517669"/>
            <a:ext cx="8157576" cy="462597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24"/>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sz="4000">
                <a:solidFill>
                  <a:srgbClr val="FFC000"/>
                </a:solidFill>
              </a:rPr>
              <a:t>Advertising as Mass Communication</a:t>
            </a:r>
            <a:endParaRPr sz="4000">
              <a:solidFill>
                <a:srgbClr val="FFC000"/>
              </a:solidFill>
            </a:endParaRPr>
          </a:p>
        </p:txBody>
      </p:sp>
      <p:sp>
        <p:nvSpPr>
          <p:cNvPr id="294" name="Google Shape;294;p24"/>
          <p:cNvSpPr txBox="1"/>
          <p:nvPr>
            <p:ph idx="1" type="body"/>
          </p:nvPr>
        </p:nvSpPr>
        <p:spPr>
          <a:xfrm>
            <a:off x="430369" y="1500174"/>
            <a:ext cx="8427911" cy="4857784"/>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2240"/>
              <a:buChar char="◼"/>
            </a:pPr>
            <a:r>
              <a:rPr lang="en-US"/>
              <a:t> </a:t>
            </a:r>
            <a:r>
              <a:rPr lang="en-US" sz="2400"/>
              <a:t>It starts with the advertiser (</a:t>
            </a:r>
            <a:r>
              <a:rPr i="1" lang="en-US" sz="2400"/>
              <a:t>source</a:t>
            </a:r>
            <a:r>
              <a:rPr lang="en-US" sz="2400"/>
              <a:t>) who communicates his objective to the advertising agency as to what he wants to accomplish with his brand through the advertisement targeting the consumer audience (</a:t>
            </a:r>
            <a:r>
              <a:rPr i="1" lang="en-US" sz="2400"/>
              <a:t>receiver).  </a:t>
            </a:r>
            <a:endParaRPr/>
          </a:p>
          <a:p>
            <a:pPr indent="-319088" lvl="0" marL="438150" rtl="0" algn="l">
              <a:spcBef>
                <a:spcPts val="0"/>
              </a:spcBef>
              <a:spcAft>
                <a:spcPts val="0"/>
              </a:spcAft>
              <a:buSzPts val="1920"/>
              <a:buChar char="◼"/>
            </a:pPr>
            <a:r>
              <a:rPr lang="en-US" sz="2400"/>
              <a:t>The advertising agency, in the light of their client company's objective shape the advertisement (encoding process) and incorporate certain channels of communication (the media mix) to make the advertisement go public. </a:t>
            </a:r>
            <a:endParaRPr/>
          </a:p>
          <a:p>
            <a:pPr indent="-319088" lvl="0" marL="438150" rtl="0" algn="l">
              <a:spcBef>
                <a:spcPts val="0"/>
              </a:spcBef>
              <a:spcAft>
                <a:spcPts val="0"/>
              </a:spcAft>
              <a:buSzPts val="1920"/>
              <a:buChar char="◼"/>
            </a:pPr>
            <a:r>
              <a:rPr lang="en-US" sz="2400"/>
              <a:t>The </a:t>
            </a:r>
            <a:r>
              <a:rPr i="1" lang="en-US" sz="2400"/>
              <a:t>medium </a:t>
            </a:r>
            <a:r>
              <a:rPr lang="en-US" sz="2400"/>
              <a:t>is the vehicle that delivers the message. In advertising, that tends to be newspapers and magazines in print, radio and television in broadcasting, the internet, and other forms of out-of-home vehicles, outdoor boards, and posters.</a:t>
            </a:r>
            <a:endParaRPr/>
          </a:p>
          <a:p>
            <a:pPr indent="-176848" lvl="0" marL="438150" rtl="0" algn="l">
              <a:spcBef>
                <a:spcPts val="0"/>
              </a:spcBef>
              <a:spcAft>
                <a:spcPts val="0"/>
              </a:spcAft>
              <a:buSzPts val="2240"/>
              <a:buNone/>
            </a:pPr>
            <a:r>
              <a:t/>
            </a:r>
            <a:endParaRPr/>
          </a:p>
        </p:txBody>
      </p:sp>
      <p:sp>
        <p:nvSpPr>
          <p:cNvPr id="295" name="Google Shape;295;p24"/>
          <p:cNvSpPr txBox="1"/>
          <p:nvPr/>
        </p:nvSpPr>
        <p:spPr>
          <a:xfrm>
            <a:off x="2514600" y="6429375"/>
            <a:ext cx="4614202"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Times New Roman"/>
              <a:buNone/>
            </a:pPr>
            <a:r>
              <a:rPr b="0" i="0" lang="en-US" sz="1400" u="none" cap="none" strike="noStrike">
                <a:solidFill>
                  <a:srgbClr val="000000"/>
                </a:solidFill>
                <a:latin typeface="Times New Roman"/>
                <a:ea typeface="Times New Roman"/>
                <a:cs typeface="Times New Roman"/>
                <a:sym typeface="Times New Roman"/>
              </a:rPr>
              <a:t>Source: Moriarty, Mitchell and Wells, (2009)</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sp>
        <p:nvSpPr>
          <p:cNvPr id="300" name="Google Shape;300;p25"/>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sz="4000">
                <a:solidFill>
                  <a:srgbClr val="FFC000"/>
                </a:solidFill>
              </a:rPr>
              <a:t>Advertising as Mass Communication</a:t>
            </a:r>
            <a:endParaRPr sz="4000">
              <a:solidFill>
                <a:srgbClr val="FFC000"/>
              </a:solidFill>
            </a:endParaRPr>
          </a:p>
        </p:txBody>
      </p:sp>
      <p:sp>
        <p:nvSpPr>
          <p:cNvPr id="301" name="Google Shape;301;p25"/>
          <p:cNvSpPr txBox="1"/>
          <p:nvPr>
            <p:ph idx="1" type="body"/>
          </p:nvPr>
        </p:nvSpPr>
        <p:spPr>
          <a:xfrm>
            <a:off x="228600" y="1414482"/>
            <a:ext cx="8701118" cy="4800600"/>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1920"/>
              <a:buChar char="◼"/>
            </a:pPr>
            <a:r>
              <a:rPr lang="en-US" sz="2400"/>
              <a:t>Other media are phone, fax, mugs, T-shirts, in-store signs, brochures, catalogues, shopping bags, inflatable, sidewalks, cell phones and so on. </a:t>
            </a:r>
            <a:r>
              <a:rPr i="1" lang="en-US" sz="2400"/>
              <a:t>External noise</a:t>
            </a:r>
            <a:r>
              <a:rPr lang="en-US" sz="2400"/>
              <a:t> in advertising includes socio-economic trends that affect the reception of message. </a:t>
            </a:r>
            <a:endParaRPr/>
          </a:p>
          <a:p>
            <a:pPr indent="-319088" lvl="0" marL="438150" rtl="0" algn="l">
              <a:spcBef>
                <a:spcPts val="0"/>
              </a:spcBef>
              <a:spcAft>
                <a:spcPts val="0"/>
              </a:spcAft>
              <a:buSzPts val="1920"/>
              <a:buChar char="◼"/>
            </a:pPr>
            <a:r>
              <a:rPr i="1" lang="en-US" sz="2400"/>
              <a:t>Internal noise</a:t>
            </a:r>
            <a:r>
              <a:rPr lang="en-US" sz="2400"/>
              <a:t> include personal factors that affect the reception of an advertisement, such as the receiver’s needs, purchase history, information processing abilities, and other personal factors. </a:t>
            </a:r>
            <a:endParaRPr/>
          </a:p>
          <a:p>
            <a:pPr indent="-319088" lvl="0" marL="438150" rtl="0" algn="l">
              <a:spcBef>
                <a:spcPts val="0"/>
              </a:spcBef>
              <a:spcAft>
                <a:spcPts val="0"/>
              </a:spcAft>
              <a:buSzPts val="1920"/>
              <a:buChar char="◼"/>
            </a:pPr>
            <a:r>
              <a:rPr i="1" lang="en-US" sz="2400"/>
              <a:t>Feedback</a:t>
            </a:r>
            <a:r>
              <a:rPr lang="en-US" sz="2400"/>
              <a:t> is the reaction the audience has to a message. It can be obtained through research or through customer-initiated contact with the company. </a:t>
            </a:r>
            <a:endParaRPr/>
          </a:p>
          <a:p>
            <a:pPr indent="-319088" lvl="0" marL="438150" rtl="0" algn="l">
              <a:spcBef>
                <a:spcPts val="0"/>
              </a:spcBef>
              <a:spcAft>
                <a:spcPts val="0"/>
              </a:spcAft>
              <a:buSzPts val="1920"/>
              <a:buChar char="◼"/>
            </a:pPr>
            <a:r>
              <a:rPr lang="en-US" sz="2400"/>
              <a:t>the target audience</a:t>
            </a:r>
            <a:r>
              <a:rPr i="1" lang="en-US" sz="2400"/>
              <a:t>(receiver)</a:t>
            </a:r>
            <a:r>
              <a:rPr lang="en-US" sz="2400"/>
              <a:t> encounters the advertisement and that is what ultimately decides the degree to which the advertiser's objectives got fulfilled.  </a:t>
            </a:r>
            <a:r>
              <a:rPr lang="en-US" sz="1600"/>
              <a:t>(Moriarty, Mitchell and Wells 2009) </a:t>
            </a:r>
            <a:endParaRPr/>
          </a:p>
          <a:p>
            <a:pPr indent="0" lvl="0" marL="0" rtl="0" algn="l">
              <a:lnSpc>
                <a:spcPct val="90000"/>
              </a:lnSpc>
              <a:spcBef>
                <a:spcPts val="400"/>
              </a:spcBef>
              <a:spcAft>
                <a:spcPts val="0"/>
              </a:spcAft>
              <a:buClr>
                <a:srgbClr val="669966"/>
              </a:buClr>
              <a:buSzPts val="1600"/>
              <a:buNone/>
            </a:pPr>
            <a:r>
              <a:t/>
            </a:r>
            <a:endParaRPr sz="2000">
              <a:solidFill>
                <a:srgbClr val="000000"/>
              </a:solidFill>
              <a:latin typeface="Times New Roman"/>
              <a:ea typeface="Times New Roman"/>
              <a:cs typeface="Times New Roman"/>
              <a:sym typeface="Times New Roman"/>
            </a:endParaRPr>
          </a:p>
          <a:p>
            <a:pPr indent="0" lvl="0" marL="119062" rtl="0" algn="l">
              <a:spcBef>
                <a:spcPts val="0"/>
              </a:spcBef>
              <a:spcAft>
                <a:spcPts val="0"/>
              </a:spcAft>
              <a:buSzPts val="1600"/>
              <a:buNone/>
            </a:pPr>
            <a:r>
              <a:t/>
            </a:r>
            <a:endParaRPr sz="200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p26"/>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Noise in Advertising</a:t>
            </a:r>
            <a:endParaRPr>
              <a:solidFill>
                <a:srgbClr val="FFC000"/>
              </a:solidFill>
            </a:endParaRPr>
          </a:p>
        </p:txBody>
      </p:sp>
      <p:sp>
        <p:nvSpPr>
          <p:cNvPr id="307" name="Google Shape;307;p26"/>
          <p:cNvSpPr txBox="1"/>
          <p:nvPr>
            <p:ph idx="1" type="body"/>
          </p:nvPr>
        </p:nvSpPr>
        <p:spPr>
          <a:xfrm>
            <a:off x="457200" y="1774825"/>
            <a:ext cx="8229600" cy="4625975"/>
          </a:xfrm>
          <a:prstGeom prst="rect">
            <a:avLst/>
          </a:prstGeom>
          <a:noFill/>
          <a:ln>
            <a:noFill/>
          </a:ln>
        </p:spPr>
        <p:txBody>
          <a:bodyPr anchorCtr="0" anchor="t" bIns="45700" lIns="54850" spcFirstLastPara="1" rIns="91425" wrap="square" tIns="91425">
            <a:noAutofit/>
          </a:bodyPr>
          <a:lstStyle/>
          <a:p>
            <a:pPr indent="-342900" lvl="0" marL="342900" rtl="0" algn="l">
              <a:lnSpc>
                <a:spcPct val="80000"/>
              </a:lnSpc>
              <a:spcBef>
                <a:spcPts val="0"/>
              </a:spcBef>
              <a:spcAft>
                <a:spcPts val="0"/>
              </a:spcAft>
              <a:buClr>
                <a:schemeClr val="dk2"/>
              </a:buClr>
              <a:buSzPts val="2560"/>
              <a:buFont typeface="Noto Sans Symbols"/>
              <a:buNone/>
            </a:pPr>
            <a:r>
              <a:rPr b="1" lang="en-US" sz="3200">
                <a:solidFill>
                  <a:srgbClr val="800000"/>
                </a:solidFill>
              </a:rPr>
              <a:t>Internal noise</a:t>
            </a:r>
            <a:endParaRPr/>
          </a:p>
          <a:p>
            <a:pPr indent="-342900" lvl="0" marL="342900" rtl="0" algn="l">
              <a:lnSpc>
                <a:spcPct val="80000"/>
              </a:lnSpc>
              <a:spcBef>
                <a:spcPts val="640"/>
              </a:spcBef>
              <a:spcAft>
                <a:spcPts val="0"/>
              </a:spcAft>
              <a:buClr>
                <a:schemeClr val="dk2"/>
              </a:buClr>
              <a:buSzPts val="2560"/>
              <a:buFont typeface="Noto Sans Symbols"/>
              <a:buNone/>
            </a:pPr>
            <a:r>
              <a:rPr lang="en-US" sz="3200"/>
              <a:t>In advertising, noise hinders the consumer’s reception of the message.</a:t>
            </a:r>
            <a:endParaRPr b="1" sz="3200"/>
          </a:p>
          <a:p>
            <a:pPr indent="-342900" lvl="0" marL="342900" rtl="0" algn="l">
              <a:lnSpc>
                <a:spcPct val="80000"/>
              </a:lnSpc>
              <a:spcBef>
                <a:spcPts val="560"/>
              </a:spcBef>
              <a:spcAft>
                <a:spcPts val="0"/>
              </a:spcAft>
              <a:buClr>
                <a:schemeClr val="dk2"/>
              </a:buClr>
              <a:buSzPts val="2240"/>
              <a:buFont typeface="Corbel"/>
              <a:buChar char="•"/>
            </a:pPr>
            <a:r>
              <a:rPr lang="en-US">
                <a:solidFill>
                  <a:srgbClr val="000000"/>
                </a:solidFill>
              </a:rPr>
              <a:t>Internal noise includes personal factors that affect the reception of an advertisement, such as  the target audience’s needs, purchase history, information-processing abilities, and level of avoidance of advertising in general. </a:t>
            </a:r>
            <a:endParaRPr/>
          </a:p>
          <a:p>
            <a:pPr indent="-342900" lvl="0" marL="342900" rtl="0" algn="l">
              <a:lnSpc>
                <a:spcPct val="80000"/>
              </a:lnSpc>
              <a:spcBef>
                <a:spcPts val="560"/>
              </a:spcBef>
              <a:spcAft>
                <a:spcPts val="0"/>
              </a:spcAft>
              <a:buClr>
                <a:schemeClr val="dk2"/>
              </a:buClr>
              <a:buSzPts val="2240"/>
              <a:buFont typeface="Corbel"/>
              <a:buChar char="•"/>
            </a:pPr>
            <a:r>
              <a:rPr lang="en-US">
                <a:solidFill>
                  <a:srgbClr val="000000"/>
                </a:solidFill>
              </a:rPr>
              <a:t>If you are to tired to listen or your attention is focused elsewhere, then your fatigue creates noise that hiders your reception of the message.</a:t>
            </a:r>
            <a:endParaRPr/>
          </a:p>
          <a:p>
            <a:pPr indent="-319088" lvl="0" marL="438150" rtl="0" algn="l">
              <a:spcBef>
                <a:spcPts val="0"/>
              </a:spcBef>
              <a:spcAft>
                <a:spcPts val="0"/>
              </a:spcAft>
              <a:buSzPts val="1600"/>
              <a:buChar char="◼"/>
            </a:pPr>
            <a:r>
              <a:rPr lang="en-US" sz="2000"/>
              <a:t>(Moriarty, Mitchell and Wells 2009)</a:t>
            </a:r>
            <a:endParaRPr sz="2000"/>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27"/>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Noise in Advertising</a:t>
            </a:r>
            <a:endParaRPr/>
          </a:p>
        </p:txBody>
      </p:sp>
      <p:sp>
        <p:nvSpPr>
          <p:cNvPr id="313" name="Google Shape;313;p27"/>
          <p:cNvSpPr txBox="1"/>
          <p:nvPr>
            <p:ph idx="1" type="body"/>
          </p:nvPr>
        </p:nvSpPr>
        <p:spPr>
          <a:xfrm>
            <a:off x="457200" y="1774825"/>
            <a:ext cx="8229600" cy="4625975"/>
          </a:xfrm>
          <a:prstGeom prst="rect">
            <a:avLst/>
          </a:prstGeom>
          <a:noFill/>
          <a:ln>
            <a:noFill/>
          </a:ln>
        </p:spPr>
        <p:txBody>
          <a:bodyPr anchorCtr="0" anchor="t" bIns="45700" lIns="54850" spcFirstLastPara="1" rIns="91425" wrap="square" tIns="91425">
            <a:noAutofit/>
          </a:bodyPr>
          <a:lstStyle/>
          <a:p>
            <a:pPr indent="-319088" lvl="0" marL="438150" rtl="0" algn="l">
              <a:lnSpc>
                <a:spcPct val="90000"/>
              </a:lnSpc>
              <a:spcBef>
                <a:spcPts val="0"/>
              </a:spcBef>
              <a:spcAft>
                <a:spcPts val="0"/>
              </a:spcAft>
              <a:buSzPts val="2240"/>
              <a:buFont typeface="Noto Sans Symbols"/>
              <a:buNone/>
            </a:pPr>
            <a:r>
              <a:rPr b="1" lang="en-US">
                <a:solidFill>
                  <a:srgbClr val="800000"/>
                </a:solidFill>
              </a:rPr>
              <a:t>External noise</a:t>
            </a:r>
            <a:r>
              <a:rPr b="1" lang="en-US"/>
              <a:t>:</a:t>
            </a:r>
            <a:endParaRPr/>
          </a:p>
          <a:p>
            <a:pPr indent="-319088" lvl="0" marL="438150" rtl="0" algn="l">
              <a:lnSpc>
                <a:spcPct val="90000"/>
              </a:lnSpc>
              <a:spcBef>
                <a:spcPts val="0"/>
              </a:spcBef>
              <a:spcAft>
                <a:spcPts val="0"/>
              </a:spcAft>
              <a:buSzPts val="2240"/>
              <a:buChar char="◼"/>
            </a:pPr>
            <a:r>
              <a:rPr b="1" lang="en-US"/>
              <a:t>Macro level</a:t>
            </a:r>
            <a:r>
              <a:rPr lang="en-US"/>
              <a:t>: consumer trends (health trends harm the reception of fast-food message) and problems with product’s marketing strategy (product design, price, distribution and marketing communication</a:t>
            </a:r>
            <a:endParaRPr/>
          </a:p>
          <a:p>
            <a:pPr indent="-319088" lvl="0" marL="438150" rtl="0" algn="l">
              <a:lnSpc>
                <a:spcPct val="90000"/>
              </a:lnSpc>
              <a:spcBef>
                <a:spcPts val="0"/>
              </a:spcBef>
              <a:spcAft>
                <a:spcPts val="0"/>
              </a:spcAft>
              <a:buSzPts val="2240"/>
              <a:buChar char="◼"/>
            </a:pPr>
            <a:r>
              <a:rPr b="1" lang="en-US"/>
              <a:t>Micro level</a:t>
            </a:r>
            <a:r>
              <a:rPr lang="en-US"/>
              <a:t>: external noise could be as simple as bad radio or TV reception, but more important factor is cluster, which is the multitude of message all competing to get consumer’s attention (difficult to get attention)</a:t>
            </a:r>
            <a:endParaRPr/>
          </a:p>
          <a:p>
            <a:pPr indent="-319088" lvl="0" marL="438150" rtl="0" algn="l">
              <a:lnSpc>
                <a:spcPct val="90000"/>
              </a:lnSpc>
              <a:spcBef>
                <a:spcPts val="0"/>
              </a:spcBef>
              <a:spcAft>
                <a:spcPts val="0"/>
              </a:spcAft>
              <a:buSzPts val="2240"/>
              <a:buFont typeface="Noto Sans Symbols"/>
              <a:buChar char="⇒"/>
            </a:pPr>
            <a:r>
              <a:rPr lang="en-US"/>
              <a:t>Avoid  cluster and information overload</a:t>
            </a:r>
            <a:endParaRPr/>
          </a:p>
          <a:p>
            <a:pPr indent="-319088" lvl="0" marL="438150" rtl="0" algn="l">
              <a:lnSpc>
                <a:spcPct val="90000"/>
              </a:lnSpc>
              <a:spcBef>
                <a:spcPts val="0"/>
              </a:spcBef>
              <a:spcAft>
                <a:spcPts val="0"/>
              </a:spcAft>
              <a:buSzPts val="1600"/>
              <a:buNone/>
            </a:pPr>
            <a:r>
              <a:rPr lang="en-US" sz="2000"/>
              <a:t>(Moriarty, Mitchell and Wells 2009)</a:t>
            </a:r>
            <a:endParaRPr sz="2000"/>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7" name="Shape 317"/>
        <p:cNvGrpSpPr/>
        <p:nvPr/>
      </p:nvGrpSpPr>
      <p:grpSpPr>
        <a:xfrm>
          <a:off x="0" y="0"/>
          <a:ext cx="0" cy="0"/>
          <a:chOff x="0" y="0"/>
          <a:chExt cx="0" cy="0"/>
        </a:xfrm>
      </p:grpSpPr>
      <p:sp>
        <p:nvSpPr>
          <p:cNvPr id="318" name="Google Shape;318;p28"/>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Autofit/>
          </a:bodyPr>
          <a:lstStyle/>
          <a:p>
            <a:pPr indent="0" lvl="0" marL="0" rtl="0" algn="l">
              <a:spcBef>
                <a:spcPts val="0"/>
              </a:spcBef>
              <a:spcAft>
                <a:spcPts val="0"/>
              </a:spcAft>
              <a:buNone/>
            </a:pPr>
            <a:r>
              <a:rPr lang="en-US" sz="4000">
                <a:solidFill>
                  <a:srgbClr val="FFC000"/>
                </a:solidFill>
              </a:rPr>
              <a:t>The Effects Behind </a:t>
            </a:r>
            <a:br>
              <a:rPr lang="en-US" sz="4000">
                <a:solidFill>
                  <a:srgbClr val="FFC000"/>
                </a:solidFill>
              </a:rPr>
            </a:br>
            <a:r>
              <a:rPr lang="en-US" sz="4000">
                <a:solidFill>
                  <a:srgbClr val="FFC000"/>
                </a:solidFill>
              </a:rPr>
              <a:t>Advertising Effectiveness</a:t>
            </a:r>
            <a:endParaRPr sz="4000">
              <a:solidFill>
                <a:srgbClr val="FFC000"/>
              </a:solidFill>
            </a:endParaRPr>
          </a:p>
        </p:txBody>
      </p:sp>
      <p:sp>
        <p:nvSpPr>
          <p:cNvPr id="319" name="Google Shape;319;p28"/>
          <p:cNvSpPr txBox="1"/>
          <p:nvPr>
            <p:ph idx="1" type="body"/>
          </p:nvPr>
        </p:nvSpPr>
        <p:spPr>
          <a:xfrm>
            <a:off x="457200" y="1774825"/>
            <a:ext cx="8229600" cy="4726009"/>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2240"/>
              <a:buChar char="◼"/>
            </a:pPr>
            <a:r>
              <a:rPr lang="en-US"/>
              <a:t>Good advertising—and marketing communication—is effective when it generates the advertiser’s desired response. </a:t>
            </a:r>
            <a:endParaRPr/>
          </a:p>
          <a:p>
            <a:pPr indent="-217487" lvl="0" marL="438150" rtl="0" algn="l">
              <a:spcBef>
                <a:spcPts val="0"/>
              </a:spcBef>
              <a:spcAft>
                <a:spcPts val="0"/>
              </a:spcAft>
              <a:buSzPts val="1600"/>
              <a:buNone/>
            </a:pPr>
            <a:r>
              <a:t/>
            </a:r>
            <a:endParaRPr sz="2000"/>
          </a:p>
          <a:p>
            <a:pPr indent="-217487" lvl="0" marL="438150" rtl="0" algn="l">
              <a:spcBef>
                <a:spcPts val="0"/>
              </a:spcBef>
              <a:spcAft>
                <a:spcPts val="0"/>
              </a:spcAft>
              <a:buSzPts val="1600"/>
              <a:buNone/>
            </a:pPr>
            <a:r>
              <a:t/>
            </a:r>
            <a:endParaRPr sz="2000"/>
          </a:p>
          <a:p>
            <a:pPr indent="-217487" lvl="0" marL="438150" rtl="0" algn="l">
              <a:spcBef>
                <a:spcPts val="0"/>
              </a:spcBef>
              <a:spcAft>
                <a:spcPts val="0"/>
              </a:spcAft>
              <a:buSzPts val="1600"/>
              <a:buNone/>
            </a:pPr>
            <a:r>
              <a:t/>
            </a:r>
            <a:endParaRPr sz="2000"/>
          </a:p>
          <a:p>
            <a:pPr indent="-217487" lvl="0" marL="438150" rtl="0" algn="l">
              <a:spcBef>
                <a:spcPts val="0"/>
              </a:spcBef>
              <a:spcAft>
                <a:spcPts val="0"/>
              </a:spcAft>
              <a:buSzPts val="1600"/>
              <a:buNone/>
            </a:pPr>
            <a:r>
              <a:t/>
            </a:r>
            <a:endParaRPr sz="2000"/>
          </a:p>
          <a:p>
            <a:pPr indent="-217487" lvl="0" marL="438150" rtl="0" algn="l">
              <a:spcBef>
                <a:spcPts val="0"/>
              </a:spcBef>
              <a:spcAft>
                <a:spcPts val="0"/>
              </a:spcAft>
              <a:buSzPts val="1600"/>
              <a:buNone/>
            </a:pPr>
            <a:r>
              <a:t/>
            </a:r>
            <a:endParaRPr sz="2000"/>
          </a:p>
          <a:p>
            <a:pPr indent="-217487" lvl="0" marL="438150" rtl="0" algn="l">
              <a:spcBef>
                <a:spcPts val="0"/>
              </a:spcBef>
              <a:spcAft>
                <a:spcPts val="0"/>
              </a:spcAft>
              <a:buSzPts val="1600"/>
              <a:buNone/>
            </a:pPr>
            <a:r>
              <a:t/>
            </a:r>
            <a:endParaRPr sz="2000"/>
          </a:p>
          <a:p>
            <a:pPr indent="-217487" lvl="0" marL="438150" rtl="0" algn="l">
              <a:spcBef>
                <a:spcPts val="0"/>
              </a:spcBef>
              <a:spcAft>
                <a:spcPts val="0"/>
              </a:spcAft>
              <a:buSzPts val="1600"/>
              <a:buNone/>
            </a:pPr>
            <a:r>
              <a:t/>
            </a:r>
            <a:endParaRPr sz="2000"/>
          </a:p>
          <a:p>
            <a:pPr indent="-217487" lvl="0" marL="438150" rtl="0" algn="l">
              <a:spcBef>
                <a:spcPts val="0"/>
              </a:spcBef>
              <a:spcAft>
                <a:spcPts val="0"/>
              </a:spcAft>
              <a:buSzPts val="1600"/>
              <a:buNone/>
            </a:pPr>
            <a:r>
              <a:t/>
            </a:r>
            <a:endParaRPr sz="2000"/>
          </a:p>
          <a:p>
            <a:pPr indent="-217487" lvl="0" marL="438150" rtl="0" algn="l">
              <a:spcBef>
                <a:spcPts val="0"/>
              </a:spcBef>
              <a:spcAft>
                <a:spcPts val="0"/>
              </a:spcAft>
              <a:buSzPts val="1600"/>
              <a:buNone/>
            </a:pPr>
            <a:r>
              <a:t/>
            </a:r>
            <a:endParaRPr sz="2000"/>
          </a:p>
          <a:p>
            <a:pPr indent="-217487" lvl="0" marL="438150" rtl="0" algn="l">
              <a:spcBef>
                <a:spcPts val="0"/>
              </a:spcBef>
              <a:spcAft>
                <a:spcPts val="0"/>
              </a:spcAft>
              <a:buSzPts val="1600"/>
              <a:buNone/>
            </a:pPr>
            <a:r>
              <a:t/>
            </a:r>
            <a:endParaRPr sz="2000"/>
          </a:p>
          <a:p>
            <a:pPr indent="-319088" lvl="0" marL="438150" rtl="0" algn="l">
              <a:spcBef>
                <a:spcPts val="0"/>
              </a:spcBef>
              <a:spcAft>
                <a:spcPts val="0"/>
              </a:spcAft>
              <a:buSzPts val="1600"/>
              <a:buChar char="◼"/>
            </a:pPr>
            <a:r>
              <a:rPr lang="en-US" sz="2000"/>
              <a:t>(Moriarty, Mitchell and Wells 2009) </a:t>
            </a:r>
            <a:endParaRPr sz="2000"/>
          </a:p>
          <a:p>
            <a:pPr indent="-176848" lvl="0" marL="438150" rtl="0" algn="l">
              <a:spcBef>
                <a:spcPts val="0"/>
              </a:spcBef>
              <a:spcAft>
                <a:spcPts val="0"/>
              </a:spcAft>
              <a:buSzPts val="2240"/>
              <a:buNone/>
            </a:pPr>
            <a:r>
              <a:t/>
            </a:r>
            <a:endParaRPr/>
          </a:p>
        </p:txBody>
      </p:sp>
      <p:sp>
        <p:nvSpPr>
          <p:cNvPr id="320" name="Google Shape;320;p28"/>
          <p:cNvSpPr/>
          <p:nvPr/>
        </p:nvSpPr>
        <p:spPr>
          <a:xfrm>
            <a:off x="1828800" y="3657600"/>
            <a:ext cx="6477000" cy="2057400"/>
          </a:xfrm>
          <a:prstGeom prst="rect">
            <a:avLst/>
          </a:prstGeom>
          <a:solidFill>
            <a:srgbClr val="336699">
              <a:alpha val="24705"/>
            </a:srgbClr>
          </a:solidFill>
          <a:ln cap="flat" cmpd="sng" w="28575">
            <a:solidFill>
              <a:srgbClr val="336699"/>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None/>
            </a:pPr>
            <a:r>
              <a:rPr b="1" lang="en-US" sz="2800">
                <a:solidFill>
                  <a:srgbClr val="000000"/>
                </a:solidFill>
                <a:latin typeface="Times New Roman"/>
                <a:ea typeface="Times New Roman"/>
                <a:cs typeface="Times New Roman"/>
                <a:sym typeface="Times New Roman"/>
              </a:rPr>
              <a:t>Principle:</a:t>
            </a:r>
            <a:r>
              <a:rPr lang="en-US" sz="2800">
                <a:solidFill>
                  <a:srgbClr val="000000"/>
                </a:solidFill>
                <a:latin typeface="Times New Roman"/>
                <a:ea typeface="Times New Roman"/>
                <a:cs typeface="Times New Roman"/>
                <a:sym typeface="Times New Roman"/>
              </a:rPr>
              <a:t> </a:t>
            </a:r>
            <a:endParaRPr/>
          </a:p>
          <a:p>
            <a:pPr indent="0" lvl="0" marL="0" marR="0" rtl="0" algn="ctr">
              <a:lnSpc>
                <a:spcPct val="90000"/>
              </a:lnSpc>
              <a:spcBef>
                <a:spcPts val="0"/>
              </a:spcBef>
              <a:spcAft>
                <a:spcPts val="0"/>
              </a:spcAft>
              <a:buNone/>
            </a:pPr>
            <a:r>
              <a:rPr lang="en-US" sz="2800">
                <a:solidFill>
                  <a:srgbClr val="000000"/>
                </a:solidFill>
                <a:latin typeface="Times New Roman"/>
                <a:ea typeface="Times New Roman"/>
                <a:cs typeface="Times New Roman"/>
                <a:sym typeface="Times New Roman"/>
              </a:rPr>
              <a:t>The intended consumer response is </a:t>
            </a:r>
            <a:endParaRPr/>
          </a:p>
          <a:p>
            <a:pPr indent="0" lvl="0" marL="0" marR="0" rtl="0" algn="ctr">
              <a:lnSpc>
                <a:spcPct val="90000"/>
              </a:lnSpc>
              <a:spcBef>
                <a:spcPts val="0"/>
              </a:spcBef>
              <a:spcAft>
                <a:spcPts val="0"/>
              </a:spcAft>
              <a:buNone/>
            </a:pPr>
            <a:r>
              <a:rPr lang="en-US" sz="2800">
                <a:solidFill>
                  <a:srgbClr val="000000"/>
                </a:solidFill>
                <a:latin typeface="Times New Roman"/>
                <a:ea typeface="Times New Roman"/>
                <a:cs typeface="Times New Roman"/>
                <a:sym typeface="Times New Roman"/>
              </a:rPr>
              <a:t>the message’s objective, and the message is effective to the degree that it achieves </a:t>
            </a:r>
            <a:endParaRPr/>
          </a:p>
          <a:p>
            <a:pPr indent="0" lvl="0" marL="0" marR="0" rtl="0" algn="ctr">
              <a:lnSpc>
                <a:spcPct val="90000"/>
              </a:lnSpc>
              <a:spcBef>
                <a:spcPts val="0"/>
              </a:spcBef>
              <a:spcAft>
                <a:spcPts val="0"/>
              </a:spcAft>
              <a:buNone/>
            </a:pPr>
            <a:r>
              <a:rPr lang="en-US" sz="2800">
                <a:solidFill>
                  <a:srgbClr val="000000"/>
                </a:solidFill>
                <a:latin typeface="Times New Roman"/>
                <a:ea typeface="Times New Roman"/>
                <a:cs typeface="Times New Roman"/>
                <a:sym typeface="Times New Roman"/>
              </a:rPr>
              <a:t>this desired response.</a:t>
            </a:r>
            <a:endParaRPr sz="2800">
              <a:solidFill>
                <a:srgbClr val="000000"/>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20">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20">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20">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20">
                                            <p:txEl>
                                              <p:pRg end="3" st="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29"/>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Traditional Approaches</a:t>
            </a:r>
            <a:endParaRPr>
              <a:solidFill>
                <a:srgbClr val="FFC000"/>
              </a:solidFill>
            </a:endParaRPr>
          </a:p>
        </p:txBody>
      </p:sp>
      <p:sp>
        <p:nvSpPr>
          <p:cNvPr id="326" name="Google Shape;326;p29"/>
          <p:cNvSpPr txBox="1"/>
          <p:nvPr>
            <p:ph idx="1" type="body"/>
          </p:nvPr>
        </p:nvSpPr>
        <p:spPr>
          <a:xfrm>
            <a:off x="457200" y="1408176"/>
            <a:ext cx="8229600" cy="4625975"/>
          </a:xfrm>
          <a:prstGeom prst="rect">
            <a:avLst/>
          </a:prstGeom>
          <a:noFill/>
          <a:ln>
            <a:noFill/>
          </a:ln>
        </p:spPr>
        <p:txBody>
          <a:bodyPr anchorCtr="0" anchor="t" bIns="45700" lIns="54850" spcFirstLastPara="1" rIns="91425" wrap="square" tIns="91425">
            <a:noAutofit/>
          </a:bodyPr>
          <a:lstStyle/>
          <a:p>
            <a:pPr indent="-609600" lvl="0" marL="609600" rtl="0" algn="l">
              <a:lnSpc>
                <a:spcPct val="90000"/>
              </a:lnSpc>
              <a:spcBef>
                <a:spcPts val="0"/>
              </a:spcBef>
              <a:spcAft>
                <a:spcPts val="0"/>
              </a:spcAft>
              <a:buSzPts val="1920"/>
              <a:buNone/>
            </a:pPr>
            <a:r>
              <a:rPr b="1" lang="en-US" sz="2400"/>
              <a:t>AIDA model</a:t>
            </a:r>
            <a:endParaRPr/>
          </a:p>
          <a:p>
            <a:pPr indent="-609600" lvl="0" marL="609600" rtl="0" algn="l">
              <a:lnSpc>
                <a:spcPct val="90000"/>
              </a:lnSpc>
              <a:spcBef>
                <a:spcPts val="0"/>
              </a:spcBef>
              <a:spcAft>
                <a:spcPts val="0"/>
              </a:spcAft>
              <a:buSzPts val="1920"/>
              <a:buFont typeface="Noto Sans Symbols"/>
              <a:buChar char="▪"/>
            </a:pPr>
            <a:r>
              <a:rPr lang="en-US" sz="2400"/>
              <a:t> AIDA (</a:t>
            </a:r>
            <a:r>
              <a:rPr b="1" lang="en-US" sz="2400"/>
              <a:t>attention, interest, desire and action</a:t>
            </a:r>
            <a:r>
              <a:rPr lang="en-US" sz="2400"/>
              <a:t>) is considered as the most common and long-standing explanation of advertising effect.</a:t>
            </a:r>
            <a:endParaRPr/>
          </a:p>
          <a:p>
            <a:pPr indent="-609600" lvl="0" marL="609600" rtl="0" algn="l">
              <a:lnSpc>
                <a:spcPct val="90000"/>
              </a:lnSpc>
              <a:spcBef>
                <a:spcPts val="0"/>
              </a:spcBef>
              <a:spcAft>
                <a:spcPts val="0"/>
              </a:spcAft>
              <a:buSzPts val="1920"/>
              <a:buFont typeface="Noto Sans Symbols"/>
              <a:buChar char="▪"/>
            </a:pPr>
            <a:r>
              <a:rPr lang="en-US" sz="2400"/>
              <a:t>The ad gets attention,  then it creates interest, then desire and finally stimulates action. </a:t>
            </a:r>
            <a:endParaRPr/>
          </a:p>
          <a:p>
            <a:pPr indent="-609600" lvl="0" marL="609600" rtl="0" algn="l">
              <a:lnSpc>
                <a:spcPct val="90000"/>
              </a:lnSpc>
              <a:spcBef>
                <a:spcPts val="0"/>
              </a:spcBef>
              <a:spcAft>
                <a:spcPts val="0"/>
              </a:spcAft>
              <a:buSzPts val="1920"/>
              <a:buFont typeface="Noto Sans Symbols"/>
              <a:buChar char="▪"/>
            </a:pPr>
            <a:r>
              <a:rPr lang="en-US" sz="2400"/>
              <a:t>The model identifies four effects and makes a prediction about  how they are related  in a hierarchy steps. </a:t>
            </a:r>
            <a:endParaRPr/>
          </a:p>
          <a:p>
            <a:pPr indent="-609600" lvl="0" marL="609600" rtl="0" algn="l">
              <a:lnSpc>
                <a:spcPct val="90000"/>
              </a:lnSpc>
              <a:spcBef>
                <a:spcPts val="0"/>
              </a:spcBef>
              <a:spcAft>
                <a:spcPts val="0"/>
              </a:spcAft>
              <a:buSzPts val="1920"/>
              <a:buFont typeface="Noto Sans Symbols"/>
              <a:buChar char="▪"/>
            </a:pPr>
            <a:r>
              <a:rPr lang="en-US" sz="2400"/>
              <a:t>Because AIDA assumes that consumers start with attention and  wind up with a decision (referring to as a hierarchy - of - effects model)</a:t>
            </a:r>
            <a:endParaRPr/>
          </a:p>
          <a:p>
            <a:pPr indent="-609600" lvl="0" marL="609600" rtl="0" algn="l">
              <a:lnSpc>
                <a:spcPct val="90000"/>
              </a:lnSpc>
              <a:spcBef>
                <a:spcPts val="0"/>
              </a:spcBef>
              <a:spcAft>
                <a:spcPts val="0"/>
              </a:spcAft>
              <a:buSzPts val="1920"/>
              <a:buFont typeface="Noto Sans Symbols"/>
              <a:buChar char="▪"/>
            </a:pPr>
            <a:r>
              <a:rPr lang="en-US" sz="2400"/>
              <a:t>Limitation: AIDA model is not adequate as model of the various types of effect advertising can create .</a:t>
            </a:r>
            <a:endParaRPr/>
          </a:p>
          <a:p>
            <a:pPr indent="-609600" lvl="0" marL="609600" rtl="0" algn="l">
              <a:lnSpc>
                <a:spcPct val="90000"/>
              </a:lnSpc>
              <a:spcBef>
                <a:spcPts val="0"/>
              </a:spcBef>
              <a:spcAft>
                <a:spcPts val="0"/>
              </a:spcAft>
              <a:buSzPts val="1600"/>
              <a:buFont typeface="Noto Sans Symbols"/>
              <a:buChar char="▪"/>
            </a:pPr>
            <a:r>
              <a:rPr lang="en-US" sz="2000"/>
              <a:t>(Moriarty, Mitchell and Wells 2009)</a:t>
            </a:r>
            <a:endParaRPr/>
          </a:p>
          <a:p>
            <a:pPr indent="-457200" lvl="1" marL="801688" rtl="0" algn="l">
              <a:spcBef>
                <a:spcPts val="160"/>
              </a:spcBef>
              <a:spcAft>
                <a:spcPts val="0"/>
              </a:spcAft>
              <a:buSzPts val="720"/>
              <a:buFont typeface="Noto Sans Symbols"/>
              <a:buNone/>
            </a:pPr>
            <a:r>
              <a:t/>
            </a:r>
            <a:endParaRPr sz="800"/>
          </a:p>
          <a:p>
            <a:pPr indent="-176848" lvl="0" marL="438150" rtl="0" algn="l">
              <a:spcBef>
                <a:spcPts val="0"/>
              </a:spcBef>
              <a:spcAft>
                <a:spcPts val="0"/>
              </a:spcAft>
              <a:buSzPts val="2240"/>
              <a:buNone/>
            </a:pPr>
            <a:r>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sp>
        <p:nvSpPr>
          <p:cNvPr id="331" name="Google Shape;331;p30"/>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Traditional Approaches</a:t>
            </a:r>
            <a:endParaRPr>
              <a:solidFill>
                <a:srgbClr val="FFC000"/>
              </a:solidFill>
            </a:endParaRPr>
          </a:p>
        </p:txBody>
      </p:sp>
      <p:sp>
        <p:nvSpPr>
          <p:cNvPr id="332" name="Google Shape;332;p30"/>
          <p:cNvSpPr txBox="1"/>
          <p:nvPr>
            <p:ph idx="1" type="body"/>
          </p:nvPr>
        </p:nvSpPr>
        <p:spPr>
          <a:xfrm>
            <a:off x="214282" y="1500174"/>
            <a:ext cx="8715436" cy="4625975"/>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2240"/>
              <a:buChar char="◼"/>
            </a:pPr>
            <a:r>
              <a:rPr b="1" lang="en-US"/>
              <a:t>Think-feel-do</a:t>
            </a:r>
            <a:r>
              <a:rPr lang="en-US"/>
              <a:t> model: is a simple model that answer to how advertising works. </a:t>
            </a:r>
            <a:endParaRPr/>
          </a:p>
          <a:p>
            <a:pPr indent="-319088" lvl="0" marL="438150" rtl="0" algn="l">
              <a:spcBef>
                <a:spcPts val="0"/>
              </a:spcBef>
              <a:spcAft>
                <a:spcPts val="0"/>
              </a:spcAft>
              <a:buSzPts val="2240"/>
              <a:buChar char="◼"/>
            </a:pPr>
            <a:r>
              <a:rPr lang="en-US"/>
              <a:t>The idea is that advertising motivates people to think about the message, feel something about the product, and do something, such as try it or buy it. </a:t>
            </a:r>
            <a:endParaRPr/>
          </a:p>
          <a:p>
            <a:pPr indent="-319088" lvl="0" marL="438150" rtl="0" algn="l">
              <a:spcBef>
                <a:spcPts val="0"/>
              </a:spcBef>
              <a:spcAft>
                <a:spcPts val="0"/>
              </a:spcAft>
              <a:buSzPts val="2240"/>
              <a:buChar char="◼"/>
            </a:pPr>
            <a:r>
              <a:rPr lang="en-US"/>
              <a:t>This model has been used to identify various patterns of response depending on the type of product and buying situation.</a:t>
            </a:r>
            <a:endParaRPr/>
          </a:p>
          <a:p>
            <a:pPr indent="-319088" lvl="0" marL="438150" rtl="0" algn="l">
              <a:spcBef>
                <a:spcPts val="0"/>
              </a:spcBef>
              <a:spcAft>
                <a:spcPts val="0"/>
              </a:spcAft>
              <a:buSzPts val="1600"/>
              <a:buChar char="◼"/>
            </a:pPr>
            <a:r>
              <a:rPr lang="en-US" sz="2000"/>
              <a:t>(Moriarty, Mitchell and Wells 2009)</a:t>
            </a:r>
            <a:endParaRPr/>
          </a:p>
          <a:p>
            <a:pPr indent="-176848" lvl="0" marL="438150" rtl="0" algn="l">
              <a:spcBef>
                <a:spcPts val="0"/>
              </a:spcBef>
              <a:spcAft>
                <a:spcPts val="0"/>
              </a:spcAft>
              <a:buSzPts val="2240"/>
              <a:buNone/>
            </a:pPr>
            <a:r>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6" name="Shape 336"/>
        <p:cNvGrpSpPr/>
        <p:nvPr/>
      </p:nvGrpSpPr>
      <p:grpSpPr>
        <a:xfrm>
          <a:off x="0" y="0"/>
          <a:ext cx="0" cy="0"/>
          <a:chOff x="0" y="0"/>
          <a:chExt cx="0" cy="0"/>
        </a:xfrm>
      </p:grpSpPr>
      <p:sp>
        <p:nvSpPr>
          <p:cNvPr id="337" name="Google Shape;337;p31"/>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sz="4000">
                <a:solidFill>
                  <a:srgbClr val="FFC000"/>
                </a:solidFill>
              </a:rPr>
              <a:t>Moriarty’s domains model</a:t>
            </a:r>
            <a:endParaRPr sz="4000">
              <a:solidFill>
                <a:srgbClr val="FFC000"/>
              </a:solidFill>
            </a:endParaRPr>
          </a:p>
        </p:txBody>
      </p:sp>
      <p:sp>
        <p:nvSpPr>
          <p:cNvPr id="338" name="Google Shape;338;p31"/>
          <p:cNvSpPr txBox="1"/>
          <p:nvPr>
            <p:ph idx="1" type="body"/>
          </p:nvPr>
        </p:nvSpPr>
        <p:spPr>
          <a:xfrm>
            <a:off x="457200" y="1774825"/>
            <a:ext cx="8229600" cy="4625975"/>
          </a:xfrm>
          <a:prstGeom prst="rect">
            <a:avLst/>
          </a:prstGeom>
          <a:noFill/>
          <a:ln>
            <a:noFill/>
          </a:ln>
        </p:spPr>
        <p:txBody>
          <a:bodyPr anchorCtr="0" anchor="t" bIns="45700" lIns="54850" spcFirstLastPara="1" rIns="91425" wrap="square" tIns="91425">
            <a:noAutofit/>
          </a:bodyPr>
          <a:lstStyle/>
          <a:p>
            <a:pPr indent="-319088" lvl="0" marL="438150" rtl="0" algn="l">
              <a:lnSpc>
                <a:spcPct val="90000"/>
              </a:lnSpc>
              <a:spcBef>
                <a:spcPts val="0"/>
              </a:spcBef>
              <a:spcAft>
                <a:spcPts val="0"/>
              </a:spcAft>
              <a:buSzPts val="2240"/>
              <a:buChar char="◼"/>
            </a:pPr>
            <a:r>
              <a:rPr lang="en-US"/>
              <a:t>Domains</a:t>
            </a:r>
            <a:endParaRPr/>
          </a:p>
          <a:p>
            <a:pPr indent="-273050" lvl="1" marL="730250" rtl="0" algn="l">
              <a:lnSpc>
                <a:spcPct val="90000"/>
              </a:lnSpc>
              <a:spcBef>
                <a:spcPts val="560"/>
              </a:spcBef>
              <a:spcAft>
                <a:spcPts val="0"/>
              </a:spcAft>
              <a:buSzPts val="2520"/>
              <a:buChar char="▪"/>
            </a:pPr>
            <a:r>
              <a:rPr lang="en-US" sz="2800"/>
              <a:t>Messages have various impacts on consumers simultaneously (perception, learning, and persuasion)</a:t>
            </a:r>
            <a:endParaRPr/>
          </a:p>
          <a:p>
            <a:pPr indent="-319088" lvl="0" marL="438150" rtl="0" algn="l">
              <a:spcBef>
                <a:spcPts val="0"/>
              </a:spcBef>
              <a:spcAft>
                <a:spcPts val="0"/>
              </a:spcAft>
              <a:buSzPts val="2240"/>
              <a:buChar char="◼"/>
            </a:pPr>
            <a:r>
              <a:rPr lang="en-US"/>
              <a:t>The idea is that a message can engage consumers’ perceptions (attention, interest), educate them (think, learn), and persuade them (change attitude and behavior) all at the same time.</a:t>
            </a:r>
            <a:endParaRPr/>
          </a:p>
          <a:p>
            <a:pPr indent="-319088" lvl="0" marL="438150" rtl="0" algn="l">
              <a:spcBef>
                <a:spcPts val="0"/>
              </a:spcBef>
              <a:spcAft>
                <a:spcPts val="0"/>
              </a:spcAft>
              <a:buSzPts val="1600"/>
              <a:buChar char="◼"/>
            </a:pPr>
            <a:r>
              <a:rPr lang="en-US" sz="2000"/>
              <a:t>(Moriarty, Mitchell and Wells 2009)</a:t>
            </a:r>
            <a:endParaRPr sz="2000"/>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p32"/>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SUMMARY</a:t>
            </a:r>
            <a:endParaRPr/>
          </a:p>
        </p:txBody>
      </p:sp>
      <p:sp>
        <p:nvSpPr>
          <p:cNvPr id="345" name="Google Shape;345;p32"/>
          <p:cNvSpPr/>
          <p:nvPr/>
        </p:nvSpPr>
        <p:spPr>
          <a:xfrm>
            <a:off x="1922463" y="2973388"/>
            <a:ext cx="184150" cy="36671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2400">
              <a:solidFill>
                <a:schemeClr val="dk1"/>
              </a:solidFill>
              <a:latin typeface="Times New Roman"/>
              <a:ea typeface="Times New Roman"/>
              <a:cs typeface="Times New Roman"/>
              <a:sym typeface="Times New Roman"/>
            </a:endParaRPr>
          </a:p>
        </p:txBody>
      </p:sp>
      <p:sp>
        <p:nvSpPr>
          <p:cNvPr id="346" name="Google Shape;346;p32"/>
          <p:cNvSpPr/>
          <p:nvPr/>
        </p:nvSpPr>
        <p:spPr>
          <a:xfrm>
            <a:off x="357158" y="1500174"/>
            <a:ext cx="8358246" cy="5090624"/>
          </a:xfrm>
          <a:prstGeom prst="rect">
            <a:avLst/>
          </a:prstGeom>
          <a:noFill/>
          <a:ln>
            <a:noFill/>
          </a:ln>
        </p:spPr>
        <p:txBody>
          <a:bodyPr anchorCtr="0" anchor="t" bIns="45700" lIns="91425" spcFirstLastPara="1" rIns="91425" wrap="square" tIns="45700">
            <a:spAutoFit/>
          </a:bodyPr>
          <a:lstStyle/>
          <a:p>
            <a:pPr indent="-334963" lvl="0" marL="334963" marR="0" rtl="0" algn="l">
              <a:spcBef>
                <a:spcPts val="0"/>
              </a:spcBef>
              <a:spcAft>
                <a:spcPts val="0"/>
              </a:spcAft>
              <a:buClr>
                <a:srgbClr val="336633"/>
              </a:buClr>
              <a:buSzPts val="2800"/>
              <a:buFont typeface="Times"/>
              <a:buChar char="•"/>
            </a:pPr>
            <a:r>
              <a:rPr lang="en-US" sz="2800">
                <a:solidFill>
                  <a:srgbClr val="000000"/>
                </a:solidFill>
                <a:latin typeface="Times New Roman"/>
                <a:ea typeface="Times New Roman"/>
                <a:cs typeface="Times New Roman"/>
                <a:sym typeface="Times New Roman"/>
              </a:rPr>
              <a:t>Advertising as Mass communication</a:t>
            </a:r>
            <a:endParaRPr sz="2800">
              <a:solidFill>
                <a:srgbClr val="000000"/>
              </a:solidFill>
              <a:latin typeface="Times New Roman"/>
              <a:ea typeface="Times New Roman"/>
              <a:cs typeface="Times New Roman"/>
              <a:sym typeface="Times New Roman"/>
            </a:endParaRPr>
          </a:p>
          <a:p>
            <a:pPr indent="-334963" lvl="0" marL="334963" marR="0" rtl="0" algn="l">
              <a:spcBef>
                <a:spcPts val="560"/>
              </a:spcBef>
              <a:spcAft>
                <a:spcPts val="0"/>
              </a:spcAft>
              <a:buClr>
                <a:srgbClr val="336633"/>
              </a:buClr>
              <a:buSzPts val="2800"/>
              <a:buFont typeface="Times"/>
              <a:buChar char="•"/>
            </a:pPr>
            <a:r>
              <a:rPr lang="en-US" sz="2800">
                <a:solidFill>
                  <a:schemeClr val="dk1"/>
                </a:solidFill>
                <a:latin typeface="Times New Roman"/>
                <a:ea typeface="Times New Roman"/>
                <a:cs typeface="Times New Roman"/>
                <a:sym typeface="Times New Roman"/>
              </a:rPr>
              <a:t>The </a:t>
            </a:r>
            <a:r>
              <a:rPr i="1" lang="en-US" sz="2800">
                <a:solidFill>
                  <a:schemeClr val="dk1"/>
                </a:solidFill>
                <a:latin typeface="Times New Roman"/>
                <a:ea typeface="Times New Roman"/>
                <a:cs typeface="Times New Roman"/>
                <a:sym typeface="Times New Roman"/>
              </a:rPr>
              <a:t>source</a:t>
            </a:r>
            <a:r>
              <a:rPr lang="en-US" sz="2800">
                <a:solidFill>
                  <a:schemeClr val="dk1"/>
                </a:solidFill>
                <a:latin typeface="Times New Roman"/>
                <a:ea typeface="Times New Roman"/>
                <a:cs typeface="Times New Roman"/>
                <a:sym typeface="Times New Roman"/>
              </a:rPr>
              <a:t> typically is the advertiser assisted by its agency and the </a:t>
            </a:r>
            <a:r>
              <a:rPr i="1" lang="en-US" sz="2800">
                <a:solidFill>
                  <a:schemeClr val="dk1"/>
                </a:solidFill>
                <a:latin typeface="Times New Roman"/>
                <a:ea typeface="Times New Roman"/>
                <a:cs typeface="Times New Roman"/>
                <a:sym typeface="Times New Roman"/>
              </a:rPr>
              <a:t>receiver</a:t>
            </a:r>
            <a:r>
              <a:rPr lang="en-US" sz="2800">
                <a:solidFill>
                  <a:schemeClr val="dk1"/>
                </a:solidFill>
                <a:latin typeface="Times New Roman"/>
                <a:ea typeface="Times New Roman"/>
                <a:cs typeface="Times New Roman"/>
                <a:sym typeface="Times New Roman"/>
              </a:rPr>
              <a:t> is the consumer who responds in some way to the message. </a:t>
            </a:r>
            <a:endParaRPr/>
          </a:p>
          <a:p>
            <a:pPr indent="-334963" lvl="0" marL="334963" marR="0" rtl="0" algn="l">
              <a:spcBef>
                <a:spcPts val="560"/>
              </a:spcBef>
              <a:spcAft>
                <a:spcPts val="0"/>
              </a:spcAft>
              <a:buClr>
                <a:srgbClr val="336633"/>
              </a:buClr>
              <a:buSzPts val="2800"/>
              <a:buFont typeface="Times"/>
              <a:buChar char="•"/>
            </a:pPr>
            <a:r>
              <a:rPr lang="en-US" sz="2800">
                <a:solidFill>
                  <a:schemeClr val="dk1"/>
                </a:solidFill>
                <a:latin typeface="Times New Roman"/>
                <a:ea typeface="Times New Roman"/>
                <a:cs typeface="Times New Roman"/>
                <a:sym typeface="Times New Roman"/>
              </a:rPr>
              <a:t>The </a:t>
            </a:r>
            <a:r>
              <a:rPr i="1" lang="en-US" sz="2800">
                <a:solidFill>
                  <a:schemeClr val="dk1"/>
                </a:solidFill>
                <a:latin typeface="Times New Roman"/>
                <a:ea typeface="Times New Roman"/>
                <a:cs typeface="Times New Roman"/>
                <a:sym typeface="Times New Roman"/>
              </a:rPr>
              <a:t>message</a:t>
            </a:r>
            <a:r>
              <a:rPr lang="en-US" sz="2800">
                <a:solidFill>
                  <a:schemeClr val="dk1"/>
                </a:solidFill>
                <a:latin typeface="Times New Roman"/>
                <a:ea typeface="Times New Roman"/>
                <a:cs typeface="Times New Roman"/>
                <a:sym typeface="Times New Roman"/>
              </a:rPr>
              <a:t> is the advertisement or other marketing communication tool. </a:t>
            </a:r>
            <a:endParaRPr/>
          </a:p>
          <a:p>
            <a:pPr indent="-334963" lvl="0" marL="334963" marR="0" rtl="0" algn="l">
              <a:spcBef>
                <a:spcPts val="560"/>
              </a:spcBef>
              <a:spcAft>
                <a:spcPts val="0"/>
              </a:spcAft>
              <a:buClr>
                <a:srgbClr val="336633"/>
              </a:buClr>
              <a:buSzPts val="2800"/>
              <a:buFont typeface="Times"/>
              <a:buChar char="•"/>
            </a:pPr>
            <a:r>
              <a:rPr lang="en-US" sz="2800">
                <a:solidFill>
                  <a:schemeClr val="dk1"/>
                </a:solidFill>
                <a:latin typeface="Times New Roman"/>
                <a:ea typeface="Times New Roman"/>
                <a:cs typeface="Times New Roman"/>
                <a:sym typeface="Times New Roman"/>
              </a:rPr>
              <a:t>The </a:t>
            </a:r>
            <a:r>
              <a:rPr i="1" lang="en-US" sz="2800">
                <a:solidFill>
                  <a:schemeClr val="dk1"/>
                </a:solidFill>
                <a:latin typeface="Times New Roman"/>
                <a:ea typeface="Times New Roman"/>
                <a:cs typeface="Times New Roman"/>
                <a:sym typeface="Times New Roman"/>
              </a:rPr>
              <a:t>medium</a:t>
            </a:r>
            <a:r>
              <a:rPr lang="en-US" sz="2800">
                <a:solidFill>
                  <a:schemeClr val="dk1"/>
                </a:solidFill>
                <a:latin typeface="Times New Roman"/>
                <a:ea typeface="Times New Roman"/>
                <a:cs typeface="Times New Roman"/>
                <a:sym typeface="Times New Roman"/>
              </a:rPr>
              <a:t> is the vehicle that delivers the message; in advertising, that tends to be newspapers and magazines in print, radio and TV in broadcasting, the Internet, and other forms of out-of-home vehicles, such as outdoor boards and posters. </a:t>
            </a:r>
            <a:endParaRPr sz="2800">
              <a:solidFill>
                <a:srgbClr val="000000"/>
              </a:solidFill>
              <a:latin typeface="Times New Roman"/>
              <a:ea typeface="Times New Roman"/>
              <a:cs typeface="Times New Roman"/>
              <a:sym typeface="Times New Roman"/>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p33"/>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SUMMARY</a:t>
            </a:r>
            <a:endParaRPr/>
          </a:p>
        </p:txBody>
      </p:sp>
      <p:sp>
        <p:nvSpPr>
          <p:cNvPr id="352" name="Google Shape;352;p33"/>
          <p:cNvSpPr txBox="1"/>
          <p:nvPr>
            <p:ph idx="1" type="body"/>
          </p:nvPr>
        </p:nvSpPr>
        <p:spPr>
          <a:xfrm>
            <a:off x="457200" y="1774825"/>
            <a:ext cx="8229600" cy="4625975"/>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2240"/>
              <a:buChar char="◼"/>
            </a:pPr>
            <a:r>
              <a:rPr lang="en-US"/>
              <a:t>In integrated marketing communication, the media are varied and include all points of contact where a consumer receives an impression of the brand. </a:t>
            </a:r>
            <a:r>
              <a:rPr i="1" lang="en-US"/>
              <a:t>Noise</a:t>
            </a:r>
            <a:r>
              <a:rPr lang="en-US"/>
              <a:t> is both external and internal.</a:t>
            </a:r>
            <a:r>
              <a:rPr i="1" lang="en-US"/>
              <a:t> External noise</a:t>
            </a:r>
            <a:r>
              <a:rPr lang="en-US"/>
              <a:t> in advertising includes consumer trends that affect the reception of the message, as well as problems in the brand’s marketing mix and clutter in the channel. </a:t>
            </a:r>
            <a:r>
              <a:rPr i="1" lang="en-US"/>
              <a:t>Internal noise</a:t>
            </a:r>
            <a:r>
              <a:rPr lang="en-US"/>
              <a:t> includes personal factors that affect the reception of the message.</a:t>
            </a:r>
            <a:endParaRPr>
              <a:solidFill>
                <a:srgbClr val="000000"/>
              </a:solidFill>
              <a:latin typeface="Times New Roman"/>
              <a:ea typeface="Times New Roman"/>
              <a:cs typeface="Times New Roman"/>
              <a:sym typeface="Times New Roman"/>
            </a:endParaRPr>
          </a:p>
          <a:p>
            <a:pPr indent="-176848" lvl="0" marL="438150" rtl="0" algn="l">
              <a:spcBef>
                <a:spcPts val="0"/>
              </a:spcBef>
              <a:spcAft>
                <a:spcPts val="0"/>
              </a:spcAft>
              <a:buSzPts val="2240"/>
              <a:buNone/>
            </a:pPr>
            <a:r>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34"/>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a:bodyPr>
          <a:lstStyle/>
          <a:p>
            <a:pPr indent="0" lvl="0" marL="0" rtl="0" algn="l">
              <a:spcBef>
                <a:spcPts val="0"/>
              </a:spcBef>
              <a:spcAft>
                <a:spcPts val="0"/>
              </a:spcAft>
              <a:buNone/>
            </a:pPr>
            <a:r>
              <a:rPr lang="en-US">
                <a:solidFill>
                  <a:srgbClr val="FFC000"/>
                </a:solidFill>
              </a:rPr>
              <a:t>SUMMARY</a:t>
            </a:r>
            <a:endParaRPr/>
          </a:p>
        </p:txBody>
      </p:sp>
      <p:sp>
        <p:nvSpPr>
          <p:cNvPr id="358" name="Google Shape;358;p34"/>
          <p:cNvSpPr txBox="1"/>
          <p:nvPr>
            <p:ph idx="1" type="body"/>
          </p:nvPr>
        </p:nvSpPr>
        <p:spPr>
          <a:xfrm>
            <a:off x="457200" y="1500174"/>
            <a:ext cx="8229600" cy="4625975"/>
          </a:xfrm>
          <a:prstGeom prst="rect">
            <a:avLst/>
          </a:prstGeom>
          <a:noFill/>
          <a:ln>
            <a:noFill/>
          </a:ln>
        </p:spPr>
        <p:txBody>
          <a:bodyPr anchorCtr="0" anchor="t" bIns="45700" lIns="54850" spcFirstLastPara="1" rIns="91425" wrap="square" tIns="91425">
            <a:noAutofit/>
          </a:bodyPr>
          <a:lstStyle/>
          <a:p>
            <a:pPr indent="-319088" lvl="0" marL="438150" rtl="0" algn="l">
              <a:spcBef>
                <a:spcPts val="0"/>
              </a:spcBef>
              <a:spcAft>
                <a:spcPts val="0"/>
              </a:spcAft>
              <a:buSzPts val="2240"/>
              <a:buChar char="◼"/>
            </a:pPr>
            <a:r>
              <a:rPr b="1" lang="en-US"/>
              <a:t>Traditional approaches to advertising effects</a:t>
            </a:r>
            <a:endParaRPr/>
          </a:p>
          <a:p>
            <a:pPr indent="-319088" lvl="0" marL="438150" rtl="0" algn="l">
              <a:spcBef>
                <a:spcPts val="0"/>
              </a:spcBef>
              <a:spcAft>
                <a:spcPts val="0"/>
              </a:spcAft>
              <a:buSzPts val="1920"/>
              <a:buChar char="◼"/>
            </a:pPr>
            <a:r>
              <a:rPr lang="en-US" sz="2400"/>
              <a:t>The most common explanation of how advertising works is referred to as AIDA, which stands for attention, interest, desire, and action. </a:t>
            </a:r>
            <a:endParaRPr/>
          </a:p>
          <a:p>
            <a:pPr indent="-319088" lvl="0" marL="438150" rtl="0" algn="l">
              <a:spcBef>
                <a:spcPts val="0"/>
              </a:spcBef>
              <a:spcAft>
                <a:spcPts val="0"/>
              </a:spcAft>
              <a:buSzPts val="1920"/>
              <a:buChar char="◼"/>
            </a:pPr>
            <a:r>
              <a:rPr lang="en-US" sz="2400"/>
              <a:t>This model in all of its subsequent forms is described as a hierarchy of effects because it presumes a set of steps that consumers go through in responding to a message. A different approach, referred to as think/feel/do, recognizes that different marketing communication situations generate different patterns of responses. </a:t>
            </a:r>
            <a:endParaRPr/>
          </a:p>
          <a:p>
            <a:pPr indent="-319088" lvl="0" marL="438150" rtl="0" algn="l">
              <a:spcBef>
                <a:spcPts val="0"/>
              </a:spcBef>
              <a:spcAft>
                <a:spcPts val="0"/>
              </a:spcAft>
              <a:buSzPts val="1920"/>
              <a:buChar char="◼"/>
            </a:pPr>
            <a:r>
              <a:rPr lang="en-US" sz="2400"/>
              <a:t>Two problems are inherent in these traditional approaches: (1) the idea of predictable steps and (2) missing effects, particularly those that govern the way people respond to brands.</a:t>
            </a:r>
            <a:endParaRPr/>
          </a:p>
          <a:p>
            <a:pPr indent="-176848" lvl="0" marL="438150" rtl="0" algn="l">
              <a:spcBef>
                <a:spcPts val="0"/>
              </a:spcBef>
              <a:spcAft>
                <a:spcPts val="0"/>
              </a:spcAft>
              <a:buSzPts val="2240"/>
              <a:buNone/>
            </a:pPr>
            <a:r>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sp>
        <p:nvSpPr>
          <p:cNvPr id="363" name="Google Shape;363;p35"/>
          <p:cNvSpPr txBox="1"/>
          <p:nvPr>
            <p:ph type="title"/>
          </p:nvPr>
        </p:nvSpPr>
        <p:spPr>
          <a:xfrm>
            <a:off x="457200" y="155448"/>
            <a:ext cx="8229600" cy="1252728"/>
          </a:xfrm>
          <a:prstGeom prst="rect">
            <a:avLst/>
          </a:prstGeom>
          <a:noFill/>
          <a:ln>
            <a:noFill/>
          </a:ln>
        </p:spPr>
        <p:txBody>
          <a:bodyPr anchorCtr="0" anchor="ctr" bIns="45700" lIns="91425" spcFirstLastPara="1" rIns="45700" wrap="square" tIns="45700">
            <a:normAutofit fontScale="90000"/>
          </a:bodyPr>
          <a:lstStyle/>
          <a:p>
            <a:pPr indent="0" lvl="0" marL="0" rtl="0" algn="ctr">
              <a:spcBef>
                <a:spcPts val="0"/>
              </a:spcBef>
              <a:spcAft>
                <a:spcPts val="0"/>
              </a:spcAft>
              <a:buNone/>
            </a:pPr>
            <a:br>
              <a:rPr lang="en-US"/>
            </a:br>
            <a:r>
              <a:rPr lang="en-US"/>
              <a:t>THANK YOU</a:t>
            </a:r>
            <a:br>
              <a:rPr lang="en-US"/>
            </a:br>
            <a:endParaRPr/>
          </a:p>
        </p:txBody>
      </p:sp>
      <p:sp>
        <p:nvSpPr>
          <p:cNvPr id="364" name="Google Shape;364;p35"/>
          <p:cNvSpPr txBox="1"/>
          <p:nvPr>
            <p:ph idx="1" type="body"/>
          </p:nvPr>
        </p:nvSpPr>
        <p:spPr>
          <a:xfrm>
            <a:off x="457200" y="1428736"/>
            <a:ext cx="8229600" cy="4625975"/>
          </a:xfrm>
          <a:prstGeom prst="rect">
            <a:avLst/>
          </a:prstGeom>
          <a:noFill/>
          <a:ln>
            <a:noFill/>
          </a:ln>
        </p:spPr>
        <p:txBody>
          <a:bodyPr anchorCtr="0" anchor="t" bIns="45700" lIns="54850" spcFirstLastPara="1" rIns="91425" wrap="square" tIns="91425">
            <a:noAutofit/>
          </a:bodyPr>
          <a:lstStyle/>
          <a:p>
            <a:pPr indent="0" lvl="0" marL="0" marR="0" rtl="0" algn="ctr">
              <a:lnSpc>
                <a:spcPct val="100000"/>
              </a:lnSpc>
              <a:spcBef>
                <a:spcPts val="0"/>
              </a:spcBef>
              <a:spcAft>
                <a:spcPts val="0"/>
              </a:spcAft>
              <a:buClr>
                <a:schemeClr val="dk1"/>
              </a:buClr>
              <a:buSzPts val="4400"/>
              <a:buFont typeface="Arial"/>
              <a:buNone/>
            </a:pPr>
            <a:r>
              <a:rPr b="1" i="0" lang="en-US" sz="4400" u="none" cap="none" strike="noStrike">
                <a:latin typeface="Calibri"/>
                <a:ea typeface="Calibri"/>
                <a:cs typeface="Calibri"/>
                <a:sym typeface="Calibri"/>
              </a:rPr>
              <a:t>LECTURE 7 </a:t>
            </a:r>
            <a:r>
              <a:rPr b="1" i="0" lang="en-US" sz="3200" u="none" cap="none" strike="noStrike">
                <a:latin typeface="Calibri"/>
                <a:ea typeface="Calibri"/>
                <a:cs typeface="Calibri"/>
                <a:sym typeface="Calibri"/>
              </a:rPr>
              <a:t>BY DR. RAPHAEL OGUTU,</a:t>
            </a:r>
            <a:endParaRPr/>
          </a:p>
          <a:p>
            <a:pPr indent="0" lvl="0" marL="0" marR="0" rtl="0" algn="ctr">
              <a:lnSpc>
                <a:spcPct val="100000"/>
              </a:lnSpc>
              <a:spcBef>
                <a:spcPts val="560"/>
              </a:spcBef>
              <a:spcAft>
                <a:spcPts val="0"/>
              </a:spcAft>
              <a:buClr>
                <a:schemeClr val="dk1"/>
              </a:buClr>
              <a:buSzPts val="2800"/>
              <a:buFont typeface="Arial"/>
              <a:buNone/>
            </a:pPr>
            <a:r>
              <a:rPr b="1" lang="en-US">
                <a:latin typeface="Calibri"/>
                <a:ea typeface="Calibri"/>
                <a:cs typeface="Calibri"/>
                <a:sym typeface="Calibri"/>
              </a:rPr>
              <a:t>Mass Communication Department,</a:t>
            </a:r>
            <a:r>
              <a:rPr b="1" i="0" lang="en-US" u="none" cap="none" strike="noStrike">
                <a:latin typeface="Calibri"/>
                <a:ea typeface="Calibri"/>
                <a:cs typeface="Calibri"/>
                <a:sym typeface="Calibri"/>
              </a:rPr>
              <a:t> </a:t>
            </a:r>
            <a:endParaRPr/>
          </a:p>
          <a:p>
            <a:pPr indent="0" lvl="0" marL="0" marR="0" rtl="0" algn="ctr">
              <a:lnSpc>
                <a:spcPct val="100000"/>
              </a:lnSpc>
              <a:spcBef>
                <a:spcPts val="560"/>
              </a:spcBef>
              <a:spcAft>
                <a:spcPts val="0"/>
              </a:spcAft>
              <a:buClr>
                <a:schemeClr val="dk1"/>
              </a:buClr>
              <a:buSzPts val="2800"/>
              <a:buFont typeface="Arial"/>
              <a:buNone/>
            </a:pPr>
            <a:r>
              <a:rPr b="1" i="0" lang="en-US" u="none" cap="none" strike="noStrike">
                <a:latin typeface="Calibri"/>
                <a:ea typeface="Calibri"/>
                <a:cs typeface="Calibri"/>
                <a:sym typeface="Calibri"/>
              </a:rPr>
              <a:t>AFRICA NAZARENE UNIVERSITY</a:t>
            </a:r>
            <a:r>
              <a:rPr b="1" i="0" lang="en-US" u="none" cap="none" strike="noStrike">
                <a:solidFill>
                  <a:srgbClr val="FFFFFF"/>
                </a:solidFill>
                <a:latin typeface="Calibri"/>
                <a:ea typeface="Calibri"/>
                <a:cs typeface="Calibri"/>
                <a:sym typeface="Calibri"/>
              </a:rPr>
              <a:t>.</a:t>
            </a:r>
            <a:endParaRPr/>
          </a:p>
          <a:p>
            <a:pPr indent="0" lvl="0" marL="0" marR="0" rtl="0" algn="l">
              <a:lnSpc>
                <a:spcPct val="100000"/>
              </a:lnSpc>
              <a:spcBef>
                <a:spcPts val="480"/>
              </a:spcBef>
              <a:spcAft>
                <a:spcPts val="0"/>
              </a:spcAft>
              <a:buClr>
                <a:schemeClr val="accent1"/>
              </a:buClr>
              <a:buSzPts val="2400"/>
              <a:buFont typeface="Arial"/>
              <a:buNone/>
            </a:pPr>
            <a:r>
              <a:rPr b="1" i="0" lang="en-US" sz="2400" u="none" cap="none" strike="noStrike">
                <a:solidFill>
                  <a:schemeClr val="accent1"/>
                </a:solidFill>
                <a:latin typeface="Calibri"/>
                <a:ea typeface="Calibri"/>
                <a:cs typeface="Calibri"/>
                <a:sym typeface="Calibri"/>
              </a:rPr>
              <a:t>THE MAIN SOURCE OF REFERENCE: </a:t>
            </a:r>
            <a:endParaRPr b="1" i="0" sz="2400" u="none" cap="none" strike="noStrike">
              <a:solidFill>
                <a:schemeClr val="accent1"/>
              </a:solidFill>
              <a:latin typeface="Calibri"/>
              <a:ea typeface="Calibri"/>
              <a:cs typeface="Calibri"/>
              <a:sym typeface="Calibri"/>
            </a:endParaRPr>
          </a:p>
          <a:p>
            <a:pPr indent="0" lvl="0" marL="0" marR="0" rtl="0" algn="l">
              <a:lnSpc>
                <a:spcPct val="100000"/>
              </a:lnSpc>
              <a:spcBef>
                <a:spcPts val="480"/>
              </a:spcBef>
              <a:spcAft>
                <a:spcPts val="0"/>
              </a:spcAft>
              <a:buClr>
                <a:schemeClr val="accent1"/>
              </a:buClr>
              <a:buSzPts val="2400"/>
              <a:buFont typeface="Arial"/>
              <a:buNone/>
            </a:pPr>
            <a:r>
              <a:rPr b="1" i="1" lang="en-US" sz="2400" u="none" cap="none" strike="noStrike">
                <a:solidFill>
                  <a:schemeClr val="accent1"/>
                </a:solidFill>
              </a:rPr>
              <a:t>Advertising &amp; IMC: Principles and Practice., </a:t>
            </a:r>
            <a:r>
              <a:rPr b="1" lang="en-US" sz="2400" u="none" cap="none" strike="noStrike">
                <a:solidFill>
                  <a:schemeClr val="accent1"/>
                </a:solidFill>
              </a:rPr>
              <a:t>Moriarty, Sandra  Mitchell, Nancy D  and Wells, William D.  </a:t>
            </a:r>
            <a:r>
              <a:rPr b="1" i="0" lang="en-US" sz="2400" u="none" cap="none" strike="noStrike">
                <a:solidFill>
                  <a:schemeClr val="accent1"/>
                </a:solidFill>
              </a:rPr>
              <a:t>14th edition. Pearson Prentice Hall Inc., 2009.</a:t>
            </a:r>
            <a:endParaRPr/>
          </a:p>
          <a:p>
            <a:pPr indent="0" lvl="0" marL="0" rtl="0" algn="l">
              <a:spcBef>
                <a:spcPts val="480"/>
              </a:spcBef>
              <a:spcAft>
                <a:spcPts val="0"/>
              </a:spcAft>
              <a:buClr>
                <a:schemeClr val="accent1"/>
              </a:buClr>
              <a:buSzPts val="2400"/>
              <a:buNone/>
            </a:pPr>
            <a:r>
              <a:rPr b="1" i="1" lang="en-US" sz="2400">
                <a:solidFill>
                  <a:schemeClr val="accent1"/>
                </a:solidFill>
              </a:rPr>
              <a:t>Contemporary Advertising. </a:t>
            </a:r>
            <a:r>
              <a:rPr b="1" lang="en-US" sz="2400">
                <a:solidFill>
                  <a:schemeClr val="accent1"/>
                </a:solidFill>
              </a:rPr>
              <a:t>Arens, William. F., 10</a:t>
            </a:r>
            <a:r>
              <a:rPr b="1" baseline="30000" lang="en-US" sz="2400">
                <a:solidFill>
                  <a:schemeClr val="accent1"/>
                </a:solidFill>
              </a:rPr>
              <a:t>th</a:t>
            </a:r>
            <a:r>
              <a:rPr b="1" lang="en-US" sz="2400">
                <a:solidFill>
                  <a:schemeClr val="accent1"/>
                </a:solidFill>
              </a:rPr>
              <a:t> Ed. McGraw Hill Higher Education. 2005</a:t>
            </a:r>
            <a:endParaRPr/>
          </a:p>
          <a:p>
            <a:pPr indent="0" lvl="0" marL="0" rtl="0" algn="l">
              <a:spcBef>
                <a:spcPts val="480"/>
              </a:spcBef>
              <a:spcAft>
                <a:spcPts val="0"/>
              </a:spcAft>
              <a:buClr>
                <a:schemeClr val="accent1"/>
              </a:buClr>
              <a:buSzPts val="2400"/>
              <a:buNone/>
            </a:pPr>
            <a:r>
              <a:rPr b="1" i="1" lang="en-US" sz="2400">
                <a:solidFill>
                  <a:schemeClr val="accent1"/>
                </a:solidFill>
              </a:rPr>
              <a:t>Understanding human communication.</a:t>
            </a:r>
            <a:r>
              <a:rPr b="1" lang="en-US" sz="2400">
                <a:solidFill>
                  <a:schemeClr val="accent1"/>
                </a:solidFill>
              </a:rPr>
              <a:t> Adler, R.B. &amp; Rodman, G. 9th edition. London: Oxford University Press. 2006.</a:t>
            </a:r>
            <a:endParaRPr/>
          </a:p>
          <a:p>
            <a:pPr indent="0" lvl="0" marL="0" rtl="0" algn="l">
              <a:spcBef>
                <a:spcPts val="480"/>
              </a:spcBef>
              <a:spcAft>
                <a:spcPts val="0"/>
              </a:spcAft>
              <a:buClr>
                <a:schemeClr val="dk1"/>
              </a:buClr>
              <a:buSzPts val="2400"/>
              <a:buNone/>
            </a:pPr>
            <a:r>
              <a:t/>
            </a:r>
            <a:endParaRPr b="1" sz="2400">
              <a:solidFill>
                <a:schemeClr val="accent1"/>
              </a:solidFill>
            </a:endParaRPr>
          </a:p>
          <a:p>
            <a:pPr indent="0" lvl="0" marL="0" marR="0" rtl="0" algn="ctr">
              <a:lnSpc>
                <a:spcPct val="100000"/>
              </a:lnSpc>
              <a:spcBef>
                <a:spcPts val="560"/>
              </a:spcBef>
              <a:spcAft>
                <a:spcPts val="0"/>
              </a:spcAft>
              <a:buClr>
                <a:schemeClr val="dk1"/>
              </a:buClr>
              <a:buSzPts val="2800"/>
              <a:buFont typeface="Arial"/>
              <a:buNone/>
            </a:pPr>
            <a:r>
              <a:t/>
            </a:r>
            <a:endParaRPr b="1" i="0" sz="2800" u="none" cap="none" strike="noStrike">
              <a:solidFill>
                <a:schemeClr val="accent1"/>
              </a:solidFill>
              <a:latin typeface="Calibri"/>
              <a:ea typeface="Calibri"/>
              <a:cs typeface="Calibri"/>
              <a:sym typeface="Calibri"/>
            </a:endParaRPr>
          </a:p>
          <a:p>
            <a:pPr indent="-176848" lvl="0" marL="438150" rtl="0" algn="l">
              <a:spcBef>
                <a:spcPts val="0"/>
              </a:spcBef>
              <a:spcAft>
                <a:spcPts val="0"/>
              </a:spcAft>
              <a:buSzPts val="2240"/>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Module">
  <a:themeElements>
    <a:clrScheme name="Aspect">
      <a:dk1>
        <a:srgbClr val="000000"/>
      </a:dk1>
      <a:lt1>
        <a:srgbClr val="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Module">
  <a:themeElements>
    <a:clrScheme name="Aspect">
      <a:dk1>
        <a:srgbClr val="000000"/>
      </a:dk1>
      <a:lt1>
        <a:srgbClr val="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Override1.xml><?xml version="1.0" encoding="utf-8"?>
<a:themeOverride xmlns:a="http://schemas.openxmlformats.org/drawingml/2006/main" xmlns:r="http://schemas.openxmlformats.org/officeDocument/2006/relationships">
  <a:clrScheme name="Aspect">
    <a:dk1>
      <a:srgbClr val="000000"/>
    </a:dk1>
    <a:lt1>
      <a:srgbClr val="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themeOverride>
</file>

<file path=ppt/theme/themeOverride2.xml><?xml version="1.0" encoding="utf-8"?>
<a:themeOverride xmlns:a="http://schemas.openxmlformats.org/drawingml/2006/main" xmlns:r="http://schemas.openxmlformats.org/officeDocument/2006/relationships">
  <a:clrScheme name="Aspect">
    <a:dk1>
      <a:srgbClr val="000000"/>
    </a:dk1>
    <a:lt1>
      <a:srgbClr val="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themeOverrid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2001-06-18T21:30:27Z</dcterms:created>
  <dc:creator>Robert Key</dc:creator>
</cp:coreProperties>
</file>