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themeOverride+xml" PartName="/ppt/theme/themeOverride2.xml"/>
  <Override ContentType="application/vnd.openxmlformats-officedocument.themeOverride+xml" PartName="/ppt/theme/themeOverride1.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5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Lst>
  <p:sldSz cy="6858000" cx="9144000"/>
  <p:notesSz cx="6858000" cy="9144000"/>
  <p:embeddedFontLst>
    <p:embeddedFont>
      <p:font typeface="Corbel"/>
      <p:regular r:id="rId43"/>
      <p:bold r:id="rId44"/>
      <p:italic r:id="rId45"/>
      <p:boldItalic r:id="rId4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http://customooxmlschemas.google.com/">
      <go:slidesCustomData xmlns:go="http://customooxmlschemas.google.com/" r:id="rId47" roundtripDataSignature="AMtx7mgQVWGJXceX4onPXdGcdWxjFrJLJ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20" Type="http://schemas.openxmlformats.org/officeDocument/2006/relationships/slide" Target="slides/slide14.xml"/><Relationship Id="rId42" Type="http://schemas.openxmlformats.org/officeDocument/2006/relationships/slide" Target="slides/slide36.xml"/><Relationship Id="rId41" Type="http://schemas.openxmlformats.org/officeDocument/2006/relationships/slide" Target="slides/slide35.xml"/><Relationship Id="rId22" Type="http://schemas.openxmlformats.org/officeDocument/2006/relationships/slide" Target="slides/slide16.xml"/><Relationship Id="rId44" Type="http://schemas.openxmlformats.org/officeDocument/2006/relationships/font" Target="fonts/Corbel-bold.fntdata"/><Relationship Id="rId21" Type="http://schemas.openxmlformats.org/officeDocument/2006/relationships/slide" Target="slides/slide15.xml"/><Relationship Id="rId43" Type="http://schemas.openxmlformats.org/officeDocument/2006/relationships/font" Target="fonts/Corbel-regular.fntdata"/><Relationship Id="rId24" Type="http://schemas.openxmlformats.org/officeDocument/2006/relationships/slide" Target="slides/slide18.xml"/><Relationship Id="rId46" Type="http://schemas.openxmlformats.org/officeDocument/2006/relationships/font" Target="fonts/Corbel-boldItalic.fntdata"/><Relationship Id="rId23" Type="http://schemas.openxmlformats.org/officeDocument/2006/relationships/slide" Target="slides/slide17.xml"/><Relationship Id="rId45" Type="http://schemas.openxmlformats.org/officeDocument/2006/relationships/font" Target="fonts/Corbel-italic.fntdata"/><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47" Type="http://customschemas.google.com/relationships/presentationmetadata" Target="metadata"/><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Times New Roman"/>
                <a:ea typeface="Times New Roman"/>
                <a:cs typeface="Times New Roman"/>
                <a:sym typeface="Times New Roman"/>
              </a:defRPr>
            </a:lvl1pPr>
            <a:lvl2pPr lvl="1"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Times New Roman"/>
                <a:ea typeface="Times New Roman"/>
                <a:cs typeface="Times New Roman"/>
                <a:sym typeface="Times New Roman"/>
              </a:defRPr>
            </a:lvl1pPr>
            <a:lvl2pPr lvl="1"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lvl1pPr indent="-228600" lvl="0" marL="4572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Times New Roman"/>
                <a:ea typeface="Times New Roman"/>
                <a:cs typeface="Times New Roman"/>
                <a:sym typeface="Times New Roman"/>
              </a:defRPr>
            </a:lvl1pPr>
            <a:lvl2pPr lvl="1"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Times New Roman"/>
                <a:ea typeface="Times New Roman"/>
                <a:cs typeface="Times New Roman"/>
                <a:sym typeface="Times New Roman"/>
              </a:rPr>
              <a:t>‹#›</a:t>
            </a:fld>
            <a:endParaRPr b="0" i="0" sz="1200" u="none" cap="none" strike="noStrike">
              <a:solidFill>
                <a:schemeClr val="dk1"/>
              </a:solidFill>
              <a:latin typeface="Times New Roman"/>
              <a:ea typeface="Times New Roman"/>
              <a:cs typeface="Times New Roman"/>
              <a:sym typeface="Times New Roman"/>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32" name="Google Shape;132;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133" name="Google Shape;133;p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b="0" i="0" lang="en-US" sz="1200" u="none" cap="none" strike="noStrike">
                <a:solidFill>
                  <a:schemeClr val="lt1"/>
                </a:solidFill>
                <a:latin typeface="Times New Roman"/>
                <a:ea typeface="Times New Roman"/>
                <a:cs typeface="Times New Roman"/>
                <a:sym typeface="Times New Roman"/>
              </a:rPr>
              <a:t>‹#›</a:t>
            </a:fld>
            <a:endParaRPr b="0" i="0" sz="1200" u="none" cap="none" strike="noStrike">
              <a:solidFill>
                <a:schemeClr val="lt1"/>
              </a:solidFill>
              <a:latin typeface="Times New Roman"/>
              <a:ea typeface="Times New Roman"/>
              <a:cs typeface="Times New Roman"/>
              <a:sym typeface="Times New Roman"/>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39" name="Google Shape;139;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45" name="Google Shape;145;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54" name="Google Shape;154;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65" name="Google Shape;165;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72" name="Google Shape;172;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81" name="Google Shape;181;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87" name="Google Shape;187;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96" name="Google Shape;196;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04" name="Google Shape;204;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10" name="Google Shape;210;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17" name="Google Shape;217;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24" name="Google Shape;224;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34" name="Google Shape;234;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41" name="Google Shape;241;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47" name="Google Shape;247;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55" name="Google Shape;255;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62" name="Google Shape;262;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71" name="Google Shape;271;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77" name="Google Shape;277;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83" name="Google Shape;283;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95" name="Google Shape;295;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2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01" name="Google Shape;301;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2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10" name="Google Shape;310;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16" name="Google Shape;316;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23" name="Google Shape;323;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29" name="Google Shape;329;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35" name="Google Shape;335;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2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44" name="Google Shape;344;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51" name="Google Shape;351;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3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58" name="Google Shape;358;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3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66" name="Google Shape;366;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3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73" name="Google Shape;373;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3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80" name="Google Shape;380;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6" name="Google Shape;386;p3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387" name="Google Shape;387;p3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3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94" name="Google Shape;394;p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bg>
      <p:bgPr>
        <a:gradFill>
          <a:gsLst>
            <a:gs pos="0">
              <a:srgbClr val="C0C0C0"/>
            </a:gs>
            <a:gs pos="12000">
              <a:srgbClr val="C0C0C0"/>
            </a:gs>
            <a:gs pos="20000">
              <a:srgbClr val="BEBEBE"/>
            </a:gs>
            <a:gs pos="100000">
              <a:srgbClr val="1C1C1C"/>
            </a:gs>
          </a:gsLst>
          <a:path path="circle">
            <a:fillToRect b="50%" l="50%" r="50%" t="50%"/>
          </a:path>
          <a:tileRect/>
        </a:gradFill>
      </p:bgPr>
    </p:bg>
    <p:spTree>
      <p:nvGrpSpPr>
        <p:cNvPr id="17" name="Shape 17"/>
        <p:cNvGrpSpPr/>
        <p:nvPr/>
      </p:nvGrpSpPr>
      <p:grpSpPr>
        <a:xfrm>
          <a:off x="0" y="0"/>
          <a:ext cx="0" cy="0"/>
          <a:chOff x="0" y="0"/>
          <a:chExt cx="0" cy="0"/>
        </a:xfrm>
      </p:grpSpPr>
      <p:sp>
        <p:nvSpPr>
          <p:cNvPr id="18" name="Google Shape;18;p40"/>
          <p:cNvSpPr/>
          <p:nvPr/>
        </p:nvSpPr>
        <p:spPr>
          <a:xfrm>
            <a:off x="0" y="0"/>
            <a:ext cx="9144000" cy="5135563"/>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19" name="Google Shape;19;p40"/>
          <p:cNvSpPr/>
          <p:nvPr/>
        </p:nvSpPr>
        <p:spPr>
          <a:xfrm>
            <a:off x="0" y="5127625"/>
            <a:ext cx="9144000" cy="46038"/>
          </a:xfrm>
          <a:prstGeom prst="rect">
            <a:avLst/>
          </a:prstGeom>
          <a:solidFill>
            <a:srgbClr val="FFFFFF"/>
          </a:solidFill>
          <a:ln>
            <a:noFill/>
          </a:ln>
          <a:effectLst>
            <a:outerShdw blurRad="31750" rotWithShape="0" algn="tl" dir="5400000" dist="10160">
              <a:srgbClr val="000000">
                <a:alpha val="6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20" name="Google Shape;20;p40"/>
          <p:cNvSpPr txBox="1"/>
          <p:nvPr>
            <p:ph type="ctrTitle"/>
          </p:nvPr>
        </p:nvSpPr>
        <p:spPr>
          <a:xfrm>
            <a:off x="685800" y="3355848"/>
            <a:ext cx="8077200" cy="1673352"/>
          </a:xfrm>
          <a:prstGeom prst="rect">
            <a:avLst/>
          </a:prstGeom>
          <a:noFill/>
          <a:ln>
            <a:noFill/>
          </a:ln>
        </p:spPr>
        <p:txBody>
          <a:bodyPr anchorCtr="0" anchor="t" bIns="0" lIns="91425" spcFirstLastPara="1" rIns="45700" wrap="square" tIns="0">
            <a:normAutofit/>
          </a:bodyPr>
          <a:lstStyle>
            <a:lvl1pPr lvl="0" algn="l">
              <a:spcBef>
                <a:spcPts val="0"/>
              </a:spcBef>
              <a:spcAft>
                <a:spcPts val="0"/>
              </a:spcAft>
              <a:buSzPts val="1400"/>
              <a:buNone/>
              <a:defRPr b="1" sz="47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0"/>
          <p:cNvSpPr txBox="1"/>
          <p:nvPr>
            <p:ph idx="1" type="subTitle"/>
          </p:nvPr>
        </p:nvSpPr>
        <p:spPr>
          <a:xfrm>
            <a:off x="685800" y="1828800"/>
            <a:ext cx="8077200" cy="1499616"/>
          </a:xfrm>
          <a:prstGeom prst="rect">
            <a:avLst/>
          </a:prstGeom>
          <a:noFill/>
          <a:ln>
            <a:noFill/>
          </a:ln>
        </p:spPr>
        <p:txBody>
          <a:bodyPr anchorCtr="0" anchor="b" bIns="0" lIns="118850" spcFirstLastPara="1" rIns="45700" wrap="square" tIns="0">
            <a:noAutofit/>
          </a:bodyPr>
          <a:lstStyle>
            <a:lvl1pPr lvl="0" algn="l">
              <a:spcBef>
                <a:spcPts val="0"/>
              </a:spcBef>
              <a:spcAft>
                <a:spcPts val="0"/>
              </a:spcAft>
              <a:buSzPts val="1600"/>
              <a:buNone/>
              <a:defRPr sz="2000">
                <a:solidFill>
                  <a:srgbClr val="FFFFFF"/>
                </a:solidFill>
              </a:defRPr>
            </a:lvl1pPr>
            <a:lvl2pPr lvl="1" algn="ctr">
              <a:spcBef>
                <a:spcPts val="480"/>
              </a:spcBef>
              <a:spcAft>
                <a:spcPts val="0"/>
              </a:spcAft>
              <a:buSzPts val="2160"/>
              <a:buNone/>
              <a:defRPr>
                <a:solidFill>
                  <a:schemeClr val="lt1"/>
                </a:solidFill>
              </a:defRPr>
            </a:lvl2pPr>
            <a:lvl3pPr lvl="2" algn="ctr">
              <a:spcBef>
                <a:spcPts val="480"/>
              </a:spcBef>
              <a:spcAft>
                <a:spcPts val="0"/>
              </a:spcAft>
              <a:buSzPts val="2400"/>
              <a:buNone/>
              <a:defRPr>
                <a:solidFill>
                  <a:schemeClr val="lt1"/>
                </a:solidFill>
              </a:defRPr>
            </a:lvl3pPr>
            <a:lvl4pPr lvl="3" algn="ctr">
              <a:spcBef>
                <a:spcPts val="400"/>
              </a:spcBef>
              <a:spcAft>
                <a:spcPts val="0"/>
              </a:spcAft>
              <a:buSzPts val="2000"/>
              <a:buNone/>
              <a:defRPr>
                <a:solidFill>
                  <a:schemeClr val="lt1"/>
                </a:solidFill>
              </a:defRPr>
            </a:lvl4pPr>
            <a:lvl5pPr lvl="4" algn="ctr">
              <a:spcBef>
                <a:spcPts val="400"/>
              </a:spcBef>
              <a:spcAft>
                <a:spcPts val="0"/>
              </a:spcAft>
              <a:buSzPts val="2000"/>
              <a:buNone/>
              <a:defRPr>
                <a:solidFill>
                  <a:schemeClr val="lt1"/>
                </a:solidFill>
              </a:defRPr>
            </a:lvl5pPr>
            <a:lvl6pPr lvl="5" algn="ctr">
              <a:spcBef>
                <a:spcPts val="400"/>
              </a:spcBef>
              <a:spcAft>
                <a:spcPts val="0"/>
              </a:spcAft>
              <a:buSzPts val="2000"/>
              <a:buNone/>
              <a:defRPr>
                <a:solidFill>
                  <a:schemeClr val="lt1"/>
                </a:solidFill>
              </a:defRPr>
            </a:lvl6pPr>
            <a:lvl7pPr lvl="6" algn="ctr">
              <a:spcBef>
                <a:spcPts val="360"/>
              </a:spcBef>
              <a:spcAft>
                <a:spcPts val="0"/>
              </a:spcAft>
              <a:buSzPts val="1800"/>
              <a:buNone/>
              <a:defRPr>
                <a:solidFill>
                  <a:schemeClr val="lt1"/>
                </a:solidFill>
              </a:defRPr>
            </a:lvl7pPr>
            <a:lvl8pPr lvl="7" algn="ctr">
              <a:spcBef>
                <a:spcPts val="360"/>
              </a:spcBef>
              <a:spcAft>
                <a:spcPts val="0"/>
              </a:spcAft>
              <a:buSzPts val="1800"/>
              <a:buNone/>
              <a:defRPr>
                <a:solidFill>
                  <a:schemeClr val="lt1"/>
                </a:solidFill>
              </a:defRPr>
            </a:lvl8pPr>
            <a:lvl9pPr lvl="8" algn="ctr">
              <a:spcBef>
                <a:spcPts val="360"/>
              </a:spcBef>
              <a:spcAft>
                <a:spcPts val="0"/>
              </a:spcAft>
              <a:buSzPts val="1800"/>
              <a:buNone/>
              <a:defRPr>
                <a:solidFill>
                  <a:schemeClr val="lt1"/>
                </a:solidFill>
              </a:defRPr>
            </a:lvl9pPr>
          </a:lstStyle>
          <a:p/>
        </p:txBody>
      </p:sp>
      <p:sp>
        <p:nvSpPr>
          <p:cNvPr id="22" name="Google Shape;22;p40"/>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0"/>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40"/>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1pPr>
            <a:lvl2pPr indent="0" lvl="1"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2pPr>
            <a:lvl3pPr indent="0" lvl="2"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3pPr>
            <a:lvl4pPr indent="0" lvl="3"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4pPr>
            <a:lvl5pPr indent="0" lvl="4"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5pPr>
            <a:lvl6pPr indent="0" lvl="5"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6pPr>
            <a:lvl7pPr indent="0" lvl="6"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7pPr>
            <a:lvl8pPr indent="0" lvl="7"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8pPr>
            <a:lvl9pPr indent="0" lvl="8"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3" name="Shape 33"/>
        <p:cNvGrpSpPr/>
        <p:nvPr/>
      </p:nvGrpSpPr>
      <p:grpSpPr>
        <a:xfrm>
          <a:off x="0" y="0"/>
          <a:ext cx="0" cy="0"/>
          <a:chOff x="0" y="0"/>
          <a:chExt cx="0" cy="0"/>
        </a:xfrm>
      </p:grpSpPr>
      <p:sp>
        <p:nvSpPr>
          <p:cNvPr id="34" name="Google Shape;34;p41"/>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1"/>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36" name="Google Shape;36;p41"/>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1"/>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1"/>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Text" type="objAndTx">
  <p:cSld name="OBJECT_AND_TEXT">
    <p:spTree>
      <p:nvGrpSpPr>
        <p:cNvPr id="39" name="Shape 39"/>
        <p:cNvGrpSpPr/>
        <p:nvPr/>
      </p:nvGrpSpPr>
      <p:grpSpPr>
        <a:xfrm>
          <a:off x="0" y="0"/>
          <a:ext cx="0" cy="0"/>
          <a:chOff x="0" y="0"/>
          <a:chExt cx="0" cy="0"/>
        </a:xfrm>
      </p:grpSpPr>
      <p:sp>
        <p:nvSpPr>
          <p:cNvPr id="40" name="Google Shape;40;p42"/>
          <p:cNvSpPr txBox="1"/>
          <p:nvPr>
            <p:ph type="title"/>
          </p:nvPr>
        </p:nvSpPr>
        <p:spPr>
          <a:xfrm>
            <a:off x="533400" y="274638"/>
            <a:ext cx="8458200" cy="1143000"/>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2"/>
          <p:cNvSpPr txBox="1"/>
          <p:nvPr>
            <p:ph idx="1" type="body"/>
          </p:nvPr>
        </p:nvSpPr>
        <p:spPr>
          <a:xfrm>
            <a:off x="533400" y="1600200"/>
            <a:ext cx="4152900" cy="46482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42" name="Google Shape;42;p42"/>
          <p:cNvSpPr txBox="1"/>
          <p:nvPr>
            <p:ph idx="2" type="body"/>
          </p:nvPr>
        </p:nvSpPr>
        <p:spPr>
          <a:xfrm>
            <a:off x="4838700" y="1600200"/>
            <a:ext cx="4152900" cy="46482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43" name="Google Shape;43;p42"/>
          <p:cNvSpPr txBox="1"/>
          <p:nvPr>
            <p:ph idx="10" type="dt"/>
          </p:nvPr>
        </p:nvSpPr>
        <p:spPr>
          <a:xfrm>
            <a:off x="533400" y="6400800"/>
            <a:ext cx="1838325" cy="320675"/>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2"/>
          <p:cNvSpPr txBox="1"/>
          <p:nvPr>
            <p:ph idx="12" type="sldNum"/>
          </p:nvPr>
        </p:nvSpPr>
        <p:spPr>
          <a:xfrm>
            <a:off x="6781800" y="6400800"/>
            <a:ext cx="2209800" cy="320675"/>
          </a:xfrm>
          <a:prstGeom prst="rect">
            <a:avLst/>
          </a:prstGeom>
          <a:noFill/>
          <a:ln>
            <a:noFill/>
          </a:ln>
        </p:spPr>
        <p:txBody>
          <a:bodyPr anchorCtr="0" anchor="b" bIns="0" lIns="91425" spcFirstLastPara="1" rIns="91425" wrap="square" tIns="45700">
            <a:noAutofit/>
          </a:bodyPr>
          <a:lstStyle>
            <a:lvl1pPr indent="0" lvl="0"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1pPr>
            <a:lvl2pPr indent="0" lvl="1"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2pPr>
            <a:lvl3pPr indent="0" lvl="2"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3pPr>
            <a:lvl4pPr indent="0" lvl="3"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4pPr>
            <a:lvl5pPr indent="0" lvl="4"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5pPr>
            <a:lvl6pPr indent="0" lvl="5"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6pPr>
            <a:lvl7pPr indent="0" lvl="6"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7pPr>
            <a:lvl8pPr indent="0" lvl="7"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8pPr>
            <a:lvl9pPr indent="0" lvl="8"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r>
              <a:rPr lang="en-US"/>
              <a:t>1-</a:t>
            </a: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bg>
      <p:bgPr>
        <a:gradFill>
          <a:gsLst>
            <a:gs pos="0">
              <a:srgbClr val="C0C0C0"/>
            </a:gs>
            <a:gs pos="12000">
              <a:srgbClr val="C0C0C0"/>
            </a:gs>
            <a:gs pos="20000">
              <a:srgbClr val="BEBEBE"/>
            </a:gs>
            <a:gs pos="100000">
              <a:srgbClr val="1C1C1C"/>
            </a:gs>
          </a:gsLst>
          <a:path path="circle">
            <a:fillToRect b="50%" l="50%" r="50%" t="50%"/>
          </a:path>
          <a:tileRect/>
        </a:gradFill>
      </p:bgPr>
    </p:bg>
    <p:spTree>
      <p:nvGrpSpPr>
        <p:cNvPr id="45" name="Shape 45"/>
        <p:cNvGrpSpPr/>
        <p:nvPr/>
      </p:nvGrpSpPr>
      <p:grpSpPr>
        <a:xfrm>
          <a:off x="0" y="0"/>
          <a:ext cx="0" cy="0"/>
          <a:chOff x="0" y="0"/>
          <a:chExt cx="0" cy="0"/>
        </a:xfrm>
      </p:grpSpPr>
      <p:sp>
        <p:nvSpPr>
          <p:cNvPr id="46" name="Google Shape;46;p39"/>
          <p:cNvSpPr/>
          <p:nvPr/>
        </p:nvSpPr>
        <p:spPr>
          <a:xfrm>
            <a:off x="0" y="0"/>
            <a:ext cx="9144000" cy="5135563"/>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47" name="Google Shape;47;p39"/>
          <p:cNvSpPr/>
          <p:nvPr/>
        </p:nvSpPr>
        <p:spPr>
          <a:xfrm>
            <a:off x="0" y="5127625"/>
            <a:ext cx="9144000" cy="46038"/>
          </a:xfrm>
          <a:prstGeom prst="rect">
            <a:avLst/>
          </a:prstGeom>
          <a:solidFill>
            <a:srgbClr val="FFFFFF"/>
          </a:solidFill>
          <a:ln>
            <a:noFill/>
          </a:ln>
          <a:effectLst>
            <a:outerShdw blurRad="31750" rotWithShape="0" algn="tl" dir="5400000" dist="10160">
              <a:srgbClr val="000000">
                <a:alpha val="6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48" name="Google Shape;48;p39"/>
          <p:cNvSpPr txBox="1"/>
          <p:nvPr>
            <p:ph type="ctrTitle"/>
          </p:nvPr>
        </p:nvSpPr>
        <p:spPr>
          <a:xfrm>
            <a:off x="685800" y="3355848"/>
            <a:ext cx="8077200" cy="1673352"/>
          </a:xfrm>
          <a:prstGeom prst="rect">
            <a:avLst/>
          </a:prstGeom>
          <a:noFill/>
          <a:ln>
            <a:noFill/>
          </a:ln>
        </p:spPr>
        <p:txBody>
          <a:bodyPr anchorCtr="0" anchor="t" bIns="0" lIns="91425" spcFirstLastPara="1" rIns="45700" wrap="square" tIns="0">
            <a:normAutofit/>
          </a:bodyPr>
          <a:lstStyle>
            <a:lvl1pPr lvl="0" algn="l">
              <a:spcBef>
                <a:spcPts val="0"/>
              </a:spcBef>
              <a:spcAft>
                <a:spcPts val="0"/>
              </a:spcAft>
              <a:buSzPts val="1400"/>
              <a:buNone/>
              <a:defRPr b="1" sz="47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39"/>
          <p:cNvSpPr txBox="1"/>
          <p:nvPr>
            <p:ph idx="1" type="subTitle"/>
          </p:nvPr>
        </p:nvSpPr>
        <p:spPr>
          <a:xfrm>
            <a:off x="685800" y="1828800"/>
            <a:ext cx="8077200" cy="1499616"/>
          </a:xfrm>
          <a:prstGeom prst="rect">
            <a:avLst/>
          </a:prstGeom>
          <a:noFill/>
          <a:ln>
            <a:noFill/>
          </a:ln>
        </p:spPr>
        <p:txBody>
          <a:bodyPr anchorCtr="0" anchor="b" bIns="0" lIns="118850" spcFirstLastPara="1" rIns="45700" wrap="square" tIns="0">
            <a:noAutofit/>
          </a:bodyPr>
          <a:lstStyle>
            <a:lvl1pPr lvl="0" algn="l">
              <a:spcBef>
                <a:spcPts val="0"/>
              </a:spcBef>
              <a:spcAft>
                <a:spcPts val="0"/>
              </a:spcAft>
              <a:buSzPts val="1600"/>
              <a:buNone/>
              <a:defRPr sz="2000">
                <a:solidFill>
                  <a:srgbClr val="FFFFFF"/>
                </a:solidFill>
              </a:defRPr>
            </a:lvl1pPr>
            <a:lvl2pPr lvl="1" algn="ctr">
              <a:spcBef>
                <a:spcPts val="480"/>
              </a:spcBef>
              <a:spcAft>
                <a:spcPts val="0"/>
              </a:spcAft>
              <a:buSzPts val="2160"/>
              <a:buNone/>
              <a:defRPr>
                <a:solidFill>
                  <a:schemeClr val="lt1"/>
                </a:solidFill>
              </a:defRPr>
            </a:lvl2pPr>
            <a:lvl3pPr lvl="2" algn="ctr">
              <a:spcBef>
                <a:spcPts val="480"/>
              </a:spcBef>
              <a:spcAft>
                <a:spcPts val="0"/>
              </a:spcAft>
              <a:buSzPts val="2400"/>
              <a:buNone/>
              <a:defRPr>
                <a:solidFill>
                  <a:schemeClr val="lt1"/>
                </a:solidFill>
              </a:defRPr>
            </a:lvl3pPr>
            <a:lvl4pPr lvl="3" algn="ctr">
              <a:spcBef>
                <a:spcPts val="400"/>
              </a:spcBef>
              <a:spcAft>
                <a:spcPts val="0"/>
              </a:spcAft>
              <a:buSzPts val="2000"/>
              <a:buNone/>
              <a:defRPr>
                <a:solidFill>
                  <a:schemeClr val="lt1"/>
                </a:solidFill>
              </a:defRPr>
            </a:lvl4pPr>
            <a:lvl5pPr lvl="4" algn="ctr">
              <a:spcBef>
                <a:spcPts val="400"/>
              </a:spcBef>
              <a:spcAft>
                <a:spcPts val="0"/>
              </a:spcAft>
              <a:buSzPts val="2000"/>
              <a:buNone/>
              <a:defRPr>
                <a:solidFill>
                  <a:schemeClr val="lt1"/>
                </a:solidFill>
              </a:defRPr>
            </a:lvl5pPr>
            <a:lvl6pPr lvl="5" algn="ctr">
              <a:spcBef>
                <a:spcPts val="400"/>
              </a:spcBef>
              <a:spcAft>
                <a:spcPts val="0"/>
              </a:spcAft>
              <a:buSzPts val="2000"/>
              <a:buNone/>
              <a:defRPr>
                <a:solidFill>
                  <a:schemeClr val="lt1"/>
                </a:solidFill>
              </a:defRPr>
            </a:lvl6pPr>
            <a:lvl7pPr lvl="6" algn="ctr">
              <a:spcBef>
                <a:spcPts val="360"/>
              </a:spcBef>
              <a:spcAft>
                <a:spcPts val="0"/>
              </a:spcAft>
              <a:buSzPts val="1800"/>
              <a:buNone/>
              <a:defRPr>
                <a:solidFill>
                  <a:schemeClr val="lt1"/>
                </a:solidFill>
              </a:defRPr>
            </a:lvl7pPr>
            <a:lvl8pPr lvl="7" algn="ctr">
              <a:spcBef>
                <a:spcPts val="360"/>
              </a:spcBef>
              <a:spcAft>
                <a:spcPts val="0"/>
              </a:spcAft>
              <a:buSzPts val="1800"/>
              <a:buNone/>
              <a:defRPr>
                <a:solidFill>
                  <a:schemeClr val="lt1"/>
                </a:solidFill>
              </a:defRPr>
            </a:lvl8pPr>
            <a:lvl9pPr lvl="8" algn="ctr">
              <a:spcBef>
                <a:spcPts val="360"/>
              </a:spcBef>
              <a:spcAft>
                <a:spcPts val="0"/>
              </a:spcAft>
              <a:buSzPts val="1800"/>
              <a:buNone/>
              <a:defRPr>
                <a:solidFill>
                  <a:schemeClr val="lt1"/>
                </a:solidFill>
              </a:defRPr>
            </a:lvl9pPr>
          </a:lstStyle>
          <a:p/>
        </p:txBody>
      </p:sp>
      <p:sp>
        <p:nvSpPr>
          <p:cNvPr id="50" name="Google Shape;50;p39"/>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9"/>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9"/>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1pPr>
            <a:lvl2pPr indent="0" lvl="1"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2pPr>
            <a:lvl3pPr indent="0" lvl="2"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3pPr>
            <a:lvl4pPr indent="0" lvl="3"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4pPr>
            <a:lvl5pPr indent="0" lvl="4"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5pPr>
            <a:lvl6pPr indent="0" lvl="5"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6pPr>
            <a:lvl7pPr indent="0" lvl="6"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7pPr>
            <a:lvl8pPr indent="0" lvl="7"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8pPr>
            <a:lvl9pPr indent="0" lvl="8"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bg>
      <p:bgPr>
        <a:gradFill>
          <a:gsLst>
            <a:gs pos="0">
              <a:srgbClr val="C0C0C0"/>
            </a:gs>
            <a:gs pos="12000">
              <a:srgbClr val="C0C0C0"/>
            </a:gs>
            <a:gs pos="20000">
              <a:srgbClr val="BEBEBE"/>
            </a:gs>
            <a:gs pos="100000">
              <a:srgbClr val="1C1C1C"/>
            </a:gs>
          </a:gsLst>
          <a:path path="circle">
            <a:fillToRect b="50%" l="50%" r="50%" t="50%"/>
          </a:path>
          <a:tileRect/>
        </a:gradFill>
      </p:bgPr>
    </p:bg>
    <p:spTree>
      <p:nvGrpSpPr>
        <p:cNvPr id="53" name="Shape 53"/>
        <p:cNvGrpSpPr/>
        <p:nvPr/>
      </p:nvGrpSpPr>
      <p:grpSpPr>
        <a:xfrm>
          <a:off x="0" y="0"/>
          <a:ext cx="0" cy="0"/>
          <a:chOff x="0" y="0"/>
          <a:chExt cx="0" cy="0"/>
        </a:xfrm>
      </p:grpSpPr>
      <p:sp>
        <p:nvSpPr>
          <p:cNvPr id="54" name="Google Shape;54;p43"/>
          <p:cNvSpPr/>
          <p:nvPr/>
        </p:nvSpPr>
        <p:spPr>
          <a:xfrm>
            <a:off x="0" y="0"/>
            <a:ext cx="9144000" cy="2601913"/>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55" name="Google Shape;55;p43"/>
          <p:cNvSpPr/>
          <p:nvPr/>
        </p:nvSpPr>
        <p:spPr>
          <a:xfrm>
            <a:off x="0" y="2601913"/>
            <a:ext cx="9144000" cy="46037"/>
          </a:xfrm>
          <a:prstGeom prst="rect">
            <a:avLst/>
          </a:prstGeom>
          <a:solidFill>
            <a:srgbClr val="FFFFFF"/>
          </a:solidFill>
          <a:ln>
            <a:noFill/>
          </a:ln>
          <a:effectLst>
            <a:outerShdw blurRad="31750" rotWithShape="0" algn="tl" dir="5400000" dist="10160">
              <a:srgbClr val="000000">
                <a:alpha val="6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56" name="Google Shape;56;p43"/>
          <p:cNvSpPr txBox="1"/>
          <p:nvPr>
            <p:ph type="title"/>
          </p:nvPr>
        </p:nvSpPr>
        <p:spPr>
          <a:xfrm>
            <a:off x="749808" y="118872"/>
            <a:ext cx="8013192" cy="1636776"/>
          </a:xfrm>
          <a:prstGeom prst="rect">
            <a:avLst/>
          </a:prstGeom>
          <a:noFill/>
          <a:ln>
            <a:noFill/>
          </a:ln>
        </p:spPr>
        <p:txBody>
          <a:bodyPr anchorCtr="0" anchor="b" bIns="0" lIns="91425" spcFirstLastPara="1" rIns="91425" wrap="square" tIns="0">
            <a:normAutofit/>
          </a:bodyPr>
          <a:lstStyle>
            <a:lvl1pPr lvl="0" algn="l">
              <a:spcBef>
                <a:spcPts val="0"/>
              </a:spcBef>
              <a:spcAft>
                <a:spcPts val="0"/>
              </a:spcAft>
              <a:buSzPts val="1400"/>
              <a:buNone/>
              <a:defRPr b="1" sz="47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3"/>
          <p:cNvSpPr txBox="1"/>
          <p:nvPr>
            <p:ph idx="1" type="body"/>
          </p:nvPr>
        </p:nvSpPr>
        <p:spPr>
          <a:xfrm>
            <a:off x="740664" y="1828800"/>
            <a:ext cx="8022336" cy="685800"/>
          </a:xfrm>
          <a:prstGeom prst="rect">
            <a:avLst/>
          </a:prstGeom>
          <a:noFill/>
          <a:ln>
            <a:noFill/>
          </a:ln>
        </p:spPr>
        <p:txBody>
          <a:bodyPr anchorCtr="0" anchor="t" bIns="0" lIns="146300" spcFirstLastPara="1" rIns="45700" wrap="square" tIns="0">
            <a:noAutofit/>
          </a:bodyPr>
          <a:lstStyle>
            <a:lvl1pPr indent="-228600" lvl="0" marL="457200" algn="l">
              <a:spcBef>
                <a:spcPts val="0"/>
              </a:spcBef>
              <a:spcAft>
                <a:spcPts val="0"/>
              </a:spcAft>
              <a:buSzPts val="1600"/>
              <a:buNone/>
              <a:defRPr sz="2000">
                <a:solidFill>
                  <a:srgbClr val="FFFFFF"/>
                </a:solidFill>
              </a:defRPr>
            </a:lvl1pPr>
            <a:lvl2pPr indent="-228600" lvl="1" marL="914400" algn="l">
              <a:spcBef>
                <a:spcPts val="360"/>
              </a:spcBef>
              <a:spcAft>
                <a:spcPts val="0"/>
              </a:spcAft>
              <a:buSzPts val="1620"/>
              <a:buNone/>
              <a:defRPr sz="1800">
                <a:solidFill>
                  <a:schemeClr val="lt1"/>
                </a:solidFill>
              </a:defRPr>
            </a:lvl2pPr>
            <a:lvl3pPr indent="-228600" lvl="2" marL="1371600" algn="l">
              <a:spcBef>
                <a:spcPts val="320"/>
              </a:spcBef>
              <a:spcAft>
                <a:spcPts val="0"/>
              </a:spcAft>
              <a:buSzPts val="1600"/>
              <a:buNone/>
              <a:defRPr sz="1600">
                <a:solidFill>
                  <a:schemeClr val="lt1"/>
                </a:solidFill>
              </a:defRPr>
            </a:lvl3pPr>
            <a:lvl4pPr indent="-228600" lvl="3" marL="1828800" algn="l">
              <a:spcBef>
                <a:spcPts val="280"/>
              </a:spcBef>
              <a:spcAft>
                <a:spcPts val="0"/>
              </a:spcAft>
              <a:buSzPts val="1400"/>
              <a:buNone/>
              <a:defRPr sz="1400">
                <a:solidFill>
                  <a:schemeClr val="lt1"/>
                </a:solidFill>
              </a:defRPr>
            </a:lvl4pPr>
            <a:lvl5pPr indent="-228600" lvl="4" marL="2286000" algn="l">
              <a:spcBef>
                <a:spcPts val="280"/>
              </a:spcBef>
              <a:spcAft>
                <a:spcPts val="0"/>
              </a:spcAft>
              <a:buSzPts val="1400"/>
              <a:buNone/>
              <a:defRPr sz="1400">
                <a:solidFill>
                  <a:schemeClr val="lt1"/>
                </a:solidFill>
              </a:defRPr>
            </a:lvl5pPr>
            <a:lvl6pPr indent="-228600" lvl="5" marL="2743200" algn="l">
              <a:spcBef>
                <a:spcPts val="280"/>
              </a:spcBef>
              <a:spcAft>
                <a:spcPts val="0"/>
              </a:spcAft>
              <a:buSzPts val="1400"/>
              <a:buNone/>
              <a:defRPr sz="1400">
                <a:solidFill>
                  <a:schemeClr val="lt1"/>
                </a:solidFill>
              </a:defRPr>
            </a:lvl6pPr>
            <a:lvl7pPr indent="-228600" lvl="6" marL="3200400" algn="l">
              <a:spcBef>
                <a:spcPts val="280"/>
              </a:spcBef>
              <a:spcAft>
                <a:spcPts val="0"/>
              </a:spcAft>
              <a:buSzPts val="1400"/>
              <a:buNone/>
              <a:defRPr sz="1400">
                <a:solidFill>
                  <a:schemeClr val="lt1"/>
                </a:solidFill>
              </a:defRPr>
            </a:lvl7pPr>
            <a:lvl8pPr indent="-228600" lvl="7" marL="3657600" algn="l">
              <a:spcBef>
                <a:spcPts val="280"/>
              </a:spcBef>
              <a:spcAft>
                <a:spcPts val="0"/>
              </a:spcAft>
              <a:buSzPts val="1400"/>
              <a:buNone/>
              <a:defRPr sz="1400">
                <a:solidFill>
                  <a:schemeClr val="lt1"/>
                </a:solidFill>
              </a:defRPr>
            </a:lvl8pPr>
            <a:lvl9pPr indent="-228600" lvl="8" marL="4114800" algn="l">
              <a:spcBef>
                <a:spcPts val="280"/>
              </a:spcBef>
              <a:spcAft>
                <a:spcPts val="0"/>
              </a:spcAft>
              <a:buSzPts val="1400"/>
              <a:buNone/>
              <a:defRPr sz="1400">
                <a:solidFill>
                  <a:schemeClr val="lt1"/>
                </a:solidFill>
              </a:defRPr>
            </a:lvl9pPr>
          </a:lstStyle>
          <a:p/>
        </p:txBody>
      </p:sp>
      <p:sp>
        <p:nvSpPr>
          <p:cNvPr id="58" name="Google Shape;58;p43"/>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3"/>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3"/>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chemeClr val="lt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chemeClr val="lt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chemeClr val="lt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chemeClr val="lt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chemeClr val="lt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chemeClr val="lt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chemeClr val="lt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chemeClr val="lt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chemeClr val="lt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1" name="Shape 61"/>
        <p:cNvGrpSpPr/>
        <p:nvPr/>
      </p:nvGrpSpPr>
      <p:grpSpPr>
        <a:xfrm>
          <a:off x="0" y="0"/>
          <a:ext cx="0" cy="0"/>
          <a:chOff x="0" y="0"/>
          <a:chExt cx="0" cy="0"/>
        </a:xfrm>
      </p:grpSpPr>
      <p:sp>
        <p:nvSpPr>
          <p:cNvPr id="62" name="Google Shape;62;p44"/>
          <p:cNvSpPr txBox="1"/>
          <p:nvPr>
            <p:ph type="title"/>
          </p:nvPr>
        </p:nvSpPr>
        <p:spPr>
          <a:xfrm>
            <a:off x="457200" y="152400"/>
            <a:ext cx="8229600" cy="1250950"/>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4"/>
          <p:cNvSpPr txBox="1"/>
          <p:nvPr>
            <p:ph idx="1" type="body"/>
          </p:nvPr>
        </p:nvSpPr>
        <p:spPr>
          <a:xfrm>
            <a:off x="457200" y="1773936"/>
            <a:ext cx="4038600" cy="4623816"/>
          </a:xfrm>
          <a:prstGeom prst="rect">
            <a:avLst/>
          </a:prstGeom>
          <a:noFill/>
          <a:ln>
            <a:noFill/>
          </a:ln>
        </p:spPr>
        <p:txBody>
          <a:bodyPr anchorCtr="0" anchor="t" bIns="45700" lIns="91425" spcFirstLastPara="1" rIns="91425" wrap="square" tIns="91425">
            <a:noAutofit/>
          </a:bodyPr>
          <a:lstStyle>
            <a:lvl1pPr indent="-370840" lvl="0" marL="457200" algn="l">
              <a:spcBef>
                <a:spcPts val="0"/>
              </a:spcBef>
              <a:spcAft>
                <a:spcPts val="0"/>
              </a:spcAft>
              <a:buSzPts val="2240"/>
              <a:buChar char="◼"/>
              <a:defRPr sz="2800"/>
            </a:lvl1pPr>
            <a:lvl2pPr indent="-365760" lvl="1" marL="914400" algn="l">
              <a:spcBef>
                <a:spcPts val="480"/>
              </a:spcBef>
              <a:spcAft>
                <a:spcPts val="0"/>
              </a:spcAft>
              <a:buSzPts val="2160"/>
              <a:buChar char="▪"/>
              <a:defRPr sz="2400"/>
            </a:lvl2pPr>
            <a:lvl3pPr indent="-355600" lvl="2" marL="1371600" algn="l">
              <a:spcBef>
                <a:spcPts val="400"/>
              </a:spcBef>
              <a:spcAft>
                <a:spcPts val="0"/>
              </a:spcAft>
              <a:buSzPts val="2000"/>
              <a:buChar char="▪"/>
              <a:defRPr sz="2000"/>
            </a:lvl3pPr>
            <a:lvl4pPr indent="-342900" lvl="3" marL="1828800" algn="l">
              <a:spcBef>
                <a:spcPts val="360"/>
              </a:spcBef>
              <a:spcAft>
                <a:spcPts val="0"/>
              </a:spcAft>
              <a:buSzPts val="1800"/>
              <a:buChar char="▪"/>
              <a:defRPr sz="1800"/>
            </a:lvl4pPr>
            <a:lvl5pPr indent="-342900" lvl="4" marL="2286000" algn="l">
              <a:spcBef>
                <a:spcPts val="360"/>
              </a:spcBef>
              <a:spcAft>
                <a:spcPts val="0"/>
              </a:spcAft>
              <a:buSzPts val="1800"/>
              <a:buChar char="🢝"/>
              <a:defRPr sz="1800"/>
            </a:lvl5pPr>
            <a:lvl6pPr indent="-342900" lvl="5" marL="2743200" algn="l">
              <a:spcBef>
                <a:spcPts val="360"/>
              </a:spcBef>
              <a:spcAft>
                <a:spcPts val="0"/>
              </a:spcAft>
              <a:buSzPts val="1800"/>
              <a:buChar char="●"/>
              <a:defRPr sz="1800"/>
            </a:lvl6pPr>
            <a:lvl7pPr indent="-342900" lvl="6" marL="3200400" algn="l">
              <a:spcBef>
                <a:spcPts val="360"/>
              </a:spcBef>
              <a:spcAft>
                <a:spcPts val="0"/>
              </a:spcAft>
              <a:buSzPts val="1800"/>
              <a:buChar char="●"/>
              <a:defRPr sz="1800"/>
            </a:lvl7pPr>
            <a:lvl8pPr indent="-342900" lvl="7" marL="3657600" algn="l">
              <a:spcBef>
                <a:spcPts val="360"/>
              </a:spcBef>
              <a:spcAft>
                <a:spcPts val="0"/>
              </a:spcAft>
              <a:buSzPts val="1800"/>
              <a:buChar char="●"/>
              <a:defRPr sz="1800"/>
            </a:lvl8pPr>
            <a:lvl9pPr indent="-342900" lvl="8" marL="4114800" algn="l">
              <a:spcBef>
                <a:spcPts val="360"/>
              </a:spcBef>
              <a:spcAft>
                <a:spcPts val="0"/>
              </a:spcAft>
              <a:buSzPts val="1800"/>
              <a:buChar char="●"/>
              <a:defRPr sz="1800"/>
            </a:lvl9pPr>
          </a:lstStyle>
          <a:p/>
        </p:txBody>
      </p:sp>
      <p:sp>
        <p:nvSpPr>
          <p:cNvPr id="64" name="Google Shape;64;p44"/>
          <p:cNvSpPr txBox="1"/>
          <p:nvPr>
            <p:ph idx="2" type="body"/>
          </p:nvPr>
        </p:nvSpPr>
        <p:spPr>
          <a:xfrm>
            <a:off x="4648200" y="1773936"/>
            <a:ext cx="4038600" cy="4623816"/>
          </a:xfrm>
          <a:prstGeom prst="rect">
            <a:avLst/>
          </a:prstGeom>
          <a:noFill/>
          <a:ln>
            <a:noFill/>
          </a:ln>
        </p:spPr>
        <p:txBody>
          <a:bodyPr anchorCtr="0" anchor="t" bIns="45700" lIns="54850" spcFirstLastPara="1" rIns="91425" wrap="square" tIns="91425">
            <a:noAutofit/>
          </a:bodyPr>
          <a:lstStyle>
            <a:lvl1pPr indent="-370840" lvl="0" marL="457200" algn="l">
              <a:spcBef>
                <a:spcPts val="0"/>
              </a:spcBef>
              <a:spcAft>
                <a:spcPts val="0"/>
              </a:spcAft>
              <a:buSzPts val="2240"/>
              <a:buChar char="◼"/>
              <a:defRPr sz="2800"/>
            </a:lvl1pPr>
            <a:lvl2pPr indent="-365760" lvl="1" marL="914400" algn="l">
              <a:spcBef>
                <a:spcPts val="480"/>
              </a:spcBef>
              <a:spcAft>
                <a:spcPts val="0"/>
              </a:spcAft>
              <a:buSzPts val="2160"/>
              <a:buChar char="▪"/>
              <a:defRPr sz="2400"/>
            </a:lvl2pPr>
            <a:lvl3pPr indent="-355600" lvl="2" marL="1371600" algn="l">
              <a:spcBef>
                <a:spcPts val="400"/>
              </a:spcBef>
              <a:spcAft>
                <a:spcPts val="0"/>
              </a:spcAft>
              <a:buSzPts val="2000"/>
              <a:buChar char="▪"/>
              <a:defRPr sz="2000"/>
            </a:lvl3pPr>
            <a:lvl4pPr indent="-342900" lvl="3" marL="1828800" algn="l">
              <a:spcBef>
                <a:spcPts val="360"/>
              </a:spcBef>
              <a:spcAft>
                <a:spcPts val="0"/>
              </a:spcAft>
              <a:buSzPts val="1800"/>
              <a:buChar char="▪"/>
              <a:defRPr sz="1800"/>
            </a:lvl4pPr>
            <a:lvl5pPr indent="-342900" lvl="4" marL="2286000" algn="l">
              <a:spcBef>
                <a:spcPts val="360"/>
              </a:spcBef>
              <a:spcAft>
                <a:spcPts val="0"/>
              </a:spcAft>
              <a:buSzPts val="1800"/>
              <a:buChar char="🢝"/>
              <a:defRPr sz="1800"/>
            </a:lvl5pPr>
            <a:lvl6pPr indent="-342900" lvl="5" marL="2743200" algn="l">
              <a:spcBef>
                <a:spcPts val="360"/>
              </a:spcBef>
              <a:spcAft>
                <a:spcPts val="0"/>
              </a:spcAft>
              <a:buSzPts val="1800"/>
              <a:buChar char="●"/>
              <a:defRPr sz="1800"/>
            </a:lvl6pPr>
            <a:lvl7pPr indent="-342900" lvl="6" marL="3200400" algn="l">
              <a:spcBef>
                <a:spcPts val="360"/>
              </a:spcBef>
              <a:spcAft>
                <a:spcPts val="0"/>
              </a:spcAft>
              <a:buSzPts val="1800"/>
              <a:buChar char="●"/>
              <a:defRPr sz="1800"/>
            </a:lvl7pPr>
            <a:lvl8pPr indent="-342900" lvl="7" marL="3657600" algn="l">
              <a:spcBef>
                <a:spcPts val="360"/>
              </a:spcBef>
              <a:spcAft>
                <a:spcPts val="0"/>
              </a:spcAft>
              <a:buSzPts val="1800"/>
              <a:buChar char="●"/>
              <a:defRPr sz="1800"/>
            </a:lvl8pPr>
            <a:lvl9pPr indent="-342900" lvl="8" marL="4114800" algn="l">
              <a:spcBef>
                <a:spcPts val="360"/>
              </a:spcBef>
              <a:spcAft>
                <a:spcPts val="0"/>
              </a:spcAft>
              <a:buSzPts val="1800"/>
              <a:buChar char="●"/>
              <a:defRPr sz="1800"/>
            </a:lvl9pPr>
          </a:lstStyle>
          <a:p/>
        </p:txBody>
      </p:sp>
      <p:sp>
        <p:nvSpPr>
          <p:cNvPr id="65" name="Google Shape;65;p44"/>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4"/>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4"/>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8" name="Shape 68"/>
        <p:cNvGrpSpPr/>
        <p:nvPr/>
      </p:nvGrpSpPr>
      <p:grpSpPr>
        <a:xfrm>
          <a:off x="0" y="0"/>
          <a:ext cx="0" cy="0"/>
          <a:chOff x="0" y="0"/>
          <a:chExt cx="0" cy="0"/>
        </a:xfrm>
      </p:grpSpPr>
      <p:sp>
        <p:nvSpPr>
          <p:cNvPr id="69" name="Google Shape;69;p45"/>
          <p:cNvSpPr txBox="1"/>
          <p:nvPr>
            <p:ph type="title"/>
          </p:nvPr>
        </p:nvSpPr>
        <p:spPr>
          <a:xfrm>
            <a:off x="457200" y="152400"/>
            <a:ext cx="8229600" cy="1250950"/>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5"/>
          <p:cNvSpPr txBox="1"/>
          <p:nvPr>
            <p:ph idx="1" type="body"/>
          </p:nvPr>
        </p:nvSpPr>
        <p:spPr>
          <a:xfrm>
            <a:off x="457200" y="1698987"/>
            <a:ext cx="4040188" cy="715355"/>
          </a:xfrm>
          <a:prstGeom prst="rect">
            <a:avLst/>
          </a:prstGeom>
          <a:noFill/>
          <a:ln>
            <a:noFill/>
          </a:ln>
        </p:spPr>
        <p:txBody>
          <a:bodyPr anchorCtr="0" anchor="ctr" bIns="45700" lIns="146300" spcFirstLastPara="1" rIns="91425" wrap="square" tIns="91425">
            <a:noAutofit/>
          </a:bodyPr>
          <a:lstStyle>
            <a:lvl1pPr indent="-228600" lvl="0" marL="457200" algn="l">
              <a:spcBef>
                <a:spcPts val="0"/>
              </a:spcBef>
              <a:spcAft>
                <a:spcPts val="0"/>
              </a:spcAft>
              <a:buSzPts val="1840"/>
              <a:buNone/>
              <a:defRPr b="1" sz="2300" cap="none"/>
            </a:lvl1pPr>
            <a:lvl2pPr indent="-228600" lvl="1" marL="914400" algn="l">
              <a:spcBef>
                <a:spcPts val="400"/>
              </a:spcBef>
              <a:spcAft>
                <a:spcPts val="0"/>
              </a:spcAft>
              <a:buSzPts val="1800"/>
              <a:buNone/>
              <a:defRPr b="1" sz="2000"/>
            </a:lvl2pPr>
            <a:lvl3pPr indent="-228600" lvl="2" marL="1371600" algn="l">
              <a:spcBef>
                <a:spcPts val="360"/>
              </a:spcBef>
              <a:spcAft>
                <a:spcPts val="0"/>
              </a:spcAft>
              <a:buSzPts val="180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228600" lvl="5" marL="2743200" algn="l">
              <a:spcBef>
                <a:spcPts val="320"/>
              </a:spcBef>
              <a:spcAft>
                <a:spcPts val="0"/>
              </a:spcAft>
              <a:buSzPts val="1600"/>
              <a:buNone/>
              <a:defRPr b="1" sz="1600"/>
            </a:lvl6pPr>
            <a:lvl7pPr indent="-228600" lvl="6" marL="3200400" algn="l">
              <a:spcBef>
                <a:spcPts val="320"/>
              </a:spcBef>
              <a:spcAft>
                <a:spcPts val="0"/>
              </a:spcAft>
              <a:buSzPts val="1600"/>
              <a:buNone/>
              <a:defRPr b="1" sz="1600"/>
            </a:lvl7pPr>
            <a:lvl8pPr indent="-228600" lvl="7" marL="3657600" algn="l">
              <a:spcBef>
                <a:spcPts val="320"/>
              </a:spcBef>
              <a:spcAft>
                <a:spcPts val="0"/>
              </a:spcAft>
              <a:buSzPts val="1600"/>
              <a:buNone/>
              <a:defRPr b="1" sz="1600"/>
            </a:lvl8pPr>
            <a:lvl9pPr indent="-228600" lvl="8" marL="4114800" algn="l">
              <a:spcBef>
                <a:spcPts val="320"/>
              </a:spcBef>
              <a:spcAft>
                <a:spcPts val="0"/>
              </a:spcAft>
              <a:buSzPts val="1600"/>
              <a:buNone/>
              <a:defRPr b="1" sz="1600"/>
            </a:lvl9pPr>
          </a:lstStyle>
          <a:p/>
        </p:txBody>
      </p:sp>
      <p:sp>
        <p:nvSpPr>
          <p:cNvPr id="71" name="Google Shape;71;p45"/>
          <p:cNvSpPr txBox="1"/>
          <p:nvPr>
            <p:ph idx="2" type="body"/>
          </p:nvPr>
        </p:nvSpPr>
        <p:spPr>
          <a:xfrm>
            <a:off x="457200" y="2449512"/>
            <a:ext cx="4040188" cy="3951288"/>
          </a:xfrm>
          <a:prstGeom prst="rect">
            <a:avLst/>
          </a:prstGeom>
          <a:noFill/>
          <a:ln>
            <a:noFill/>
          </a:ln>
        </p:spPr>
        <p:txBody>
          <a:bodyPr anchorCtr="0" anchor="t" bIns="45700" lIns="54850" spcFirstLastPara="1" rIns="91425" wrap="square" tIns="91425">
            <a:noAutofit/>
          </a:bodyPr>
          <a:lstStyle>
            <a:lvl1pPr indent="-350520" lvl="0" marL="457200" algn="l">
              <a:spcBef>
                <a:spcPts val="0"/>
              </a:spcBef>
              <a:spcAft>
                <a:spcPts val="0"/>
              </a:spcAft>
              <a:buSzPts val="1920"/>
              <a:buChar char="◼"/>
              <a:defRPr sz="2400"/>
            </a:lvl1pPr>
            <a:lvl2pPr indent="-342900" lvl="1" marL="914400" algn="l">
              <a:spcBef>
                <a:spcPts val="400"/>
              </a:spcBef>
              <a:spcAft>
                <a:spcPts val="0"/>
              </a:spcAft>
              <a:buSzPts val="1800"/>
              <a:buChar char="▪"/>
              <a:defRPr sz="2000"/>
            </a:lvl2pPr>
            <a:lvl3pPr indent="-342900" lvl="2" marL="1371600" algn="l">
              <a:spcBef>
                <a:spcPts val="360"/>
              </a:spcBef>
              <a:spcAft>
                <a:spcPts val="0"/>
              </a:spcAft>
              <a:buSzPts val="1800"/>
              <a:buChar char="▪"/>
              <a:defRPr sz="1800"/>
            </a:lvl3pPr>
            <a:lvl4pPr indent="-330200" lvl="3" marL="1828800" algn="l">
              <a:spcBef>
                <a:spcPts val="320"/>
              </a:spcBef>
              <a:spcAft>
                <a:spcPts val="0"/>
              </a:spcAft>
              <a:buSzPts val="1600"/>
              <a:buChar char="▪"/>
              <a:defRPr sz="1600"/>
            </a:lvl4pPr>
            <a:lvl5pPr indent="-330200" lvl="4" marL="2286000" algn="l">
              <a:spcBef>
                <a:spcPts val="320"/>
              </a:spcBef>
              <a:spcAft>
                <a:spcPts val="0"/>
              </a:spcAft>
              <a:buSzPts val="1600"/>
              <a:buChar char="🢝"/>
              <a:defRPr sz="1600"/>
            </a:lvl5pPr>
            <a:lvl6pPr indent="-330200" lvl="5" marL="2743200" algn="l">
              <a:spcBef>
                <a:spcPts val="320"/>
              </a:spcBef>
              <a:spcAft>
                <a:spcPts val="0"/>
              </a:spcAft>
              <a:buSzPts val="1600"/>
              <a:buChar char="●"/>
              <a:defRPr sz="1600"/>
            </a:lvl6pPr>
            <a:lvl7pPr indent="-330200" lvl="6" marL="3200400" algn="l">
              <a:spcBef>
                <a:spcPts val="320"/>
              </a:spcBef>
              <a:spcAft>
                <a:spcPts val="0"/>
              </a:spcAft>
              <a:buSzPts val="1600"/>
              <a:buChar char="●"/>
              <a:defRPr sz="1600"/>
            </a:lvl7pPr>
            <a:lvl8pPr indent="-330200" lvl="7" marL="3657600" algn="l">
              <a:spcBef>
                <a:spcPts val="320"/>
              </a:spcBef>
              <a:spcAft>
                <a:spcPts val="0"/>
              </a:spcAft>
              <a:buSzPts val="1600"/>
              <a:buChar char="●"/>
              <a:defRPr sz="1600"/>
            </a:lvl8pPr>
            <a:lvl9pPr indent="-330200" lvl="8" marL="4114800" algn="l">
              <a:spcBef>
                <a:spcPts val="320"/>
              </a:spcBef>
              <a:spcAft>
                <a:spcPts val="0"/>
              </a:spcAft>
              <a:buSzPts val="1600"/>
              <a:buChar char="●"/>
              <a:defRPr sz="1600"/>
            </a:lvl9pPr>
          </a:lstStyle>
          <a:p/>
        </p:txBody>
      </p:sp>
      <p:sp>
        <p:nvSpPr>
          <p:cNvPr id="72" name="Google Shape;72;p45"/>
          <p:cNvSpPr txBox="1"/>
          <p:nvPr>
            <p:ph idx="3" type="body"/>
          </p:nvPr>
        </p:nvSpPr>
        <p:spPr>
          <a:xfrm>
            <a:off x="4645025" y="1698987"/>
            <a:ext cx="4041775" cy="715355"/>
          </a:xfrm>
          <a:prstGeom prst="rect">
            <a:avLst/>
          </a:prstGeom>
          <a:noFill/>
          <a:ln>
            <a:noFill/>
          </a:ln>
        </p:spPr>
        <p:txBody>
          <a:bodyPr anchorCtr="0" anchor="ctr" bIns="45700" lIns="146300" spcFirstLastPara="1" rIns="91425" wrap="square" tIns="91425">
            <a:noAutofit/>
          </a:bodyPr>
          <a:lstStyle>
            <a:lvl1pPr indent="-228600" lvl="0" marL="457200" algn="l">
              <a:spcBef>
                <a:spcPts val="0"/>
              </a:spcBef>
              <a:spcAft>
                <a:spcPts val="0"/>
              </a:spcAft>
              <a:buSzPts val="1840"/>
              <a:buNone/>
              <a:defRPr b="1" sz="2300" cap="none"/>
            </a:lvl1pPr>
            <a:lvl2pPr indent="-228600" lvl="1" marL="914400" algn="l">
              <a:spcBef>
                <a:spcPts val="400"/>
              </a:spcBef>
              <a:spcAft>
                <a:spcPts val="0"/>
              </a:spcAft>
              <a:buSzPts val="1800"/>
              <a:buNone/>
              <a:defRPr b="1" sz="2000"/>
            </a:lvl2pPr>
            <a:lvl3pPr indent="-228600" lvl="2" marL="1371600" algn="l">
              <a:spcBef>
                <a:spcPts val="360"/>
              </a:spcBef>
              <a:spcAft>
                <a:spcPts val="0"/>
              </a:spcAft>
              <a:buSzPts val="180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228600" lvl="5" marL="2743200" algn="l">
              <a:spcBef>
                <a:spcPts val="320"/>
              </a:spcBef>
              <a:spcAft>
                <a:spcPts val="0"/>
              </a:spcAft>
              <a:buSzPts val="1600"/>
              <a:buNone/>
              <a:defRPr b="1" sz="1600"/>
            </a:lvl6pPr>
            <a:lvl7pPr indent="-228600" lvl="6" marL="3200400" algn="l">
              <a:spcBef>
                <a:spcPts val="320"/>
              </a:spcBef>
              <a:spcAft>
                <a:spcPts val="0"/>
              </a:spcAft>
              <a:buSzPts val="1600"/>
              <a:buNone/>
              <a:defRPr b="1" sz="1600"/>
            </a:lvl7pPr>
            <a:lvl8pPr indent="-228600" lvl="7" marL="3657600" algn="l">
              <a:spcBef>
                <a:spcPts val="320"/>
              </a:spcBef>
              <a:spcAft>
                <a:spcPts val="0"/>
              </a:spcAft>
              <a:buSzPts val="1600"/>
              <a:buNone/>
              <a:defRPr b="1" sz="1600"/>
            </a:lvl8pPr>
            <a:lvl9pPr indent="-228600" lvl="8" marL="4114800" algn="l">
              <a:spcBef>
                <a:spcPts val="320"/>
              </a:spcBef>
              <a:spcAft>
                <a:spcPts val="0"/>
              </a:spcAft>
              <a:buSzPts val="1600"/>
              <a:buNone/>
              <a:defRPr b="1" sz="1600"/>
            </a:lvl9pPr>
          </a:lstStyle>
          <a:p/>
        </p:txBody>
      </p:sp>
      <p:sp>
        <p:nvSpPr>
          <p:cNvPr id="73" name="Google Shape;73;p45"/>
          <p:cNvSpPr txBox="1"/>
          <p:nvPr>
            <p:ph idx="4" type="body"/>
          </p:nvPr>
        </p:nvSpPr>
        <p:spPr>
          <a:xfrm>
            <a:off x="4645025" y="2449512"/>
            <a:ext cx="4041775" cy="3951288"/>
          </a:xfrm>
          <a:prstGeom prst="rect">
            <a:avLst/>
          </a:prstGeom>
          <a:noFill/>
          <a:ln>
            <a:noFill/>
          </a:ln>
        </p:spPr>
        <p:txBody>
          <a:bodyPr anchorCtr="0" anchor="t" bIns="45700" lIns="54850" spcFirstLastPara="1" rIns="91425" wrap="square" tIns="91425">
            <a:noAutofit/>
          </a:bodyPr>
          <a:lstStyle>
            <a:lvl1pPr indent="-350520" lvl="0" marL="457200" algn="l">
              <a:spcBef>
                <a:spcPts val="0"/>
              </a:spcBef>
              <a:spcAft>
                <a:spcPts val="0"/>
              </a:spcAft>
              <a:buSzPts val="1920"/>
              <a:buChar char="◼"/>
              <a:defRPr sz="2400"/>
            </a:lvl1pPr>
            <a:lvl2pPr indent="-342900" lvl="1" marL="914400" algn="l">
              <a:spcBef>
                <a:spcPts val="400"/>
              </a:spcBef>
              <a:spcAft>
                <a:spcPts val="0"/>
              </a:spcAft>
              <a:buSzPts val="1800"/>
              <a:buChar char="▪"/>
              <a:defRPr sz="2000"/>
            </a:lvl2pPr>
            <a:lvl3pPr indent="-342900" lvl="2" marL="1371600" algn="l">
              <a:spcBef>
                <a:spcPts val="360"/>
              </a:spcBef>
              <a:spcAft>
                <a:spcPts val="0"/>
              </a:spcAft>
              <a:buSzPts val="1800"/>
              <a:buChar char="▪"/>
              <a:defRPr sz="1800"/>
            </a:lvl3pPr>
            <a:lvl4pPr indent="-330200" lvl="3" marL="1828800" algn="l">
              <a:spcBef>
                <a:spcPts val="320"/>
              </a:spcBef>
              <a:spcAft>
                <a:spcPts val="0"/>
              </a:spcAft>
              <a:buSzPts val="1600"/>
              <a:buChar char="▪"/>
              <a:defRPr sz="1600"/>
            </a:lvl4pPr>
            <a:lvl5pPr indent="-330200" lvl="4" marL="2286000" algn="l">
              <a:spcBef>
                <a:spcPts val="320"/>
              </a:spcBef>
              <a:spcAft>
                <a:spcPts val="0"/>
              </a:spcAft>
              <a:buSzPts val="1600"/>
              <a:buChar char="🢝"/>
              <a:defRPr sz="1600"/>
            </a:lvl5pPr>
            <a:lvl6pPr indent="-330200" lvl="5" marL="2743200" algn="l">
              <a:spcBef>
                <a:spcPts val="320"/>
              </a:spcBef>
              <a:spcAft>
                <a:spcPts val="0"/>
              </a:spcAft>
              <a:buSzPts val="1600"/>
              <a:buChar char="●"/>
              <a:defRPr sz="1600"/>
            </a:lvl6pPr>
            <a:lvl7pPr indent="-330200" lvl="6" marL="3200400" algn="l">
              <a:spcBef>
                <a:spcPts val="320"/>
              </a:spcBef>
              <a:spcAft>
                <a:spcPts val="0"/>
              </a:spcAft>
              <a:buSzPts val="1600"/>
              <a:buChar char="●"/>
              <a:defRPr sz="1600"/>
            </a:lvl7pPr>
            <a:lvl8pPr indent="-330200" lvl="7" marL="3657600" algn="l">
              <a:spcBef>
                <a:spcPts val="320"/>
              </a:spcBef>
              <a:spcAft>
                <a:spcPts val="0"/>
              </a:spcAft>
              <a:buSzPts val="1600"/>
              <a:buChar char="●"/>
              <a:defRPr sz="1600"/>
            </a:lvl8pPr>
            <a:lvl9pPr indent="-330200" lvl="8" marL="4114800" algn="l">
              <a:spcBef>
                <a:spcPts val="320"/>
              </a:spcBef>
              <a:spcAft>
                <a:spcPts val="0"/>
              </a:spcAft>
              <a:buSzPts val="1600"/>
              <a:buChar char="●"/>
              <a:defRPr sz="1600"/>
            </a:lvl9pPr>
          </a:lstStyle>
          <a:p/>
        </p:txBody>
      </p:sp>
      <p:sp>
        <p:nvSpPr>
          <p:cNvPr id="74" name="Google Shape;74;p45"/>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45"/>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5"/>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7" name="Shape 77"/>
        <p:cNvGrpSpPr/>
        <p:nvPr/>
      </p:nvGrpSpPr>
      <p:grpSpPr>
        <a:xfrm>
          <a:off x="0" y="0"/>
          <a:ext cx="0" cy="0"/>
          <a:chOff x="0" y="0"/>
          <a:chExt cx="0" cy="0"/>
        </a:xfrm>
      </p:grpSpPr>
      <p:sp>
        <p:nvSpPr>
          <p:cNvPr id="78" name="Google Shape;78;p46"/>
          <p:cNvSpPr txBox="1"/>
          <p:nvPr>
            <p:ph type="title"/>
          </p:nvPr>
        </p:nvSpPr>
        <p:spPr>
          <a:xfrm>
            <a:off x="457200" y="152400"/>
            <a:ext cx="8229600" cy="1250950"/>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6"/>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6"/>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6"/>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82" name="Shape 82"/>
        <p:cNvGrpSpPr/>
        <p:nvPr/>
      </p:nvGrpSpPr>
      <p:grpSpPr>
        <a:xfrm>
          <a:off x="0" y="0"/>
          <a:ext cx="0" cy="0"/>
          <a:chOff x="0" y="0"/>
          <a:chExt cx="0" cy="0"/>
        </a:xfrm>
      </p:grpSpPr>
      <p:sp>
        <p:nvSpPr>
          <p:cNvPr id="83" name="Google Shape;83;p47"/>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7"/>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7"/>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6" name="Shape 86"/>
        <p:cNvGrpSpPr/>
        <p:nvPr/>
      </p:nvGrpSpPr>
      <p:grpSpPr>
        <a:xfrm>
          <a:off x="0" y="0"/>
          <a:ext cx="0" cy="0"/>
          <a:chOff x="0" y="0"/>
          <a:chExt cx="0" cy="0"/>
        </a:xfrm>
      </p:grpSpPr>
      <p:sp>
        <p:nvSpPr>
          <p:cNvPr id="87" name="Google Shape;87;p48"/>
          <p:cNvSpPr/>
          <p:nvPr/>
        </p:nvSpPr>
        <p:spPr>
          <a:xfrm>
            <a:off x="2855913" y="0"/>
            <a:ext cx="46037" cy="145415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88" name="Google Shape;88;p48"/>
          <p:cNvSpPr/>
          <p:nvPr/>
        </p:nvSpPr>
        <p:spPr>
          <a:xfrm>
            <a:off x="2855913" y="0"/>
            <a:ext cx="46037" cy="145415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89" name="Google Shape;89;p48"/>
          <p:cNvSpPr txBox="1"/>
          <p:nvPr>
            <p:ph type="title"/>
          </p:nvPr>
        </p:nvSpPr>
        <p:spPr>
          <a:xfrm>
            <a:off x="167838" y="152400"/>
            <a:ext cx="2523744" cy="978408"/>
          </a:xfrm>
          <a:prstGeom prst="rect">
            <a:avLst/>
          </a:prstGeom>
          <a:noFill/>
          <a:ln>
            <a:noFill/>
          </a:ln>
        </p:spPr>
        <p:txBody>
          <a:bodyPr anchorCtr="0" anchor="b" bIns="0" lIns="73150" spcFirstLastPara="1" rIns="45700" wrap="square" tIns="45700">
            <a:normAutofit/>
          </a:bodyPr>
          <a:lstStyle>
            <a:lvl1pPr lvl="0" algn="l">
              <a:spcBef>
                <a:spcPts val="0"/>
              </a:spcBef>
              <a:spcAft>
                <a:spcPts val="0"/>
              </a:spcAft>
              <a:buSzPts val="1400"/>
              <a:buNone/>
              <a:defRPr b="0"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48"/>
          <p:cNvSpPr txBox="1"/>
          <p:nvPr>
            <p:ph idx="1" type="body"/>
          </p:nvPr>
        </p:nvSpPr>
        <p:spPr>
          <a:xfrm>
            <a:off x="3019377" y="1743133"/>
            <a:ext cx="5920641" cy="4558885"/>
          </a:xfrm>
          <a:prstGeom prst="rect">
            <a:avLst/>
          </a:prstGeom>
          <a:noFill/>
          <a:ln>
            <a:noFill/>
          </a:ln>
        </p:spPr>
        <p:txBody>
          <a:bodyPr anchorCtr="0" anchor="t" bIns="45700" lIns="54850" spcFirstLastPara="1" rIns="91425" wrap="square" tIns="91425">
            <a:noAutofit/>
          </a:bodyPr>
          <a:lstStyle>
            <a:lvl1pPr indent="-391160" lvl="0" marL="457200" algn="l">
              <a:spcBef>
                <a:spcPts val="0"/>
              </a:spcBef>
              <a:spcAft>
                <a:spcPts val="0"/>
              </a:spcAft>
              <a:buSzPts val="2560"/>
              <a:buChar char="◼"/>
              <a:defRPr sz="3200"/>
            </a:lvl1pPr>
            <a:lvl2pPr indent="-388619" lvl="1" marL="914400" algn="l">
              <a:spcBef>
                <a:spcPts val="560"/>
              </a:spcBef>
              <a:spcAft>
                <a:spcPts val="0"/>
              </a:spcAft>
              <a:buSzPts val="2520"/>
              <a:buChar char="▪"/>
              <a:defRPr sz="2800"/>
            </a:lvl2pPr>
            <a:lvl3pPr indent="-381000" lvl="2" marL="1371600" algn="l">
              <a:spcBef>
                <a:spcPts val="480"/>
              </a:spcBef>
              <a:spcAft>
                <a:spcPts val="0"/>
              </a:spcAft>
              <a:buSzPts val="2400"/>
              <a:buChar char="▪"/>
              <a:defRPr sz="2400"/>
            </a:lvl3pPr>
            <a:lvl4pPr indent="-355600" lvl="3" marL="1828800" algn="l">
              <a:spcBef>
                <a:spcPts val="400"/>
              </a:spcBef>
              <a:spcAft>
                <a:spcPts val="0"/>
              </a:spcAft>
              <a:buSzPts val="2000"/>
              <a:buChar char="▪"/>
              <a:defRPr sz="2000"/>
            </a:lvl4pPr>
            <a:lvl5pPr indent="-355600" lvl="4" marL="2286000" algn="l">
              <a:spcBef>
                <a:spcPts val="400"/>
              </a:spcBef>
              <a:spcAft>
                <a:spcPts val="0"/>
              </a:spcAft>
              <a:buSzPts val="2000"/>
              <a:buChar char="🢝"/>
              <a:defRPr sz="2000"/>
            </a:lvl5pPr>
            <a:lvl6pPr indent="-355600" lvl="5" marL="2743200" algn="l">
              <a:spcBef>
                <a:spcPts val="400"/>
              </a:spcBef>
              <a:spcAft>
                <a:spcPts val="0"/>
              </a:spcAft>
              <a:buSzPts val="2000"/>
              <a:buChar char="●"/>
              <a:defRPr sz="2000"/>
            </a:lvl6pPr>
            <a:lvl7pPr indent="-355600" lvl="6" marL="3200400" algn="l">
              <a:spcBef>
                <a:spcPts val="400"/>
              </a:spcBef>
              <a:spcAft>
                <a:spcPts val="0"/>
              </a:spcAft>
              <a:buSzPts val="2000"/>
              <a:buChar char="●"/>
              <a:defRPr sz="2000"/>
            </a:lvl7pPr>
            <a:lvl8pPr indent="-355600" lvl="7" marL="3657600" algn="l">
              <a:spcBef>
                <a:spcPts val="400"/>
              </a:spcBef>
              <a:spcAft>
                <a:spcPts val="0"/>
              </a:spcAft>
              <a:buSzPts val="2000"/>
              <a:buChar char="●"/>
              <a:defRPr sz="2000"/>
            </a:lvl8pPr>
            <a:lvl9pPr indent="-355600" lvl="8" marL="4114800" algn="l">
              <a:spcBef>
                <a:spcPts val="400"/>
              </a:spcBef>
              <a:spcAft>
                <a:spcPts val="0"/>
              </a:spcAft>
              <a:buSzPts val="2000"/>
              <a:buChar char="●"/>
              <a:defRPr sz="2000"/>
            </a:lvl9pPr>
          </a:lstStyle>
          <a:p/>
        </p:txBody>
      </p:sp>
      <p:sp>
        <p:nvSpPr>
          <p:cNvPr id="91" name="Google Shape;91;p48"/>
          <p:cNvSpPr txBox="1"/>
          <p:nvPr>
            <p:ph idx="2" type="body"/>
          </p:nvPr>
        </p:nvSpPr>
        <p:spPr>
          <a:xfrm>
            <a:off x="167838" y="1730018"/>
            <a:ext cx="2468880" cy="4572000"/>
          </a:xfrm>
          <a:prstGeom prst="rect">
            <a:avLst/>
          </a:prstGeom>
          <a:noFill/>
          <a:ln>
            <a:noFill/>
          </a:ln>
        </p:spPr>
        <p:txBody>
          <a:bodyPr anchorCtr="0" anchor="t" bIns="45700" lIns="54850" spcFirstLastPara="1" rIns="91425" wrap="square" tIns="91425">
            <a:noAutofit/>
          </a:bodyPr>
          <a:lstStyle>
            <a:lvl1pPr indent="-228600" lvl="0" marL="457200" algn="l">
              <a:spcBef>
                <a:spcPts val="0"/>
              </a:spcBef>
              <a:spcAft>
                <a:spcPts val="0"/>
              </a:spcAft>
              <a:buSzPts val="1120"/>
              <a:buNone/>
              <a:defRPr sz="1400"/>
            </a:lvl1pPr>
            <a:lvl2pPr indent="-228600" lvl="1" marL="914400" algn="l">
              <a:spcBef>
                <a:spcPts val="240"/>
              </a:spcBef>
              <a:spcAft>
                <a:spcPts val="0"/>
              </a:spcAft>
              <a:buSzPts val="1080"/>
              <a:buNone/>
              <a:defRPr sz="1200"/>
            </a:lvl2pPr>
            <a:lvl3pPr indent="-228600" lvl="2" marL="1371600" algn="l">
              <a:spcBef>
                <a:spcPts val="200"/>
              </a:spcBef>
              <a:spcAft>
                <a:spcPts val="0"/>
              </a:spcAft>
              <a:buSzPts val="1000"/>
              <a:buNone/>
              <a:defRPr sz="1000"/>
            </a:lvl3pPr>
            <a:lvl4pPr indent="-228600" lvl="3" marL="1828800" algn="l">
              <a:spcBef>
                <a:spcPts val="180"/>
              </a:spcBef>
              <a:spcAft>
                <a:spcPts val="0"/>
              </a:spcAft>
              <a:buSzPts val="900"/>
              <a:buNone/>
              <a:defRPr sz="900"/>
            </a:lvl4pPr>
            <a:lvl5pPr indent="-228600" lvl="4" marL="2286000" algn="l">
              <a:spcBef>
                <a:spcPts val="180"/>
              </a:spcBef>
              <a:spcAft>
                <a:spcPts val="0"/>
              </a:spcAft>
              <a:buSzPts val="900"/>
              <a:buNone/>
              <a:defRPr sz="900"/>
            </a:lvl5pPr>
            <a:lvl6pPr indent="-228600" lvl="5" marL="2743200" algn="l">
              <a:spcBef>
                <a:spcPts val="180"/>
              </a:spcBef>
              <a:spcAft>
                <a:spcPts val="0"/>
              </a:spcAft>
              <a:buSzPts val="900"/>
              <a:buNone/>
              <a:defRPr sz="900"/>
            </a:lvl6pPr>
            <a:lvl7pPr indent="-228600" lvl="6" marL="3200400" algn="l">
              <a:spcBef>
                <a:spcPts val="180"/>
              </a:spcBef>
              <a:spcAft>
                <a:spcPts val="0"/>
              </a:spcAft>
              <a:buSzPts val="900"/>
              <a:buNone/>
              <a:defRPr sz="900"/>
            </a:lvl7pPr>
            <a:lvl8pPr indent="-228600" lvl="7" marL="3657600" algn="l">
              <a:spcBef>
                <a:spcPts val="180"/>
              </a:spcBef>
              <a:spcAft>
                <a:spcPts val="0"/>
              </a:spcAft>
              <a:buSzPts val="900"/>
              <a:buNone/>
              <a:defRPr sz="900"/>
            </a:lvl8pPr>
            <a:lvl9pPr indent="-228600" lvl="8" marL="4114800" algn="l">
              <a:spcBef>
                <a:spcPts val="180"/>
              </a:spcBef>
              <a:spcAft>
                <a:spcPts val="0"/>
              </a:spcAft>
              <a:buSzPts val="900"/>
              <a:buNone/>
              <a:defRPr sz="900"/>
            </a:lvl9pPr>
          </a:lstStyle>
          <a:p/>
        </p:txBody>
      </p:sp>
      <p:sp>
        <p:nvSpPr>
          <p:cNvPr id="92" name="Google Shape;92;p48"/>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48"/>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8"/>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bg>
      <p:bgPr>
        <a:solidFill>
          <a:schemeClr val="lt2"/>
        </a:solidFill>
      </p:bgPr>
    </p:bg>
    <p:spTree>
      <p:nvGrpSpPr>
        <p:cNvPr id="95" name="Shape 95"/>
        <p:cNvGrpSpPr/>
        <p:nvPr/>
      </p:nvGrpSpPr>
      <p:grpSpPr>
        <a:xfrm>
          <a:off x="0" y="0"/>
          <a:ext cx="0" cy="0"/>
          <a:chOff x="0" y="0"/>
          <a:chExt cx="0" cy="0"/>
        </a:xfrm>
      </p:grpSpPr>
      <p:sp>
        <p:nvSpPr>
          <p:cNvPr id="96" name="Google Shape;96;p49"/>
          <p:cNvSpPr/>
          <p:nvPr/>
        </p:nvSpPr>
        <p:spPr>
          <a:xfrm>
            <a:off x="2855913" y="0"/>
            <a:ext cx="46037"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97" name="Google Shape;97;p49"/>
          <p:cNvSpPr/>
          <p:nvPr/>
        </p:nvSpPr>
        <p:spPr>
          <a:xfrm>
            <a:off x="2855913" y="0"/>
            <a:ext cx="46037"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98" name="Google Shape;98;p49"/>
          <p:cNvSpPr txBox="1"/>
          <p:nvPr>
            <p:ph type="title"/>
          </p:nvPr>
        </p:nvSpPr>
        <p:spPr>
          <a:xfrm>
            <a:off x="164592" y="155448"/>
            <a:ext cx="2525150" cy="978408"/>
          </a:xfrm>
          <a:prstGeom prst="rect">
            <a:avLst/>
          </a:prstGeom>
          <a:noFill/>
          <a:ln>
            <a:noFill/>
          </a:ln>
        </p:spPr>
        <p:txBody>
          <a:bodyPr anchorCtr="0" anchor="b" bIns="0" lIns="73150" spcFirstLastPara="1" rIns="45700" wrap="square" tIns="45700">
            <a:normAutofit/>
          </a:bodyPr>
          <a:lstStyle>
            <a:lvl1pPr lvl="0" algn="l">
              <a:spcBef>
                <a:spcPts val="0"/>
              </a:spcBef>
              <a:spcAft>
                <a:spcPts val="0"/>
              </a:spcAft>
              <a:buSzPts val="1400"/>
              <a:buNone/>
              <a:defRPr b="0"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49"/>
          <p:cNvSpPr/>
          <p:nvPr>
            <p:ph idx="2" type="pic"/>
          </p:nvPr>
        </p:nvSpPr>
        <p:spPr>
          <a:xfrm>
            <a:off x="2903805" y="1484808"/>
            <a:ext cx="6247397" cy="5373192"/>
          </a:xfrm>
          <a:prstGeom prst="rect">
            <a:avLst/>
          </a:prstGeom>
          <a:solidFill>
            <a:srgbClr val="C7C2B7"/>
          </a:solidFill>
          <a:ln>
            <a:noFill/>
          </a:ln>
        </p:spPr>
      </p:sp>
      <p:sp>
        <p:nvSpPr>
          <p:cNvPr id="100" name="Google Shape;100;p49"/>
          <p:cNvSpPr txBox="1"/>
          <p:nvPr>
            <p:ph idx="1" type="body"/>
          </p:nvPr>
        </p:nvSpPr>
        <p:spPr>
          <a:xfrm>
            <a:off x="164592" y="1728216"/>
            <a:ext cx="2468880" cy="4572000"/>
          </a:xfrm>
          <a:prstGeom prst="rect">
            <a:avLst/>
          </a:prstGeom>
          <a:noFill/>
          <a:ln>
            <a:noFill/>
          </a:ln>
        </p:spPr>
        <p:txBody>
          <a:bodyPr anchorCtr="0" anchor="t" bIns="45700" lIns="54850" spcFirstLastPara="1" rIns="91425" wrap="square" tIns="91425">
            <a:noAutofit/>
          </a:bodyPr>
          <a:lstStyle>
            <a:lvl1pPr indent="-228600" lvl="0" marL="457200" algn="l">
              <a:spcBef>
                <a:spcPts val="0"/>
              </a:spcBef>
              <a:spcAft>
                <a:spcPts val="0"/>
              </a:spcAft>
              <a:buSzPts val="1120"/>
              <a:buNone/>
              <a:defRPr sz="1400"/>
            </a:lvl1pPr>
            <a:lvl2pPr indent="-228600" lvl="1" marL="914400" algn="l">
              <a:spcBef>
                <a:spcPts val="240"/>
              </a:spcBef>
              <a:spcAft>
                <a:spcPts val="0"/>
              </a:spcAft>
              <a:buSzPts val="1080"/>
              <a:buNone/>
              <a:defRPr sz="1200"/>
            </a:lvl2pPr>
            <a:lvl3pPr indent="-228600" lvl="2" marL="1371600" algn="l">
              <a:spcBef>
                <a:spcPts val="200"/>
              </a:spcBef>
              <a:spcAft>
                <a:spcPts val="0"/>
              </a:spcAft>
              <a:buSzPts val="1000"/>
              <a:buNone/>
              <a:defRPr sz="1000"/>
            </a:lvl3pPr>
            <a:lvl4pPr indent="-228600" lvl="3" marL="1828800" algn="l">
              <a:spcBef>
                <a:spcPts val="180"/>
              </a:spcBef>
              <a:spcAft>
                <a:spcPts val="0"/>
              </a:spcAft>
              <a:buSzPts val="900"/>
              <a:buNone/>
              <a:defRPr sz="900"/>
            </a:lvl4pPr>
            <a:lvl5pPr indent="-228600" lvl="4" marL="2286000" algn="l">
              <a:spcBef>
                <a:spcPts val="180"/>
              </a:spcBef>
              <a:spcAft>
                <a:spcPts val="0"/>
              </a:spcAft>
              <a:buSzPts val="900"/>
              <a:buNone/>
              <a:defRPr sz="900"/>
            </a:lvl5pPr>
            <a:lvl6pPr indent="-228600" lvl="5" marL="2743200" algn="l">
              <a:spcBef>
                <a:spcPts val="180"/>
              </a:spcBef>
              <a:spcAft>
                <a:spcPts val="0"/>
              </a:spcAft>
              <a:buSzPts val="900"/>
              <a:buNone/>
              <a:defRPr sz="900"/>
            </a:lvl6pPr>
            <a:lvl7pPr indent="-228600" lvl="6" marL="3200400" algn="l">
              <a:spcBef>
                <a:spcPts val="180"/>
              </a:spcBef>
              <a:spcAft>
                <a:spcPts val="0"/>
              </a:spcAft>
              <a:buSzPts val="900"/>
              <a:buNone/>
              <a:defRPr sz="900"/>
            </a:lvl7pPr>
            <a:lvl8pPr indent="-228600" lvl="7" marL="3657600" algn="l">
              <a:spcBef>
                <a:spcPts val="180"/>
              </a:spcBef>
              <a:spcAft>
                <a:spcPts val="0"/>
              </a:spcAft>
              <a:buSzPts val="900"/>
              <a:buNone/>
              <a:defRPr sz="900"/>
            </a:lvl8pPr>
            <a:lvl9pPr indent="-228600" lvl="8" marL="4114800" algn="l">
              <a:spcBef>
                <a:spcPts val="180"/>
              </a:spcBef>
              <a:spcAft>
                <a:spcPts val="0"/>
              </a:spcAft>
              <a:buSzPts val="900"/>
              <a:buNone/>
              <a:defRPr sz="900"/>
            </a:lvl9pPr>
          </a:lstStyle>
          <a:p/>
        </p:txBody>
      </p:sp>
      <p:sp>
        <p:nvSpPr>
          <p:cNvPr id="101" name="Google Shape;101;p49"/>
          <p:cNvSpPr txBox="1"/>
          <p:nvPr>
            <p:ph idx="10" type="dt"/>
          </p:nvPr>
        </p:nvSpPr>
        <p:spPr>
          <a:xfrm>
            <a:off x="165100" y="1169988"/>
            <a:ext cx="2522538" cy="201612"/>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49"/>
          <p:cNvSpPr txBox="1"/>
          <p:nvPr>
            <p:ph idx="11" type="ftr"/>
          </p:nvPr>
        </p:nvSpPr>
        <p:spPr>
          <a:xfrm>
            <a:off x="3035300" y="1169988"/>
            <a:ext cx="5194300" cy="201612"/>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solidFill>
                  <a:srgbClr val="BABABA"/>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3" name="Google Shape;103;p49"/>
          <p:cNvSpPr txBox="1"/>
          <p:nvPr>
            <p:ph idx="12" type="sldNum"/>
          </p:nvPr>
        </p:nvSpPr>
        <p:spPr>
          <a:xfrm>
            <a:off x="8339138" y="1169988"/>
            <a:ext cx="733425" cy="201612"/>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04" name="Shape 104"/>
        <p:cNvGrpSpPr/>
        <p:nvPr/>
      </p:nvGrpSpPr>
      <p:grpSpPr>
        <a:xfrm>
          <a:off x="0" y="0"/>
          <a:ext cx="0" cy="0"/>
          <a:chOff x="0" y="0"/>
          <a:chExt cx="0" cy="0"/>
        </a:xfrm>
      </p:grpSpPr>
      <p:sp>
        <p:nvSpPr>
          <p:cNvPr id="105" name="Google Shape;105;p50"/>
          <p:cNvSpPr txBox="1"/>
          <p:nvPr>
            <p:ph type="title"/>
          </p:nvPr>
        </p:nvSpPr>
        <p:spPr>
          <a:xfrm>
            <a:off x="457200" y="152400"/>
            <a:ext cx="8229600" cy="1250950"/>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50"/>
          <p:cNvSpPr txBox="1"/>
          <p:nvPr>
            <p:ph idx="1" type="body"/>
          </p:nvPr>
        </p:nvSpPr>
        <p:spPr>
          <a:xfrm rot="5400000">
            <a:off x="2259013" y="-26987"/>
            <a:ext cx="4625975" cy="82296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07" name="Google Shape;107;p50"/>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50"/>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50"/>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110" name="Shape 110"/>
        <p:cNvGrpSpPr/>
        <p:nvPr/>
      </p:nvGrpSpPr>
      <p:grpSpPr>
        <a:xfrm>
          <a:off x="0" y="0"/>
          <a:ext cx="0" cy="0"/>
          <a:chOff x="0" y="0"/>
          <a:chExt cx="0" cy="0"/>
        </a:xfrm>
      </p:grpSpPr>
      <p:sp>
        <p:nvSpPr>
          <p:cNvPr id="111" name="Google Shape;111;p51"/>
          <p:cNvSpPr/>
          <p:nvPr/>
        </p:nvSpPr>
        <p:spPr>
          <a:xfrm>
            <a:off x="6599238" y="0"/>
            <a:ext cx="46037" cy="6858000"/>
          </a:xfrm>
          <a:prstGeom prst="rect">
            <a:avLst/>
          </a:prstGeom>
          <a:solidFill>
            <a:srgbClr val="FFFFFF"/>
          </a:solidFill>
          <a:ln>
            <a:noFill/>
          </a:ln>
          <a:effectLst>
            <a:outerShdw blurRad="31750" rotWithShape="0" algn="tl" dir="10800000" dist="10160">
              <a:srgbClr val="000000">
                <a:alpha val="6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112" name="Google Shape;112;p51"/>
          <p:cNvSpPr/>
          <p:nvPr/>
        </p:nvSpPr>
        <p:spPr>
          <a:xfrm>
            <a:off x="6648450" y="0"/>
            <a:ext cx="2514600" cy="6858000"/>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113" name="Google Shape;113;p51"/>
          <p:cNvSpPr txBox="1"/>
          <p:nvPr>
            <p:ph type="title"/>
          </p:nvPr>
        </p:nvSpPr>
        <p:spPr>
          <a:xfrm rot="5400000">
            <a:off x="4808538" y="2247903"/>
            <a:ext cx="5851525" cy="1905000"/>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51"/>
          <p:cNvSpPr txBox="1"/>
          <p:nvPr>
            <p:ph idx="1" type="body"/>
          </p:nvPr>
        </p:nvSpPr>
        <p:spPr>
          <a:xfrm rot="5400000">
            <a:off x="541338" y="220662"/>
            <a:ext cx="5851525" cy="60198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15" name="Google Shape;115;p51"/>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51"/>
          <p:cNvSpPr txBox="1"/>
          <p:nvPr>
            <p:ph idx="11" type="ftr"/>
          </p:nvPr>
        </p:nvSpPr>
        <p:spPr>
          <a:xfrm>
            <a:off x="2640013" y="6376988"/>
            <a:ext cx="3836987" cy="365125"/>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51"/>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ext, and Content" type="txAndObj">
  <p:cSld name="TEXT_AND_OBJECT">
    <p:spTree>
      <p:nvGrpSpPr>
        <p:cNvPr id="118" name="Shape 118"/>
        <p:cNvGrpSpPr/>
        <p:nvPr/>
      </p:nvGrpSpPr>
      <p:grpSpPr>
        <a:xfrm>
          <a:off x="0" y="0"/>
          <a:ext cx="0" cy="0"/>
          <a:chOff x="0" y="0"/>
          <a:chExt cx="0" cy="0"/>
        </a:xfrm>
      </p:grpSpPr>
      <p:sp>
        <p:nvSpPr>
          <p:cNvPr id="119" name="Google Shape;119;p52"/>
          <p:cNvSpPr txBox="1"/>
          <p:nvPr>
            <p:ph type="title"/>
          </p:nvPr>
        </p:nvSpPr>
        <p:spPr>
          <a:xfrm>
            <a:off x="1600200" y="228600"/>
            <a:ext cx="7419975" cy="1189038"/>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52"/>
          <p:cNvSpPr txBox="1"/>
          <p:nvPr>
            <p:ph idx="1" type="body"/>
          </p:nvPr>
        </p:nvSpPr>
        <p:spPr>
          <a:xfrm>
            <a:off x="1600200" y="1752600"/>
            <a:ext cx="3633788" cy="44958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21" name="Google Shape;121;p52"/>
          <p:cNvSpPr txBox="1"/>
          <p:nvPr>
            <p:ph idx="2" type="body"/>
          </p:nvPr>
        </p:nvSpPr>
        <p:spPr>
          <a:xfrm>
            <a:off x="5386388" y="1752600"/>
            <a:ext cx="3633787" cy="44958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22" name="Google Shape;122;p52"/>
          <p:cNvSpPr txBox="1"/>
          <p:nvPr>
            <p:ph idx="10" type="dt"/>
          </p:nvPr>
        </p:nvSpPr>
        <p:spPr>
          <a:xfrm>
            <a:off x="1676400" y="6400800"/>
            <a:ext cx="1838325" cy="320675"/>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3" name="Google Shape;123;p52"/>
          <p:cNvSpPr txBox="1"/>
          <p:nvPr>
            <p:ph idx="12" type="sldNum"/>
          </p:nvPr>
        </p:nvSpPr>
        <p:spPr>
          <a:xfrm>
            <a:off x="6538913" y="6400800"/>
            <a:ext cx="2481262" cy="320675"/>
          </a:xfrm>
          <a:prstGeom prst="rect">
            <a:avLst/>
          </a:prstGeom>
          <a:noFill/>
          <a:ln>
            <a:noFill/>
          </a:ln>
        </p:spPr>
        <p:txBody>
          <a:bodyPr anchorCtr="0" anchor="b" bIns="0" lIns="91425" spcFirstLastPara="1" rIns="91425" wrap="square" tIns="45700">
            <a:noAutofit/>
          </a:bodyPr>
          <a:lstStyle>
            <a:lvl1pPr indent="0" lvl="0" marL="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r>
              <a:rPr lang="en-US"/>
              <a:t>1-</a:t>
            </a: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over Content" type="txOverObj">
  <p:cSld name="TEXT_OVER_OBJECT">
    <p:spTree>
      <p:nvGrpSpPr>
        <p:cNvPr id="124" name="Shape 124"/>
        <p:cNvGrpSpPr/>
        <p:nvPr/>
      </p:nvGrpSpPr>
      <p:grpSpPr>
        <a:xfrm>
          <a:off x="0" y="0"/>
          <a:ext cx="0" cy="0"/>
          <a:chOff x="0" y="0"/>
          <a:chExt cx="0" cy="0"/>
        </a:xfrm>
      </p:grpSpPr>
      <p:sp>
        <p:nvSpPr>
          <p:cNvPr id="125" name="Google Shape;125;p53"/>
          <p:cNvSpPr txBox="1"/>
          <p:nvPr>
            <p:ph type="title"/>
          </p:nvPr>
        </p:nvSpPr>
        <p:spPr>
          <a:xfrm>
            <a:off x="1600200" y="228600"/>
            <a:ext cx="7419975" cy="1189038"/>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53"/>
          <p:cNvSpPr txBox="1"/>
          <p:nvPr>
            <p:ph idx="1" type="body"/>
          </p:nvPr>
        </p:nvSpPr>
        <p:spPr>
          <a:xfrm>
            <a:off x="1600200" y="1752600"/>
            <a:ext cx="7419975" cy="21717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27" name="Google Shape;127;p53"/>
          <p:cNvSpPr txBox="1"/>
          <p:nvPr>
            <p:ph idx="2" type="body"/>
          </p:nvPr>
        </p:nvSpPr>
        <p:spPr>
          <a:xfrm>
            <a:off x="1600200" y="4076700"/>
            <a:ext cx="7419975" cy="21717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28" name="Google Shape;128;p53"/>
          <p:cNvSpPr txBox="1"/>
          <p:nvPr>
            <p:ph idx="10" type="dt"/>
          </p:nvPr>
        </p:nvSpPr>
        <p:spPr>
          <a:xfrm>
            <a:off x="1676400" y="6400800"/>
            <a:ext cx="1838325" cy="320675"/>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53"/>
          <p:cNvSpPr txBox="1"/>
          <p:nvPr>
            <p:ph idx="12" type="sldNum"/>
          </p:nvPr>
        </p:nvSpPr>
        <p:spPr>
          <a:xfrm>
            <a:off x="6538913" y="6400800"/>
            <a:ext cx="2481262" cy="320675"/>
          </a:xfrm>
          <a:prstGeom prst="rect">
            <a:avLst/>
          </a:prstGeom>
          <a:noFill/>
          <a:ln>
            <a:noFill/>
          </a:ln>
        </p:spPr>
        <p:txBody>
          <a:bodyPr anchorCtr="0" anchor="b" bIns="0" lIns="91425" spcFirstLastPara="1" rIns="91425" wrap="square" tIns="45700">
            <a:noAutofit/>
          </a:bodyPr>
          <a:lstStyle>
            <a:lvl1pPr indent="0" lvl="0" marL="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r>
              <a:rPr lang="en-US"/>
              <a:t>1-</a:t>
            </a: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3.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12.xml"/><Relationship Id="rId10" Type="http://schemas.openxmlformats.org/officeDocument/2006/relationships/slideLayout" Target="../slideLayouts/slideLayout11.xml"/><Relationship Id="rId13" Type="http://schemas.openxmlformats.org/officeDocument/2006/relationships/slideLayout" Target="../slideLayouts/slideLayout14.xml"/><Relationship Id="rId12" Type="http://schemas.openxmlformats.org/officeDocument/2006/relationships/slideLayout" Target="../slideLayouts/slideLayout13.xml"/><Relationship Id="rId1" Type="http://schemas.openxmlformats.org/officeDocument/2006/relationships/slideLayout" Target="../slideLayouts/slideLayout2.xml"/><Relationship Id="rId2" Type="http://schemas.openxmlformats.org/officeDocument/2006/relationships/slideLayout" Target="../slideLayouts/slideLayout3.xml"/><Relationship Id="rId3" Type="http://schemas.openxmlformats.org/officeDocument/2006/relationships/slideLayout" Target="../slideLayouts/slideLayout4.xml"/><Relationship Id="rId4" Type="http://schemas.openxmlformats.org/officeDocument/2006/relationships/slideLayout" Target="../slideLayouts/slideLayout5.xml"/><Relationship Id="rId9" Type="http://schemas.openxmlformats.org/officeDocument/2006/relationships/slideLayout" Target="../slideLayouts/slideLayout10.xml"/><Relationship Id="rId15" Type="http://schemas.openxmlformats.org/officeDocument/2006/relationships/theme" Target="../theme/theme2.xml"/><Relationship Id="rId14" Type="http://schemas.openxmlformats.org/officeDocument/2006/relationships/slideLayout" Target="../slideLayouts/slideLayout15.xml"/><Relationship Id="rId5" Type="http://schemas.openxmlformats.org/officeDocument/2006/relationships/slideLayout" Target="../slideLayouts/slideLayout6.xml"/><Relationship Id="rId6" Type="http://schemas.openxmlformats.org/officeDocument/2006/relationships/slideLayout" Target="../slideLayouts/slideLayout7.xml"/><Relationship Id="rId7" Type="http://schemas.openxmlformats.org/officeDocument/2006/relationships/slideLayout" Target="../slideLayouts/slideLayout8.xml"/><Relationship Id="rId8"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9" name="Shape 9"/>
        <p:cNvGrpSpPr/>
        <p:nvPr/>
      </p:nvGrpSpPr>
      <p:grpSpPr>
        <a:xfrm>
          <a:off x="0" y="0"/>
          <a:ext cx="0" cy="0"/>
          <a:chOff x="0" y="0"/>
          <a:chExt cx="0" cy="0"/>
        </a:xfrm>
      </p:grpSpPr>
      <p:sp>
        <p:nvSpPr>
          <p:cNvPr id="10" name="Google Shape;10;p38"/>
          <p:cNvSpPr/>
          <p:nvPr/>
        </p:nvSpPr>
        <p:spPr>
          <a:xfrm>
            <a:off x="0" y="1436688"/>
            <a:ext cx="9144000" cy="44450"/>
          </a:xfrm>
          <a:prstGeom prst="rect">
            <a:avLst/>
          </a:prstGeom>
          <a:solidFill>
            <a:srgbClr val="FFFFFF"/>
          </a:solidFill>
          <a:ln>
            <a:noFill/>
          </a:ln>
          <a:effectLst>
            <a:outerShdw blurRad="31750" rotWithShape="0" algn="tl" dir="5400000" dist="10160">
              <a:srgbClr val="000000">
                <a:alpha val="6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11" name="Google Shape;11;p38"/>
          <p:cNvSpPr/>
          <p:nvPr/>
        </p:nvSpPr>
        <p:spPr>
          <a:xfrm>
            <a:off x="0" y="0"/>
            <a:ext cx="9144000" cy="1433513"/>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12" name="Google Shape;12;p38"/>
          <p:cNvSpPr txBox="1"/>
          <p:nvPr>
            <p:ph type="title"/>
          </p:nvPr>
        </p:nvSpPr>
        <p:spPr>
          <a:xfrm>
            <a:off x="457200" y="152400"/>
            <a:ext cx="8229600" cy="1250950"/>
          </a:xfrm>
          <a:prstGeom prst="rect">
            <a:avLst/>
          </a:prstGeom>
          <a:noFill/>
          <a:ln>
            <a:noFill/>
          </a:ln>
        </p:spPr>
        <p:txBody>
          <a:bodyPr anchorCtr="0" anchor="ctr" bIns="45700" lIns="91425" spcFirstLastPara="1" rIns="45700" wrap="square" tIns="45700">
            <a:normAutofit/>
          </a:bodyPr>
          <a:lstStyle>
            <a:lvl1pPr lvl="0"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1pPr>
            <a:lvl2pPr lvl="1"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2pPr>
            <a:lvl3pPr lvl="2"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3pPr>
            <a:lvl4pPr lvl="3"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4pPr>
            <a:lvl5pPr lvl="4"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5pPr>
            <a:lvl6pPr lvl="5"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6pPr>
            <a:lvl7pPr lvl="6"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7pPr>
            <a:lvl8pPr lvl="7"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8pPr>
            <a:lvl9pPr lvl="8"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9pPr>
          </a:lstStyle>
          <a:p/>
        </p:txBody>
      </p:sp>
      <p:sp>
        <p:nvSpPr>
          <p:cNvPr id="13" name="Google Shape;13;p38"/>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lvl1pPr indent="-370840" lvl="0" marL="457200" marR="0" rtl="0" algn="l">
              <a:spcBef>
                <a:spcPts val="0"/>
              </a:spcBef>
              <a:spcAft>
                <a:spcPts val="0"/>
              </a:spcAft>
              <a:buClr>
                <a:schemeClr val="accent1"/>
              </a:buClr>
              <a:buSzPts val="2240"/>
              <a:buFont typeface="Noto Sans Symbols"/>
              <a:buChar char="◼"/>
              <a:defRPr b="0" i="0" sz="2800" u="none" cap="none" strike="noStrike">
                <a:solidFill>
                  <a:schemeClr val="lt1"/>
                </a:solidFill>
                <a:latin typeface="Corbel"/>
                <a:ea typeface="Corbel"/>
                <a:cs typeface="Corbel"/>
                <a:sym typeface="Corbel"/>
              </a:defRPr>
            </a:lvl1pPr>
            <a:lvl2pPr indent="-365760" lvl="1" marL="914400" marR="0" rtl="0" algn="l">
              <a:spcBef>
                <a:spcPts val="480"/>
              </a:spcBef>
              <a:spcAft>
                <a:spcPts val="0"/>
              </a:spcAft>
              <a:buClr>
                <a:schemeClr val="accent2"/>
              </a:buClr>
              <a:buSzPts val="2160"/>
              <a:buFont typeface="Noto Sans Symbols"/>
              <a:buChar char="▪"/>
              <a:defRPr b="0" i="0" sz="2400" u="none" cap="none" strike="noStrike">
                <a:solidFill>
                  <a:schemeClr val="lt1"/>
                </a:solidFill>
                <a:latin typeface="Corbel"/>
                <a:ea typeface="Corbel"/>
                <a:cs typeface="Corbel"/>
                <a:sym typeface="Corbel"/>
              </a:defRPr>
            </a:lvl2pPr>
            <a:lvl3pPr indent="-381000" lvl="2" marL="1371600" marR="0" rtl="0" algn="l">
              <a:spcBef>
                <a:spcPts val="480"/>
              </a:spcBef>
              <a:spcAft>
                <a:spcPts val="0"/>
              </a:spcAft>
              <a:buClr>
                <a:srgbClr val="1B587C"/>
              </a:buClr>
              <a:buSzPts val="2400"/>
              <a:buFont typeface="Arial"/>
              <a:buChar char="▪"/>
              <a:defRPr b="0" i="0" sz="2400" u="none" cap="none" strike="noStrike">
                <a:solidFill>
                  <a:schemeClr val="lt1"/>
                </a:solidFill>
                <a:latin typeface="Corbel"/>
                <a:ea typeface="Corbel"/>
                <a:cs typeface="Corbel"/>
                <a:sym typeface="Corbel"/>
              </a:defRPr>
            </a:lvl3pPr>
            <a:lvl4pPr indent="-355600" lvl="3" marL="1828800" marR="0" rtl="0" algn="l">
              <a:spcBef>
                <a:spcPts val="400"/>
              </a:spcBef>
              <a:spcAft>
                <a:spcPts val="0"/>
              </a:spcAft>
              <a:buClr>
                <a:srgbClr val="4E8542"/>
              </a:buClr>
              <a:buSzPts val="2000"/>
              <a:buFont typeface="Arial"/>
              <a:buChar char="▪"/>
              <a:defRPr b="0" i="0" sz="2000" u="none" cap="none" strike="noStrike">
                <a:solidFill>
                  <a:schemeClr val="lt1"/>
                </a:solidFill>
                <a:latin typeface="Corbel"/>
                <a:ea typeface="Corbel"/>
                <a:cs typeface="Corbel"/>
                <a:sym typeface="Corbel"/>
              </a:defRPr>
            </a:lvl4pPr>
            <a:lvl5pPr indent="-355600" lvl="4" marL="2286000" marR="0" rtl="0" algn="l">
              <a:spcBef>
                <a:spcPts val="400"/>
              </a:spcBef>
              <a:spcAft>
                <a:spcPts val="0"/>
              </a:spcAft>
              <a:buClr>
                <a:srgbClr val="604878"/>
              </a:buClr>
              <a:buSzPts val="2000"/>
              <a:buFont typeface="Noto Sans Symbols"/>
              <a:buChar char="🢝"/>
              <a:defRPr b="0" i="0" sz="2000" u="none" cap="none" strike="noStrike">
                <a:solidFill>
                  <a:schemeClr val="lt1"/>
                </a:solidFill>
                <a:latin typeface="Corbel"/>
                <a:ea typeface="Corbel"/>
                <a:cs typeface="Corbel"/>
                <a:sym typeface="Corbel"/>
              </a:defRPr>
            </a:lvl5pPr>
            <a:lvl6pPr indent="-355600" lvl="5" marL="2743200" marR="0" rtl="0" algn="l">
              <a:spcBef>
                <a:spcPts val="400"/>
              </a:spcBef>
              <a:spcAft>
                <a:spcPts val="0"/>
              </a:spcAft>
              <a:buClr>
                <a:schemeClr val="accent6"/>
              </a:buClr>
              <a:buSzPts val="2000"/>
              <a:buFont typeface="Noto Sans Symbols"/>
              <a:buChar char="●"/>
              <a:defRPr b="0" i="0" sz="2000" u="none" cap="none" strike="noStrike">
                <a:solidFill>
                  <a:schemeClr val="lt1"/>
                </a:solidFill>
                <a:latin typeface="Corbel"/>
                <a:ea typeface="Corbel"/>
                <a:cs typeface="Corbel"/>
                <a:sym typeface="Corbel"/>
              </a:defRPr>
            </a:lvl6pPr>
            <a:lvl7pPr indent="-342900" lvl="6" marL="3200400" marR="0" rtl="0" algn="l">
              <a:spcBef>
                <a:spcPts val="360"/>
              </a:spcBef>
              <a:spcAft>
                <a:spcPts val="0"/>
              </a:spcAft>
              <a:buClr>
                <a:schemeClr val="accent1"/>
              </a:buClr>
              <a:buSzPts val="1800"/>
              <a:buFont typeface="Noto Sans Symbols"/>
              <a:buChar char="●"/>
              <a:defRPr b="0" i="0" sz="1800" u="none" cap="none" strike="noStrike">
                <a:solidFill>
                  <a:schemeClr val="lt1"/>
                </a:solidFill>
                <a:latin typeface="Corbel"/>
                <a:ea typeface="Corbel"/>
                <a:cs typeface="Corbel"/>
                <a:sym typeface="Corbel"/>
              </a:defRPr>
            </a:lvl7pPr>
            <a:lvl8pPr indent="-342900" lvl="7" marL="3657600" marR="0" rtl="0" algn="l">
              <a:spcBef>
                <a:spcPts val="360"/>
              </a:spcBef>
              <a:spcAft>
                <a:spcPts val="0"/>
              </a:spcAft>
              <a:buClr>
                <a:schemeClr val="accent2"/>
              </a:buClr>
              <a:buSzPts val="1800"/>
              <a:buFont typeface="Noto Sans Symbols"/>
              <a:buChar char="●"/>
              <a:defRPr b="0" i="0" sz="1800" u="none" cap="none" strike="noStrike">
                <a:solidFill>
                  <a:schemeClr val="lt1"/>
                </a:solidFill>
                <a:latin typeface="Corbel"/>
                <a:ea typeface="Corbel"/>
                <a:cs typeface="Corbel"/>
                <a:sym typeface="Corbel"/>
              </a:defRPr>
            </a:lvl8pPr>
            <a:lvl9pPr indent="-342900" lvl="8" marL="4114800" marR="0" rtl="0" algn="l">
              <a:spcBef>
                <a:spcPts val="360"/>
              </a:spcBef>
              <a:spcAft>
                <a:spcPts val="0"/>
              </a:spcAft>
              <a:buClr>
                <a:schemeClr val="accent3"/>
              </a:buClr>
              <a:buSzPts val="1800"/>
              <a:buFont typeface="Noto Sans Symbols"/>
              <a:buChar char="●"/>
              <a:defRPr b="0" i="0" sz="1800" u="none" cap="none" strike="noStrike">
                <a:solidFill>
                  <a:schemeClr val="lt1"/>
                </a:solidFill>
                <a:latin typeface="Corbel"/>
                <a:ea typeface="Corbel"/>
                <a:cs typeface="Corbel"/>
                <a:sym typeface="Corbel"/>
              </a:defRPr>
            </a:lvl9pPr>
          </a:lstStyle>
          <a:p/>
        </p:txBody>
      </p:sp>
      <p:sp>
        <p:nvSpPr>
          <p:cNvPr id="14" name="Google Shape;14;p38"/>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marR="0" rtl="0" algn="l">
              <a:spcBef>
                <a:spcPts val="0"/>
              </a:spcBef>
              <a:spcAft>
                <a:spcPts val="0"/>
              </a:spcAft>
              <a:buSzPts val="1400"/>
              <a:buNone/>
              <a:defRPr b="0" i="0" sz="1200" u="none" cap="none" strike="noStrike">
                <a:solidFill>
                  <a:schemeClr val="lt1"/>
                </a:solidFill>
                <a:latin typeface="Times New Roman"/>
                <a:ea typeface="Times New Roman"/>
                <a:cs typeface="Times New Roman"/>
                <a:sym typeface="Times New Roman"/>
              </a:defRPr>
            </a:lvl1pPr>
            <a:lvl2pPr lvl="1"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9pPr>
          </a:lstStyle>
          <a:p/>
        </p:txBody>
      </p:sp>
      <p:sp>
        <p:nvSpPr>
          <p:cNvPr id="15" name="Google Shape;15;p38"/>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marR="0" rtl="0" algn="l">
              <a:spcBef>
                <a:spcPts val="0"/>
              </a:spcBef>
              <a:spcAft>
                <a:spcPts val="0"/>
              </a:spcAft>
              <a:buSzPts val="1400"/>
              <a:buNone/>
              <a:defRPr b="0" i="0" sz="1200" u="none" cap="none" strike="noStrike">
                <a:solidFill>
                  <a:schemeClr val="lt1"/>
                </a:solidFill>
                <a:latin typeface="Times New Roman"/>
                <a:ea typeface="Times New Roman"/>
                <a:cs typeface="Times New Roman"/>
                <a:sym typeface="Times New Roman"/>
              </a:defRPr>
            </a:lvl1pPr>
            <a:lvl2pPr lvl="1"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9pPr>
          </a:lstStyle>
          <a:p/>
        </p:txBody>
      </p:sp>
      <p:sp>
        <p:nvSpPr>
          <p:cNvPr id="16" name="Google Shape;16;p38"/>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1pPr>
            <a:lvl2pPr indent="0" lvl="1"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2pPr>
            <a:lvl3pPr indent="0" lvl="2"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3pPr>
            <a:lvl4pPr indent="0" lvl="3"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4pPr>
            <a:lvl5pPr indent="0" lvl="4"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5pPr>
            <a:lvl6pPr indent="0" lvl="5"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6pPr>
            <a:lvl7pPr indent="0" lvl="6"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7pPr>
            <a:lvl8pPr indent="0" lvl="7"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8pPr>
            <a:lvl9pPr indent="0" lvl="8"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 name="Shape 25"/>
        <p:cNvGrpSpPr/>
        <p:nvPr/>
      </p:nvGrpSpPr>
      <p:grpSpPr>
        <a:xfrm>
          <a:off x="0" y="0"/>
          <a:ext cx="0" cy="0"/>
          <a:chOff x="0" y="0"/>
          <a:chExt cx="0" cy="0"/>
        </a:xfrm>
      </p:grpSpPr>
      <p:sp>
        <p:nvSpPr>
          <p:cNvPr id="26" name="Google Shape;26;p37"/>
          <p:cNvSpPr/>
          <p:nvPr/>
        </p:nvSpPr>
        <p:spPr>
          <a:xfrm>
            <a:off x="0" y="1436688"/>
            <a:ext cx="9144000" cy="44450"/>
          </a:xfrm>
          <a:prstGeom prst="rect">
            <a:avLst/>
          </a:prstGeom>
          <a:solidFill>
            <a:srgbClr val="FFFFFF"/>
          </a:solidFill>
          <a:ln>
            <a:noFill/>
          </a:ln>
          <a:effectLst>
            <a:outerShdw blurRad="31750" rotWithShape="0" algn="tl" dir="5400000" dist="10160">
              <a:srgbClr val="000000">
                <a:alpha val="6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27" name="Google Shape;27;p37"/>
          <p:cNvSpPr/>
          <p:nvPr/>
        </p:nvSpPr>
        <p:spPr>
          <a:xfrm>
            <a:off x="0" y="0"/>
            <a:ext cx="9144000" cy="1433513"/>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28" name="Google Shape;28;p37"/>
          <p:cNvSpPr txBox="1"/>
          <p:nvPr>
            <p:ph type="title"/>
          </p:nvPr>
        </p:nvSpPr>
        <p:spPr>
          <a:xfrm>
            <a:off x="457200" y="152400"/>
            <a:ext cx="8229600" cy="1250950"/>
          </a:xfrm>
          <a:prstGeom prst="rect">
            <a:avLst/>
          </a:prstGeom>
          <a:noFill/>
          <a:ln>
            <a:noFill/>
          </a:ln>
        </p:spPr>
        <p:txBody>
          <a:bodyPr anchorCtr="0" anchor="ctr" bIns="45700" lIns="91425" spcFirstLastPara="1" rIns="45700" wrap="square" tIns="45700">
            <a:normAutofit/>
          </a:bodyPr>
          <a:lstStyle>
            <a:lvl1pPr lvl="0"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1pPr>
            <a:lvl2pPr lvl="1"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2pPr>
            <a:lvl3pPr lvl="2"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3pPr>
            <a:lvl4pPr lvl="3"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4pPr>
            <a:lvl5pPr lvl="4"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5pPr>
            <a:lvl6pPr lvl="5"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6pPr>
            <a:lvl7pPr lvl="6"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7pPr>
            <a:lvl8pPr lvl="7"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8pPr>
            <a:lvl9pPr lvl="8"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9pPr>
          </a:lstStyle>
          <a:p/>
        </p:txBody>
      </p:sp>
      <p:sp>
        <p:nvSpPr>
          <p:cNvPr id="29" name="Google Shape;29;p37"/>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lvl1pPr indent="-370840" lvl="0" marL="457200" marR="0" rtl="0" algn="l">
              <a:spcBef>
                <a:spcPts val="0"/>
              </a:spcBef>
              <a:spcAft>
                <a:spcPts val="0"/>
              </a:spcAft>
              <a:buClr>
                <a:schemeClr val="accent1"/>
              </a:buClr>
              <a:buSzPts val="2240"/>
              <a:buFont typeface="Noto Sans Symbols"/>
              <a:buChar char="◼"/>
              <a:defRPr b="0" i="0" sz="2800" u="none" cap="none" strike="noStrike">
                <a:solidFill>
                  <a:schemeClr val="dk1"/>
                </a:solidFill>
                <a:latin typeface="Corbel"/>
                <a:ea typeface="Corbel"/>
                <a:cs typeface="Corbel"/>
                <a:sym typeface="Corbel"/>
              </a:defRPr>
            </a:lvl1pPr>
            <a:lvl2pPr indent="-365760" lvl="1" marL="914400" marR="0" rtl="0" algn="l">
              <a:spcBef>
                <a:spcPts val="480"/>
              </a:spcBef>
              <a:spcAft>
                <a:spcPts val="0"/>
              </a:spcAft>
              <a:buClr>
                <a:schemeClr val="accent2"/>
              </a:buClr>
              <a:buSzPts val="2160"/>
              <a:buFont typeface="Noto Sans Symbols"/>
              <a:buChar char="▪"/>
              <a:defRPr b="0" i="0" sz="2400" u="none" cap="none" strike="noStrike">
                <a:solidFill>
                  <a:schemeClr val="dk1"/>
                </a:solidFill>
                <a:latin typeface="Corbel"/>
                <a:ea typeface="Corbel"/>
                <a:cs typeface="Corbel"/>
                <a:sym typeface="Corbel"/>
              </a:defRPr>
            </a:lvl2pPr>
            <a:lvl3pPr indent="-381000" lvl="2" marL="1371600" marR="0" rtl="0" algn="l">
              <a:spcBef>
                <a:spcPts val="480"/>
              </a:spcBef>
              <a:spcAft>
                <a:spcPts val="0"/>
              </a:spcAft>
              <a:buClr>
                <a:srgbClr val="1B587C"/>
              </a:buClr>
              <a:buSzPts val="2400"/>
              <a:buFont typeface="Arial"/>
              <a:buChar char="▪"/>
              <a:defRPr b="0" i="0" sz="2400" u="none" cap="none" strike="noStrike">
                <a:solidFill>
                  <a:schemeClr val="dk1"/>
                </a:solidFill>
                <a:latin typeface="Corbel"/>
                <a:ea typeface="Corbel"/>
                <a:cs typeface="Corbel"/>
                <a:sym typeface="Corbel"/>
              </a:defRPr>
            </a:lvl3pPr>
            <a:lvl4pPr indent="-355600" lvl="3" marL="1828800" marR="0" rtl="0" algn="l">
              <a:spcBef>
                <a:spcPts val="400"/>
              </a:spcBef>
              <a:spcAft>
                <a:spcPts val="0"/>
              </a:spcAft>
              <a:buClr>
                <a:srgbClr val="4E8542"/>
              </a:buClr>
              <a:buSzPts val="2000"/>
              <a:buFont typeface="Arial"/>
              <a:buChar char="▪"/>
              <a:defRPr b="0" i="0" sz="2000" u="none" cap="none" strike="noStrike">
                <a:solidFill>
                  <a:schemeClr val="dk1"/>
                </a:solidFill>
                <a:latin typeface="Corbel"/>
                <a:ea typeface="Corbel"/>
                <a:cs typeface="Corbel"/>
                <a:sym typeface="Corbel"/>
              </a:defRPr>
            </a:lvl4pPr>
            <a:lvl5pPr indent="-355600" lvl="4" marL="2286000" marR="0" rtl="0" algn="l">
              <a:spcBef>
                <a:spcPts val="400"/>
              </a:spcBef>
              <a:spcAft>
                <a:spcPts val="0"/>
              </a:spcAft>
              <a:buClr>
                <a:srgbClr val="604878"/>
              </a:buClr>
              <a:buSzPts val="2000"/>
              <a:buFont typeface="Noto Sans Symbols"/>
              <a:buChar char="🢝"/>
              <a:defRPr b="0" i="0" sz="2000" u="none" cap="none" strike="noStrike">
                <a:solidFill>
                  <a:schemeClr val="dk1"/>
                </a:solidFill>
                <a:latin typeface="Corbel"/>
                <a:ea typeface="Corbel"/>
                <a:cs typeface="Corbel"/>
                <a:sym typeface="Corbel"/>
              </a:defRPr>
            </a:lvl5pPr>
            <a:lvl6pPr indent="-355600" lvl="5" marL="2743200" marR="0" rtl="0" algn="l">
              <a:spcBef>
                <a:spcPts val="400"/>
              </a:spcBef>
              <a:spcAft>
                <a:spcPts val="0"/>
              </a:spcAft>
              <a:buClr>
                <a:schemeClr val="accent6"/>
              </a:buClr>
              <a:buSzPts val="2000"/>
              <a:buFont typeface="Noto Sans Symbols"/>
              <a:buChar char="●"/>
              <a:defRPr b="0" i="0" sz="2000" u="none" cap="none" strike="noStrike">
                <a:solidFill>
                  <a:schemeClr val="dk1"/>
                </a:solidFill>
                <a:latin typeface="Corbel"/>
                <a:ea typeface="Corbel"/>
                <a:cs typeface="Corbel"/>
                <a:sym typeface="Corbel"/>
              </a:defRPr>
            </a:lvl6pPr>
            <a:lvl7pPr indent="-342900" lvl="6" marL="3200400" marR="0" rtl="0" algn="l">
              <a:spcBef>
                <a:spcPts val="360"/>
              </a:spcBef>
              <a:spcAft>
                <a:spcPts val="0"/>
              </a:spcAft>
              <a:buClr>
                <a:schemeClr val="accent1"/>
              </a:buClr>
              <a:buSzPts val="1800"/>
              <a:buFont typeface="Noto Sans Symbols"/>
              <a:buChar char="●"/>
              <a:defRPr b="0" i="0" sz="1800" u="none" cap="none" strike="noStrike">
                <a:solidFill>
                  <a:schemeClr val="dk1"/>
                </a:solidFill>
                <a:latin typeface="Corbel"/>
                <a:ea typeface="Corbel"/>
                <a:cs typeface="Corbel"/>
                <a:sym typeface="Corbel"/>
              </a:defRPr>
            </a:lvl7pPr>
            <a:lvl8pPr indent="-342900" lvl="7" marL="3657600" marR="0" rtl="0" algn="l">
              <a:spcBef>
                <a:spcPts val="360"/>
              </a:spcBef>
              <a:spcAft>
                <a:spcPts val="0"/>
              </a:spcAft>
              <a:buClr>
                <a:schemeClr val="accent2"/>
              </a:buClr>
              <a:buSzPts val="1800"/>
              <a:buFont typeface="Noto Sans Symbols"/>
              <a:buChar char="●"/>
              <a:defRPr b="0" i="0" sz="1800" u="none" cap="none" strike="noStrike">
                <a:solidFill>
                  <a:schemeClr val="dk1"/>
                </a:solidFill>
                <a:latin typeface="Corbel"/>
                <a:ea typeface="Corbel"/>
                <a:cs typeface="Corbel"/>
                <a:sym typeface="Corbel"/>
              </a:defRPr>
            </a:lvl8pPr>
            <a:lvl9pPr indent="-342900" lvl="8" marL="4114800" marR="0" rtl="0" algn="l">
              <a:spcBef>
                <a:spcPts val="360"/>
              </a:spcBef>
              <a:spcAft>
                <a:spcPts val="0"/>
              </a:spcAft>
              <a:buClr>
                <a:schemeClr val="accent3"/>
              </a:buClr>
              <a:buSzPts val="1800"/>
              <a:buFont typeface="Noto Sans Symbols"/>
              <a:buChar char="●"/>
              <a:defRPr b="0" i="0" sz="1800" u="none" cap="none" strike="noStrike">
                <a:solidFill>
                  <a:schemeClr val="dk1"/>
                </a:solidFill>
                <a:latin typeface="Corbel"/>
                <a:ea typeface="Corbel"/>
                <a:cs typeface="Corbel"/>
                <a:sym typeface="Corbel"/>
              </a:defRPr>
            </a:lvl9pPr>
          </a:lstStyle>
          <a:p/>
        </p:txBody>
      </p:sp>
      <p:sp>
        <p:nvSpPr>
          <p:cNvPr id="30" name="Google Shape;30;p37"/>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marR="0" rtl="0" algn="l">
              <a:spcBef>
                <a:spcPts val="0"/>
              </a:spcBef>
              <a:spcAft>
                <a:spcPts val="0"/>
              </a:spcAft>
              <a:buSzPts val="1400"/>
              <a:buNone/>
              <a:defRPr b="0" i="0" sz="1200" u="none" cap="none" strike="noStrike">
                <a:solidFill>
                  <a:srgbClr val="414141"/>
                </a:solidFill>
                <a:latin typeface="Times New Roman"/>
                <a:ea typeface="Times New Roman"/>
                <a:cs typeface="Times New Roman"/>
                <a:sym typeface="Times New Roman"/>
              </a:defRPr>
            </a:lvl1pPr>
            <a:lvl2pPr lvl="1"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1" name="Google Shape;31;p37"/>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marR="0" rtl="0" algn="l">
              <a:spcBef>
                <a:spcPts val="0"/>
              </a:spcBef>
              <a:spcAft>
                <a:spcPts val="0"/>
              </a:spcAft>
              <a:buSzPts val="1400"/>
              <a:buNone/>
              <a:defRPr b="0" i="0" sz="1200" u="none" cap="none" strike="noStrike">
                <a:solidFill>
                  <a:srgbClr val="414141"/>
                </a:solidFill>
                <a:latin typeface="Times New Roman"/>
                <a:ea typeface="Times New Roman"/>
                <a:cs typeface="Times New Roman"/>
                <a:sym typeface="Times New Roman"/>
              </a:defRPr>
            </a:lvl1pPr>
            <a:lvl2pPr lvl="1"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2" name="Google Shape;32;p37"/>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1pPr>
            <a:lvl2pPr indent="0" lvl="1"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2pPr>
            <a:lvl3pPr indent="0" lvl="2"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3pPr>
            <a:lvl4pPr indent="0" lvl="3"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4pPr>
            <a:lvl5pPr indent="0" lvl="4"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5pPr>
            <a:lvl6pPr indent="0" lvl="5"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6pPr>
            <a:lvl7pPr indent="0" lvl="6"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7pPr>
            <a:lvl8pPr indent="0" lvl="7"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8pPr>
            <a:lvl9pPr indent="0" lvl="8"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 id="2147483663" r:id="rId13"/>
    <p:sldLayoutId id="2147483664" r:id="rId1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hyperlink" Target="http://images.google.co.th/imgres?imgurl=http://www.world-import.com/images/Sony-CFD-V8.jpg&amp;imgrefurl=http://www.world-import.com/CFD-V8.htm&amp;h=224&amp;w=353&amp;sz=11&amp;hl=th&amp;start=4&amp;tbnid=nm_CjS9uVYYlCM:&amp;tbnh=73&amp;tbnw=116&amp;prev=/images?q=sony+radio&amp;svnum=10&amp;hl=th&amp;lr=" TargetMode="External"/><Relationship Id="rId4" Type="http://schemas.openxmlformats.org/officeDocument/2006/relationships/image" Target="../media/image3.jpg"/><Relationship Id="rId5"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2.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4.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1.jpg"/><Relationship Id="rId4" Type="http://schemas.openxmlformats.org/officeDocument/2006/relationships/image" Target="../media/image9.jpg"/><Relationship Id="rId5" Type="http://schemas.openxmlformats.org/officeDocument/2006/relationships/image" Target="../media/image7.jpg"/><Relationship Id="rId6" Type="http://schemas.openxmlformats.org/officeDocument/2006/relationships/image" Target="../media/image5.jpg"/><Relationship Id="rId7" Type="http://schemas.openxmlformats.org/officeDocument/2006/relationships/image" Target="../media/image6.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8.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3.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0.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1"/>
          <p:cNvSpPr txBox="1"/>
          <p:nvPr>
            <p:ph type="ctrTitle"/>
          </p:nvPr>
        </p:nvSpPr>
        <p:spPr>
          <a:xfrm>
            <a:off x="686972" y="457200"/>
            <a:ext cx="8077200" cy="1673352"/>
          </a:xfrm>
          <a:prstGeom prst="rect">
            <a:avLst/>
          </a:prstGeom>
          <a:noFill/>
          <a:ln>
            <a:noFill/>
          </a:ln>
        </p:spPr>
        <p:txBody>
          <a:bodyPr anchorCtr="0" anchor="t" bIns="0" lIns="91425" spcFirstLastPara="1" rIns="45700" wrap="square" tIns="0">
            <a:normAutofit fontScale="90000"/>
          </a:bodyPr>
          <a:lstStyle/>
          <a:p>
            <a:pPr indent="0" lvl="0" marL="0" rtl="0" algn="ctr">
              <a:spcBef>
                <a:spcPts val="0"/>
              </a:spcBef>
              <a:spcAft>
                <a:spcPts val="0"/>
              </a:spcAft>
              <a:buNone/>
            </a:pPr>
            <a:r>
              <a:rPr lang="en-US"/>
              <a:t>Principles of Advertising</a:t>
            </a:r>
            <a:br>
              <a:rPr lang="en-US"/>
            </a:br>
            <a:r>
              <a:rPr lang="en-US" sz="2400">
                <a:solidFill>
                  <a:srgbClr val="FFC000"/>
                </a:solidFill>
              </a:rPr>
              <a:t>BROADCAST MEDIA: Effective Advertising Media</a:t>
            </a:r>
            <a:br>
              <a:rPr lang="en-US" sz="2400"/>
            </a:br>
            <a:br>
              <a:rPr lang="en-US" sz="2000"/>
            </a:br>
            <a:br>
              <a:rPr lang="en-US" sz="2400"/>
            </a:br>
            <a:br>
              <a:rPr lang="en-US" sz="2800">
                <a:solidFill>
                  <a:srgbClr val="FFC000"/>
                </a:solidFill>
              </a:rPr>
            </a:br>
            <a:endParaRPr>
              <a:solidFill>
                <a:srgbClr val="FFC000"/>
              </a:solidFill>
            </a:endParaRPr>
          </a:p>
        </p:txBody>
      </p:sp>
      <p:sp>
        <p:nvSpPr>
          <p:cNvPr id="136" name="Google Shape;136;p1"/>
          <p:cNvSpPr txBox="1"/>
          <p:nvPr>
            <p:ph idx="1" type="subTitle"/>
          </p:nvPr>
        </p:nvSpPr>
        <p:spPr>
          <a:xfrm>
            <a:off x="685800" y="2143132"/>
            <a:ext cx="8077200" cy="2286000"/>
          </a:xfrm>
          <a:prstGeom prst="rect">
            <a:avLst/>
          </a:prstGeom>
          <a:noFill/>
          <a:ln>
            <a:noFill/>
          </a:ln>
        </p:spPr>
        <p:txBody>
          <a:bodyPr anchorCtr="0" anchor="b" bIns="0" lIns="118850" spcFirstLastPara="1" rIns="45700" wrap="square" tIns="0">
            <a:noAutofit/>
          </a:bodyPr>
          <a:lstStyle/>
          <a:p>
            <a:pPr indent="0" lvl="0" marL="0" marR="0" rtl="0" algn="ctr">
              <a:lnSpc>
                <a:spcPct val="100000"/>
              </a:lnSpc>
              <a:spcBef>
                <a:spcPts val="0"/>
              </a:spcBef>
              <a:spcAft>
                <a:spcPts val="0"/>
              </a:spcAft>
              <a:buClr>
                <a:srgbClr val="FFFFFF"/>
              </a:buClr>
              <a:buSzPts val="2800"/>
              <a:buFont typeface="Arial"/>
              <a:buNone/>
            </a:pPr>
            <a:r>
              <a:rPr b="1" i="0" lang="en-US" sz="2800" u="none" cap="none" strike="noStrike">
                <a:solidFill>
                  <a:srgbClr val="FFFFFF"/>
                </a:solidFill>
                <a:latin typeface="Calibri"/>
                <a:ea typeface="Calibri"/>
                <a:cs typeface="Calibri"/>
                <a:sym typeface="Calibri"/>
              </a:rPr>
              <a:t>LECTURE 12 </a:t>
            </a:r>
            <a:r>
              <a:rPr b="1" i="0" lang="en-US" sz="1800" u="none" cap="none" strike="noStrike">
                <a:solidFill>
                  <a:srgbClr val="FFFFFF"/>
                </a:solidFill>
                <a:latin typeface="Calibri"/>
                <a:ea typeface="Calibri"/>
                <a:cs typeface="Calibri"/>
                <a:sym typeface="Calibri"/>
              </a:rPr>
              <a:t>BY DR. RAPHAEL OGUTU,</a:t>
            </a:r>
            <a:endParaRPr/>
          </a:p>
          <a:p>
            <a:pPr indent="0" lvl="0" marL="0" marR="0" rtl="0" algn="ctr">
              <a:lnSpc>
                <a:spcPct val="100000"/>
              </a:lnSpc>
              <a:spcBef>
                <a:spcPts val="360"/>
              </a:spcBef>
              <a:spcAft>
                <a:spcPts val="0"/>
              </a:spcAft>
              <a:buClr>
                <a:srgbClr val="FFFFFF"/>
              </a:buClr>
              <a:buSzPts val="1800"/>
              <a:buFont typeface="Arial"/>
              <a:buNone/>
            </a:pPr>
            <a:r>
              <a:rPr b="1" lang="en-US" sz="1800">
                <a:solidFill>
                  <a:srgbClr val="FFFFFF"/>
                </a:solidFill>
                <a:latin typeface="Calibri"/>
                <a:ea typeface="Calibri"/>
                <a:cs typeface="Calibri"/>
                <a:sym typeface="Calibri"/>
              </a:rPr>
              <a:t>Mass Communication Department,</a:t>
            </a:r>
            <a:r>
              <a:rPr b="1" i="0" lang="en-US" sz="1800" u="none" cap="none" strike="noStrike">
                <a:solidFill>
                  <a:srgbClr val="FFFFFF"/>
                </a:solidFill>
                <a:latin typeface="Calibri"/>
                <a:ea typeface="Calibri"/>
                <a:cs typeface="Calibri"/>
                <a:sym typeface="Calibri"/>
              </a:rPr>
              <a:t> </a:t>
            </a:r>
            <a:endParaRPr/>
          </a:p>
          <a:p>
            <a:pPr indent="0" lvl="0" marL="0" marR="0" rtl="0" algn="ctr">
              <a:lnSpc>
                <a:spcPct val="100000"/>
              </a:lnSpc>
              <a:spcBef>
                <a:spcPts val="360"/>
              </a:spcBef>
              <a:spcAft>
                <a:spcPts val="0"/>
              </a:spcAft>
              <a:buClr>
                <a:srgbClr val="FFFFFF"/>
              </a:buClr>
              <a:buSzPts val="1800"/>
              <a:buFont typeface="Arial"/>
              <a:buNone/>
            </a:pPr>
            <a:r>
              <a:rPr b="1" i="0" lang="en-US" sz="1800" u="none" cap="none" strike="noStrike">
                <a:solidFill>
                  <a:srgbClr val="FFFFFF"/>
                </a:solidFill>
                <a:latin typeface="Calibri"/>
                <a:ea typeface="Calibri"/>
                <a:cs typeface="Calibri"/>
                <a:sym typeface="Calibri"/>
              </a:rPr>
              <a:t>AFRICA NAZARENE UNIVERSITY.</a:t>
            </a:r>
            <a:endParaRPr/>
          </a:p>
          <a:p>
            <a:pPr indent="0" lvl="0" marL="0" marR="0" rtl="0" algn="ctr">
              <a:lnSpc>
                <a:spcPct val="100000"/>
              </a:lnSpc>
              <a:spcBef>
                <a:spcPts val="320"/>
              </a:spcBef>
              <a:spcAft>
                <a:spcPts val="0"/>
              </a:spcAft>
              <a:buClr>
                <a:srgbClr val="FFC000"/>
              </a:buClr>
              <a:buSzPts val="1600"/>
              <a:buFont typeface="Arial"/>
              <a:buNone/>
            </a:pPr>
            <a:r>
              <a:rPr b="1" i="0" lang="en-US" sz="1600" u="none" cap="none" strike="noStrike">
                <a:solidFill>
                  <a:srgbClr val="FFC000"/>
                </a:solidFill>
                <a:latin typeface="Calibri"/>
                <a:ea typeface="Calibri"/>
                <a:cs typeface="Calibri"/>
                <a:sym typeface="Calibri"/>
              </a:rPr>
              <a:t>THE MAIN SOURCE OF REFERENCE: </a:t>
            </a:r>
            <a:r>
              <a:rPr b="1" i="1" lang="en-US" sz="1600" u="none" cap="none" strike="noStrike">
                <a:solidFill>
                  <a:srgbClr val="FFC000"/>
                </a:solidFill>
                <a:latin typeface="Calibri"/>
                <a:ea typeface="Calibri"/>
                <a:cs typeface="Calibri"/>
                <a:sym typeface="Calibri"/>
              </a:rPr>
              <a:t>Advertising &amp; IMC: Principles and Practice., </a:t>
            </a:r>
            <a:r>
              <a:rPr b="1" lang="en-US" sz="1600" u="none" cap="none" strike="noStrike">
                <a:solidFill>
                  <a:srgbClr val="FFC000"/>
                </a:solidFill>
                <a:latin typeface="Calibri"/>
                <a:ea typeface="Calibri"/>
                <a:cs typeface="Calibri"/>
                <a:sym typeface="Calibri"/>
              </a:rPr>
              <a:t>Moriarty, Sandra  Mitchell, Nancy D  and Wells, William D.  </a:t>
            </a:r>
            <a:r>
              <a:rPr b="1" i="0" lang="en-US" sz="1600" u="none" cap="none" strike="noStrike">
                <a:solidFill>
                  <a:srgbClr val="FFC000"/>
                </a:solidFill>
                <a:latin typeface="Calibri"/>
                <a:ea typeface="Calibri"/>
                <a:cs typeface="Calibri"/>
                <a:sym typeface="Calibri"/>
              </a:rPr>
              <a:t>14th edition. Pearson Prentice Hall Inc., 2009.</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2"/>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Course Goals and Objectives</a:t>
            </a:r>
            <a:endParaRPr/>
          </a:p>
        </p:txBody>
      </p:sp>
      <p:sp>
        <p:nvSpPr>
          <p:cNvPr id="142" name="Google Shape;142;p2"/>
          <p:cNvSpPr txBox="1"/>
          <p:nvPr>
            <p:ph idx="1" type="body"/>
          </p:nvPr>
        </p:nvSpPr>
        <p:spPr>
          <a:xfrm>
            <a:off x="457200" y="1447800"/>
            <a:ext cx="8229600" cy="4876800"/>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920"/>
              <a:buChar char="◼"/>
            </a:pPr>
            <a:r>
              <a:rPr b="1" lang="en-US" sz="2400"/>
              <a:t>Intended Learning Outcomes</a:t>
            </a:r>
            <a:endParaRPr/>
          </a:p>
          <a:p>
            <a:pPr indent="-197168" lvl="0" marL="438150" rtl="0" algn="l">
              <a:spcBef>
                <a:spcPts val="0"/>
              </a:spcBef>
              <a:spcAft>
                <a:spcPts val="0"/>
              </a:spcAft>
              <a:buSzPts val="1920"/>
              <a:buNone/>
            </a:pPr>
            <a:r>
              <a:t/>
            </a:r>
            <a:endParaRPr sz="2400"/>
          </a:p>
          <a:p>
            <a:pPr indent="-319088" lvl="0" marL="438150" rtl="0" algn="l">
              <a:spcBef>
                <a:spcPts val="0"/>
              </a:spcBef>
              <a:spcAft>
                <a:spcPts val="0"/>
              </a:spcAft>
              <a:buSzPts val="1920"/>
              <a:buChar char="◼"/>
            </a:pPr>
            <a:r>
              <a:rPr lang="en-US" sz="2400"/>
              <a:t>At the end of this class you should be able to : </a:t>
            </a:r>
            <a:endParaRPr/>
          </a:p>
          <a:p>
            <a:pPr indent="-319088" lvl="0" marL="438150" rtl="0" algn="l">
              <a:spcBef>
                <a:spcPts val="0"/>
              </a:spcBef>
              <a:spcAft>
                <a:spcPts val="0"/>
              </a:spcAft>
              <a:buSzPts val="1920"/>
              <a:buChar char="◼"/>
            </a:pPr>
            <a:r>
              <a:rPr lang="en-US" sz="2400"/>
              <a:t>Describe the structure of radio, how it is organized, its use as an advertising medium, its audience, and its advantages and disadvantages</a:t>
            </a:r>
            <a:endParaRPr/>
          </a:p>
          <a:p>
            <a:pPr indent="-319088" lvl="0" marL="438150" rtl="0" algn="l">
              <a:spcBef>
                <a:spcPts val="0"/>
              </a:spcBef>
              <a:spcAft>
                <a:spcPts val="0"/>
              </a:spcAft>
              <a:buSzPts val="1920"/>
              <a:buChar char="◼"/>
            </a:pPr>
            <a:r>
              <a:rPr lang="en-US" sz="2400"/>
              <a:t>Explain the structure of television, how it is organized, its use as an advertising medium, the TV audience, and its advantages and disadvantages</a:t>
            </a:r>
            <a:endParaRPr/>
          </a:p>
          <a:p>
            <a:pPr indent="-319088" lvl="0" marL="438150" rtl="0" algn="l">
              <a:spcBef>
                <a:spcPts val="0"/>
              </a:spcBef>
              <a:spcAft>
                <a:spcPts val="0"/>
              </a:spcAft>
              <a:buSzPts val="1920"/>
              <a:buChar char="◼"/>
            </a:pPr>
            <a:r>
              <a:rPr lang="en-US" sz="2400"/>
              <a:t>Discuss how advertisers use product placement, film, and video</a:t>
            </a:r>
            <a:endParaRPr/>
          </a:p>
          <a:p>
            <a:pPr indent="-319088" lvl="0" marL="438150" rtl="0" algn="l">
              <a:spcBef>
                <a:spcPts val="0"/>
              </a:spcBef>
              <a:spcAft>
                <a:spcPts val="0"/>
              </a:spcAft>
              <a:buSzPts val="1920"/>
              <a:buChar char="◼"/>
            </a:pPr>
            <a:r>
              <a:rPr lang="en-US" sz="2400"/>
              <a:t>Analyze  the advantages and disadvantages of using product placements</a:t>
            </a:r>
            <a:endParaRPr sz="24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3"/>
          <p:cNvSpPr txBox="1"/>
          <p:nvPr>
            <p:ph type="title"/>
          </p:nvPr>
        </p:nvSpPr>
        <p:spPr>
          <a:xfrm>
            <a:off x="533400" y="152400"/>
            <a:ext cx="8458200" cy="1143000"/>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Broadcast Media Basics</a:t>
            </a:r>
            <a:endParaRPr>
              <a:solidFill>
                <a:srgbClr val="FFC000"/>
              </a:solidFill>
            </a:endParaRPr>
          </a:p>
        </p:txBody>
      </p:sp>
      <p:sp>
        <p:nvSpPr>
          <p:cNvPr id="148" name="Google Shape;148;p3"/>
          <p:cNvSpPr txBox="1"/>
          <p:nvPr>
            <p:ph idx="2" type="body"/>
          </p:nvPr>
        </p:nvSpPr>
        <p:spPr>
          <a:xfrm>
            <a:off x="2786050" y="1600200"/>
            <a:ext cx="6205550" cy="4972072"/>
          </a:xfrm>
          <a:prstGeom prst="rect">
            <a:avLst/>
          </a:prstGeom>
          <a:noFill/>
          <a:ln>
            <a:noFill/>
          </a:ln>
        </p:spPr>
        <p:txBody>
          <a:bodyPr anchorCtr="0" anchor="t" bIns="45700" lIns="54850" spcFirstLastPara="1" rIns="91425" wrap="square" tIns="91425">
            <a:noAutofit/>
          </a:bodyPr>
          <a:lstStyle/>
          <a:p>
            <a:pPr indent="-319088" lvl="0" marL="438150" rtl="0" algn="l">
              <a:lnSpc>
                <a:spcPct val="90000"/>
              </a:lnSpc>
              <a:spcBef>
                <a:spcPts val="0"/>
              </a:spcBef>
              <a:spcAft>
                <a:spcPts val="0"/>
              </a:spcAft>
              <a:buSzPts val="2240"/>
              <a:buChar char="◼"/>
            </a:pPr>
            <a:r>
              <a:rPr lang="en-US"/>
              <a:t>Media than transmits sounds or images electronically.</a:t>
            </a:r>
            <a:endParaRPr/>
          </a:p>
          <a:p>
            <a:pPr indent="-273050" lvl="1" marL="730250" rtl="0" algn="l">
              <a:lnSpc>
                <a:spcPct val="90000"/>
              </a:lnSpc>
              <a:spcBef>
                <a:spcPts val="480"/>
              </a:spcBef>
              <a:spcAft>
                <a:spcPts val="0"/>
              </a:spcAft>
              <a:buSzPts val="2160"/>
              <a:buChar char="▪"/>
            </a:pPr>
            <a:r>
              <a:rPr lang="en-US"/>
              <a:t>Radio, TV, video, movie, cell phones</a:t>
            </a:r>
            <a:endParaRPr/>
          </a:p>
          <a:p>
            <a:pPr indent="-319088" lvl="0" marL="438150" rtl="0" algn="l">
              <a:lnSpc>
                <a:spcPct val="90000"/>
              </a:lnSpc>
              <a:spcBef>
                <a:spcPts val="0"/>
              </a:spcBef>
              <a:spcAft>
                <a:spcPts val="0"/>
              </a:spcAft>
              <a:buSzPts val="2240"/>
              <a:buChar char="◼"/>
            </a:pPr>
            <a:r>
              <a:rPr lang="en-US"/>
              <a:t>Bought in time (seconds, minutes)</a:t>
            </a:r>
            <a:endParaRPr/>
          </a:p>
          <a:p>
            <a:pPr indent="-319088" lvl="0" marL="438150" rtl="0" algn="l">
              <a:lnSpc>
                <a:spcPct val="90000"/>
              </a:lnSpc>
              <a:spcBef>
                <a:spcPts val="0"/>
              </a:spcBef>
              <a:spcAft>
                <a:spcPts val="0"/>
              </a:spcAft>
              <a:buSzPts val="2240"/>
              <a:buChar char="◼"/>
            </a:pPr>
            <a:r>
              <a:rPr lang="en-US"/>
              <a:t>Messages are fleeting.</a:t>
            </a:r>
            <a:endParaRPr/>
          </a:p>
          <a:p>
            <a:pPr indent="-319088" lvl="0" marL="438150" rtl="0" algn="l">
              <a:lnSpc>
                <a:spcPct val="90000"/>
              </a:lnSpc>
              <a:spcBef>
                <a:spcPts val="0"/>
              </a:spcBef>
              <a:spcAft>
                <a:spcPts val="0"/>
              </a:spcAft>
              <a:buSzPts val="2240"/>
              <a:buChar char="◼"/>
            </a:pPr>
            <a:r>
              <a:rPr lang="en-US"/>
              <a:t>Engage sight and sound; more entertaining.</a:t>
            </a:r>
            <a:endParaRPr/>
          </a:p>
          <a:p>
            <a:pPr indent="-319088" lvl="0" marL="438150" rtl="0" algn="l">
              <a:lnSpc>
                <a:spcPct val="90000"/>
              </a:lnSpc>
              <a:spcBef>
                <a:spcPts val="0"/>
              </a:spcBef>
              <a:spcAft>
                <a:spcPts val="0"/>
              </a:spcAft>
              <a:buSzPts val="2240"/>
              <a:buChar char="◼"/>
            </a:pPr>
            <a:r>
              <a:rPr lang="en-US"/>
              <a:t>Radio advertising engages the imagination and television creates powerful brand imagery.  </a:t>
            </a:r>
            <a:endParaRPr/>
          </a:p>
          <a:p>
            <a:pPr indent="-319088" lvl="0" marL="438150" rtl="0" algn="l">
              <a:lnSpc>
                <a:spcPct val="90000"/>
              </a:lnSpc>
              <a:spcBef>
                <a:spcPts val="0"/>
              </a:spcBef>
              <a:spcAft>
                <a:spcPts val="0"/>
              </a:spcAft>
              <a:buSzPts val="2240"/>
              <a:buChar char="◼"/>
            </a:pPr>
            <a:r>
              <a:rPr lang="en-US"/>
              <a:t>Both radio and TV use emotion and repetition to intensify memory. </a:t>
            </a:r>
            <a:endParaRPr/>
          </a:p>
          <a:p>
            <a:pPr indent="-319088" lvl="0" marL="438150" rtl="0" algn="l">
              <a:lnSpc>
                <a:spcPct val="90000"/>
              </a:lnSpc>
              <a:spcBef>
                <a:spcPts val="0"/>
              </a:spcBef>
              <a:spcAft>
                <a:spcPts val="0"/>
              </a:spcAft>
              <a:buSzPts val="2240"/>
              <a:buNone/>
            </a:pPr>
            <a:r>
              <a:t/>
            </a:r>
            <a:endParaRPr>
              <a:latin typeface="Times"/>
              <a:ea typeface="Times"/>
              <a:cs typeface="Times"/>
              <a:sym typeface="Times"/>
            </a:endParaRPr>
          </a:p>
        </p:txBody>
      </p:sp>
      <p:sp>
        <p:nvSpPr>
          <p:cNvPr id="149" name="Google Shape;149;p3"/>
          <p:cNvSpPr/>
          <p:nvPr/>
        </p:nvSpPr>
        <p:spPr>
          <a:xfrm>
            <a:off x="8696325" y="6246813"/>
            <a:ext cx="184150" cy="36671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pic>
        <p:nvPicPr>
          <p:cNvPr id="150" name="Google Shape;150;p3"/>
          <p:cNvPicPr preferRelativeResize="0"/>
          <p:nvPr/>
        </p:nvPicPr>
        <p:blipFill rotWithShape="1">
          <a:blip r:embed="rId3">
            <a:alphaModFix/>
          </a:blip>
          <a:srcRect b="0" l="0" r="0" t="0"/>
          <a:stretch/>
        </p:blipFill>
        <p:spPr>
          <a:xfrm>
            <a:off x="236514" y="1828799"/>
            <a:ext cx="2620974" cy="3529027"/>
          </a:xfrm>
          <a:prstGeom prst="rect">
            <a:avLst/>
          </a:prstGeom>
          <a:noFill/>
          <a:ln cap="sq" cmpd="sng" w="190500">
            <a:solidFill>
              <a:srgbClr val="C8C6BD"/>
            </a:solidFill>
            <a:prstDash val="solid"/>
            <a:miter lim="800000"/>
            <a:headEnd len="sm" w="sm" type="none"/>
            <a:tailEnd len="sm" w="sm" type="none"/>
          </a:ln>
          <a:effectLst>
            <a:outerShdw blurRad="254000" rotWithShape="0" algn="bl">
              <a:srgbClr val="000000">
                <a:alpha val="42745"/>
              </a:srgbClr>
            </a:outerShdw>
          </a:effectLst>
        </p:spPr>
      </p:pic>
      <p:sp>
        <p:nvSpPr>
          <p:cNvPr id="151" name="Google Shape;151;p3"/>
          <p:cNvSpPr/>
          <p:nvPr/>
        </p:nvSpPr>
        <p:spPr>
          <a:xfrm>
            <a:off x="142844" y="5402721"/>
            <a:ext cx="2786100" cy="1169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dk1"/>
                </a:solidFill>
                <a:latin typeface="Times New Roman"/>
                <a:ea typeface="Times New Roman"/>
                <a:cs typeface="Times New Roman"/>
                <a:sym typeface="Times New Roman"/>
              </a:rPr>
              <a:t>SOURCE: https://www.pearson.com/us/higher-education/product/Moriarty-Advertising-8th-Edition/9780132224154.html</a:t>
            </a:r>
            <a:endParaRPr sz="1400">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4"/>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ctr">
              <a:spcBef>
                <a:spcPts val="0"/>
              </a:spcBef>
              <a:spcAft>
                <a:spcPts val="0"/>
              </a:spcAft>
              <a:buNone/>
            </a:pPr>
            <a:r>
              <a:rPr lang="en-US">
                <a:solidFill>
                  <a:srgbClr val="FFC000"/>
                </a:solidFill>
              </a:rPr>
              <a:t>Radio Basics</a:t>
            </a:r>
            <a:endParaRPr>
              <a:solidFill>
                <a:srgbClr val="FFC000"/>
              </a:solidFill>
            </a:endParaRPr>
          </a:p>
        </p:txBody>
      </p:sp>
      <p:sp>
        <p:nvSpPr>
          <p:cNvPr id="157" name="Google Shape;157;p4"/>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p>
            <a:pPr indent="-176848" lvl="0" marL="438150" rtl="0" algn="l">
              <a:spcBef>
                <a:spcPts val="0"/>
              </a:spcBef>
              <a:spcAft>
                <a:spcPts val="0"/>
              </a:spcAft>
              <a:buSzPts val="2240"/>
              <a:buNone/>
            </a:pPr>
            <a:r>
              <a:t/>
            </a:r>
            <a:endParaRPr/>
          </a:p>
          <a:p>
            <a:pPr indent="-176848" lvl="0" marL="438150" rtl="0" algn="l">
              <a:spcBef>
                <a:spcPts val="0"/>
              </a:spcBef>
              <a:spcAft>
                <a:spcPts val="0"/>
              </a:spcAft>
              <a:buSzPts val="2240"/>
              <a:buNone/>
            </a:pPr>
            <a:r>
              <a:t/>
            </a:r>
            <a:endParaRPr/>
          </a:p>
          <a:p>
            <a:pPr indent="-176848" lvl="0" marL="438150" rtl="0" algn="l">
              <a:spcBef>
                <a:spcPts val="0"/>
              </a:spcBef>
              <a:spcAft>
                <a:spcPts val="0"/>
              </a:spcAft>
              <a:buSzPts val="2240"/>
              <a:buNone/>
            </a:pPr>
            <a:r>
              <a:t/>
            </a:r>
            <a:endParaRPr/>
          </a:p>
        </p:txBody>
      </p:sp>
      <p:sp>
        <p:nvSpPr>
          <p:cNvPr id="158" name="Google Shape;158;p4"/>
          <p:cNvSpPr txBox="1"/>
          <p:nvPr>
            <p:ph idx="4294967295" type="body"/>
          </p:nvPr>
        </p:nvSpPr>
        <p:spPr>
          <a:xfrm>
            <a:off x="533400" y="1600200"/>
            <a:ext cx="8396318" cy="4495800"/>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lang="en-US"/>
              <a:t>More than 10,000 commercial radio stations, mostly serving local markets.</a:t>
            </a:r>
            <a:endParaRPr/>
          </a:p>
          <a:p>
            <a:pPr indent="-319088" lvl="0" marL="438150" rtl="0" algn="l">
              <a:spcBef>
                <a:spcPts val="0"/>
              </a:spcBef>
              <a:spcAft>
                <a:spcPts val="0"/>
              </a:spcAft>
              <a:buSzPts val="2240"/>
              <a:buChar char="◼"/>
            </a:pPr>
            <a:r>
              <a:rPr lang="en-US"/>
              <a:t>Radio industry growth is flattening, with only a 5% increase in national ad spending for 2007, and only a 1% decrease in local ad spending.</a:t>
            </a:r>
            <a:endParaRPr>
              <a:latin typeface="Palatino"/>
              <a:ea typeface="Palatino"/>
              <a:cs typeface="Palatino"/>
              <a:sym typeface="Palatino"/>
            </a:endParaRPr>
          </a:p>
        </p:txBody>
      </p:sp>
      <p:sp>
        <p:nvSpPr>
          <p:cNvPr id="159" name="Google Shape;159;p4"/>
          <p:cNvSpPr/>
          <p:nvPr/>
        </p:nvSpPr>
        <p:spPr>
          <a:xfrm>
            <a:off x="862013" y="-12700"/>
            <a:ext cx="7419975" cy="6096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4000">
              <a:solidFill>
                <a:srgbClr val="336699"/>
              </a:solidFill>
              <a:latin typeface="Times New Roman"/>
              <a:ea typeface="Times New Roman"/>
              <a:cs typeface="Times New Roman"/>
              <a:sym typeface="Times New Roman"/>
            </a:endParaRPr>
          </a:p>
        </p:txBody>
      </p:sp>
      <p:sp>
        <p:nvSpPr>
          <p:cNvPr id="160" name="Google Shape;160;p4"/>
          <p:cNvSpPr/>
          <p:nvPr/>
        </p:nvSpPr>
        <p:spPr>
          <a:xfrm>
            <a:off x="857224" y="3929066"/>
            <a:ext cx="4572000" cy="270843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2400"/>
              <a:buFont typeface="Corbel"/>
              <a:buNone/>
            </a:pPr>
            <a:r>
              <a:rPr b="1" lang="en-US" sz="2400" u="sng">
                <a:solidFill>
                  <a:schemeClr val="dk1"/>
                </a:solidFill>
                <a:latin typeface="Corbel"/>
                <a:ea typeface="Corbel"/>
                <a:cs typeface="Corbel"/>
                <a:sym typeface="Corbel"/>
              </a:rPr>
              <a:t>Radio Advertising</a:t>
            </a:r>
            <a:endParaRPr/>
          </a:p>
          <a:p>
            <a:pPr indent="0" lvl="0" marL="0" marR="0" rtl="0" algn="ctr">
              <a:spcBef>
                <a:spcPts val="0"/>
              </a:spcBef>
              <a:spcAft>
                <a:spcPts val="0"/>
              </a:spcAft>
              <a:buClr>
                <a:srgbClr val="FF0000"/>
              </a:buClr>
              <a:buSzPts val="2400"/>
              <a:buFont typeface="Corbel"/>
              <a:buNone/>
            </a:pPr>
            <a:r>
              <a:rPr lang="en-US" sz="2400">
                <a:solidFill>
                  <a:srgbClr val="FF0000"/>
                </a:solidFill>
                <a:latin typeface="Corbel"/>
                <a:ea typeface="Corbel"/>
                <a:cs typeface="Corbel"/>
                <a:sym typeface="Corbel"/>
              </a:rPr>
              <a:t>“ Theatre of Mind”</a:t>
            </a:r>
            <a:endParaRPr b="1" sz="2400" u="sng">
              <a:solidFill>
                <a:schemeClr val="dk1"/>
              </a:solidFill>
              <a:latin typeface="Corbel"/>
              <a:ea typeface="Corbel"/>
              <a:cs typeface="Corbel"/>
              <a:sym typeface="Corbel"/>
            </a:endParaRPr>
          </a:p>
          <a:p>
            <a:pPr indent="-152400" lvl="0" marL="0" marR="0" rtl="0" algn="l">
              <a:spcBef>
                <a:spcPts val="0"/>
              </a:spcBef>
              <a:spcAft>
                <a:spcPts val="0"/>
              </a:spcAft>
              <a:buClr>
                <a:schemeClr val="dk1"/>
              </a:buClr>
              <a:buSzPts val="2400"/>
              <a:buFont typeface="Noto Sans Symbols"/>
              <a:buChar char="▪"/>
            </a:pPr>
            <a:r>
              <a:rPr lang="en-US" sz="2400">
                <a:solidFill>
                  <a:schemeClr val="dk1"/>
                </a:solidFill>
                <a:latin typeface="Corbel"/>
                <a:ea typeface="Corbel"/>
                <a:cs typeface="Corbel"/>
                <a:sym typeface="Corbel"/>
              </a:rPr>
              <a:t>Relies on the listener’s mind to fill in the visual element</a:t>
            </a:r>
            <a:endParaRPr/>
          </a:p>
          <a:p>
            <a:pPr indent="-152400" lvl="0" marL="0" marR="0" rtl="0" algn="l">
              <a:spcBef>
                <a:spcPts val="0"/>
              </a:spcBef>
              <a:spcAft>
                <a:spcPts val="0"/>
              </a:spcAft>
              <a:buClr>
                <a:schemeClr val="dk1"/>
              </a:buClr>
              <a:buSzPts val="2400"/>
              <a:buFont typeface="Noto Sans Symbols"/>
              <a:buChar char="▪"/>
            </a:pPr>
            <a:r>
              <a:rPr lang="en-US" sz="2400">
                <a:solidFill>
                  <a:schemeClr val="dk1"/>
                </a:solidFill>
                <a:latin typeface="Corbel"/>
                <a:ea typeface="Corbel"/>
                <a:cs typeface="Corbel"/>
                <a:sym typeface="Corbel"/>
              </a:rPr>
              <a:t>Delivers a high level of frequency</a:t>
            </a:r>
            <a:endParaRPr/>
          </a:p>
          <a:p>
            <a:pPr indent="-152400" lvl="0" marL="0" marR="0" rtl="0" algn="l">
              <a:spcBef>
                <a:spcPts val="0"/>
              </a:spcBef>
              <a:spcAft>
                <a:spcPts val="0"/>
              </a:spcAft>
              <a:buClr>
                <a:schemeClr val="dk1"/>
              </a:buClr>
              <a:buSzPts val="2400"/>
              <a:buFont typeface="Noto Sans Symbols"/>
              <a:buChar char="▪"/>
            </a:pPr>
            <a:r>
              <a:rPr lang="en-US" sz="2400">
                <a:solidFill>
                  <a:schemeClr val="dk1"/>
                </a:solidFill>
                <a:latin typeface="Corbel"/>
                <a:ea typeface="Corbel"/>
                <a:cs typeface="Corbel"/>
                <a:sym typeface="Corbel"/>
              </a:rPr>
              <a:t>Radio commercials lend themselves to repetition</a:t>
            </a:r>
            <a:endParaRPr sz="2400">
              <a:solidFill>
                <a:schemeClr val="dk1"/>
              </a:solidFill>
              <a:latin typeface="Corbel"/>
              <a:ea typeface="Corbel"/>
              <a:cs typeface="Corbel"/>
              <a:sym typeface="Corbel"/>
            </a:endParaRPr>
          </a:p>
        </p:txBody>
      </p:sp>
      <p:pic>
        <p:nvPicPr>
          <p:cNvPr descr="Sony-CFD-V8" id="161" name="Google Shape;161;p4">
            <a:hlinkClick r:id="rId3"/>
          </p:cNvPr>
          <p:cNvPicPr preferRelativeResize="0"/>
          <p:nvPr/>
        </p:nvPicPr>
        <p:blipFill rotWithShape="1">
          <a:blip r:embed="rId4">
            <a:alphaModFix/>
          </a:blip>
          <a:srcRect b="0" l="0" r="0" t="0"/>
          <a:stretch/>
        </p:blipFill>
        <p:spPr>
          <a:xfrm>
            <a:off x="5943599" y="3500438"/>
            <a:ext cx="2581973" cy="1571636"/>
          </a:xfrm>
          <a:prstGeom prst="rect">
            <a:avLst/>
          </a:prstGeom>
          <a:noFill/>
          <a:ln>
            <a:noFill/>
          </a:ln>
        </p:spPr>
      </p:pic>
      <p:pic>
        <p:nvPicPr>
          <p:cNvPr descr="Chapter9Image1" id="162" name="Google Shape;162;p4"/>
          <p:cNvPicPr preferRelativeResize="0"/>
          <p:nvPr/>
        </p:nvPicPr>
        <p:blipFill rotWithShape="1">
          <a:blip r:embed="rId5">
            <a:alphaModFix/>
          </a:blip>
          <a:srcRect b="0" l="0" r="0" t="0"/>
          <a:stretch/>
        </p:blipFill>
        <p:spPr>
          <a:xfrm>
            <a:off x="6429388" y="5031373"/>
            <a:ext cx="2114570" cy="175521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5"/>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Radio Basics</a:t>
            </a:r>
            <a:endParaRPr>
              <a:solidFill>
                <a:srgbClr val="FFC000"/>
              </a:solidFill>
            </a:endParaRPr>
          </a:p>
        </p:txBody>
      </p:sp>
      <p:sp>
        <p:nvSpPr>
          <p:cNvPr id="168" name="Google Shape;168;p5"/>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p>
            <a:pPr indent="-176848" lvl="0" marL="438150" rtl="0" algn="l">
              <a:spcBef>
                <a:spcPts val="0"/>
              </a:spcBef>
              <a:spcAft>
                <a:spcPts val="0"/>
              </a:spcAft>
              <a:buSzPts val="2240"/>
              <a:buNone/>
            </a:pPr>
            <a:r>
              <a:t/>
            </a:r>
            <a:endParaRPr/>
          </a:p>
          <a:p>
            <a:pPr indent="-176848" lvl="0" marL="438150" rtl="0" algn="l">
              <a:spcBef>
                <a:spcPts val="0"/>
              </a:spcBef>
              <a:spcAft>
                <a:spcPts val="0"/>
              </a:spcAft>
              <a:buSzPts val="2240"/>
              <a:buNone/>
            </a:pPr>
            <a:r>
              <a:t/>
            </a:r>
            <a:endParaRPr/>
          </a:p>
          <a:p>
            <a:pPr indent="-176848" lvl="0" marL="438150" rtl="0" algn="l">
              <a:spcBef>
                <a:spcPts val="0"/>
              </a:spcBef>
              <a:spcAft>
                <a:spcPts val="0"/>
              </a:spcAft>
              <a:buSzPts val="2240"/>
              <a:buNone/>
            </a:pPr>
            <a:r>
              <a:t/>
            </a:r>
            <a:endParaRPr/>
          </a:p>
        </p:txBody>
      </p:sp>
      <p:sp>
        <p:nvSpPr>
          <p:cNvPr id="169" name="Google Shape;169;p5"/>
          <p:cNvSpPr txBox="1"/>
          <p:nvPr>
            <p:ph idx="4294967295" type="body"/>
          </p:nvPr>
        </p:nvSpPr>
        <p:spPr>
          <a:xfrm>
            <a:off x="533400" y="1285860"/>
            <a:ext cx="8001000" cy="4495800"/>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b="1" lang="en-US"/>
              <a:t>Radio Industry Structure</a:t>
            </a:r>
            <a:endParaRPr/>
          </a:p>
          <a:p>
            <a:pPr indent="-319088" lvl="0" marL="438150" rtl="0" algn="l">
              <a:lnSpc>
                <a:spcPct val="90000"/>
              </a:lnSpc>
              <a:spcBef>
                <a:spcPts val="0"/>
              </a:spcBef>
              <a:spcAft>
                <a:spcPts val="0"/>
              </a:spcAft>
              <a:buSzPts val="1600"/>
              <a:buChar char="◼"/>
            </a:pPr>
            <a:r>
              <a:rPr b="1" lang="en-US" sz="2000"/>
              <a:t>AM/FM</a:t>
            </a:r>
            <a:endParaRPr/>
          </a:p>
          <a:p>
            <a:pPr indent="-273050" lvl="1" marL="730250" rtl="0" algn="l">
              <a:lnSpc>
                <a:spcPct val="90000"/>
              </a:lnSpc>
              <a:spcBef>
                <a:spcPts val="400"/>
              </a:spcBef>
              <a:spcAft>
                <a:spcPts val="0"/>
              </a:spcAft>
              <a:buSzPts val="1800"/>
              <a:buChar char="▪"/>
            </a:pPr>
            <a:r>
              <a:rPr lang="en-US" sz="2000"/>
              <a:t>FM signal travels about 50 miles; better tonal quality</a:t>
            </a:r>
            <a:endParaRPr/>
          </a:p>
          <a:p>
            <a:pPr indent="-273050" lvl="1" marL="730250" rtl="0" algn="l">
              <a:lnSpc>
                <a:spcPct val="90000"/>
              </a:lnSpc>
              <a:spcBef>
                <a:spcPts val="400"/>
              </a:spcBef>
              <a:spcAft>
                <a:spcPts val="0"/>
              </a:spcAft>
              <a:buSzPts val="1800"/>
              <a:buChar char="▪"/>
            </a:pPr>
            <a:r>
              <a:rPr lang="en-US" sz="2000"/>
              <a:t>AM signal travels up to 600 miles; poor tonal quality</a:t>
            </a:r>
            <a:endParaRPr/>
          </a:p>
          <a:p>
            <a:pPr indent="-319088" lvl="0" marL="438150" rtl="0" algn="l">
              <a:lnSpc>
                <a:spcPct val="90000"/>
              </a:lnSpc>
              <a:spcBef>
                <a:spcPts val="0"/>
              </a:spcBef>
              <a:spcAft>
                <a:spcPts val="0"/>
              </a:spcAft>
              <a:buSzPts val="1600"/>
              <a:buChar char="◼"/>
            </a:pPr>
            <a:r>
              <a:rPr b="1" lang="en-US" sz="2000"/>
              <a:t>Public Radio</a:t>
            </a:r>
            <a:endParaRPr/>
          </a:p>
          <a:p>
            <a:pPr indent="-273050" lvl="1" marL="730250" rtl="0" algn="l">
              <a:lnSpc>
                <a:spcPct val="90000"/>
              </a:lnSpc>
              <a:spcBef>
                <a:spcPts val="400"/>
              </a:spcBef>
              <a:spcAft>
                <a:spcPts val="0"/>
              </a:spcAft>
              <a:buSzPts val="1800"/>
              <a:buChar char="▪"/>
            </a:pPr>
            <a:r>
              <a:rPr lang="en-US" sz="2000"/>
              <a:t>National Public Radio affiliates target the affluent</a:t>
            </a:r>
            <a:endParaRPr/>
          </a:p>
          <a:p>
            <a:pPr indent="-273050" lvl="1" marL="730250" rtl="0" algn="l">
              <a:lnSpc>
                <a:spcPct val="90000"/>
              </a:lnSpc>
              <a:spcBef>
                <a:spcPts val="400"/>
              </a:spcBef>
              <a:spcAft>
                <a:spcPts val="0"/>
              </a:spcAft>
              <a:buSzPts val="1800"/>
              <a:buChar char="▪"/>
            </a:pPr>
            <a:r>
              <a:rPr lang="en-US" sz="2000"/>
              <a:t>Primarily non-commercial; accept corporate “sponsorships”</a:t>
            </a:r>
            <a:endParaRPr sz="1800"/>
          </a:p>
          <a:p>
            <a:pPr indent="-319088" lvl="0" marL="438150" rtl="0" algn="l">
              <a:lnSpc>
                <a:spcPct val="90000"/>
              </a:lnSpc>
              <a:spcBef>
                <a:spcPts val="0"/>
              </a:spcBef>
              <a:spcAft>
                <a:spcPts val="0"/>
              </a:spcAft>
              <a:buSzPts val="1600"/>
              <a:buChar char="◼"/>
            </a:pPr>
            <a:r>
              <a:rPr b="1" lang="en-US" sz="2000"/>
              <a:t>Cable Radio</a:t>
            </a:r>
            <a:endParaRPr/>
          </a:p>
          <a:p>
            <a:pPr indent="-273050" lvl="1" marL="730250" rtl="0" algn="l">
              <a:lnSpc>
                <a:spcPct val="90000"/>
              </a:lnSpc>
              <a:spcBef>
                <a:spcPts val="400"/>
              </a:spcBef>
              <a:spcAft>
                <a:spcPts val="0"/>
              </a:spcAft>
              <a:buSzPts val="1800"/>
              <a:buChar char="▪"/>
            </a:pPr>
            <a:r>
              <a:rPr lang="en-US" sz="2000"/>
              <a:t>Usually commercial-free, subscribers pay $7–$12/mo.</a:t>
            </a:r>
            <a:endParaRPr/>
          </a:p>
          <a:p>
            <a:pPr indent="-319088" lvl="0" marL="438150" rtl="0" algn="l">
              <a:lnSpc>
                <a:spcPct val="90000"/>
              </a:lnSpc>
              <a:spcBef>
                <a:spcPts val="0"/>
              </a:spcBef>
              <a:spcAft>
                <a:spcPts val="0"/>
              </a:spcAft>
              <a:buSzPts val="1600"/>
              <a:buChar char="◼"/>
            </a:pPr>
            <a:r>
              <a:rPr b="1" lang="en-US" sz="2000"/>
              <a:t>Satellite Radio</a:t>
            </a:r>
            <a:endParaRPr/>
          </a:p>
          <a:p>
            <a:pPr indent="-273050" lvl="1" marL="730250" rtl="0" algn="l">
              <a:lnSpc>
                <a:spcPct val="90000"/>
              </a:lnSpc>
              <a:spcBef>
                <a:spcPts val="400"/>
              </a:spcBef>
              <a:spcAft>
                <a:spcPts val="0"/>
              </a:spcAft>
              <a:buSzPts val="1800"/>
              <a:buChar char="▪"/>
            </a:pPr>
            <a:r>
              <a:rPr lang="en-US" sz="2000"/>
              <a:t>Requires special radio, subscribers access around 100 stations</a:t>
            </a:r>
            <a:endParaRPr/>
          </a:p>
          <a:p>
            <a:pPr indent="-319088" lvl="0" marL="438150" rtl="0" algn="l">
              <a:lnSpc>
                <a:spcPct val="90000"/>
              </a:lnSpc>
              <a:spcBef>
                <a:spcPts val="0"/>
              </a:spcBef>
              <a:spcAft>
                <a:spcPts val="0"/>
              </a:spcAft>
              <a:buSzPts val="1600"/>
              <a:buChar char="◼"/>
            </a:pPr>
            <a:r>
              <a:rPr b="1" lang="en-US" sz="2000"/>
              <a:t>LPFM (Low-Power FM)</a:t>
            </a:r>
            <a:endParaRPr b="1" sz="2400"/>
          </a:p>
          <a:p>
            <a:pPr indent="-273050" lvl="1" marL="730250" rtl="0" algn="l">
              <a:lnSpc>
                <a:spcPct val="90000"/>
              </a:lnSpc>
              <a:spcBef>
                <a:spcPts val="400"/>
              </a:spcBef>
              <a:spcAft>
                <a:spcPts val="0"/>
              </a:spcAft>
              <a:buSzPts val="1800"/>
              <a:buChar char="▪"/>
            </a:pPr>
            <a:r>
              <a:rPr lang="en-US" sz="2000"/>
              <a:t>Nonprofit, noncommercial, reaches 3–5 miles</a:t>
            </a:r>
            <a:endParaRPr/>
          </a:p>
          <a:p>
            <a:pPr indent="-319088" lvl="0" marL="438150" rtl="0" algn="l">
              <a:lnSpc>
                <a:spcPct val="90000"/>
              </a:lnSpc>
              <a:spcBef>
                <a:spcPts val="0"/>
              </a:spcBef>
              <a:spcAft>
                <a:spcPts val="0"/>
              </a:spcAft>
              <a:buSzPts val="1600"/>
              <a:buChar char="◼"/>
            </a:pPr>
            <a:r>
              <a:rPr b="1" lang="en-US" sz="2000"/>
              <a:t>Web Radio/Webcasting</a:t>
            </a:r>
            <a:endParaRPr b="1" sz="2400"/>
          </a:p>
          <a:p>
            <a:pPr indent="-273050" lvl="1" marL="730250" rtl="0" algn="l">
              <a:lnSpc>
                <a:spcPct val="90000"/>
              </a:lnSpc>
              <a:spcBef>
                <a:spcPts val="400"/>
              </a:spcBef>
              <a:spcAft>
                <a:spcPts val="0"/>
              </a:spcAft>
              <a:buSzPts val="1800"/>
              <a:buChar char="▪"/>
            </a:pPr>
            <a:r>
              <a:rPr lang="en-US" sz="2000"/>
              <a:t>Audio streaming through Web site, offers diversity, small audiences, very localized</a:t>
            </a:r>
            <a:endParaRPr/>
          </a:p>
          <a:p>
            <a:pPr indent="-285750" lvl="1" marL="742950" marR="0" rtl="0" algn="l">
              <a:lnSpc>
                <a:spcPct val="80000"/>
              </a:lnSpc>
              <a:spcBef>
                <a:spcPts val="280"/>
              </a:spcBef>
              <a:spcAft>
                <a:spcPts val="0"/>
              </a:spcAft>
              <a:buClr>
                <a:srgbClr val="669966"/>
              </a:buClr>
              <a:buSzPts val="1400"/>
              <a:buFont typeface="Times New Roman"/>
              <a:buChar char="–"/>
            </a:pPr>
            <a:r>
              <a:rPr b="0" i="0" lang="en-US" sz="1400" u="none" cap="none" strike="noStrike">
                <a:latin typeface="Times New Roman"/>
                <a:ea typeface="Times New Roman"/>
                <a:cs typeface="Times New Roman"/>
                <a:sym typeface="Times New Roman"/>
              </a:rPr>
              <a:t>(Moriarty, Mitchell and Wells, 2009). </a:t>
            </a:r>
            <a:endParaRPr/>
          </a:p>
          <a:p>
            <a:pPr indent="-176848" lvl="0" marL="438150" rtl="0" algn="l">
              <a:spcBef>
                <a:spcPts val="0"/>
              </a:spcBef>
              <a:spcAft>
                <a:spcPts val="0"/>
              </a:spcAft>
              <a:buSzPts val="224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6"/>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Radio Basics</a:t>
            </a:r>
            <a:endParaRPr>
              <a:solidFill>
                <a:srgbClr val="FFC000"/>
              </a:solidFill>
            </a:endParaRPr>
          </a:p>
        </p:txBody>
      </p:sp>
      <p:sp>
        <p:nvSpPr>
          <p:cNvPr id="175" name="Google Shape;175;p6"/>
          <p:cNvSpPr txBox="1"/>
          <p:nvPr>
            <p:ph idx="4294967295" type="body"/>
          </p:nvPr>
        </p:nvSpPr>
        <p:spPr>
          <a:xfrm>
            <a:off x="228600" y="1500174"/>
            <a:ext cx="4414838" cy="5143536"/>
          </a:xfrm>
          <a:prstGeom prst="rect">
            <a:avLst/>
          </a:prstGeom>
          <a:noFill/>
          <a:ln>
            <a:noFill/>
          </a:ln>
        </p:spPr>
        <p:txBody>
          <a:bodyPr anchorCtr="0" anchor="t" bIns="45700" lIns="54850" spcFirstLastPara="1" rIns="91425" wrap="square" tIns="91425">
            <a:noAutofit/>
          </a:bodyPr>
          <a:lstStyle/>
          <a:p>
            <a:pPr indent="-609600" lvl="0" marL="609600" rtl="0" algn="l">
              <a:spcBef>
                <a:spcPts val="0"/>
              </a:spcBef>
              <a:spcAft>
                <a:spcPts val="0"/>
              </a:spcAft>
              <a:buSzPts val="2240"/>
              <a:buFont typeface="Noto Sans Symbols"/>
              <a:buChar char="●"/>
            </a:pPr>
            <a:r>
              <a:rPr b="1" lang="en-US"/>
              <a:t>The Radio Audience</a:t>
            </a:r>
            <a:endParaRPr/>
          </a:p>
          <a:p>
            <a:pPr indent="-609600" lvl="0" marL="609600" rtl="0" algn="l">
              <a:spcBef>
                <a:spcPts val="0"/>
              </a:spcBef>
              <a:spcAft>
                <a:spcPts val="0"/>
              </a:spcAft>
              <a:buSzPts val="1920"/>
              <a:buFont typeface="Noto Sans Symbols"/>
              <a:buChar char="●"/>
            </a:pPr>
            <a:r>
              <a:rPr lang="en-US" sz="2400"/>
              <a:t>Highly segmented by type of music, format	</a:t>
            </a:r>
            <a:endParaRPr/>
          </a:p>
          <a:p>
            <a:pPr indent="-319088" lvl="0" marL="438150" rtl="0" algn="l">
              <a:lnSpc>
                <a:spcPct val="90000"/>
              </a:lnSpc>
              <a:spcBef>
                <a:spcPts val="0"/>
              </a:spcBef>
              <a:spcAft>
                <a:spcPts val="0"/>
              </a:spcAft>
              <a:buSzPts val="1920"/>
              <a:buChar char="◼"/>
            </a:pPr>
            <a:r>
              <a:rPr lang="en-US" sz="2400"/>
              <a:t>	</a:t>
            </a:r>
            <a:r>
              <a:rPr b="1" lang="en-US" sz="2400"/>
              <a:t>Station fans</a:t>
            </a:r>
            <a:endParaRPr/>
          </a:p>
          <a:p>
            <a:pPr indent="-273050" lvl="1" marL="730250" rtl="0" algn="l">
              <a:lnSpc>
                <a:spcPct val="90000"/>
              </a:lnSpc>
              <a:spcBef>
                <a:spcPts val="480"/>
              </a:spcBef>
              <a:spcAft>
                <a:spcPts val="0"/>
              </a:spcAft>
              <a:buSzPts val="2160"/>
              <a:buChar char="▪"/>
            </a:pPr>
            <a:r>
              <a:rPr lang="en-US"/>
              <a:t>Largest segment</a:t>
            </a:r>
            <a:endParaRPr/>
          </a:p>
          <a:p>
            <a:pPr indent="-273050" lvl="1" marL="730250" rtl="0" algn="l">
              <a:lnSpc>
                <a:spcPct val="90000"/>
              </a:lnSpc>
              <a:spcBef>
                <a:spcPts val="480"/>
              </a:spcBef>
              <a:spcAft>
                <a:spcPts val="0"/>
              </a:spcAft>
              <a:buSzPts val="2160"/>
              <a:buChar char="▪"/>
            </a:pPr>
            <a:r>
              <a:rPr lang="en-US"/>
              <a:t>A clear preference for one or two stations</a:t>
            </a:r>
            <a:endParaRPr/>
          </a:p>
          <a:p>
            <a:pPr indent="-319088" lvl="0" marL="438150" rtl="0" algn="l">
              <a:lnSpc>
                <a:spcPct val="90000"/>
              </a:lnSpc>
              <a:spcBef>
                <a:spcPts val="0"/>
              </a:spcBef>
              <a:spcAft>
                <a:spcPts val="0"/>
              </a:spcAft>
              <a:buSzPts val="1920"/>
              <a:buChar char="◼"/>
            </a:pPr>
            <a:r>
              <a:rPr b="1" lang="en-US" sz="2400"/>
              <a:t>Radio fans</a:t>
            </a:r>
            <a:endParaRPr/>
          </a:p>
          <a:p>
            <a:pPr indent="-273050" lvl="1" marL="730250" rtl="0" algn="l">
              <a:lnSpc>
                <a:spcPct val="90000"/>
              </a:lnSpc>
              <a:spcBef>
                <a:spcPts val="480"/>
              </a:spcBef>
              <a:spcAft>
                <a:spcPts val="0"/>
              </a:spcAft>
              <a:buSzPts val="2160"/>
              <a:buChar char="▪"/>
            </a:pPr>
            <a:r>
              <a:rPr lang="en-US"/>
              <a:t>May listen to four or five stations per week</a:t>
            </a:r>
            <a:endParaRPr/>
          </a:p>
          <a:p>
            <a:pPr indent="-273050" lvl="1" marL="730250" rtl="0" algn="l">
              <a:lnSpc>
                <a:spcPct val="90000"/>
              </a:lnSpc>
              <a:spcBef>
                <a:spcPts val="480"/>
              </a:spcBef>
              <a:spcAft>
                <a:spcPts val="0"/>
              </a:spcAft>
              <a:buSzPts val="2160"/>
              <a:buChar char="▪"/>
            </a:pPr>
            <a:r>
              <a:rPr lang="en-US"/>
              <a:t>Show no preference for one particular station</a:t>
            </a:r>
            <a:endParaRPr/>
          </a:p>
          <a:p>
            <a:pPr indent="-609600" lvl="0" marL="609600" rtl="0" algn="just">
              <a:spcBef>
                <a:spcPts val="0"/>
              </a:spcBef>
              <a:spcAft>
                <a:spcPts val="0"/>
              </a:spcAft>
              <a:buSzPts val="2240"/>
              <a:buFont typeface="Noto Sans Symbols"/>
              <a:buNone/>
            </a:pPr>
            <a:r>
              <a:rPr lang="en-US"/>
              <a:t> </a:t>
            </a:r>
            <a:r>
              <a:rPr lang="en-US" sz="1600"/>
              <a:t>(Moriarty, Mitchell and Wells, 2009. P55).</a:t>
            </a:r>
            <a:endParaRPr/>
          </a:p>
        </p:txBody>
      </p:sp>
      <p:sp>
        <p:nvSpPr>
          <p:cNvPr id="176" name="Google Shape;176;p6"/>
          <p:cNvSpPr/>
          <p:nvPr/>
        </p:nvSpPr>
        <p:spPr>
          <a:xfrm>
            <a:off x="4572000" y="1643050"/>
            <a:ext cx="4572000" cy="3865674"/>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None/>
            </a:pPr>
            <a:r>
              <a:rPr b="1" lang="en-US" sz="2400">
                <a:solidFill>
                  <a:schemeClr val="dk1"/>
                </a:solidFill>
                <a:latin typeface="Corbel"/>
                <a:ea typeface="Corbel"/>
                <a:cs typeface="Corbel"/>
                <a:sym typeface="Corbel"/>
              </a:rPr>
              <a:t>Listeners divided into segments</a:t>
            </a:r>
            <a:endParaRPr/>
          </a:p>
          <a:p>
            <a:pPr indent="0" lvl="1" marL="457200" marR="0" rtl="0" algn="l">
              <a:lnSpc>
                <a:spcPct val="80000"/>
              </a:lnSpc>
              <a:spcBef>
                <a:spcPts val="0"/>
              </a:spcBef>
              <a:spcAft>
                <a:spcPts val="0"/>
              </a:spcAft>
              <a:buNone/>
            </a:pPr>
            <a:r>
              <a:rPr b="0" i="0" lang="en-US" sz="2000" u="none" cap="none" strike="noStrike">
                <a:solidFill>
                  <a:schemeClr val="dk1"/>
                </a:solidFill>
                <a:latin typeface="Corbel"/>
                <a:ea typeface="Corbel"/>
                <a:cs typeface="Corbel"/>
                <a:sym typeface="Corbel"/>
              </a:rPr>
              <a:t>Station fans (largest group), women 25–54</a:t>
            </a:r>
            <a:endParaRPr/>
          </a:p>
          <a:p>
            <a:pPr indent="0" lvl="1" marL="457200" marR="0" rtl="0" algn="l">
              <a:lnSpc>
                <a:spcPct val="80000"/>
              </a:lnSpc>
              <a:spcBef>
                <a:spcPts val="0"/>
              </a:spcBef>
              <a:spcAft>
                <a:spcPts val="0"/>
              </a:spcAft>
              <a:buNone/>
            </a:pPr>
            <a:r>
              <a:rPr b="0" i="0" lang="en-US" sz="2000" u="none" cap="none" strike="noStrike">
                <a:solidFill>
                  <a:schemeClr val="dk1"/>
                </a:solidFill>
                <a:latin typeface="Corbel"/>
                <a:ea typeface="Corbel"/>
                <a:cs typeface="Corbel"/>
                <a:sym typeface="Corbel"/>
              </a:rPr>
              <a:t>Radio fans (1/3 of listeners), under 35 and women 55+</a:t>
            </a:r>
            <a:endParaRPr/>
          </a:p>
          <a:p>
            <a:pPr indent="0" lvl="1" marL="457200" marR="0" rtl="0" algn="l">
              <a:lnSpc>
                <a:spcPct val="80000"/>
              </a:lnSpc>
              <a:spcBef>
                <a:spcPts val="0"/>
              </a:spcBef>
              <a:spcAft>
                <a:spcPts val="0"/>
              </a:spcAft>
              <a:buNone/>
            </a:pPr>
            <a:r>
              <a:rPr b="0" i="0" lang="en-US" sz="2000" u="none" cap="none" strike="noStrike">
                <a:solidFill>
                  <a:schemeClr val="dk1"/>
                </a:solidFill>
                <a:latin typeface="Corbel"/>
                <a:ea typeface="Corbel"/>
                <a:cs typeface="Corbel"/>
                <a:sym typeface="Corbel"/>
              </a:rPr>
              <a:t>Music fans, (11%), men 25–54 plus older adults</a:t>
            </a:r>
            <a:endParaRPr/>
          </a:p>
          <a:p>
            <a:pPr indent="0" lvl="1" marL="457200" marR="0" rtl="0" algn="l">
              <a:lnSpc>
                <a:spcPct val="80000"/>
              </a:lnSpc>
              <a:spcBef>
                <a:spcPts val="0"/>
              </a:spcBef>
              <a:spcAft>
                <a:spcPts val="0"/>
              </a:spcAft>
              <a:buNone/>
            </a:pPr>
            <a:r>
              <a:rPr b="0" i="0" lang="en-US" sz="2000" u="none" cap="none" strike="noStrike">
                <a:solidFill>
                  <a:schemeClr val="dk1"/>
                </a:solidFill>
                <a:latin typeface="Corbel"/>
                <a:ea typeface="Corbel"/>
                <a:cs typeface="Corbel"/>
                <a:sym typeface="Corbel"/>
              </a:rPr>
              <a:t>News fans, mainly 35+</a:t>
            </a:r>
            <a:endParaRPr/>
          </a:p>
          <a:p>
            <a:pPr indent="0" lvl="0" marL="0" marR="0" rtl="0" algn="l">
              <a:lnSpc>
                <a:spcPct val="90000"/>
              </a:lnSpc>
              <a:spcBef>
                <a:spcPts val="0"/>
              </a:spcBef>
              <a:spcAft>
                <a:spcPts val="0"/>
              </a:spcAft>
              <a:buNone/>
            </a:pPr>
            <a:r>
              <a:rPr b="1" lang="en-US" sz="2400">
                <a:solidFill>
                  <a:schemeClr val="dk1"/>
                </a:solidFill>
                <a:latin typeface="Corbel"/>
                <a:ea typeface="Corbel"/>
                <a:cs typeface="Corbel"/>
                <a:sym typeface="Corbel"/>
              </a:rPr>
              <a:t>Audiences grouped by dayparts </a:t>
            </a:r>
            <a:endParaRPr/>
          </a:p>
          <a:p>
            <a:pPr indent="0" lvl="1" marL="457200" marR="0" rtl="0" algn="just">
              <a:lnSpc>
                <a:spcPct val="90000"/>
              </a:lnSpc>
              <a:spcBef>
                <a:spcPts val="0"/>
              </a:spcBef>
              <a:spcAft>
                <a:spcPts val="0"/>
              </a:spcAft>
              <a:buNone/>
            </a:pPr>
            <a:r>
              <a:rPr b="1" i="1" lang="en-US" sz="2000" u="none" cap="none" strike="noStrike">
                <a:solidFill>
                  <a:schemeClr val="dk1"/>
                </a:solidFill>
                <a:latin typeface="Corbel"/>
                <a:ea typeface="Corbel"/>
                <a:cs typeface="Corbel"/>
                <a:sym typeface="Corbel"/>
              </a:rPr>
              <a:t>Morning Drive Time</a:t>
            </a:r>
            <a:r>
              <a:rPr b="0" i="1" lang="en-US" sz="2000" u="none" cap="none" strike="noStrike">
                <a:solidFill>
                  <a:schemeClr val="dk1"/>
                </a:solidFill>
                <a:latin typeface="Corbel"/>
                <a:ea typeface="Corbel"/>
                <a:cs typeface="Corbel"/>
                <a:sym typeface="Corbel"/>
              </a:rPr>
              <a:t>:</a:t>
            </a:r>
            <a:r>
              <a:rPr b="0" i="0" lang="en-US" sz="2000" u="none" cap="none" strike="noStrike">
                <a:solidFill>
                  <a:schemeClr val="dk1"/>
                </a:solidFill>
                <a:latin typeface="Corbel"/>
                <a:ea typeface="Corbel"/>
                <a:cs typeface="Corbel"/>
                <a:sym typeface="Corbel"/>
              </a:rPr>
              <a:t> 6–10 a.m. </a:t>
            </a:r>
            <a:endParaRPr/>
          </a:p>
          <a:p>
            <a:pPr indent="0" lvl="1" marL="457200" marR="0" rtl="0" algn="just">
              <a:lnSpc>
                <a:spcPct val="90000"/>
              </a:lnSpc>
              <a:spcBef>
                <a:spcPts val="0"/>
              </a:spcBef>
              <a:spcAft>
                <a:spcPts val="0"/>
              </a:spcAft>
              <a:buNone/>
            </a:pPr>
            <a:r>
              <a:rPr b="1" i="1" lang="en-US" sz="2000" u="none" cap="none" strike="noStrike">
                <a:solidFill>
                  <a:schemeClr val="dk1"/>
                </a:solidFill>
                <a:latin typeface="Corbel"/>
                <a:ea typeface="Corbel"/>
                <a:cs typeface="Corbel"/>
                <a:sym typeface="Corbel"/>
              </a:rPr>
              <a:t>Mid-Day</a:t>
            </a:r>
            <a:r>
              <a:rPr b="0" i="1" lang="en-US" sz="2000" u="none" cap="none" strike="noStrike">
                <a:solidFill>
                  <a:schemeClr val="dk1"/>
                </a:solidFill>
                <a:latin typeface="Corbel"/>
                <a:ea typeface="Corbel"/>
                <a:cs typeface="Corbel"/>
                <a:sym typeface="Corbel"/>
              </a:rPr>
              <a:t>:</a:t>
            </a:r>
            <a:r>
              <a:rPr b="0" i="0" lang="en-US" sz="2000" u="none" cap="none" strike="noStrike">
                <a:solidFill>
                  <a:schemeClr val="dk1"/>
                </a:solidFill>
                <a:latin typeface="Corbel"/>
                <a:ea typeface="Corbel"/>
                <a:cs typeface="Corbel"/>
                <a:sym typeface="Corbel"/>
              </a:rPr>
              <a:t> 10 a.m.–3 p.m.  </a:t>
            </a:r>
            <a:endParaRPr/>
          </a:p>
          <a:p>
            <a:pPr indent="0" lvl="1" marL="457200" marR="0" rtl="0" algn="just">
              <a:lnSpc>
                <a:spcPct val="90000"/>
              </a:lnSpc>
              <a:spcBef>
                <a:spcPts val="0"/>
              </a:spcBef>
              <a:spcAft>
                <a:spcPts val="0"/>
              </a:spcAft>
              <a:buNone/>
            </a:pPr>
            <a:r>
              <a:rPr b="1" i="1" lang="en-US" sz="2000" u="none" cap="none" strike="noStrike">
                <a:solidFill>
                  <a:schemeClr val="dk1"/>
                </a:solidFill>
                <a:latin typeface="Corbel"/>
                <a:ea typeface="Corbel"/>
                <a:cs typeface="Corbel"/>
                <a:sym typeface="Corbel"/>
              </a:rPr>
              <a:t>Evening Drive Time</a:t>
            </a:r>
            <a:r>
              <a:rPr b="0" i="1" lang="en-US" sz="2000" u="none" cap="none" strike="noStrike">
                <a:solidFill>
                  <a:schemeClr val="dk1"/>
                </a:solidFill>
                <a:latin typeface="Corbel"/>
                <a:ea typeface="Corbel"/>
                <a:cs typeface="Corbel"/>
                <a:sym typeface="Corbel"/>
              </a:rPr>
              <a:t>:</a:t>
            </a:r>
            <a:r>
              <a:rPr b="0" i="0" lang="en-US" sz="2000" u="none" cap="none" strike="noStrike">
                <a:solidFill>
                  <a:schemeClr val="dk1"/>
                </a:solidFill>
                <a:latin typeface="Corbel"/>
                <a:ea typeface="Corbel"/>
                <a:cs typeface="Corbel"/>
                <a:sym typeface="Corbel"/>
              </a:rPr>
              <a:t> 3– 7 p.m. </a:t>
            </a:r>
            <a:endParaRPr/>
          </a:p>
          <a:p>
            <a:pPr indent="0" lvl="1" marL="457200" marR="0" rtl="0" algn="just">
              <a:lnSpc>
                <a:spcPct val="90000"/>
              </a:lnSpc>
              <a:spcBef>
                <a:spcPts val="0"/>
              </a:spcBef>
              <a:spcAft>
                <a:spcPts val="0"/>
              </a:spcAft>
              <a:buNone/>
            </a:pPr>
            <a:r>
              <a:rPr b="1" i="1" lang="en-US" sz="2000" u="none" cap="none" strike="noStrike">
                <a:solidFill>
                  <a:schemeClr val="dk1"/>
                </a:solidFill>
                <a:latin typeface="Corbel"/>
                <a:ea typeface="Corbel"/>
                <a:cs typeface="Corbel"/>
                <a:sym typeface="Corbel"/>
              </a:rPr>
              <a:t>Evening</a:t>
            </a:r>
            <a:r>
              <a:rPr b="0" i="1" lang="en-US" sz="2000" u="none" cap="none" strike="noStrike">
                <a:solidFill>
                  <a:schemeClr val="dk1"/>
                </a:solidFill>
                <a:latin typeface="Corbel"/>
                <a:ea typeface="Corbel"/>
                <a:cs typeface="Corbel"/>
                <a:sym typeface="Corbel"/>
              </a:rPr>
              <a:t>:</a:t>
            </a:r>
            <a:r>
              <a:rPr b="0" i="0" lang="en-US" sz="2000" u="none" cap="none" strike="noStrike">
                <a:solidFill>
                  <a:schemeClr val="dk1"/>
                </a:solidFill>
                <a:latin typeface="Corbel"/>
                <a:ea typeface="Corbel"/>
                <a:cs typeface="Corbel"/>
                <a:sym typeface="Corbel"/>
              </a:rPr>
              <a:t> 7 p.m.–midnight</a:t>
            </a:r>
            <a:endParaRPr/>
          </a:p>
          <a:p>
            <a:pPr indent="0" lvl="1" marL="457200" marR="0" rtl="0" algn="just">
              <a:lnSpc>
                <a:spcPct val="90000"/>
              </a:lnSpc>
              <a:spcBef>
                <a:spcPts val="0"/>
              </a:spcBef>
              <a:spcAft>
                <a:spcPts val="0"/>
              </a:spcAft>
              <a:buNone/>
            </a:pPr>
            <a:r>
              <a:rPr b="1" i="1" lang="en-US" sz="2000" u="none" cap="none" strike="noStrike">
                <a:solidFill>
                  <a:schemeClr val="dk1"/>
                </a:solidFill>
                <a:latin typeface="Corbel"/>
                <a:ea typeface="Corbel"/>
                <a:cs typeface="Corbel"/>
                <a:sym typeface="Corbel"/>
              </a:rPr>
              <a:t>Late Night</a:t>
            </a:r>
            <a:r>
              <a:rPr b="0" i="1" lang="en-US" sz="2000" u="none" cap="none" strike="noStrike">
                <a:solidFill>
                  <a:schemeClr val="dk1"/>
                </a:solidFill>
                <a:latin typeface="Corbel"/>
                <a:ea typeface="Corbel"/>
                <a:cs typeface="Corbel"/>
                <a:sym typeface="Corbel"/>
              </a:rPr>
              <a:t>:</a:t>
            </a:r>
            <a:r>
              <a:rPr b="0" i="0" lang="en-US" sz="2000" u="none" cap="none" strike="noStrike">
                <a:solidFill>
                  <a:schemeClr val="dk1"/>
                </a:solidFill>
                <a:latin typeface="Corbel"/>
                <a:ea typeface="Corbel"/>
                <a:cs typeface="Corbel"/>
                <a:sym typeface="Corbel"/>
              </a:rPr>
              <a:t> midnight– 6 a.m.</a:t>
            </a:r>
            <a:endParaRPr/>
          </a:p>
        </p:txBody>
      </p:sp>
      <p:sp>
        <p:nvSpPr>
          <p:cNvPr id="177" name="Google Shape;177;p6"/>
          <p:cNvSpPr/>
          <p:nvPr/>
        </p:nvSpPr>
        <p:spPr>
          <a:xfrm>
            <a:off x="3929058" y="6053142"/>
            <a:ext cx="5214974" cy="804882"/>
          </a:xfrm>
          <a:prstGeom prst="rect">
            <a:avLst/>
          </a:prstGeom>
          <a:solidFill>
            <a:srgbClr val="336699">
              <a:alpha val="24705"/>
            </a:srgbClr>
          </a:solidFill>
          <a:ln cap="flat" cmpd="sng" w="28575">
            <a:solidFill>
              <a:srgbClr val="336699"/>
            </a:solidFill>
            <a:prstDash val="solid"/>
            <a:miter lim="800000"/>
            <a:headEnd len="sm" w="sm" type="none"/>
            <a:tailEnd len="sm" w="sm" type="none"/>
          </a:ln>
        </p:spPr>
        <p:txBody>
          <a:bodyPr anchorCtr="0" anchor="t" bIns="45700" lIns="91425" spcFirstLastPara="1" rIns="91425" wrap="square" tIns="45700">
            <a:noAutofit/>
          </a:bodyPr>
          <a:lstStyle/>
          <a:p>
            <a:pPr indent="-342900" lvl="0" marL="342900" marR="0" rtl="0" algn="l">
              <a:spcBef>
                <a:spcPts val="0"/>
              </a:spcBef>
              <a:spcAft>
                <a:spcPts val="0"/>
              </a:spcAft>
              <a:buClr>
                <a:srgbClr val="669966"/>
              </a:buClr>
              <a:buSzPts val="3200"/>
              <a:buFont typeface="Times"/>
              <a:buNone/>
            </a:pPr>
            <a:r>
              <a:t/>
            </a:r>
            <a:endParaRPr sz="3200">
              <a:solidFill>
                <a:srgbClr val="000000"/>
              </a:solidFill>
              <a:latin typeface="Times New Roman"/>
              <a:ea typeface="Times New Roman"/>
              <a:cs typeface="Times New Roman"/>
              <a:sym typeface="Times New Roman"/>
            </a:endParaRPr>
          </a:p>
        </p:txBody>
      </p:sp>
      <p:sp>
        <p:nvSpPr>
          <p:cNvPr id="178" name="Google Shape;178;p6"/>
          <p:cNvSpPr/>
          <p:nvPr/>
        </p:nvSpPr>
        <p:spPr>
          <a:xfrm>
            <a:off x="3800508" y="6053141"/>
            <a:ext cx="5486400" cy="757130"/>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None/>
            </a:pPr>
            <a:r>
              <a:rPr b="1" lang="en-US" sz="1600">
                <a:solidFill>
                  <a:srgbClr val="000000"/>
                </a:solidFill>
                <a:latin typeface="Times New Roman"/>
                <a:ea typeface="Times New Roman"/>
                <a:cs typeface="Times New Roman"/>
                <a:sym typeface="Times New Roman"/>
              </a:rPr>
              <a:t>Principle: </a:t>
            </a:r>
            <a:endParaRPr/>
          </a:p>
          <a:p>
            <a:pPr indent="0" lvl="0" marL="0" marR="0" rtl="0" algn="ctr">
              <a:lnSpc>
                <a:spcPct val="90000"/>
              </a:lnSpc>
              <a:spcBef>
                <a:spcPts val="0"/>
              </a:spcBef>
              <a:spcAft>
                <a:spcPts val="0"/>
              </a:spcAft>
              <a:buNone/>
            </a:pPr>
            <a:r>
              <a:rPr lang="en-US" sz="1600">
                <a:solidFill>
                  <a:srgbClr val="000000"/>
                </a:solidFill>
                <a:latin typeface="Times New Roman"/>
                <a:ea typeface="Times New Roman"/>
                <a:cs typeface="Times New Roman"/>
                <a:sym typeface="Times New Roman"/>
              </a:rPr>
              <a:t>Media planners use radio for tight targeting of narrow, highly segmented markets. </a:t>
            </a:r>
            <a:endParaRPr sz="1600">
              <a:solidFill>
                <a:srgbClr val="000000"/>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7">
                                            <p:txEl>
                                              <p:pRg end="0" st="0"/>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7"/>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Radio Basics</a:t>
            </a:r>
            <a:endParaRPr>
              <a:solidFill>
                <a:srgbClr val="FFC000"/>
              </a:solidFill>
            </a:endParaRPr>
          </a:p>
        </p:txBody>
      </p:sp>
      <p:sp>
        <p:nvSpPr>
          <p:cNvPr id="184" name="Google Shape;184;p7"/>
          <p:cNvSpPr txBox="1"/>
          <p:nvPr>
            <p:ph idx="1" type="body"/>
          </p:nvPr>
        </p:nvSpPr>
        <p:spPr>
          <a:xfrm>
            <a:off x="457200" y="1371600"/>
            <a:ext cx="8229600" cy="3711575"/>
          </a:xfrm>
          <a:prstGeom prst="rect">
            <a:avLst/>
          </a:prstGeom>
          <a:noFill/>
          <a:ln>
            <a:noFill/>
          </a:ln>
        </p:spPr>
        <p:txBody>
          <a:bodyPr anchorCtr="0" anchor="t" bIns="45700" lIns="54850" spcFirstLastPara="1" rIns="91425" wrap="square" tIns="91425">
            <a:noAutofit/>
          </a:bodyPr>
          <a:lstStyle/>
          <a:p>
            <a:pPr indent="-342900" lvl="0" marL="342900" rtl="0" algn="l">
              <a:spcBef>
                <a:spcPts val="0"/>
              </a:spcBef>
              <a:spcAft>
                <a:spcPts val="0"/>
              </a:spcAft>
              <a:buClr>
                <a:srgbClr val="FF9900"/>
              </a:buClr>
              <a:buSzPts val="2240"/>
              <a:buChar char="◼"/>
            </a:pPr>
            <a:r>
              <a:rPr b="1" lang="en-US"/>
              <a:t>Radio Audience Measurement</a:t>
            </a:r>
            <a:endParaRPr/>
          </a:p>
          <a:p>
            <a:pPr indent="-319088" lvl="0" marL="438150" rtl="0" algn="l">
              <a:spcBef>
                <a:spcPts val="0"/>
              </a:spcBef>
              <a:spcAft>
                <a:spcPts val="0"/>
              </a:spcAft>
              <a:buSzPts val="1600"/>
              <a:buChar char="◼"/>
            </a:pPr>
            <a:r>
              <a:rPr b="1" lang="en-US" sz="2000"/>
              <a:t>Dayparts </a:t>
            </a:r>
            <a:endParaRPr sz="2000"/>
          </a:p>
          <a:p>
            <a:pPr indent="-273050" lvl="1" marL="730250" rtl="0" algn="l">
              <a:spcBef>
                <a:spcPts val="400"/>
              </a:spcBef>
              <a:spcAft>
                <a:spcPts val="0"/>
              </a:spcAft>
              <a:buSzPts val="1800"/>
              <a:buChar char="▪"/>
            </a:pPr>
            <a:r>
              <a:rPr i="1" lang="en-US" sz="2000"/>
              <a:t>Typical radio programming day is divided into five segments called dayparts </a:t>
            </a:r>
            <a:endParaRPr sz="2000"/>
          </a:p>
          <a:p>
            <a:pPr indent="-319088" lvl="0" marL="438150" rtl="0" algn="l">
              <a:spcBef>
                <a:spcPts val="0"/>
              </a:spcBef>
              <a:spcAft>
                <a:spcPts val="0"/>
              </a:spcAft>
              <a:buSzPts val="1600"/>
              <a:buChar char="◼"/>
            </a:pPr>
            <a:r>
              <a:rPr b="1" lang="en-US" sz="2000"/>
              <a:t>Coverage</a:t>
            </a:r>
            <a:r>
              <a:rPr lang="en-US" sz="2000"/>
              <a:t> (number of homes able to pick up station; tuned in or not). </a:t>
            </a:r>
            <a:r>
              <a:rPr i="1" lang="en-US" sz="2000"/>
              <a:t>The number of homes in a geographic area that are able to pick up the station clearly</a:t>
            </a:r>
            <a:endParaRPr sz="2000"/>
          </a:p>
          <a:p>
            <a:pPr indent="-319088" lvl="0" marL="438150" rtl="0" algn="l">
              <a:spcBef>
                <a:spcPts val="0"/>
              </a:spcBef>
              <a:spcAft>
                <a:spcPts val="0"/>
              </a:spcAft>
              <a:buSzPts val="1600"/>
              <a:buChar char="◼"/>
            </a:pPr>
            <a:r>
              <a:rPr b="1" lang="en-US" sz="2000"/>
              <a:t>Ratings</a:t>
            </a:r>
            <a:r>
              <a:rPr lang="en-US" sz="2000"/>
              <a:t>-</a:t>
            </a:r>
            <a:r>
              <a:rPr i="1" lang="en-US" sz="2000"/>
              <a:t>The percentage of homes actually tuned in to a particular station</a:t>
            </a:r>
            <a:endParaRPr sz="2000"/>
          </a:p>
          <a:p>
            <a:pPr indent="-319088" lvl="0" marL="438150" rtl="0" algn="l">
              <a:spcBef>
                <a:spcPts val="0"/>
              </a:spcBef>
              <a:spcAft>
                <a:spcPts val="0"/>
              </a:spcAft>
              <a:buSzPts val="1600"/>
              <a:buChar char="◼"/>
            </a:pPr>
            <a:r>
              <a:rPr lang="en-US" sz="2000"/>
              <a:t> (percent of homes tuned to a station)</a:t>
            </a:r>
            <a:endParaRPr/>
          </a:p>
          <a:p>
            <a:pPr indent="-319088" lvl="0" marL="438150" rtl="0" algn="l">
              <a:spcBef>
                <a:spcPts val="0"/>
              </a:spcBef>
              <a:spcAft>
                <a:spcPts val="0"/>
              </a:spcAft>
              <a:buSzPts val="1600"/>
              <a:buChar char="◼"/>
            </a:pPr>
            <a:r>
              <a:rPr b="1" lang="en-US" sz="2000"/>
              <a:t>Audience Rating Services</a:t>
            </a:r>
            <a:r>
              <a:rPr lang="en-US" sz="2000"/>
              <a:t>:</a:t>
            </a:r>
            <a:endParaRPr/>
          </a:p>
          <a:p>
            <a:pPr indent="-273050" lvl="1" marL="730250" rtl="0" algn="l">
              <a:spcBef>
                <a:spcPts val="400"/>
              </a:spcBef>
              <a:spcAft>
                <a:spcPts val="0"/>
              </a:spcAft>
              <a:buSzPts val="1800"/>
              <a:buChar char="▪"/>
            </a:pPr>
            <a:r>
              <a:rPr lang="en-US" sz="2000"/>
              <a:t>Arbitron Ratings Company: estimates audiences for 250 markets in United States</a:t>
            </a:r>
            <a:endParaRPr/>
          </a:p>
          <a:p>
            <a:pPr indent="-273050" lvl="1" marL="730250" rtl="0" algn="l">
              <a:spcBef>
                <a:spcPts val="400"/>
              </a:spcBef>
              <a:spcAft>
                <a:spcPts val="0"/>
              </a:spcAft>
              <a:buSzPts val="1800"/>
              <a:buChar char="▪"/>
            </a:pPr>
            <a:r>
              <a:rPr lang="en-US" sz="2000"/>
              <a:t>RADAR (Radio’s All-Dimension Audience Research): estimates audiences for both local and network radio</a:t>
            </a:r>
            <a:endParaRPr/>
          </a:p>
          <a:p>
            <a:pPr indent="-342900" lvl="0" marL="342900" rtl="0" algn="ctr">
              <a:spcBef>
                <a:spcPts val="480"/>
              </a:spcBef>
              <a:spcAft>
                <a:spcPts val="0"/>
              </a:spcAft>
              <a:buClr>
                <a:srgbClr val="336699"/>
              </a:buClr>
              <a:buSzPts val="1920"/>
              <a:buNone/>
            </a:pPr>
            <a:r>
              <a:rPr lang="en-US" sz="2400">
                <a:solidFill>
                  <a:srgbClr val="000000"/>
                </a:solidFill>
                <a:latin typeface="Times New Roman"/>
                <a:ea typeface="Times New Roman"/>
                <a:cs typeface="Times New Roman"/>
                <a:sym typeface="Times New Roman"/>
              </a:rPr>
              <a:t> </a:t>
            </a:r>
            <a:r>
              <a:rPr lang="en-US" sz="1400">
                <a:solidFill>
                  <a:srgbClr val="000000"/>
                </a:solidFill>
                <a:latin typeface="Times New Roman"/>
                <a:ea typeface="Times New Roman"/>
                <a:cs typeface="Times New Roman"/>
                <a:sym typeface="Times New Roman"/>
              </a:rPr>
              <a:t>(Moriarty, Mitchell and Wells, 2009).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8"/>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fontScale="90000"/>
          </a:bodyPr>
          <a:lstStyle/>
          <a:p>
            <a:pPr indent="0" lvl="0" marL="0" rtl="0" algn="l">
              <a:spcBef>
                <a:spcPts val="0"/>
              </a:spcBef>
              <a:spcAft>
                <a:spcPts val="0"/>
              </a:spcAft>
              <a:buNone/>
            </a:pPr>
            <a:r>
              <a:rPr lang="en-US">
                <a:solidFill>
                  <a:srgbClr val="FFC000"/>
                </a:solidFill>
              </a:rPr>
              <a:t>Radio Advertising</a:t>
            </a:r>
            <a:br>
              <a:rPr lang="en-US"/>
            </a:br>
            <a:endParaRPr/>
          </a:p>
        </p:txBody>
      </p:sp>
      <p:sp>
        <p:nvSpPr>
          <p:cNvPr id="190" name="Google Shape;190;p8"/>
          <p:cNvSpPr txBox="1"/>
          <p:nvPr>
            <p:ph idx="1" type="body"/>
          </p:nvPr>
        </p:nvSpPr>
        <p:spPr>
          <a:xfrm>
            <a:off x="457200" y="1524000"/>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lang="en-US"/>
              <a:t>Radio Advertising:</a:t>
            </a:r>
            <a:endParaRPr/>
          </a:p>
          <a:p>
            <a:pPr indent="-319088" lvl="0" marL="438150" rtl="0" algn="l">
              <a:spcBef>
                <a:spcPts val="0"/>
              </a:spcBef>
              <a:spcAft>
                <a:spcPts val="0"/>
              </a:spcAft>
              <a:buSzPts val="2080"/>
              <a:buChar char="◼"/>
            </a:pPr>
            <a:r>
              <a:rPr lang="en-US" sz="2600"/>
              <a:t>Delivers high frequency using </a:t>
            </a:r>
            <a:r>
              <a:rPr b="1" i="1" lang="en-US" sz="2600"/>
              <a:t>jingles</a:t>
            </a:r>
            <a:r>
              <a:rPr lang="en-US" sz="2600"/>
              <a:t> for repetition.</a:t>
            </a:r>
            <a:endParaRPr/>
          </a:p>
          <a:p>
            <a:pPr indent="-319088" lvl="0" marL="438150" rtl="0" algn="l">
              <a:spcBef>
                <a:spcPts val="0"/>
              </a:spcBef>
              <a:spcAft>
                <a:spcPts val="0"/>
              </a:spcAft>
              <a:buSzPts val="2080"/>
              <a:buChar char="◼"/>
            </a:pPr>
            <a:r>
              <a:rPr lang="en-US" sz="2600"/>
              <a:t>Has the power to engage the imagination and communicate on a more personal level than other forms of media</a:t>
            </a:r>
            <a:endParaRPr/>
          </a:p>
          <a:p>
            <a:pPr indent="-319088" lvl="0" marL="438150" rtl="0" algn="l">
              <a:spcBef>
                <a:spcPts val="0"/>
              </a:spcBef>
              <a:spcAft>
                <a:spcPts val="0"/>
              </a:spcAft>
              <a:buSzPts val="2080"/>
              <a:buChar char="◼"/>
            </a:pPr>
            <a:r>
              <a:rPr lang="en-US" sz="2600"/>
              <a:t>Uses drama to engage the imagination as in </a:t>
            </a:r>
            <a:r>
              <a:rPr b="1" i="1" lang="en-US" sz="2600"/>
              <a:t>public service announcements (PSAs)</a:t>
            </a:r>
            <a:r>
              <a:rPr lang="en-US" sz="2600"/>
              <a:t> which are created free by agency personnel and run broadcast free by media.</a:t>
            </a:r>
            <a:endParaRPr sz="2600"/>
          </a:p>
        </p:txBody>
      </p:sp>
      <p:grpSp>
        <p:nvGrpSpPr>
          <p:cNvPr id="191" name="Google Shape;191;p8"/>
          <p:cNvGrpSpPr/>
          <p:nvPr/>
        </p:nvGrpSpPr>
        <p:grpSpPr>
          <a:xfrm>
            <a:off x="1828800" y="5124472"/>
            <a:ext cx="6781800" cy="1447800"/>
            <a:chOff x="1828800" y="4648200"/>
            <a:chExt cx="6781800" cy="1447800"/>
          </a:xfrm>
        </p:grpSpPr>
        <p:sp>
          <p:nvSpPr>
            <p:cNvPr id="192" name="Google Shape;192;p8"/>
            <p:cNvSpPr/>
            <p:nvPr/>
          </p:nvSpPr>
          <p:spPr>
            <a:xfrm>
              <a:off x="1828800" y="4648200"/>
              <a:ext cx="6781800" cy="1447800"/>
            </a:xfrm>
            <a:prstGeom prst="rect">
              <a:avLst/>
            </a:prstGeom>
            <a:solidFill>
              <a:srgbClr val="336699">
                <a:alpha val="24705"/>
              </a:srgbClr>
            </a:solidFill>
            <a:ln cap="flat" cmpd="sng" w="28575">
              <a:solidFill>
                <a:srgbClr val="336699"/>
              </a:solidFill>
              <a:prstDash val="solid"/>
              <a:miter lim="800000"/>
              <a:headEnd len="sm" w="sm" type="none"/>
              <a:tailEnd len="sm" w="sm" type="none"/>
            </a:ln>
          </p:spPr>
          <p:txBody>
            <a:bodyPr anchorCtr="0" anchor="t" bIns="45700" lIns="91425" spcFirstLastPara="1" rIns="91425" wrap="square" tIns="45700">
              <a:noAutofit/>
            </a:bodyPr>
            <a:lstStyle/>
            <a:p>
              <a:pPr indent="-342900" lvl="0" marL="342900" marR="0" rtl="0" algn="l">
                <a:spcBef>
                  <a:spcPts val="0"/>
                </a:spcBef>
                <a:spcAft>
                  <a:spcPts val="0"/>
                </a:spcAft>
                <a:buClr>
                  <a:srgbClr val="669966"/>
                </a:buClr>
                <a:buSzPts val="3200"/>
                <a:buFont typeface="Times"/>
                <a:buNone/>
              </a:pPr>
              <a:r>
                <a:t/>
              </a:r>
              <a:endParaRPr sz="3200">
                <a:solidFill>
                  <a:srgbClr val="000000"/>
                </a:solidFill>
                <a:latin typeface="Times New Roman"/>
                <a:ea typeface="Times New Roman"/>
                <a:cs typeface="Times New Roman"/>
                <a:sym typeface="Times New Roman"/>
              </a:endParaRPr>
            </a:p>
          </p:txBody>
        </p:sp>
        <p:sp>
          <p:nvSpPr>
            <p:cNvPr id="193" name="Google Shape;193;p8"/>
            <p:cNvSpPr/>
            <p:nvPr/>
          </p:nvSpPr>
          <p:spPr>
            <a:xfrm>
              <a:off x="1905000" y="4724400"/>
              <a:ext cx="6629400" cy="1298575"/>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None/>
              </a:pPr>
              <a:r>
                <a:rPr b="1" lang="en-US" sz="2200">
                  <a:solidFill>
                    <a:srgbClr val="000000"/>
                  </a:solidFill>
                  <a:latin typeface="Times New Roman"/>
                  <a:ea typeface="Times New Roman"/>
                  <a:cs typeface="Times New Roman"/>
                  <a:sym typeface="Times New Roman"/>
                </a:rPr>
                <a:t>Principle:</a:t>
              </a:r>
              <a:r>
                <a:rPr lang="en-US" sz="2200">
                  <a:solidFill>
                    <a:srgbClr val="000000"/>
                  </a:solidFill>
                  <a:latin typeface="Times New Roman"/>
                  <a:ea typeface="Times New Roman"/>
                  <a:cs typeface="Times New Roman"/>
                  <a:sym typeface="Times New Roman"/>
                </a:rPr>
                <a:t> </a:t>
              </a:r>
              <a:endParaRPr/>
            </a:p>
            <a:p>
              <a:pPr indent="0" lvl="0" marL="0" marR="0" rtl="0" algn="ctr">
                <a:lnSpc>
                  <a:spcPct val="90000"/>
                </a:lnSpc>
                <a:spcBef>
                  <a:spcPts val="0"/>
                </a:spcBef>
                <a:spcAft>
                  <a:spcPts val="0"/>
                </a:spcAft>
                <a:buNone/>
              </a:pPr>
              <a:r>
                <a:rPr lang="en-US" sz="2200">
                  <a:solidFill>
                    <a:srgbClr val="000000"/>
                  </a:solidFill>
                  <a:latin typeface="Times New Roman"/>
                  <a:ea typeface="Times New Roman"/>
                  <a:cs typeface="Times New Roman"/>
                  <a:sym typeface="Times New Roman"/>
                </a:rPr>
                <a:t>Radio advertising has the power to engage the imagination and communicate on a more personal level than other forms of media.</a:t>
              </a:r>
              <a:endParaRPr sz="2200">
                <a:solidFill>
                  <a:schemeClr val="dk1"/>
                </a:solidFill>
                <a:latin typeface="Palatino"/>
                <a:ea typeface="Palatino"/>
                <a:cs typeface="Palatino"/>
                <a:sym typeface="Palatino"/>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9"/>
          <p:cNvSpPr txBox="1"/>
          <p:nvPr>
            <p:ph idx="1" type="body"/>
          </p:nvPr>
        </p:nvSpPr>
        <p:spPr>
          <a:xfrm>
            <a:off x="457200" y="1428736"/>
            <a:ext cx="8472518" cy="4625975"/>
          </a:xfrm>
          <a:prstGeom prst="rect">
            <a:avLst/>
          </a:prstGeom>
          <a:noFill/>
          <a:ln>
            <a:noFill/>
          </a:ln>
        </p:spPr>
        <p:txBody>
          <a:bodyPr anchorCtr="0" anchor="t" bIns="45700" lIns="54850" spcFirstLastPara="1" rIns="91425" wrap="square" tIns="91425">
            <a:noAutofit/>
          </a:bodyPr>
          <a:lstStyle/>
          <a:p>
            <a:pPr indent="-319088" lvl="0" marL="438150" rtl="0" algn="l">
              <a:lnSpc>
                <a:spcPct val="90000"/>
              </a:lnSpc>
              <a:spcBef>
                <a:spcPts val="0"/>
              </a:spcBef>
              <a:spcAft>
                <a:spcPts val="0"/>
              </a:spcAft>
              <a:buSzPts val="1920"/>
              <a:buChar char="◼"/>
            </a:pPr>
            <a:r>
              <a:rPr lang="en-US" sz="2400"/>
              <a:t>Network Radio Advertising</a:t>
            </a:r>
            <a:endParaRPr sz="2000"/>
          </a:p>
          <a:p>
            <a:pPr indent="-273050" lvl="1" marL="730250" rtl="0" algn="l">
              <a:lnSpc>
                <a:spcPct val="90000"/>
              </a:lnSpc>
              <a:spcBef>
                <a:spcPts val="400"/>
              </a:spcBef>
              <a:spcAft>
                <a:spcPts val="0"/>
              </a:spcAft>
              <a:buSzPts val="1800"/>
              <a:buChar char="▪"/>
            </a:pPr>
            <a:r>
              <a:rPr lang="en-US" sz="2000"/>
              <a:t>Group of local affiliates connected to one or more national networks (ABC, CBS, Westwood One, Unistar, Clear Channel)</a:t>
            </a:r>
            <a:endParaRPr/>
          </a:p>
          <a:p>
            <a:pPr indent="-273050" lvl="1" marL="730250" rtl="0" algn="l">
              <a:lnSpc>
                <a:spcPct val="90000"/>
              </a:lnSpc>
              <a:spcBef>
                <a:spcPts val="400"/>
              </a:spcBef>
              <a:spcAft>
                <a:spcPts val="0"/>
              </a:spcAft>
              <a:buSzPts val="1800"/>
              <a:buChar char="▪"/>
            </a:pPr>
            <a:r>
              <a:rPr lang="en-US" sz="2000"/>
              <a:t>National medium for food, beverages, cars, over-the-counter drugs</a:t>
            </a:r>
            <a:endParaRPr/>
          </a:p>
          <a:p>
            <a:pPr indent="-273050" lvl="1" marL="730250" rtl="0" algn="l">
              <a:lnSpc>
                <a:spcPct val="90000"/>
              </a:lnSpc>
              <a:spcBef>
                <a:spcPts val="400"/>
              </a:spcBef>
              <a:spcAft>
                <a:spcPts val="0"/>
              </a:spcAft>
              <a:buSzPts val="1800"/>
              <a:buChar char="▪"/>
            </a:pPr>
            <a:r>
              <a:rPr lang="en-US" sz="2000"/>
              <a:t>Growth has contributed to increase in syndicated radio</a:t>
            </a:r>
            <a:endParaRPr/>
          </a:p>
          <a:p>
            <a:pPr indent="-319088" lvl="0" marL="438150" rtl="0" algn="l">
              <a:lnSpc>
                <a:spcPct val="90000"/>
              </a:lnSpc>
              <a:spcBef>
                <a:spcPts val="0"/>
              </a:spcBef>
              <a:spcAft>
                <a:spcPts val="0"/>
              </a:spcAft>
              <a:buSzPts val="1920"/>
              <a:buChar char="◼"/>
            </a:pPr>
            <a:r>
              <a:rPr lang="en-US" sz="2400"/>
              <a:t>Spot Radio Advertising</a:t>
            </a:r>
            <a:endParaRPr sz="2000"/>
          </a:p>
          <a:p>
            <a:pPr indent="-273050" lvl="1" marL="730250" rtl="0" algn="l">
              <a:lnSpc>
                <a:spcPct val="90000"/>
              </a:lnSpc>
              <a:spcBef>
                <a:spcPts val="400"/>
              </a:spcBef>
              <a:spcAft>
                <a:spcPts val="0"/>
              </a:spcAft>
              <a:buSzPts val="1800"/>
              <a:buChar char="▪"/>
            </a:pPr>
            <a:r>
              <a:rPr lang="en-US" sz="2000"/>
              <a:t>Advertiser places ads with an individual station, not a network</a:t>
            </a:r>
            <a:endParaRPr/>
          </a:p>
          <a:p>
            <a:pPr indent="-273050" lvl="1" marL="730250" rtl="0" algn="l">
              <a:lnSpc>
                <a:spcPct val="90000"/>
              </a:lnSpc>
              <a:spcBef>
                <a:spcPts val="400"/>
              </a:spcBef>
              <a:spcAft>
                <a:spcPts val="0"/>
              </a:spcAft>
              <a:buSzPts val="1800"/>
              <a:buChar char="▪"/>
            </a:pPr>
            <a:r>
              <a:rPr lang="en-US" sz="2000"/>
              <a:t>Makes up nearly 80% of all radio advertising due to flexibility.</a:t>
            </a:r>
            <a:endParaRPr/>
          </a:p>
          <a:p>
            <a:pPr indent="-273050" lvl="1" marL="730250" rtl="0" algn="l">
              <a:lnSpc>
                <a:spcPct val="90000"/>
              </a:lnSpc>
              <a:spcBef>
                <a:spcPts val="400"/>
              </a:spcBef>
              <a:spcAft>
                <a:spcPts val="0"/>
              </a:spcAft>
              <a:buSzPts val="1800"/>
              <a:buChar char="▪"/>
            </a:pPr>
            <a:r>
              <a:rPr lang="en-US" sz="2000"/>
              <a:t>Messages can be tailored for particular audiences</a:t>
            </a:r>
            <a:endParaRPr/>
          </a:p>
          <a:p>
            <a:pPr indent="-273050" lvl="1" marL="730250" rtl="0" algn="l">
              <a:lnSpc>
                <a:spcPct val="90000"/>
              </a:lnSpc>
              <a:spcBef>
                <a:spcPts val="400"/>
              </a:spcBef>
              <a:spcAft>
                <a:spcPts val="0"/>
              </a:spcAft>
              <a:buSzPts val="1800"/>
              <a:buChar char="▪"/>
            </a:pPr>
            <a:r>
              <a:rPr lang="en-US" sz="2000"/>
              <a:t>Flexibly in content, timing, and rates</a:t>
            </a:r>
            <a:endParaRPr/>
          </a:p>
          <a:p>
            <a:pPr indent="-319088" lvl="0" marL="438150" rtl="0" algn="l">
              <a:lnSpc>
                <a:spcPct val="90000"/>
              </a:lnSpc>
              <a:spcBef>
                <a:spcPts val="0"/>
              </a:spcBef>
              <a:spcAft>
                <a:spcPts val="0"/>
              </a:spcAft>
              <a:buSzPts val="1920"/>
              <a:buChar char="◼"/>
            </a:pPr>
            <a:r>
              <a:rPr lang="en-US" sz="2400"/>
              <a:t>Syndicated Radio Advertising</a:t>
            </a:r>
            <a:endParaRPr sz="2000"/>
          </a:p>
          <a:p>
            <a:pPr indent="-273050" lvl="1" marL="730250" rtl="0" algn="l">
              <a:lnSpc>
                <a:spcPct val="90000"/>
              </a:lnSpc>
              <a:spcBef>
                <a:spcPts val="400"/>
              </a:spcBef>
              <a:spcAft>
                <a:spcPts val="0"/>
              </a:spcAft>
              <a:buSzPts val="1800"/>
              <a:buChar char="▪"/>
            </a:pPr>
            <a:r>
              <a:rPr lang="en-US" sz="2000"/>
              <a:t>Offers advertisers a variety of high-quality, specialized, and usually original programs</a:t>
            </a:r>
            <a:endParaRPr/>
          </a:p>
          <a:p>
            <a:pPr indent="-273050" lvl="1" marL="730250" rtl="0" algn="l">
              <a:lnSpc>
                <a:spcPct val="90000"/>
              </a:lnSpc>
              <a:spcBef>
                <a:spcPts val="400"/>
              </a:spcBef>
              <a:spcAft>
                <a:spcPts val="0"/>
              </a:spcAft>
              <a:buSzPts val="1800"/>
              <a:buChar char="▪"/>
            </a:pPr>
            <a:r>
              <a:rPr lang="en-US" sz="2000"/>
              <a:t>Advertisers value syndicated programming because of the high level of audience loyalty (the Paul Harvey show)</a:t>
            </a:r>
            <a:endParaRPr/>
          </a:p>
          <a:p>
            <a:pPr indent="-176848" lvl="0" marL="438150" rtl="0" algn="l">
              <a:spcBef>
                <a:spcPts val="0"/>
              </a:spcBef>
              <a:spcAft>
                <a:spcPts val="0"/>
              </a:spcAft>
              <a:buSzPts val="2240"/>
              <a:buNone/>
            </a:pPr>
            <a:r>
              <a:t/>
            </a:r>
            <a:endParaRPr/>
          </a:p>
        </p:txBody>
      </p:sp>
      <p:sp>
        <p:nvSpPr>
          <p:cNvPr id="199" name="Google Shape;199;p9"/>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ctr">
              <a:spcBef>
                <a:spcPts val="0"/>
              </a:spcBef>
              <a:spcAft>
                <a:spcPts val="0"/>
              </a:spcAft>
              <a:buNone/>
            </a:pPr>
            <a:r>
              <a:rPr lang="en-US" sz="4000">
                <a:solidFill>
                  <a:srgbClr val="FFC000"/>
                </a:solidFill>
              </a:rPr>
              <a:t>Radio Revenue Categories</a:t>
            </a:r>
            <a:endParaRPr sz="4000">
              <a:solidFill>
                <a:srgbClr val="FFC000"/>
              </a:solidFill>
            </a:endParaRPr>
          </a:p>
        </p:txBody>
      </p:sp>
      <p:sp>
        <p:nvSpPr>
          <p:cNvPr id="200" name="Google Shape;200;p9"/>
          <p:cNvSpPr/>
          <p:nvPr/>
        </p:nvSpPr>
        <p:spPr>
          <a:xfrm>
            <a:off x="8683625" y="6259513"/>
            <a:ext cx="184150" cy="36671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201" name="Google Shape;201;p9"/>
          <p:cNvSpPr txBox="1"/>
          <p:nvPr/>
        </p:nvSpPr>
        <p:spPr>
          <a:xfrm>
            <a:off x="2264899" y="6478809"/>
            <a:ext cx="4614202"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dk1"/>
                </a:solidFill>
                <a:latin typeface="Times New Roman"/>
                <a:ea typeface="Times New Roman"/>
                <a:cs typeface="Times New Roman"/>
                <a:sym typeface="Times New Roman"/>
              </a:rPr>
              <a:t>Source: Moriarty, Mitchell and Wells, (2009)</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10"/>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Using Radio Effectively</a:t>
            </a:r>
            <a:endParaRPr>
              <a:solidFill>
                <a:srgbClr val="FFC000"/>
              </a:solidFill>
            </a:endParaRPr>
          </a:p>
        </p:txBody>
      </p:sp>
      <p:sp>
        <p:nvSpPr>
          <p:cNvPr id="207" name="Google Shape;207;p10"/>
          <p:cNvSpPr txBox="1"/>
          <p:nvPr/>
        </p:nvSpPr>
        <p:spPr>
          <a:xfrm>
            <a:off x="457200" y="1285860"/>
            <a:ext cx="8115328" cy="4952435"/>
          </a:xfrm>
          <a:prstGeom prst="rect">
            <a:avLst/>
          </a:prstGeom>
          <a:noFill/>
          <a:ln>
            <a:noFill/>
          </a:ln>
        </p:spPr>
        <p:txBody>
          <a:bodyPr anchorCtr="0" anchor="t" bIns="45700" lIns="54850" spcFirstLastPara="1" rIns="91425" wrap="square" tIns="91425">
            <a:noAutofit/>
          </a:bodyPr>
          <a:lstStyle/>
          <a:p>
            <a:pPr indent="-319088" lvl="0" marL="438150" marR="0" rtl="0" algn="l">
              <a:spcBef>
                <a:spcPts val="0"/>
              </a:spcBef>
              <a:spcAft>
                <a:spcPts val="0"/>
              </a:spcAft>
              <a:buClr>
                <a:schemeClr val="accent1"/>
              </a:buClr>
              <a:buSzPts val="2240"/>
              <a:buFont typeface="Noto Sans Symbols"/>
              <a:buChar char="◼"/>
            </a:pPr>
            <a:r>
              <a:rPr b="1" lang="en-US" sz="2800">
                <a:solidFill>
                  <a:schemeClr val="dk1"/>
                </a:solidFill>
                <a:latin typeface="Corbel"/>
                <a:ea typeface="Corbel"/>
                <a:cs typeface="Corbel"/>
                <a:sym typeface="Corbel"/>
              </a:rPr>
              <a:t>Advantages</a:t>
            </a:r>
            <a:endParaRPr/>
          </a:p>
          <a:p>
            <a:pPr indent="-319088" lvl="0" marL="438150" marR="0" rtl="0" algn="l">
              <a:lnSpc>
                <a:spcPct val="90000"/>
              </a:lnSpc>
              <a:spcBef>
                <a:spcPts val="0"/>
              </a:spcBef>
              <a:spcAft>
                <a:spcPts val="0"/>
              </a:spcAft>
              <a:buClr>
                <a:schemeClr val="accent1"/>
              </a:buClr>
              <a:buSzPts val="2240"/>
              <a:buFont typeface="Noto Sans Symbols"/>
              <a:buChar char="◼"/>
            </a:pPr>
            <a:r>
              <a:rPr lang="en-US" sz="2800">
                <a:solidFill>
                  <a:schemeClr val="dk1"/>
                </a:solidFill>
                <a:latin typeface="Corbel"/>
                <a:ea typeface="Corbel"/>
                <a:cs typeface="Corbel"/>
                <a:sym typeface="Corbel"/>
              </a:rPr>
              <a:t>Highly targeted and inexpensive</a:t>
            </a:r>
            <a:endParaRPr/>
          </a:p>
          <a:p>
            <a:pPr indent="-319088" lvl="0" marL="438150" marR="0" rtl="0" algn="l">
              <a:lnSpc>
                <a:spcPct val="90000"/>
              </a:lnSpc>
              <a:spcBef>
                <a:spcPts val="0"/>
              </a:spcBef>
              <a:spcAft>
                <a:spcPts val="0"/>
              </a:spcAft>
              <a:buClr>
                <a:schemeClr val="accent1"/>
              </a:buClr>
              <a:buSzPts val="2240"/>
              <a:buFont typeface="Noto Sans Symbols"/>
              <a:buChar char="◼"/>
            </a:pPr>
            <a:r>
              <a:rPr lang="en-US" sz="2800">
                <a:solidFill>
                  <a:schemeClr val="dk1"/>
                </a:solidFill>
                <a:latin typeface="Corbel"/>
                <a:ea typeface="Corbel"/>
                <a:cs typeface="Corbel"/>
                <a:sym typeface="Corbel"/>
              </a:rPr>
              <a:t>Excellent reminder/reinforcement capabilities</a:t>
            </a:r>
            <a:endParaRPr/>
          </a:p>
          <a:p>
            <a:pPr indent="-319088" lvl="0" marL="438150" marR="0" rtl="0" algn="l">
              <a:spcBef>
                <a:spcPts val="0"/>
              </a:spcBef>
              <a:spcAft>
                <a:spcPts val="0"/>
              </a:spcAft>
              <a:buClr>
                <a:schemeClr val="accent1"/>
              </a:buClr>
              <a:buSzPts val="2240"/>
              <a:buFont typeface="Noto Sans Symbols"/>
              <a:buChar char="◼"/>
            </a:pPr>
            <a:r>
              <a:rPr lang="en-US" sz="2800">
                <a:solidFill>
                  <a:schemeClr val="dk1"/>
                </a:solidFill>
                <a:latin typeface="Corbel"/>
                <a:ea typeface="Corbel"/>
                <a:cs typeface="Corbel"/>
                <a:sym typeface="Corbel"/>
              </a:rPr>
              <a:t>Builds frequency through repetition</a:t>
            </a:r>
            <a:endParaRPr/>
          </a:p>
          <a:p>
            <a:pPr indent="-319088" lvl="0" marL="438150" marR="0" rtl="0" algn="l">
              <a:spcBef>
                <a:spcPts val="0"/>
              </a:spcBef>
              <a:spcAft>
                <a:spcPts val="0"/>
              </a:spcAft>
              <a:buClr>
                <a:schemeClr val="accent1"/>
              </a:buClr>
              <a:buSzPts val="2240"/>
              <a:buFont typeface="Noto Sans Symbols"/>
              <a:buChar char="◼"/>
            </a:pPr>
            <a:r>
              <a:rPr lang="en-US" sz="2800">
                <a:solidFill>
                  <a:schemeClr val="dk1"/>
                </a:solidFill>
                <a:latin typeface="Corbel"/>
                <a:ea typeface="Corbel"/>
                <a:cs typeface="Corbel"/>
                <a:sym typeface="Corbel"/>
              </a:rPr>
              <a:t>Targets audiences through specialized programming</a:t>
            </a:r>
            <a:endParaRPr/>
          </a:p>
          <a:p>
            <a:pPr indent="-319088" lvl="0" marL="438150" marR="0" rtl="0" algn="l">
              <a:spcBef>
                <a:spcPts val="0"/>
              </a:spcBef>
              <a:spcAft>
                <a:spcPts val="0"/>
              </a:spcAft>
              <a:buClr>
                <a:schemeClr val="accent1"/>
              </a:buClr>
              <a:buSzPts val="2240"/>
              <a:buFont typeface="Noto Sans Symbols"/>
              <a:buChar char="◼"/>
            </a:pPr>
            <a:r>
              <a:rPr lang="en-US" sz="2800">
                <a:solidFill>
                  <a:schemeClr val="dk1"/>
                </a:solidFill>
                <a:latin typeface="Corbel"/>
                <a:ea typeface="Corbel"/>
                <a:cs typeface="Corbel"/>
                <a:sym typeface="Corbel"/>
              </a:rPr>
              <a:t>Sparks imagination through “theater of the mind”</a:t>
            </a:r>
            <a:endParaRPr/>
          </a:p>
          <a:p>
            <a:pPr indent="-319088" lvl="0" marL="438150" marR="0" rtl="0" algn="l">
              <a:spcBef>
                <a:spcPts val="0"/>
              </a:spcBef>
              <a:spcAft>
                <a:spcPts val="0"/>
              </a:spcAft>
              <a:buClr>
                <a:schemeClr val="accent1"/>
              </a:buClr>
              <a:buSzPts val="2240"/>
              <a:buFont typeface="Noto Sans Symbols"/>
              <a:buChar char="◼"/>
            </a:pPr>
            <a:r>
              <a:rPr lang="en-US" sz="2800">
                <a:solidFill>
                  <a:schemeClr val="dk1"/>
                </a:solidFill>
                <a:latin typeface="Corbel"/>
                <a:ea typeface="Corbel"/>
                <a:cs typeface="Corbel"/>
                <a:sym typeface="Corbel"/>
              </a:rPr>
              <a:t>Messages have higher level of acceptance than TV due to loyalty of listeners to programs/stations</a:t>
            </a:r>
            <a:endParaRPr/>
          </a:p>
          <a:p>
            <a:pPr indent="-319088" lvl="0" marL="438150" marR="0" rtl="0" algn="l">
              <a:spcBef>
                <a:spcPts val="0"/>
              </a:spcBef>
              <a:spcAft>
                <a:spcPts val="0"/>
              </a:spcAft>
              <a:buClr>
                <a:schemeClr val="accent1"/>
              </a:buClr>
              <a:buSzPts val="2240"/>
              <a:buFont typeface="Noto Sans Symbols"/>
              <a:buChar char="◼"/>
            </a:pPr>
            <a:r>
              <a:rPr lang="en-US" sz="2800">
                <a:solidFill>
                  <a:schemeClr val="dk1"/>
                </a:solidFill>
                <a:latin typeface="Corbel"/>
                <a:ea typeface="Corbel"/>
                <a:cs typeface="Corbel"/>
                <a:sym typeface="Corbel"/>
              </a:rPr>
              <a:t>Timing is critical</a:t>
            </a:r>
            <a:endParaRPr/>
          </a:p>
          <a:p>
            <a:pPr indent="-319088" lvl="0" marL="438150" marR="0" rtl="0" algn="l">
              <a:spcBef>
                <a:spcPts val="0"/>
              </a:spcBef>
              <a:spcAft>
                <a:spcPts val="0"/>
              </a:spcAft>
              <a:buClr>
                <a:schemeClr val="accent1"/>
              </a:buClr>
              <a:buSzPts val="2240"/>
              <a:buFont typeface="Noto Sans Symbols"/>
              <a:buChar char="◼"/>
            </a:pPr>
            <a:r>
              <a:rPr lang="en-US" sz="2800">
                <a:solidFill>
                  <a:schemeClr val="dk1"/>
                </a:solidFill>
                <a:latin typeface="Corbel"/>
                <a:ea typeface="Corbel"/>
                <a:cs typeface="Corbel"/>
                <a:sym typeface="Corbel"/>
              </a:rPr>
              <a:t>Radio advertising must “break through” the clutter</a:t>
            </a:r>
            <a:endParaRPr/>
          </a:p>
          <a:p>
            <a:pPr indent="-319088" lvl="0" marL="438150" marR="0" rtl="0" algn="l">
              <a:spcBef>
                <a:spcPts val="0"/>
              </a:spcBef>
              <a:spcAft>
                <a:spcPts val="0"/>
              </a:spcAft>
              <a:buClr>
                <a:schemeClr val="accent1"/>
              </a:buClr>
              <a:buSzPts val="2240"/>
              <a:buFont typeface="Noto Sans Symbols"/>
              <a:buChar char="◼"/>
            </a:pPr>
            <a:r>
              <a:rPr lang="en-US" sz="2800">
                <a:solidFill>
                  <a:schemeClr val="dk1"/>
                </a:solidFill>
                <a:latin typeface="Corbel"/>
                <a:ea typeface="Corbel"/>
                <a:cs typeface="Corbel"/>
                <a:sym typeface="Corbel"/>
              </a:rPr>
              <a:t>Lack of visuals hinder demonstration of products</a:t>
            </a:r>
            <a:endParaRPr/>
          </a:p>
          <a:p>
            <a:pPr indent="0" lvl="0" marL="0" marR="0" rtl="0" algn="l">
              <a:lnSpc>
                <a:spcPct val="100000"/>
              </a:lnSpc>
              <a:spcBef>
                <a:spcPts val="0"/>
              </a:spcBef>
              <a:spcAft>
                <a:spcPts val="0"/>
              </a:spcAft>
              <a:buClr>
                <a:srgbClr val="000000"/>
              </a:buClr>
              <a:buSzPts val="1400"/>
              <a:buFont typeface="Noto Sans Symbols"/>
              <a:buNone/>
            </a:pPr>
            <a:r>
              <a:rPr b="0" i="0" lang="en-US" sz="1400" u="none" cap="none" strike="noStrike">
                <a:solidFill>
                  <a:srgbClr val="000000"/>
                </a:solidFill>
                <a:latin typeface="Times New Roman"/>
                <a:ea typeface="Times New Roman"/>
                <a:cs typeface="Times New Roman"/>
                <a:sym typeface="Times New Roman"/>
              </a:rPr>
              <a:t>Source: Moriarty, Mitchell and Wells, (2009)</a:t>
            </a:r>
            <a:endParaRPr/>
          </a:p>
          <a:p>
            <a:pPr indent="-176848" lvl="0" marL="438150" marR="0" rtl="0" algn="l">
              <a:spcBef>
                <a:spcPts val="0"/>
              </a:spcBef>
              <a:spcAft>
                <a:spcPts val="0"/>
              </a:spcAft>
              <a:buClr>
                <a:schemeClr val="accent1"/>
              </a:buClr>
              <a:buSzPts val="2240"/>
              <a:buFont typeface="Noto Sans Symbols"/>
              <a:buNone/>
            </a:pPr>
            <a:r>
              <a:t/>
            </a:r>
            <a:endParaRPr sz="2800">
              <a:solidFill>
                <a:schemeClr val="dk1"/>
              </a:solidFill>
              <a:latin typeface="Corbel"/>
              <a:ea typeface="Corbel"/>
              <a:cs typeface="Corbel"/>
              <a:sym typeface="Corbel"/>
            </a:endParaRPr>
          </a:p>
          <a:p>
            <a:pPr indent="-176848" lvl="0" marL="438150" marR="0" rtl="0" algn="l">
              <a:spcBef>
                <a:spcPts val="0"/>
              </a:spcBef>
              <a:spcAft>
                <a:spcPts val="0"/>
              </a:spcAft>
              <a:buClr>
                <a:schemeClr val="accent1"/>
              </a:buClr>
              <a:buSzPts val="2240"/>
              <a:buFont typeface="Noto Sans Symbols"/>
              <a:buNone/>
            </a:pPr>
            <a:r>
              <a:t/>
            </a:r>
            <a:endParaRPr sz="2800">
              <a:solidFill>
                <a:schemeClr val="dk1"/>
              </a:solidFill>
              <a:latin typeface="Corbel"/>
              <a:ea typeface="Corbel"/>
              <a:cs typeface="Corbel"/>
              <a:sym typeface="Corbe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1"/>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Using Radio Effectively</a:t>
            </a:r>
            <a:endParaRPr>
              <a:solidFill>
                <a:srgbClr val="FFC000"/>
              </a:solidFill>
            </a:endParaRPr>
          </a:p>
        </p:txBody>
      </p:sp>
      <p:sp>
        <p:nvSpPr>
          <p:cNvPr id="213" name="Google Shape;213;p11"/>
          <p:cNvSpPr txBox="1"/>
          <p:nvPr>
            <p:ph idx="1" type="body"/>
          </p:nvPr>
        </p:nvSpPr>
        <p:spPr>
          <a:xfrm>
            <a:off x="457200" y="1774825"/>
            <a:ext cx="5329246" cy="462597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b="1" lang="en-US"/>
              <a:t>Limitations/ Disadvantages</a:t>
            </a:r>
            <a:endParaRPr/>
          </a:p>
          <a:p>
            <a:pPr indent="-319088" lvl="0" marL="438150" rtl="0" algn="l">
              <a:spcBef>
                <a:spcPts val="0"/>
              </a:spcBef>
              <a:spcAft>
                <a:spcPts val="0"/>
              </a:spcAft>
              <a:buSzPts val="2240"/>
              <a:buChar char="◼"/>
            </a:pPr>
            <a:r>
              <a:rPr lang="en-US"/>
              <a:t>Listener inattentiveness; may just be on in the background</a:t>
            </a:r>
            <a:endParaRPr/>
          </a:p>
          <a:p>
            <a:pPr indent="-319088" lvl="0" marL="438150" rtl="0" algn="l">
              <a:spcBef>
                <a:spcPts val="0"/>
              </a:spcBef>
              <a:spcAft>
                <a:spcPts val="0"/>
              </a:spcAft>
              <a:buSzPts val="2240"/>
              <a:buChar char="◼"/>
            </a:pPr>
            <a:r>
              <a:rPr lang="en-US"/>
              <a:t>Lack of visuals</a:t>
            </a:r>
            <a:endParaRPr/>
          </a:p>
          <a:p>
            <a:pPr indent="-319088" lvl="0" marL="438150" rtl="0" algn="l">
              <a:spcBef>
                <a:spcPts val="0"/>
              </a:spcBef>
              <a:spcAft>
                <a:spcPts val="0"/>
              </a:spcAft>
              <a:buSzPts val="2240"/>
              <a:buChar char="◼"/>
            </a:pPr>
            <a:r>
              <a:rPr lang="en-US"/>
              <a:t>Clutter</a:t>
            </a:r>
            <a:endParaRPr/>
          </a:p>
          <a:p>
            <a:pPr indent="-319088" lvl="0" marL="438150" rtl="0" algn="l">
              <a:spcBef>
                <a:spcPts val="0"/>
              </a:spcBef>
              <a:spcAft>
                <a:spcPts val="0"/>
              </a:spcAft>
              <a:buSzPts val="2240"/>
              <a:buChar char="◼"/>
            </a:pPr>
            <a:r>
              <a:rPr lang="en-US"/>
              <a:t>May have buying difficulties for local buys</a:t>
            </a:r>
            <a:endParaRPr/>
          </a:p>
          <a:p>
            <a:pPr indent="-319088" lvl="0" marL="438150" rtl="0" algn="l">
              <a:spcBef>
                <a:spcPts val="0"/>
              </a:spcBef>
              <a:spcAft>
                <a:spcPts val="0"/>
              </a:spcAft>
              <a:buSzPts val="2240"/>
              <a:buChar char="◼"/>
            </a:pPr>
            <a:r>
              <a:rPr lang="en-US"/>
              <a:t>Lack of control: talk show content is unpredictable and may be critical</a:t>
            </a:r>
            <a:endParaRPr/>
          </a:p>
          <a:p>
            <a:pPr indent="0" lvl="0" marL="0" marR="0" rtl="0" algn="l">
              <a:lnSpc>
                <a:spcPct val="100000"/>
              </a:lnSpc>
              <a:spcBef>
                <a:spcPts val="0"/>
              </a:spcBef>
              <a:spcAft>
                <a:spcPts val="0"/>
              </a:spcAft>
              <a:buClr>
                <a:schemeClr val="dk1"/>
              </a:buClr>
              <a:buSzPts val="1400"/>
              <a:buFont typeface="Corbel"/>
              <a:buNone/>
            </a:pPr>
            <a:r>
              <a:t/>
            </a:r>
            <a:endParaRPr b="0" i="0" sz="14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400"/>
              <a:buFont typeface="Times New Roman"/>
              <a:buNone/>
            </a:pPr>
            <a:r>
              <a:rPr b="0" i="0" lang="en-US" sz="1400" u="none" cap="none" strike="noStrike">
                <a:solidFill>
                  <a:srgbClr val="000000"/>
                </a:solidFill>
                <a:latin typeface="Times New Roman"/>
                <a:ea typeface="Times New Roman"/>
                <a:cs typeface="Times New Roman"/>
                <a:sym typeface="Times New Roman"/>
              </a:rPr>
              <a:t>Source: Moriarty, Mitchell and Wells, (2009)</a:t>
            </a:r>
            <a:endParaRPr/>
          </a:p>
          <a:p>
            <a:pPr indent="-176848" lvl="0" marL="438150" rtl="0" algn="l">
              <a:spcBef>
                <a:spcPts val="0"/>
              </a:spcBef>
              <a:spcAft>
                <a:spcPts val="0"/>
              </a:spcAft>
              <a:buSzPts val="2240"/>
              <a:buNone/>
            </a:pPr>
            <a:r>
              <a:t/>
            </a:r>
            <a:endParaRPr/>
          </a:p>
        </p:txBody>
      </p:sp>
      <p:pic>
        <p:nvPicPr>
          <p:cNvPr descr="Chapter9Image2" id="214" name="Google Shape;214;p11"/>
          <p:cNvPicPr preferRelativeResize="0"/>
          <p:nvPr/>
        </p:nvPicPr>
        <p:blipFill rotWithShape="1">
          <a:blip r:embed="rId3">
            <a:alphaModFix/>
          </a:blip>
          <a:srcRect b="0" l="0" r="0" t="0"/>
          <a:stretch/>
        </p:blipFill>
        <p:spPr>
          <a:xfrm>
            <a:off x="5698228" y="2571744"/>
            <a:ext cx="3293372" cy="313690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12"/>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Trends in Radio Advertising</a:t>
            </a:r>
            <a:endParaRPr>
              <a:solidFill>
                <a:srgbClr val="FFC000"/>
              </a:solidFill>
            </a:endParaRPr>
          </a:p>
        </p:txBody>
      </p:sp>
      <p:sp>
        <p:nvSpPr>
          <p:cNvPr id="220" name="Google Shape;220;p12"/>
          <p:cNvSpPr txBox="1"/>
          <p:nvPr>
            <p:ph idx="1" type="body"/>
          </p:nvPr>
        </p:nvSpPr>
        <p:spPr>
          <a:xfrm>
            <a:off x="457200" y="1500174"/>
            <a:ext cx="8258204" cy="4625975"/>
          </a:xfrm>
          <a:prstGeom prst="rect">
            <a:avLst/>
          </a:prstGeom>
          <a:noFill/>
          <a:ln>
            <a:noFill/>
          </a:ln>
        </p:spPr>
        <p:txBody>
          <a:bodyPr anchorCtr="0" anchor="t" bIns="45700" lIns="54850" spcFirstLastPara="1" rIns="91425" wrap="square" tIns="91425">
            <a:noAutofit/>
          </a:bodyPr>
          <a:lstStyle/>
          <a:p>
            <a:pPr indent="-319088" lvl="0" marL="438150" rtl="0" algn="l">
              <a:lnSpc>
                <a:spcPct val="90000"/>
              </a:lnSpc>
              <a:spcBef>
                <a:spcPts val="0"/>
              </a:spcBef>
              <a:spcAft>
                <a:spcPts val="0"/>
              </a:spcAft>
              <a:buSzPts val="1920"/>
              <a:buChar char="◼"/>
            </a:pPr>
            <a:r>
              <a:rPr lang="en-US" sz="2400"/>
              <a:t>Mini CDs are embedded in soft drink cup lids at theaters and theme parks.</a:t>
            </a:r>
            <a:endParaRPr/>
          </a:p>
          <a:p>
            <a:pPr indent="-319088" lvl="0" marL="438150" rtl="0" algn="l">
              <a:lnSpc>
                <a:spcPct val="90000"/>
              </a:lnSpc>
              <a:spcBef>
                <a:spcPts val="0"/>
              </a:spcBef>
              <a:spcAft>
                <a:spcPts val="0"/>
              </a:spcAft>
              <a:buSzPts val="1920"/>
              <a:buChar char="◼"/>
            </a:pPr>
            <a:r>
              <a:rPr lang="en-US" sz="2400"/>
              <a:t>Audio messages can address supermarket shoppers from the shelf. </a:t>
            </a:r>
            <a:endParaRPr/>
          </a:p>
          <a:p>
            <a:pPr indent="-319088" lvl="0" marL="438150" rtl="0" algn="l">
              <a:lnSpc>
                <a:spcPct val="90000"/>
              </a:lnSpc>
              <a:spcBef>
                <a:spcPts val="0"/>
              </a:spcBef>
              <a:spcAft>
                <a:spcPts val="0"/>
              </a:spcAft>
              <a:buSzPts val="1920"/>
              <a:buChar char="◼"/>
            </a:pPr>
            <a:r>
              <a:rPr lang="en-US" sz="2400"/>
              <a:t>Podcasting can be heard by those with portable media players.</a:t>
            </a:r>
            <a:endParaRPr/>
          </a:p>
          <a:p>
            <a:pPr indent="-319088" lvl="0" marL="438150" rtl="0" algn="l">
              <a:lnSpc>
                <a:spcPct val="90000"/>
              </a:lnSpc>
              <a:spcBef>
                <a:spcPts val="0"/>
              </a:spcBef>
              <a:spcAft>
                <a:spcPts val="0"/>
              </a:spcAft>
              <a:buSzPts val="1920"/>
              <a:buChar char="◼"/>
            </a:pPr>
            <a:r>
              <a:rPr lang="en-US" sz="2400"/>
              <a:t>Unlike terrestrial radio, internet radio broadcasts through the internet, so the market is much wider, sometimes even global</a:t>
            </a:r>
            <a:endParaRPr/>
          </a:p>
          <a:p>
            <a:pPr indent="-319088" lvl="0" marL="438150" rtl="0" algn="l">
              <a:lnSpc>
                <a:spcPct val="90000"/>
              </a:lnSpc>
              <a:spcBef>
                <a:spcPts val="0"/>
              </a:spcBef>
              <a:spcAft>
                <a:spcPts val="0"/>
              </a:spcAft>
              <a:buSzPts val="1920"/>
              <a:buChar char="◼"/>
            </a:pPr>
            <a:r>
              <a:rPr lang="en-US" sz="2400"/>
              <a:t>Using the geolocation and information tracking, factors like mood, number of listening hours, and the total number of listeners can be tracked online. </a:t>
            </a:r>
            <a:endParaRPr/>
          </a:p>
          <a:p>
            <a:pPr indent="-319088" lvl="0" marL="438150" rtl="0" algn="l">
              <a:lnSpc>
                <a:spcPct val="90000"/>
              </a:lnSpc>
              <a:spcBef>
                <a:spcPts val="0"/>
              </a:spcBef>
              <a:spcAft>
                <a:spcPts val="0"/>
              </a:spcAft>
              <a:buSzPts val="1920"/>
              <a:buChar char="◼"/>
            </a:pPr>
            <a:r>
              <a:rPr lang="en-US" sz="2400"/>
              <a:t>In as much as digital radio is available to more people, it still needs the internet to work. </a:t>
            </a:r>
            <a:endParaRPr sz="2400"/>
          </a:p>
        </p:txBody>
      </p:sp>
      <p:sp>
        <p:nvSpPr>
          <p:cNvPr id="221" name="Google Shape;221;p12"/>
          <p:cNvSpPr txBox="1"/>
          <p:nvPr/>
        </p:nvSpPr>
        <p:spPr>
          <a:xfrm>
            <a:off x="1828800" y="6335933"/>
            <a:ext cx="4614202" cy="30777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Times New Roman"/>
              <a:buNone/>
            </a:pPr>
            <a:r>
              <a:rPr b="0" i="0" lang="en-US" sz="1400" u="none" cap="none" strike="noStrike">
                <a:solidFill>
                  <a:srgbClr val="000000"/>
                </a:solidFill>
                <a:latin typeface="Times New Roman"/>
                <a:ea typeface="Times New Roman"/>
                <a:cs typeface="Times New Roman"/>
                <a:sym typeface="Times New Roman"/>
              </a:rPr>
              <a:t>Source: Moriarty, Mitchell and Wells, (2009)</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13"/>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Television Basics</a:t>
            </a:r>
            <a:endParaRPr>
              <a:solidFill>
                <a:srgbClr val="FFC000"/>
              </a:solidFill>
            </a:endParaRPr>
          </a:p>
        </p:txBody>
      </p:sp>
      <p:sp>
        <p:nvSpPr>
          <p:cNvPr id="227" name="Google Shape;227;p13"/>
          <p:cNvSpPr txBox="1"/>
          <p:nvPr>
            <p:ph idx="1" type="body"/>
          </p:nvPr>
        </p:nvSpPr>
        <p:spPr>
          <a:xfrm>
            <a:off x="430369" y="1357298"/>
            <a:ext cx="8213597" cy="462597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b="1" lang="en-US"/>
              <a:t>Trends in Television Advertising</a:t>
            </a:r>
            <a:endParaRPr/>
          </a:p>
          <a:p>
            <a:pPr indent="-319088" lvl="0" marL="438150" rtl="0" algn="l">
              <a:lnSpc>
                <a:spcPct val="90000"/>
              </a:lnSpc>
              <a:spcBef>
                <a:spcPts val="0"/>
              </a:spcBef>
              <a:spcAft>
                <a:spcPts val="0"/>
              </a:spcAft>
              <a:buSzPts val="1920"/>
              <a:buChar char="◼"/>
            </a:pPr>
            <a:r>
              <a:rPr lang="en-US" sz="2400"/>
              <a:t>Television is pervasive.</a:t>
            </a:r>
            <a:endParaRPr/>
          </a:p>
          <a:p>
            <a:pPr indent="-273050" lvl="1" marL="730250" rtl="0" algn="l">
              <a:lnSpc>
                <a:spcPct val="90000"/>
              </a:lnSpc>
              <a:spcBef>
                <a:spcPts val="480"/>
              </a:spcBef>
              <a:spcAft>
                <a:spcPts val="0"/>
              </a:spcAft>
              <a:buSzPts val="2160"/>
              <a:buChar char="▪"/>
            </a:pPr>
            <a:r>
              <a:rPr i="1" lang="en-US"/>
              <a:t>98% of U.S. homes have at least one television; 60% have three or more televisions.</a:t>
            </a:r>
            <a:endParaRPr/>
          </a:p>
          <a:p>
            <a:pPr indent="-319088" lvl="0" marL="438150" rtl="0" algn="l">
              <a:lnSpc>
                <a:spcPct val="90000"/>
              </a:lnSpc>
              <a:spcBef>
                <a:spcPts val="0"/>
              </a:spcBef>
              <a:spcAft>
                <a:spcPts val="0"/>
              </a:spcAft>
              <a:buSzPts val="1920"/>
              <a:buChar char="◼"/>
            </a:pPr>
            <a:r>
              <a:rPr lang="en-US" sz="2400"/>
              <a:t>Parents and early childhood experts are concerned about children’s TV use.</a:t>
            </a:r>
            <a:endParaRPr/>
          </a:p>
          <a:p>
            <a:pPr indent="-273050" lvl="1" marL="730250" rtl="0" algn="l">
              <a:lnSpc>
                <a:spcPct val="90000"/>
              </a:lnSpc>
              <a:spcBef>
                <a:spcPts val="480"/>
              </a:spcBef>
              <a:spcAft>
                <a:spcPts val="0"/>
              </a:spcAft>
              <a:buSzPts val="2160"/>
              <a:buChar char="▪"/>
            </a:pPr>
            <a:r>
              <a:rPr i="1" lang="en-US"/>
              <a:t>U.S. kids spend about 4 hours/day watching TV</a:t>
            </a:r>
            <a:endParaRPr/>
          </a:p>
          <a:p>
            <a:pPr indent="-319088" lvl="0" marL="438150" rtl="0" algn="l">
              <a:lnSpc>
                <a:spcPct val="90000"/>
              </a:lnSpc>
              <a:spcBef>
                <a:spcPts val="0"/>
              </a:spcBef>
              <a:spcAft>
                <a:spcPts val="0"/>
              </a:spcAft>
              <a:buSzPts val="1920"/>
              <a:buChar char="◼"/>
            </a:pPr>
            <a:r>
              <a:rPr lang="en-US" sz="2400"/>
              <a:t>Television advertising is tied to television programming, so its effectiveness is determined by the popularity of the television program.</a:t>
            </a:r>
            <a:endParaRPr/>
          </a:p>
          <a:p>
            <a:pPr indent="-197168" lvl="0" marL="438150" rtl="0" algn="l">
              <a:lnSpc>
                <a:spcPct val="90000"/>
              </a:lnSpc>
              <a:spcBef>
                <a:spcPts val="0"/>
              </a:spcBef>
              <a:spcAft>
                <a:spcPts val="0"/>
              </a:spcAft>
              <a:buSzPts val="1920"/>
              <a:buNone/>
            </a:pPr>
            <a:r>
              <a:t/>
            </a:r>
            <a:endParaRPr sz="2400"/>
          </a:p>
        </p:txBody>
      </p:sp>
      <p:sp>
        <p:nvSpPr>
          <p:cNvPr id="228" name="Google Shape;228;p13"/>
          <p:cNvSpPr txBox="1"/>
          <p:nvPr/>
        </p:nvSpPr>
        <p:spPr>
          <a:xfrm>
            <a:off x="2514600" y="6429375"/>
            <a:ext cx="4614202"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Times New Roman"/>
              <a:buNone/>
            </a:pPr>
            <a:r>
              <a:rPr b="0" i="0" lang="en-US" sz="1400" u="none" cap="none" strike="noStrike">
                <a:solidFill>
                  <a:srgbClr val="000000"/>
                </a:solidFill>
                <a:latin typeface="Times New Roman"/>
                <a:ea typeface="Times New Roman"/>
                <a:cs typeface="Times New Roman"/>
                <a:sym typeface="Times New Roman"/>
              </a:rPr>
              <a:t>Source: Moriarty, Mitchell and Wells, (2009)</a:t>
            </a:r>
            <a:endParaRPr/>
          </a:p>
        </p:txBody>
      </p:sp>
      <p:grpSp>
        <p:nvGrpSpPr>
          <p:cNvPr id="229" name="Google Shape;229;p13"/>
          <p:cNvGrpSpPr/>
          <p:nvPr/>
        </p:nvGrpSpPr>
        <p:grpSpPr>
          <a:xfrm>
            <a:off x="1828800" y="5072074"/>
            <a:ext cx="6629400" cy="1371600"/>
            <a:chOff x="1828800" y="4876800"/>
            <a:chExt cx="6629400" cy="1371600"/>
          </a:xfrm>
        </p:grpSpPr>
        <p:sp>
          <p:nvSpPr>
            <p:cNvPr id="230" name="Google Shape;230;p13"/>
            <p:cNvSpPr/>
            <p:nvPr/>
          </p:nvSpPr>
          <p:spPr>
            <a:xfrm>
              <a:off x="1828800" y="4876800"/>
              <a:ext cx="6629400" cy="1371600"/>
            </a:xfrm>
            <a:prstGeom prst="rect">
              <a:avLst/>
            </a:prstGeom>
            <a:solidFill>
              <a:srgbClr val="336699">
                <a:alpha val="24705"/>
              </a:srgbClr>
            </a:solidFill>
            <a:ln cap="flat" cmpd="sng" w="28575">
              <a:solidFill>
                <a:srgbClr val="336699"/>
              </a:solidFill>
              <a:prstDash val="solid"/>
              <a:miter lim="800000"/>
              <a:headEnd len="sm" w="sm" type="none"/>
              <a:tailEnd len="sm" w="sm" type="none"/>
            </a:ln>
          </p:spPr>
          <p:txBody>
            <a:bodyPr anchorCtr="0" anchor="t" bIns="45700" lIns="91425" spcFirstLastPara="1" rIns="91425" wrap="square" tIns="45700">
              <a:noAutofit/>
            </a:bodyPr>
            <a:lstStyle/>
            <a:p>
              <a:pPr indent="-342900" lvl="0" marL="342900" marR="0" rtl="0" algn="l">
                <a:spcBef>
                  <a:spcPts val="0"/>
                </a:spcBef>
                <a:spcAft>
                  <a:spcPts val="0"/>
                </a:spcAft>
                <a:buClr>
                  <a:srgbClr val="669966"/>
                </a:buClr>
                <a:buSzPts val="3200"/>
                <a:buFont typeface="Times"/>
                <a:buNone/>
              </a:pPr>
              <a:r>
                <a:t/>
              </a:r>
              <a:endParaRPr sz="3200">
                <a:solidFill>
                  <a:srgbClr val="000000"/>
                </a:solidFill>
                <a:latin typeface="Times New Roman"/>
                <a:ea typeface="Times New Roman"/>
                <a:cs typeface="Times New Roman"/>
                <a:sym typeface="Times New Roman"/>
              </a:endParaRPr>
            </a:p>
          </p:txBody>
        </p:sp>
        <p:sp>
          <p:nvSpPr>
            <p:cNvPr id="231" name="Google Shape;231;p13"/>
            <p:cNvSpPr/>
            <p:nvPr/>
          </p:nvSpPr>
          <p:spPr>
            <a:xfrm>
              <a:off x="1981200" y="4953000"/>
              <a:ext cx="6324600" cy="1190625"/>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None/>
              </a:pPr>
              <a:r>
                <a:rPr b="1" lang="en-US" sz="2000">
                  <a:solidFill>
                    <a:srgbClr val="000000"/>
                  </a:solidFill>
                  <a:latin typeface="Times New Roman"/>
                  <a:ea typeface="Times New Roman"/>
                  <a:cs typeface="Times New Roman"/>
                  <a:sym typeface="Times New Roman"/>
                </a:rPr>
                <a:t>Principle:</a:t>
              </a:r>
              <a:r>
                <a:rPr lang="en-US" sz="2000">
                  <a:solidFill>
                    <a:srgbClr val="000000"/>
                  </a:solidFill>
                  <a:latin typeface="Times New Roman"/>
                  <a:ea typeface="Times New Roman"/>
                  <a:cs typeface="Times New Roman"/>
                  <a:sym typeface="Times New Roman"/>
                </a:rPr>
                <a:t> </a:t>
              </a:r>
              <a:endParaRPr/>
            </a:p>
            <a:p>
              <a:pPr indent="0" lvl="0" marL="0" marR="0" rtl="0" algn="ctr">
                <a:lnSpc>
                  <a:spcPct val="90000"/>
                </a:lnSpc>
                <a:spcBef>
                  <a:spcPts val="0"/>
                </a:spcBef>
                <a:spcAft>
                  <a:spcPts val="0"/>
                </a:spcAft>
                <a:buNone/>
              </a:pPr>
              <a:r>
                <a:rPr lang="en-US" sz="2000">
                  <a:solidFill>
                    <a:srgbClr val="000000"/>
                  </a:solidFill>
                  <a:latin typeface="Times New Roman"/>
                  <a:ea typeface="Times New Roman"/>
                  <a:cs typeface="Times New Roman"/>
                  <a:sym typeface="Times New Roman"/>
                </a:rPr>
                <a:t>Television advertising is tied to television programming and its effectiveness is determined by the popularity of the television program.</a:t>
              </a:r>
              <a:endParaRPr sz="2400">
                <a:solidFill>
                  <a:schemeClr val="dk1"/>
                </a:solidFill>
                <a:latin typeface="Palatino"/>
                <a:ea typeface="Palatino"/>
                <a:cs typeface="Palatino"/>
                <a:sym typeface="Palatino"/>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14"/>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Television Industry Structure</a:t>
            </a:r>
            <a:endParaRPr>
              <a:solidFill>
                <a:srgbClr val="FFC000"/>
              </a:solidFill>
            </a:endParaRPr>
          </a:p>
        </p:txBody>
      </p:sp>
      <p:pic>
        <p:nvPicPr>
          <p:cNvPr id="237" name="Google Shape;237;p14"/>
          <p:cNvPicPr preferRelativeResize="0"/>
          <p:nvPr>
            <p:ph idx="1" type="body"/>
          </p:nvPr>
        </p:nvPicPr>
        <p:blipFill rotWithShape="1">
          <a:blip r:embed="rId3">
            <a:alphaModFix/>
          </a:blip>
          <a:srcRect b="0" l="0" r="0" t="0"/>
          <a:stretch/>
        </p:blipFill>
        <p:spPr>
          <a:xfrm>
            <a:off x="457200" y="1872958"/>
            <a:ext cx="8229600" cy="4429708"/>
          </a:xfrm>
          <a:prstGeom prst="rect">
            <a:avLst/>
          </a:prstGeom>
          <a:noFill/>
          <a:ln>
            <a:noFill/>
          </a:ln>
        </p:spPr>
      </p:pic>
      <p:sp>
        <p:nvSpPr>
          <p:cNvPr id="238" name="Google Shape;238;p14"/>
          <p:cNvSpPr txBox="1"/>
          <p:nvPr/>
        </p:nvSpPr>
        <p:spPr>
          <a:xfrm>
            <a:off x="2514600" y="6429375"/>
            <a:ext cx="4614202"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Times New Roman"/>
              <a:buNone/>
            </a:pPr>
            <a:r>
              <a:rPr b="0" i="0" lang="en-US" sz="1400" u="none" cap="none" strike="noStrike">
                <a:solidFill>
                  <a:srgbClr val="000000"/>
                </a:solidFill>
                <a:latin typeface="Times New Roman"/>
                <a:ea typeface="Times New Roman"/>
                <a:cs typeface="Times New Roman"/>
                <a:sym typeface="Times New Roman"/>
              </a:rPr>
              <a:t>Source: Moriarty, Mitchell and Wells, (2009)</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15"/>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Television Industry Structure</a:t>
            </a:r>
            <a:endParaRPr>
              <a:solidFill>
                <a:srgbClr val="FFC000"/>
              </a:solidFill>
            </a:endParaRPr>
          </a:p>
        </p:txBody>
      </p:sp>
      <p:sp>
        <p:nvSpPr>
          <p:cNvPr id="244" name="Google Shape;244;p15"/>
          <p:cNvSpPr txBox="1"/>
          <p:nvPr>
            <p:ph idx="1" type="body"/>
          </p:nvPr>
        </p:nvSpPr>
        <p:spPr>
          <a:xfrm>
            <a:off x="457200" y="1447800"/>
            <a:ext cx="8229600" cy="3101975"/>
          </a:xfrm>
          <a:prstGeom prst="rect">
            <a:avLst/>
          </a:prstGeom>
          <a:noFill/>
          <a:ln>
            <a:noFill/>
          </a:ln>
        </p:spPr>
        <p:txBody>
          <a:bodyPr anchorCtr="0" anchor="t" bIns="45700" lIns="54850" spcFirstLastPara="1" rIns="91425" wrap="square" tIns="91425">
            <a:noAutofit/>
          </a:bodyPr>
          <a:lstStyle/>
          <a:p>
            <a:pPr indent="-342900" lvl="0" marL="342900" rtl="0" algn="l">
              <a:lnSpc>
                <a:spcPct val="90000"/>
              </a:lnSpc>
              <a:spcBef>
                <a:spcPts val="0"/>
              </a:spcBef>
              <a:spcAft>
                <a:spcPts val="0"/>
              </a:spcAft>
              <a:buClr>
                <a:srgbClr val="669966"/>
              </a:buClr>
              <a:buSzPts val="2240"/>
              <a:buFont typeface="Times"/>
              <a:buNone/>
            </a:pPr>
            <a:r>
              <a:rPr b="1" lang="en-US"/>
              <a:t>Network TV</a:t>
            </a:r>
            <a:endParaRPr b="1">
              <a:solidFill>
                <a:srgbClr val="000000"/>
              </a:solidFill>
            </a:endParaRPr>
          </a:p>
          <a:p>
            <a:pPr indent="-319088" lvl="0" marL="438150" rtl="0" algn="l">
              <a:spcBef>
                <a:spcPts val="0"/>
              </a:spcBef>
              <a:spcAft>
                <a:spcPts val="0"/>
              </a:spcAft>
              <a:buSzPts val="1920"/>
              <a:buChar char="◼"/>
            </a:pPr>
            <a:r>
              <a:rPr lang="en-US" sz="2400"/>
              <a:t>A </a:t>
            </a:r>
            <a:r>
              <a:rPr b="1" lang="en-US" sz="2400"/>
              <a:t>broadcast network</a:t>
            </a:r>
            <a:r>
              <a:rPr lang="en-US" sz="2400"/>
              <a:t> is a distribution system that provides television content to its affiliated stations. Currently, there are four national, over-the-air television networks in the United States (check in your country).</a:t>
            </a:r>
            <a:endParaRPr/>
          </a:p>
          <a:p>
            <a:pPr indent="-319088" lvl="0" marL="438150" rtl="0" algn="l">
              <a:spcBef>
                <a:spcPts val="0"/>
              </a:spcBef>
              <a:spcAft>
                <a:spcPts val="0"/>
              </a:spcAft>
              <a:buSzPts val="1920"/>
              <a:buChar char="◼"/>
            </a:pPr>
            <a:r>
              <a:rPr lang="en-US" sz="2400"/>
              <a:t>Two+ stations broadcasting same program from a single source.</a:t>
            </a:r>
            <a:endParaRPr/>
          </a:p>
          <a:p>
            <a:pPr indent="-319088" lvl="0" marL="438150" rtl="0" algn="l">
              <a:spcBef>
                <a:spcPts val="0"/>
              </a:spcBef>
              <a:spcAft>
                <a:spcPts val="0"/>
              </a:spcAft>
              <a:buSzPts val="1920"/>
              <a:buChar char="◼"/>
            </a:pPr>
            <a:r>
              <a:rPr lang="en-US" sz="2400"/>
              <a:t>Program service with 15+ hours of prime-time programs per week, 8</a:t>
            </a:r>
            <a:r>
              <a:rPr lang="en-US" sz="2000"/>
              <a:t>–</a:t>
            </a:r>
            <a:r>
              <a:rPr lang="en-US" sz="2400"/>
              <a:t>11 p.m.</a:t>
            </a:r>
            <a:endParaRPr/>
          </a:p>
          <a:p>
            <a:pPr indent="-319088" lvl="0" marL="438150" rtl="0" algn="l">
              <a:spcBef>
                <a:spcPts val="0"/>
              </a:spcBef>
              <a:spcAft>
                <a:spcPts val="0"/>
              </a:spcAft>
              <a:buSzPts val="1920"/>
              <a:buChar char="◼"/>
            </a:pPr>
            <a:r>
              <a:rPr lang="en-US" sz="2400"/>
              <a:t>Local and national advertising (plus some regional) pay for station and network operations.</a:t>
            </a:r>
            <a:endParaRPr/>
          </a:p>
          <a:p>
            <a:pPr indent="-319088" lvl="0" marL="438150" rtl="0" algn="l">
              <a:spcBef>
                <a:spcPts val="0"/>
              </a:spcBef>
              <a:spcAft>
                <a:spcPts val="0"/>
              </a:spcAft>
              <a:buSzPts val="1920"/>
              <a:buChar char="◼"/>
            </a:pPr>
            <a:r>
              <a:rPr lang="en-US" sz="2400"/>
              <a:t>Networks originate programs; provide them to local </a:t>
            </a:r>
            <a:r>
              <a:rPr b="1" i="1" lang="en-US" sz="2400"/>
              <a:t>affiliates’ </a:t>
            </a:r>
            <a:r>
              <a:rPr lang="en-US" sz="2400"/>
              <a:t>audiences</a:t>
            </a:r>
            <a:endParaRPr/>
          </a:p>
          <a:p>
            <a:pPr indent="-319088" lvl="0" marL="438150" rtl="0" algn="l">
              <a:spcBef>
                <a:spcPts val="0"/>
              </a:spcBef>
              <a:spcAft>
                <a:spcPts val="0"/>
              </a:spcAft>
              <a:buSzPts val="1920"/>
              <a:buChar char="◼"/>
            </a:pPr>
            <a:r>
              <a:rPr lang="en-US" sz="2400"/>
              <a:t>Network audiences, especially young men, are eroding. </a:t>
            </a:r>
            <a:endParaRPr sz="24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16"/>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t> </a:t>
            </a:r>
            <a:endParaRPr/>
          </a:p>
        </p:txBody>
      </p:sp>
      <p:sp>
        <p:nvSpPr>
          <p:cNvPr id="250" name="Google Shape;250;p16"/>
          <p:cNvSpPr txBox="1"/>
          <p:nvPr/>
        </p:nvSpPr>
        <p:spPr>
          <a:xfrm>
            <a:off x="609600" y="307848"/>
            <a:ext cx="8229600" cy="1252728"/>
          </a:xfrm>
          <a:prstGeom prst="rect">
            <a:avLst/>
          </a:prstGeom>
          <a:noFill/>
          <a:ln>
            <a:noFill/>
          </a:ln>
        </p:spPr>
        <p:txBody>
          <a:bodyPr anchorCtr="0" anchor="ctr" bIns="45700" lIns="91425" spcFirstLastPara="1" rIns="45700" wrap="square" tIns="45700">
            <a:normAutofit fontScale="92500"/>
          </a:bodyPr>
          <a:lstStyle/>
          <a:p>
            <a:pPr indent="0" lvl="0" marL="0" marR="0" rtl="0" algn="l">
              <a:spcBef>
                <a:spcPts val="0"/>
              </a:spcBef>
              <a:spcAft>
                <a:spcPts val="0"/>
              </a:spcAft>
              <a:buNone/>
            </a:pPr>
            <a:r>
              <a:rPr b="1" lang="en-US" sz="4800">
                <a:solidFill>
                  <a:srgbClr val="FFC000"/>
                </a:solidFill>
                <a:latin typeface="Corbel"/>
                <a:ea typeface="Corbel"/>
                <a:cs typeface="Corbel"/>
                <a:sym typeface="Corbel"/>
              </a:rPr>
              <a:t>Cable and Subscription Television</a:t>
            </a:r>
            <a:r>
              <a:rPr b="1" lang="en-US" sz="4500">
                <a:solidFill>
                  <a:srgbClr val="FFC000"/>
                </a:solidFill>
                <a:latin typeface="Corbel"/>
                <a:ea typeface="Corbel"/>
                <a:cs typeface="Corbel"/>
                <a:sym typeface="Corbel"/>
              </a:rPr>
              <a:t> </a:t>
            </a:r>
            <a:endParaRPr b="1" sz="4500">
              <a:solidFill>
                <a:srgbClr val="FFC000"/>
              </a:solidFill>
              <a:latin typeface="Corbel"/>
              <a:ea typeface="Corbel"/>
              <a:cs typeface="Corbel"/>
              <a:sym typeface="Corbel"/>
            </a:endParaRPr>
          </a:p>
        </p:txBody>
      </p:sp>
      <p:sp>
        <p:nvSpPr>
          <p:cNvPr id="251" name="Google Shape;251;p16"/>
          <p:cNvSpPr/>
          <p:nvPr/>
        </p:nvSpPr>
        <p:spPr>
          <a:xfrm>
            <a:off x="642910" y="1571612"/>
            <a:ext cx="4786346" cy="4401205"/>
          </a:xfrm>
          <a:prstGeom prst="rect">
            <a:avLst/>
          </a:prstGeom>
          <a:noFill/>
          <a:ln>
            <a:noFill/>
          </a:ln>
        </p:spPr>
        <p:txBody>
          <a:bodyPr anchorCtr="0" anchor="t" bIns="45700" lIns="91425" spcFirstLastPara="1" rIns="91425" wrap="square" tIns="45700">
            <a:spAutoFit/>
          </a:bodyPr>
          <a:lstStyle/>
          <a:p>
            <a:pPr indent="-177800" lvl="0" marL="0" marR="0" rtl="0" algn="l">
              <a:spcBef>
                <a:spcPts val="0"/>
              </a:spcBef>
              <a:spcAft>
                <a:spcPts val="0"/>
              </a:spcAft>
              <a:buClr>
                <a:schemeClr val="dk1"/>
              </a:buClr>
              <a:buSzPts val="2800"/>
              <a:buFont typeface="Noto Sans Symbols"/>
              <a:buChar char="▪"/>
            </a:pPr>
            <a:r>
              <a:rPr lang="en-US" sz="2800">
                <a:solidFill>
                  <a:schemeClr val="dk1"/>
                </a:solidFill>
                <a:latin typeface="Corbel"/>
                <a:ea typeface="Corbel"/>
                <a:cs typeface="Corbel"/>
                <a:sym typeface="Corbel"/>
              </a:rPr>
              <a:t>Initially to improve reception.</a:t>
            </a:r>
            <a:endParaRPr/>
          </a:p>
          <a:p>
            <a:pPr indent="-177800" lvl="0" marL="0" marR="0" rtl="0" algn="l">
              <a:spcBef>
                <a:spcPts val="0"/>
              </a:spcBef>
              <a:spcAft>
                <a:spcPts val="0"/>
              </a:spcAft>
              <a:buClr>
                <a:schemeClr val="dk1"/>
              </a:buClr>
              <a:buSzPts val="2800"/>
              <a:buFont typeface="Noto Sans Symbols"/>
              <a:buChar char="▪"/>
            </a:pPr>
            <a:r>
              <a:rPr lang="en-US" sz="2800">
                <a:solidFill>
                  <a:schemeClr val="dk1"/>
                </a:solidFill>
                <a:latin typeface="Corbel"/>
                <a:ea typeface="Corbel"/>
                <a:cs typeface="Corbel"/>
                <a:sym typeface="Corbel"/>
              </a:rPr>
              <a:t>Now provides highly targeted, special interest programs.</a:t>
            </a:r>
            <a:endParaRPr/>
          </a:p>
          <a:p>
            <a:pPr indent="-177800" lvl="0" marL="0" marR="0" rtl="0" algn="l">
              <a:spcBef>
                <a:spcPts val="0"/>
              </a:spcBef>
              <a:spcAft>
                <a:spcPts val="0"/>
              </a:spcAft>
              <a:buClr>
                <a:schemeClr val="dk1"/>
              </a:buClr>
              <a:buSzPts val="2800"/>
              <a:buFont typeface="Noto Sans Symbols"/>
              <a:buChar char="▪"/>
            </a:pPr>
            <a:r>
              <a:rPr lang="en-US" sz="2800">
                <a:solidFill>
                  <a:schemeClr val="dk1"/>
                </a:solidFill>
                <a:latin typeface="Corbel"/>
                <a:ea typeface="Corbel"/>
                <a:cs typeface="Corbel"/>
                <a:sym typeface="Corbel"/>
              </a:rPr>
              <a:t>Stealing ad revenue from network TV.</a:t>
            </a:r>
            <a:endParaRPr/>
          </a:p>
          <a:p>
            <a:pPr indent="-177800" lvl="0" marL="0" marR="0" rtl="0" algn="l">
              <a:spcBef>
                <a:spcPts val="0"/>
              </a:spcBef>
              <a:spcAft>
                <a:spcPts val="0"/>
              </a:spcAft>
              <a:buClr>
                <a:schemeClr val="dk1"/>
              </a:buClr>
              <a:buSzPts val="2800"/>
              <a:buFont typeface="Noto Sans Symbols"/>
              <a:buChar char="▪"/>
            </a:pPr>
            <a:r>
              <a:rPr lang="en-US" sz="2800">
                <a:solidFill>
                  <a:schemeClr val="dk1"/>
                </a:solidFill>
                <a:latin typeface="Corbel"/>
                <a:ea typeface="Corbel"/>
                <a:cs typeface="Corbel"/>
                <a:sym typeface="Corbel"/>
              </a:rPr>
              <a:t>Independent cable networks and superstations (e.g., CNN, ESPN) provide 8% of cable programs.</a:t>
            </a:r>
            <a:endParaRPr/>
          </a:p>
          <a:p>
            <a:pPr indent="-177800" lvl="0" marL="0" marR="0" rtl="0" algn="l">
              <a:spcBef>
                <a:spcPts val="0"/>
              </a:spcBef>
              <a:spcAft>
                <a:spcPts val="0"/>
              </a:spcAft>
              <a:buClr>
                <a:schemeClr val="dk1"/>
              </a:buClr>
              <a:buSzPts val="2800"/>
              <a:buFont typeface="Noto Sans Symbols"/>
              <a:buChar char="▪"/>
            </a:pPr>
            <a:r>
              <a:rPr lang="en-US" sz="2800">
                <a:solidFill>
                  <a:schemeClr val="dk1"/>
                </a:solidFill>
                <a:latin typeface="Corbel"/>
                <a:ea typeface="Corbel"/>
                <a:cs typeface="Corbel"/>
                <a:sym typeface="Corbel"/>
              </a:rPr>
              <a:t>Network cable vs. local cable.</a:t>
            </a:r>
            <a:endParaRPr sz="2800">
              <a:solidFill>
                <a:schemeClr val="dk1"/>
              </a:solidFill>
              <a:latin typeface="Corbel"/>
              <a:ea typeface="Corbel"/>
              <a:cs typeface="Corbel"/>
              <a:sym typeface="Corbel"/>
            </a:endParaRPr>
          </a:p>
        </p:txBody>
      </p:sp>
      <p:pic>
        <p:nvPicPr>
          <p:cNvPr id="252" name="Google Shape;252;p16"/>
          <p:cNvPicPr preferRelativeResize="0"/>
          <p:nvPr/>
        </p:nvPicPr>
        <p:blipFill rotWithShape="1">
          <a:blip r:embed="rId3">
            <a:alphaModFix/>
          </a:blip>
          <a:srcRect b="0" l="0" r="0" t="0"/>
          <a:stretch/>
        </p:blipFill>
        <p:spPr>
          <a:xfrm>
            <a:off x="5715000" y="2501908"/>
            <a:ext cx="2971800" cy="20701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17"/>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4800">
                <a:solidFill>
                  <a:srgbClr val="FFC000"/>
                </a:solidFill>
              </a:rPr>
              <a:t>Local Television</a:t>
            </a:r>
            <a:r>
              <a:rPr lang="en-US">
                <a:solidFill>
                  <a:srgbClr val="FFC000"/>
                </a:solidFill>
              </a:rPr>
              <a:t> </a:t>
            </a:r>
            <a:endParaRPr>
              <a:solidFill>
                <a:srgbClr val="FFC000"/>
              </a:solidFill>
            </a:endParaRPr>
          </a:p>
        </p:txBody>
      </p:sp>
      <p:sp>
        <p:nvSpPr>
          <p:cNvPr id="258" name="Google Shape;258;p17"/>
          <p:cNvSpPr txBox="1"/>
          <p:nvPr>
            <p:ph idx="1" type="body"/>
          </p:nvPr>
        </p:nvSpPr>
        <p:spPr>
          <a:xfrm>
            <a:off x="457200" y="1774826"/>
            <a:ext cx="6629400" cy="3390900"/>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b="1" i="1" lang="en-US"/>
              <a:t>Independent</a:t>
            </a:r>
            <a:r>
              <a:rPr lang="en-US"/>
              <a:t> stations are not affiliated with networks.</a:t>
            </a:r>
            <a:endParaRPr/>
          </a:p>
          <a:p>
            <a:pPr indent="-319088" lvl="0" marL="438150" rtl="0" algn="l">
              <a:spcBef>
                <a:spcPts val="0"/>
              </a:spcBef>
              <a:spcAft>
                <a:spcPts val="0"/>
              </a:spcAft>
              <a:buSzPts val="2240"/>
              <a:buChar char="◼"/>
            </a:pPr>
            <a:r>
              <a:rPr lang="en-US"/>
              <a:t>Advertisers are local retailers, financial institutions, automobile dealers, restaurants, supermarkets.</a:t>
            </a:r>
            <a:endParaRPr/>
          </a:p>
          <a:p>
            <a:pPr indent="-319088" lvl="0" marL="438150" rtl="0" algn="l">
              <a:spcBef>
                <a:spcPts val="0"/>
              </a:spcBef>
              <a:spcAft>
                <a:spcPts val="0"/>
              </a:spcAft>
              <a:buSzPts val="2240"/>
              <a:buChar char="◼"/>
            </a:pPr>
            <a:r>
              <a:rPr lang="en-US"/>
              <a:t>Usually bought station by station. </a:t>
            </a:r>
            <a:endParaRPr/>
          </a:p>
          <a:p>
            <a:pPr indent="-319088" lvl="0" marL="438150" rtl="0" algn="l">
              <a:spcBef>
                <a:spcPts val="0"/>
              </a:spcBef>
              <a:spcAft>
                <a:spcPts val="0"/>
              </a:spcAft>
              <a:buSzPts val="2240"/>
              <a:buChar char="◼"/>
            </a:pPr>
            <a:r>
              <a:rPr lang="en-US"/>
              <a:t>National retailers may place </a:t>
            </a:r>
            <a:r>
              <a:rPr b="1" i="1" lang="en-US"/>
              <a:t>spot buys</a:t>
            </a:r>
            <a:r>
              <a:rPr lang="en-US"/>
              <a:t>, city-by-city, to match product distribution, supplement national buys, or launch a new product in selected cities.</a:t>
            </a:r>
            <a:endParaRPr/>
          </a:p>
        </p:txBody>
      </p:sp>
      <p:sp>
        <p:nvSpPr>
          <p:cNvPr id="259" name="Google Shape;259;p17"/>
          <p:cNvSpPr/>
          <p:nvPr/>
        </p:nvSpPr>
        <p:spPr>
          <a:xfrm>
            <a:off x="9191625" y="5370513"/>
            <a:ext cx="184150" cy="36671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18"/>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4800">
                <a:solidFill>
                  <a:srgbClr val="FFC000"/>
                </a:solidFill>
              </a:rPr>
              <a:t>Public Television</a:t>
            </a:r>
            <a:r>
              <a:rPr lang="en-US">
                <a:solidFill>
                  <a:srgbClr val="FFC000"/>
                </a:solidFill>
              </a:rPr>
              <a:t> </a:t>
            </a:r>
            <a:endParaRPr>
              <a:solidFill>
                <a:srgbClr val="FFC000"/>
              </a:solidFill>
            </a:endParaRPr>
          </a:p>
        </p:txBody>
      </p:sp>
      <p:sp>
        <p:nvSpPr>
          <p:cNvPr id="265" name="Google Shape;265;p18"/>
          <p:cNvSpPr txBox="1"/>
          <p:nvPr>
            <p:ph idx="1" type="body"/>
          </p:nvPr>
        </p:nvSpPr>
        <p:spPr>
          <a:xfrm>
            <a:off x="457200" y="1500174"/>
            <a:ext cx="6186502" cy="462597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920"/>
              <a:buChar char="◼"/>
            </a:pPr>
            <a:r>
              <a:rPr lang="en-US" sz="2400"/>
              <a:t>Formerly commercial free, now offers </a:t>
            </a:r>
            <a:r>
              <a:rPr b="1" i="1" lang="en-US" sz="2400"/>
              <a:t>program sponsorships</a:t>
            </a:r>
            <a:endParaRPr/>
          </a:p>
          <a:p>
            <a:pPr indent="-319088" lvl="0" marL="438150" rtl="0" algn="l">
              <a:spcBef>
                <a:spcPts val="0"/>
              </a:spcBef>
              <a:spcAft>
                <a:spcPts val="0"/>
              </a:spcAft>
              <a:buSzPts val="1920"/>
              <a:buChar char="◼"/>
            </a:pPr>
            <a:r>
              <a:rPr lang="en-US" sz="2400"/>
              <a:t>Reaches an otherwise difficult-to-reach target—the well-educated, affluent household </a:t>
            </a:r>
            <a:endParaRPr/>
          </a:p>
          <a:p>
            <a:pPr indent="-319088" lvl="0" marL="438150" rtl="0" algn="l">
              <a:spcBef>
                <a:spcPts val="0"/>
              </a:spcBef>
              <a:spcAft>
                <a:spcPts val="0"/>
              </a:spcAft>
              <a:buSzPts val="1920"/>
              <a:buChar char="◼"/>
            </a:pPr>
            <a:r>
              <a:rPr lang="en-US" sz="2400"/>
              <a:t>No price or quality comparisons, or ask for purchase</a:t>
            </a:r>
            <a:endParaRPr/>
          </a:p>
          <a:p>
            <a:pPr indent="-319088" lvl="0" marL="438150" rtl="0" algn="l">
              <a:spcBef>
                <a:spcPts val="0"/>
              </a:spcBef>
              <a:spcAft>
                <a:spcPts val="0"/>
              </a:spcAft>
              <a:buSzPts val="1920"/>
              <a:buChar char="◼"/>
            </a:pPr>
            <a:r>
              <a:rPr lang="en-US" sz="2400"/>
              <a:t>Run only during 2.5-minute program breaks</a:t>
            </a:r>
            <a:endParaRPr sz="2400"/>
          </a:p>
        </p:txBody>
      </p:sp>
      <p:grpSp>
        <p:nvGrpSpPr>
          <p:cNvPr id="266" name="Google Shape;266;p18"/>
          <p:cNvGrpSpPr/>
          <p:nvPr/>
        </p:nvGrpSpPr>
        <p:grpSpPr>
          <a:xfrm>
            <a:off x="1676400" y="4724400"/>
            <a:ext cx="6934200" cy="1447800"/>
            <a:chOff x="1676400" y="4724400"/>
            <a:chExt cx="6934200" cy="1447800"/>
          </a:xfrm>
        </p:grpSpPr>
        <p:sp>
          <p:nvSpPr>
            <p:cNvPr id="267" name="Google Shape;267;p18"/>
            <p:cNvSpPr/>
            <p:nvPr/>
          </p:nvSpPr>
          <p:spPr>
            <a:xfrm>
              <a:off x="1676400" y="4724400"/>
              <a:ext cx="6934200" cy="1447800"/>
            </a:xfrm>
            <a:prstGeom prst="rect">
              <a:avLst/>
            </a:prstGeom>
            <a:solidFill>
              <a:srgbClr val="336699">
                <a:alpha val="24705"/>
              </a:srgbClr>
            </a:solidFill>
            <a:ln cap="flat" cmpd="sng" w="28575">
              <a:solidFill>
                <a:srgbClr val="336699"/>
              </a:solidFill>
              <a:prstDash val="solid"/>
              <a:miter lim="800000"/>
              <a:headEnd len="sm" w="sm" type="none"/>
              <a:tailEnd len="sm" w="sm" type="none"/>
            </a:ln>
          </p:spPr>
          <p:txBody>
            <a:bodyPr anchorCtr="0" anchor="t" bIns="45700" lIns="91425" spcFirstLastPara="1" rIns="91425" wrap="square" tIns="45700">
              <a:noAutofit/>
            </a:bodyPr>
            <a:lstStyle/>
            <a:p>
              <a:pPr indent="-342900" lvl="0" marL="342900" marR="0" rtl="0" algn="l">
                <a:spcBef>
                  <a:spcPts val="0"/>
                </a:spcBef>
                <a:spcAft>
                  <a:spcPts val="0"/>
                </a:spcAft>
                <a:buClr>
                  <a:srgbClr val="669966"/>
                </a:buClr>
                <a:buSzPts val="3200"/>
                <a:buFont typeface="Times"/>
                <a:buNone/>
              </a:pPr>
              <a:r>
                <a:t/>
              </a:r>
              <a:endParaRPr sz="3200">
                <a:solidFill>
                  <a:srgbClr val="000000"/>
                </a:solidFill>
                <a:latin typeface="Times New Roman"/>
                <a:ea typeface="Times New Roman"/>
                <a:cs typeface="Times New Roman"/>
                <a:sym typeface="Times New Roman"/>
              </a:endParaRPr>
            </a:p>
          </p:txBody>
        </p:sp>
        <p:sp>
          <p:nvSpPr>
            <p:cNvPr id="268" name="Google Shape;268;p18"/>
            <p:cNvSpPr/>
            <p:nvPr/>
          </p:nvSpPr>
          <p:spPr>
            <a:xfrm>
              <a:off x="1752600" y="4724400"/>
              <a:ext cx="6781800" cy="1298575"/>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None/>
              </a:pPr>
              <a:r>
                <a:rPr b="1" lang="en-US" sz="2200">
                  <a:solidFill>
                    <a:srgbClr val="000000"/>
                  </a:solidFill>
                  <a:latin typeface="Times New Roman"/>
                  <a:ea typeface="Times New Roman"/>
                  <a:cs typeface="Times New Roman"/>
                  <a:sym typeface="Times New Roman"/>
                </a:rPr>
                <a:t>Principle:</a:t>
              </a:r>
              <a:r>
                <a:rPr lang="en-US" sz="2200">
                  <a:solidFill>
                    <a:srgbClr val="000000"/>
                  </a:solidFill>
                  <a:latin typeface="Times New Roman"/>
                  <a:ea typeface="Times New Roman"/>
                  <a:cs typeface="Times New Roman"/>
                  <a:sym typeface="Times New Roman"/>
                </a:rPr>
                <a:t> </a:t>
              </a:r>
              <a:endParaRPr/>
            </a:p>
            <a:p>
              <a:pPr indent="0" lvl="0" marL="0" marR="0" rtl="0" algn="ctr">
                <a:lnSpc>
                  <a:spcPct val="90000"/>
                </a:lnSpc>
                <a:spcBef>
                  <a:spcPts val="0"/>
                </a:spcBef>
                <a:spcAft>
                  <a:spcPts val="0"/>
                </a:spcAft>
                <a:buNone/>
              </a:pPr>
              <a:r>
                <a:rPr lang="en-US" sz="2200">
                  <a:solidFill>
                    <a:srgbClr val="000000"/>
                  </a:solidFill>
                  <a:latin typeface="Times New Roman"/>
                  <a:ea typeface="Times New Roman"/>
                  <a:cs typeface="Times New Roman"/>
                  <a:sym typeface="Times New Roman"/>
                </a:rPr>
                <a:t>If you want to reach an otherwise difficult-to-reach target—the well-educated, affluent household—one way to do it is to use public television program sponsorships.</a:t>
              </a:r>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19"/>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Distribution Formats</a:t>
            </a:r>
            <a:endParaRPr>
              <a:solidFill>
                <a:srgbClr val="FFC000"/>
              </a:solidFill>
            </a:endParaRPr>
          </a:p>
        </p:txBody>
      </p:sp>
      <p:sp>
        <p:nvSpPr>
          <p:cNvPr id="274" name="Google Shape;274;p19"/>
          <p:cNvSpPr txBox="1"/>
          <p:nvPr>
            <p:ph idx="1" type="body"/>
          </p:nvPr>
        </p:nvSpPr>
        <p:spPr>
          <a:xfrm>
            <a:off x="457200" y="1285860"/>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lang="en-US"/>
              <a:t>Low-power television (LPTV)</a:t>
            </a:r>
            <a:endParaRPr/>
          </a:p>
          <a:p>
            <a:pPr indent="-273050" lvl="1" marL="730250" rtl="0" algn="l">
              <a:spcBef>
                <a:spcPts val="480"/>
              </a:spcBef>
              <a:spcAft>
                <a:spcPts val="0"/>
              </a:spcAft>
              <a:buSzPts val="2160"/>
              <a:buChar char="▪"/>
            </a:pPr>
            <a:r>
              <a:rPr lang="en-US"/>
              <a:t>15-mile radius outlet for those underserved by full-power stations; hotels and restaurants</a:t>
            </a:r>
            <a:endParaRPr/>
          </a:p>
          <a:p>
            <a:pPr indent="-319088" lvl="0" marL="438150" rtl="0" algn="l">
              <a:spcBef>
                <a:spcPts val="0"/>
              </a:spcBef>
              <a:spcAft>
                <a:spcPts val="0"/>
              </a:spcAft>
              <a:buSzPts val="2240"/>
              <a:buChar char="◼"/>
            </a:pPr>
            <a:r>
              <a:rPr lang="en-US"/>
              <a:t>Pay-per-view</a:t>
            </a:r>
            <a:r>
              <a:rPr lang="en-US">
                <a:latin typeface="Palatino"/>
                <a:ea typeface="Palatino"/>
                <a:cs typeface="Palatino"/>
                <a:sym typeface="Palatino"/>
              </a:rPr>
              <a:t> </a:t>
            </a:r>
            <a:endParaRPr/>
          </a:p>
          <a:p>
            <a:pPr indent="-273050" lvl="1" marL="730250" rtl="0" algn="l">
              <a:spcBef>
                <a:spcPts val="480"/>
              </a:spcBef>
              <a:spcAft>
                <a:spcPts val="0"/>
              </a:spcAft>
              <a:buSzPts val="2160"/>
              <a:buChar char="▪"/>
            </a:pPr>
            <a:r>
              <a:rPr lang="en-US"/>
              <a:t>Via satellite, usually major sporting and music events</a:t>
            </a:r>
            <a:r>
              <a:rPr lang="en-US">
                <a:latin typeface="Palatino"/>
                <a:ea typeface="Palatino"/>
                <a:cs typeface="Palatino"/>
                <a:sym typeface="Palatino"/>
              </a:rPr>
              <a:t> </a:t>
            </a:r>
            <a:endParaRPr/>
          </a:p>
          <a:p>
            <a:pPr indent="-319088" lvl="0" marL="438150" rtl="0" algn="l">
              <a:spcBef>
                <a:spcPts val="0"/>
              </a:spcBef>
              <a:spcAft>
                <a:spcPts val="0"/>
              </a:spcAft>
              <a:buSzPts val="2240"/>
              <a:buChar char="◼"/>
            </a:pPr>
            <a:r>
              <a:rPr lang="en-US"/>
              <a:t>Program Syndication</a:t>
            </a:r>
            <a:endParaRPr/>
          </a:p>
          <a:p>
            <a:pPr indent="-273050" lvl="1" marL="730250" rtl="0" algn="l">
              <a:spcBef>
                <a:spcPts val="480"/>
              </a:spcBef>
              <a:spcAft>
                <a:spcPts val="0"/>
              </a:spcAft>
              <a:buSzPts val="2160"/>
              <a:buChar char="▪"/>
            </a:pPr>
            <a:r>
              <a:rPr lang="en-US"/>
              <a:t>Independent TV and cable stations purchase reruns </a:t>
            </a:r>
            <a:endParaRPr/>
          </a:p>
          <a:p>
            <a:pPr indent="-273050" lvl="1" marL="730250" rtl="0" algn="l">
              <a:spcBef>
                <a:spcPts val="480"/>
              </a:spcBef>
              <a:spcAft>
                <a:spcPts val="0"/>
              </a:spcAft>
              <a:buSzPts val="2160"/>
              <a:buChar char="▪"/>
            </a:pPr>
            <a:r>
              <a:rPr b="1" i="1" lang="en-US"/>
              <a:t>First-run syndication</a:t>
            </a:r>
            <a:r>
              <a:rPr lang="en-US"/>
              <a:t>—current shows are purchased from networks by syndication distributors, (e.g., Viacom) and resold while new episodes are still being produced</a:t>
            </a:r>
            <a:endParaRPr/>
          </a:p>
          <a:p>
            <a:pPr indent="-135890" lvl="1" marL="730250" rtl="0" algn="l">
              <a:spcBef>
                <a:spcPts val="480"/>
              </a:spcBef>
              <a:spcAft>
                <a:spcPts val="0"/>
              </a:spcAft>
              <a:buSzPts val="2160"/>
              <a:buNone/>
            </a:pPr>
            <a:r>
              <a:t/>
            </a:r>
            <a:endParaRPr/>
          </a:p>
          <a:p>
            <a:pPr indent="0" lvl="0" marL="119062" rtl="0" algn="l">
              <a:spcBef>
                <a:spcPts val="0"/>
              </a:spcBef>
              <a:spcAft>
                <a:spcPts val="0"/>
              </a:spcAft>
              <a:buSzPts val="1120"/>
              <a:buNone/>
            </a:pPr>
            <a:r>
              <a:rPr lang="en-US" sz="1400"/>
              <a:t>Moriarty, Mitchell and Wells, (2009)</a:t>
            </a:r>
            <a:endParaRPr sz="14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20"/>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New Technology</a:t>
            </a:r>
            <a:endParaRPr>
              <a:solidFill>
                <a:srgbClr val="FFC000"/>
              </a:solidFill>
            </a:endParaRPr>
          </a:p>
        </p:txBody>
      </p:sp>
      <p:sp>
        <p:nvSpPr>
          <p:cNvPr id="280" name="Google Shape;280;p20"/>
          <p:cNvSpPr txBox="1"/>
          <p:nvPr>
            <p:ph idx="1" type="body"/>
          </p:nvPr>
        </p:nvSpPr>
        <p:spPr>
          <a:xfrm>
            <a:off x="457200" y="1357298"/>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lnSpc>
                <a:spcPct val="90000"/>
              </a:lnSpc>
              <a:spcBef>
                <a:spcPts val="0"/>
              </a:spcBef>
              <a:spcAft>
                <a:spcPts val="0"/>
              </a:spcAft>
              <a:buSzPts val="1920"/>
              <a:buChar char="◼"/>
            </a:pPr>
            <a:r>
              <a:rPr lang="en-US" sz="2400"/>
              <a:t>Interactive Television</a:t>
            </a:r>
            <a:r>
              <a:rPr b="1" lang="en-US" sz="2400"/>
              <a:t> </a:t>
            </a:r>
            <a:r>
              <a:rPr lang="en-US" sz="2400"/>
              <a:t> </a:t>
            </a:r>
            <a:endParaRPr/>
          </a:p>
          <a:p>
            <a:pPr indent="-273050" lvl="1" marL="730250" rtl="0" algn="l">
              <a:lnSpc>
                <a:spcPct val="90000"/>
              </a:lnSpc>
              <a:spcBef>
                <a:spcPts val="440"/>
              </a:spcBef>
              <a:spcAft>
                <a:spcPts val="0"/>
              </a:spcAft>
              <a:buSzPts val="1980"/>
              <a:buChar char="▪"/>
            </a:pPr>
            <a:r>
              <a:rPr lang="en-US" sz="2200"/>
              <a:t>TV set with computer capabilities; uses broadband</a:t>
            </a:r>
            <a:endParaRPr sz="2000"/>
          </a:p>
          <a:p>
            <a:pPr indent="-319088" lvl="0" marL="438150" rtl="0" algn="l">
              <a:lnSpc>
                <a:spcPct val="90000"/>
              </a:lnSpc>
              <a:spcBef>
                <a:spcPts val="0"/>
              </a:spcBef>
              <a:spcAft>
                <a:spcPts val="0"/>
              </a:spcAft>
              <a:buSzPts val="1920"/>
              <a:buChar char="◼"/>
            </a:pPr>
            <a:r>
              <a:rPr lang="en-US" sz="2400"/>
              <a:t>High-Definition TV (HDTV) </a:t>
            </a:r>
            <a:endParaRPr/>
          </a:p>
          <a:p>
            <a:pPr indent="-273050" lvl="1" marL="730250" rtl="0" algn="l">
              <a:lnSpc>
                <a:spcPct val="90000"/>
              </a:lnSpc>
              <a:spcBef>
                <a:spcPts val="440"/>
              </a:spcBef>
              <a:spcAft>
                <a:spcPts val="0"/>
              </a:spcAft>
              <a:buSzPts val="1980"/>
              <a:buChar char="▪"/>
            </a:pPr>
            <a:r>
              <a:rPr lang="en-US" sz="2200"/>
              <a:t>Playback of movie quality, high-resolution images</a:t>
            </a:r>
            <a:endParaRPr/>
          </a:p>
          <a:p>
            <a:pPr indent="-273050" lvl="1" marL="730250" rtl="0" algn="l">
              <a:lnSpc>
                <a:spcPct val="90000"/>
              </a:lnSpc>
              <a:spcBef>
                <a:spcPts val="440"/>
              </a:spcBef>
              <a:spcAft>
                <a:spcPts val="0"/>
              </a:spcAft>
              <a:buSzPts val="1980"/>
              <a:buChar char="▪"/>
            </a:pPr>
            <a:r>
              <a:rPr lang="en-US" sz="2200"/>
              <a:t>Content must be broadcast in HDTV format</a:t>
            </a:r>
            <a:endParaRPr/>
          </a:p>
          <a:p>
            <a:pPr indent="-319088" lvl="0" marL="438150" rtl="0" algn="l">
              <a:lnSpc>
                <a:spcPct val="90000"/>
              </a:lnSpc>
              <a:spcBef>
                <a:spcPts val="0"/>
              </a:spcBef>
              <a:spcAft>
                <a:spcPts val="0"/>
              </a:spcAft>
              <a:buSzPts val="1920"/>
              <a:buChar char="◼"/>
            </a:pPr>
            <a:r>
              <a:rPr lang="en-US" sz="2400"/>
              <a:t>Digital Video Recorders (DVRs) </a:t>
            </a:r>
            <a:endParaRPr/>
          </a:p>
          <a:p>
            <a:pPr indent="-273050" lvl="1" marL="730250" rtl="0" algn="l">
              <a:lnSpc>
                <a:spcPct val="90000"/>
              </a:lnSpc>
              <a:spcBef>
                <a:spcPts val="440"/>
              </a:spcBef>
              <a:spcAft>
                <a:spcPts val="0"/>
              </a:spcAft>
              <a:buSzPts val="1980"/>
              <a:buChar char="▪"/>
            </a:pPr>
            <a:r>
              <a:rPr lang="en-US" sz="2200"/>
              <a:t>Replay TV and TiVo in 1999</a:t>
            </a:r>
            <a:endParaRPr/>
          </a:p>
          <a:p>
            <a:pPr indent="-273050" lvl="1" marL="730250" rtl="0" algn="l">
              <a:lnSpc>
                <a:spcPct val="90000"/>
              </a:lnSpc>
              <a:spcBef>
                <a:spcPts val="440"/>
              </a:spcBef>
              <a:spcAft>
                <a:spcPts val="0"/>
              </a:spcAft>
              <a:buSzPts val="1980"/>
              <a:buChar char="▪"/>
            </a:pPr>
            <a:r>
              <a:rPr lang="en-US" sz="2200"/>
              <a:t>Users record favorite shows and watch them whenever</a:t>
            </a:r>
            <a:endParaRPr/>
          </a:p>
          <a:p>
            <a:pPr indent="-273050" lvl="1" marL="730250" rtl="0" algn="l">
              <a:lnSpc>
                <a:spcPct val="90000"/>
              </a:lnSpc>
              <a:spcBef>
                <a:spcPts val="440"/>
              </a:spcBef>
              <a:spcAft>
                <a:spcPts val="0"/>
              </a:spcAft>
              <a:buSzPts val="1980"/>
              <a:buChar char="▪"/>
            </a:pPr>
            <a:r>
              <a:rPr lang="en-US" sz="2200"/>
              <a:t>Commercials can be skipped</a:t>
            </a:r>
            <a:endParaRPr sz="1800"/>
          </a:p>
          <a:p>
            <a:pPr indent="-319088" lvl="0" marL="438150" rtl="0" algn="l">
              <a:spcBef>
                <a:spcPts val="0"/>
              </a:spcBef>
              <a:spcAft>
                <a:spcPts val="0"/>
              </a:spcAft>
              <a:buSzPts val="1600"/>
              <a:buChar char="◼"/>
            </a:pPr>
            <a:r>
              <a:rPr lang="en-US" sz="2000"/>
              <a:t>MDS (multipoint distribution system</a:t>
            </a:r>
            <a:endParaRPr/>
          </a:p>
          <a:p>
            <a:pPr indent="-319088" lvl="0" marL="438150" rtl="0" algn="l">
              <a:spcBef>
                <a:spcPts val="0"/>
              </a:spcBef>
              <a:spcAft>
                <a:spcPts val="0"/>
              </a:spcAft>
              <a:buSzPts val="1600"/>
              <a:buChar char="◼"/>
            </a:pPr>
            <a:r>
              <a:rPr lang="en-US" sz="2000"/>
              <a:t> STV (subscription television)</a:t>
            </a:r>
            <a:endParaRPr/>
          </a:p>
          <a:p>
            <a:pPr indent="-319088" lvl="0" marL="438150" rtl="0" algn="l">
              <a:spcBef>
                <a:spcPts val="0"/>
              </a:spcBef>
              <a:spcAft>
                <a:spcPts val="0"/>
              </a:spcAft>
              <a:buSzPts val="1600"/>
              <a:buChar char="◼"/>
            </a:pPr>
            <a:r>
              <a:rPr lang="en-US" sz="2000"/>
              <a:t> SMATV (satellite master antenna television) uses a satellite dish to capture signals for TV sets in apartment buildings etc.</a:t>
            </a:r>
            <a:endParaRPr/>
          </a:p>
          <a:p>
            <a:pPr indent="-319088" lvl="0" marL="438150" rtl="0" algn="l">
              <a:spcBef>
                <a:spcPts val="0"/>
              </a:spcBef>
              <a:spcAft>
                <a:spcPts val="0"/>
              </a:spcAft>
              <a:buSzPts val="1600"/>
              <a:buChar char="◼"/>
            </a:pPr>
            <a:r>
              <a:rPr lang="en-US" sz="2000"/>
              <a:t> IPTV (Internet Protocol Television) uses a broadband connection to deliver a digital TV service.  </a:t>
            </a:r>
            <a:r>
              <a:rPr lang="en-US" sz="1400"/>
              <a:t>Source: Arens, Weigold and Arens (2011); Moriarty, Mitchell and Wells, (2009)</a:t>
            </a:r>
            <a:endParaRPr sz="1400"/>
          </a:p>
          <a:p>
            <a:pPr indent="-217487" lvl="0" marL="438150" rtl="0" algn="l">
              <a:spcBef>
                <a:spcPts val="0"/>
              </a:spcBef>
              <a:spcAft>
                <a:spcPts val="0"/>
              </a:spcAft>
              <a:buSzPts val="1600"/>
              <a:buNone/>
            </a:pPr>
            <a:r>
              <a:t/>
            </a:r>
            <a:endParaRPr sz="2000"/>
          </a:p>
          <a:p>
            <a:pPr indent="-217487" lvl="0" marL="438150" rtl="0" algn="l">
              <a:spcBef>
                <a:spcPts val="0"/>
              </a:spcBef>
              <a:spcAft>
                <a:spcPts val="0"/>
              </a:spcAft>
              <a:buSzPts val="1600"/>
              <a:buNone/>
            </a:pPr>
            <a:r>
              <a:t/>
            </a:r>
            <a:endParaRPr sz="2000"/>
          </a:p>
          <a:p>
            <a:pPr indent="-158750" lvl="1" marL="730250" rtl="0" algn="l">
              <a:lnSpc>
                <a:spcPct val="90000"/>
              </a:lnSpc>
              <a:spcBef>
                <a:spcPts val="400"/>
              </a:spcBef>
              <a:spcAft>
                <a:spcPts val="0"/>
              </a:spcAft>
              <a:buSzPts val="1800"/>
              <a:buNone/>
            </a:pPr>
            <a:r>
              <a:t/>
            </a:r>
            <a:endParaRPr sz="2000"/>
          </a:p>
          <a:p>
            <a:pPr indent="-176848" lvl="0" marL="438150" rtl="0" algn="l">
              <a:spcBef>
                <a:spcPts val="0"/>
              </a:spcBef>
              <a:spcAft>
                <a:spcPts val="0"/>
              </a:spcAft>
              <a:buSzPts val="224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21"/>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The Television Audience</a:t>
            </a:r>
            <a:endParaRPr>
              <a:solidFill>
                <a:srgbClr val="FFC000"/>
              </a:solidFill>
            </a:endParaRPr>
          </a:p>
        </p:txBody>
      </p:sp>
      <p:sp>
        <p:nvSpPr>
          <p:cNvPr id="286" name="Google Shape;286;p21"/>
          <p:cNvSpPr txBox="1"/>
          <p:nvPr>
            <p:ph idx="1" type="body"/>
          </p:nvPr>
        </p:nvSpPr>
        <p:spPr>
          <a:xfrm>
            <a:off x="457200" y="1774825"/>
            <a:ext cx="4471990" cy="4625975"/>
          </a:xfrm>
          <a:prstGeom prst="rect">
            <a:avLst/>
          </a:prstGeom>
          <a:noFill/>
          <a:ln>
            <a:noFill/>
          </a:ln>
        </p:spPr>
        <p:txBody>
          <a:bodyPr anchorCtr="0" anchor="t" bIns="45700" lIns="54850" spcFirstLastPara="1" rIns="91425" wrap="square" tIns="91425">
            <a:noAutofit/>
          </a:bodyPr>
          <a:lstStyle/>
          <a:p>
            <a:pPr indent="-319088" lvl="0" marL="438150" rtl="0" algn="l">
              <a:lnSpc>
                <a:spcPct val="90000"/>
              </a:lnSpc>
              <a:spcBef>
                <a:spcPts val="0"/>
              </a:spcBef>
              <a:spcAft>
                <a:spcPts val="0"/>
              </a:spcAft>
              <a:buSzPts val="2240"/>
              <a:buChar char="◼"/>
            </a:pPr>
            <a:r>
              <a:rPr lang="en-US"/>
              <a:t>Many advertisers still consider TV their primary advertising medium</a:t>
            </a:r>
            <a:endParaRPr/>
          </a:p>
          <a:p>
            <a:pPr indent="-319088" lvl="0" marL="438150" rtl="0" algn="l">
              <a:lnSpc>
                <a:spcPct val="90000"/>
              </a:lnSpc>
              <a:spcBef>
                <a:spcPts val="0"/>
              </a:spcBef>
              <a:spcAft>
                <a:spcPts val="0"/>
              </a:spcAft>
              <a:buSzPts val="2240"/>
              <a:buChar char="◼"/>
            </a:pPr>
            <a:r>
              <a:rPr lang="en-US"/>
              <a:t>Challenges faced by advertisers include viewers switching, zipping through ads, or avoiding them entirely with TiVo</a:t>
            </a:r>
            <a:endParaRPr/>
          </a:p>
          <a:p>
            <a:pPr indent="-319088" lvl="0" marL="438150" rtl="0" algn="l">
              <a:lnSpc>
                <a:spcPct val="90000"/>
              </a:lnSpc>
              <a:spcBef>
                <a:spcPts val="0"/>
              </a:spcBef>
              <a:spcAft>
                <a:spcPts val="0"/>
              </a:spcAft>
              <a:buSzPts val="2240"/>
              <a:buChar char="◼"/>
            </a:pPr>
            <a:r>
              <a:rPr lang="en-US"/>
              <a:t>Advertisers must learn to address “clutter” by creating breakthrough messages</a:t>
            </a:r>
            <a:endParaRPr sz="2000"/>
          </a:p>
        </p:txBody>
      </p:sp>
      <p:grpSp>
        <p:nvGrpSpPr>
          <p:cNvPr id="287" name="Google Shape;287;p21"/>
          <p:cNvGrpSpPr/>
          <p:nvPr/>
        </p:nvGrpSpPr>
        <p:grpSpPr>
          <a:xfrm>
            <a:off x="5524500" y="2154255"/>
            <a:ext cx="3179763" cy="3775075"/>
            <a:chOff x="3480" y="1000"/>
            <a:chExt cx="2003" cy="2378"/>
          </a:xfrm>
        </p:grpSpPr>
        <p:pic>
          <p:nvPicPr>
            <p:cNvPr id="288" name="Google Shape;288;p21"/>
            <p:cNvPicPr preferRelativeResize="0"/>
            <p:nvPr/>
          </p:nvPicPr>
          <p:blipFill rotWithShape="1">
            <a:blip r:embed="rId3">
              <a:alphaModFix/>
            </a:blip>
            <a:srcRect b="0" l="0" r="0" t="0"/>
            <a:stretch/>
          </p:blipFill>
          <p:spPr>
            <a:xfrm>
              <a:off x="3480" y="1806"/>
              <a:ext cx="984" cy="738"/>
            </a:xfrm>
            <a:prstGeom prst="rect">
              <a:avLst/>
            </a:prstGeom>
            <a:noFill/>
            <a:ln>
              <a:noFill/>
            </a:ln>
          </p:spPr>
        </p:pic>
        <p:pic>
          <p:nvPicPr>
            <p:cNvPr id="289" name="Google Shape;289;p21"/>
            <p:cNvPicPr preferRelativeResize="0"/>
            <p:nvPr/>
          </p:nvPicPr>
          <p:blipFill rotWithShape="1">
            <a:blip r:embed="rId4">
              <a:alphaModFix/>
            </a:blip>
            <a:srcRect b="0" l="0" r="0" t="0"/>
            <a:stretch/>
          </p:blipFill>
          <p:spPr>
            <a:xfrm>
              <a:off x="3984" y="2616"/>
              <a:ext cx="991" cy="762"/>
            </a:xfrm>
            <a:prstGeom prst="rect">
              <a:avLst/>
            </a:prstGeom>
            <a:noFill/>
            <a:ln>
              <a:noFill/>
            </a:ln>
          </p:spPr>
        </p:pic>
        <p:pic>
          <p:nvPicPr>
            <p:cNvPr id="290" name="Google Shape;290;p21"/>
            <p:cNvPicPr preferRelativeResize="0"/>
            <p:nvPr/>
          </p:nvPicPr>
          <p:blipFill rotWithShape="1">
            <a:blip r:embed="rId5">
              <a:alphaModFix/>
            </a:blip>
            <a:srcRect b="0" l="0" r="0" t="0"/>
            <a:stretch/>
          </p:blipFill>
          <p:spPr>
            <a:xfrm>
              <a:off x="3480" y="1000"/>
              <a:ext cx="973" cy="744"/>
            </a:xfrm>
            <a:prstGeom prst="rect">
              <a:avLst/>
            </a:prstGeom>
            <a:noFill/>
            <a:ln>
              <a:noFill/>
            </a:ln>
          </p:spPr>
        </p:pic>
        <p:pic>
          <p:nvPicPr>
            <p:cNvPr id="291" name="Google Shape;291;p21"/>
            <p:cNvPicPr preferRelativeResize="0"/>
            <p:nvPr/>
          </p:nvPicPr>
          <p:blipFill rotWithShape="1">
            <a:blip r:embed="rId6">
              <a:alphaModFix/>
            </a:blip>
            <a:srcRect b="0" l="0" r="0" t="0"/>
            <a:stretch/>
          </p:blipFill>
          <p:spPr>
            <a:xfrm>
              <a:off x="4512" y="1808"/>
              <a:ext cx="971" cy="736"/>
            </a:xfrm>
            <a:prstGeom prst="rect">
              <a:avLst/>
            </a:prstGeom>
            <a:noFill/>
            <a:ln>
              <a:noFill/>
            </a:ln>
          </p:spPr>
        </p:pic>
        <p:pic>
          <p:nvPicPr>
            <p:cNvPr id="292" name="Google Shape;292;p21"/>
            <p:cNvPicPr preferRelativeResize="0"/>
            <p:nvPr/>
          </p:nvPicPr>
          <p:blipFill rotWithShape="1">
            <a:blip r:embed="rId7">
              <a:alphaModFix/>
            </a:blip>
            <a:srcRect b="0" l="0" r="0" t="0"/>
            <a:stretch/>
          </p:blipFill>
          <p:spPr>
            <a:xfrm>
              <a:off x="4512" y="1003"/>
              <a:ext cx="970" cy="741"/>
            </a:xfrm>
            <a:prstGeom prst="rect">
              <a:avLst/>
            </a:prstGeom>
            <a:noFill/>
            <a:ln>
              <a:noFill/>
            </a:ln>
          </p:spPr>
        </p:pic>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22"/>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TV Audience Measurement</a:t>
            </a:r>
            <a:endParaRPr>
              <a:solidFill>
                <a:srgbClr val="FFC000"/>
              </a:solidFill>
            </a:endParaRPr>
          </a:p>
        </p:txBody>
      </p:sp>
      <p:sp>
        <p:nvSpPr>
          <p:cNvPr id="298" name="Google Shape;298;p22"/>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lnSpc>
                <a:spcPct val="90000"/>
              </a:lnSpc>
              <a:spcBef>
                <a:spcPts val="0"/>
              </a:spcBef>
              <a:spcAft>
                <a:spcPts val="0"/>
              </a:spcAft>
              <a:buSzPts val="2080"/>
              <a:buChar char="◼"/>
            </a:pPr>
            <a:r>
              <a:rPr b="1" i="1" lang="en-US" sz="2600"/>
              <a:t>Households Using Television (HUT)</a:t>
            </a:r>
            <a:r>
              <a:rPr lang="en-US" sz="2600"/>
              <a:t> measures exposure based on houses with sets on.</a:t>
            </a:r>
            <a:endParaRPr/>
          </a:p>
          <a:p>
            <a:pPr indent="-319088" lvl="0" marL="438150" rtl="0" algn="l">
              <a:lnSpc>
                <a:spcPct val="90000"/>
              </a:lnSpc>
              <a:spcBef>
                <a:spcPts val="0"/>
              </a:spcBef>
              <a:spcAft>
                <a:spcPts val="0"/>
              </a:spcAft>
              <a:buSzPts val="2080"/>
              <a:buChar char="◼"/>
            </a:pPr>
            <a:r>
              <a:rPr lang="en-US" sz="2600"/>
              <a:t>Impressions—the number of viewers watching a program—measured by:</a:t>
            </a:r>
            <a:endParaRPr sz="2400"/>
          </a:p>
          <a:p>
            <a:pPr indent="-273050" lvl="1" marL="730250" rtl="0" algn="l">
              <a:lnSpc>
                <a:spcPct val="90000"/>
              </a:lnSpc>
              <a:spcBef>
                <a:spcPts val="480"/>
              </a:spcBef>
              <a:spcAft>
                <a:spcPts val="0"/>
              </a:spcAft>
              <a:buSzPts val="2160"/>
              <a:buChar char="▪"/>
            </a:pPr>
            <a:r>
              <a:rPr b="1" i="1" lang="en-US"/>
              <a:t>Ratings</a:t>
            </a:r>
            <a:r>
              <a:rPr lang="en-US"/>
              <a:t>: converts gross impressions to a percentage; one ratings point equals 1% of all the nation’s TV homes</a:t>
            </a:r>
            <a:endParaRPr/>
          </a:p>
          <a:p>
            <a:pPr indent="-273050" lvl="1" marL="730250" rtl="0" algn="l">
              <a:lnSpc>
                <a:spcPct val="90000"/>
              </a:lnSpc>
              <a:spcBef>
                <a:spcPts val="480"/>
              </a:spcBef>
              <a:spcAft>
                <a:spcPts val="0"/>
              </a:spcAft>
              <a:buSzPts val="2160"/>
              <a:buChar char="▪"/>
            </a:pPr>
            <a:r>
              <a:rPr b="1" i="1" lang="en-US"/>
              <a:t>Share</a:t>
            </a:r>
            <a:r>
              <a:rPr lang="en-US"/>
              <a:t>: share of audience is percent of viewers based on the number of sets turned on</a:t>
            </a:r>
            <a:endParaRPr/>
          </a:p>
          <a:p>
            <a:pPr indent="-319088" lvl="0" marL="438150" rtl="0" algn="l">
              <a:lnSpc>
                <a:spcPct val="90000"/>
              </a:lnSpc>
              <a:spcBef>
                <a:spcPts val="0"/>
              </a:spcBef>
              <a:spcAft>
                <a:spcPts val="0"/>
              </a:spcAft>
              <a:buSzPts val="2080"/>
              <a:buChar char="◼"/>
            </a:pPr>
            <a:r>
              <a:rPr lang="en-US" sz="2600"/>
              <a:t>Nielsen measures national and local audiences using </a:t>
            </a:r>
            <a:r>
              <a:rPr b="1" i="1" lang="en-US" sz="2600"/>
              <a:t>people meters</a:t>
            </a:r>
            <a:r>
              <a:rPr lang="en-US" sz="2600"/>
              <a:t> and viewer diaries</a:t>
            </a:r>
            <a:endParaRPr/>
          </a:p>
          <a:p>
            <a:pPr indent="-176848" lvl="0" marL="438150" rtl="0" algn="l">
              <a:spcBef>
                <a:spcPts val="0"/>
              </a:spcBef>
              <a:spcAft>
                <a:spcPts val="0"/>
              </a:spcAft>
              <a:buSzPts val="224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23"/>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4000">
                <a:solidFill>
                  <a:srgbClr val="FFC000"/>
                </a:solidFill>
              </a:rPr>
              <a:t>Television Advertising</a:t>
            </a:r>
            <a:endParaRPr sz="4000">
              <a:solidFill>
                <a:srgbClr val="FFC000"/>
              </a:solidFill>
            </a:endParaRPr>
          </a:p>
        </p:txBody>
      </p:sp>
      <p:sp>
        <p:nvSpPr>
          <p:cNvPr id="304" name="Google Shape;304;p23"/>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lnSpc>
                <a:spcPct val="90000"/>
              </a:lnSpc>
              <a:spcBef>
                <a:spcPts val="0"/>
              </a:spcBef>
              <a:spcAft>
                <a:spcPts val="0"/>
              </a:spcAft>
              <a:buSzPts val="2240"/>
              <a:buChar char="◼"/>
            </a:pPr>
            <a:r>
              <a:rPr lang="en-US"/>
              <a:t>Tells stories, engages emotions, creates fantasies, has great visual impact</a:t>
            </a:r>
            <a:endParaRPr/>
          </a:p>
          <a:p>
            <a:pPr indent="-319088" lvl="0" marL="438150" rtl="0" algn="l">
              <a:lnSpc>
                <a:spcPct val="90000"/>
              </a:lnSpc>
              <a:spcBef>
                <a:spcPts val="0"/>
              </a:spcBef>
              <a:spcAft>
                <a:spcPts val="0"/>
              </a:spcAft>
              <a:buSzPts val="2240"/>
              <a:buChar char="◼"/>
            </a:pPr>
            <a:r>
              <a:rPr lang="en-US"/>
              <a:t>Demonstrates how things work</a:t>
            </a:r>
            <a:endParaRPr/>
          </a:p>
          <a:p>
            <a:pPr indent="-319088" lvl="0" marL="438150" rtl="0" algn="l">
              <a:lnSpc>
                <a:spcPct val="90000"/>
              </a:lnSpc>
              <a:spcBef>
                <a:spcPts val="0"/>
              </a:spcBef>
              <a:spcAft>
                <a:spcPts val="0"/>
              </a:spcAft>
              <a:buSzPts val="2240"/>
              <a:buChar char="◼"/>
            </a:pPr>
            <a:r>
              <a:rPr lang="en-US"/>
              <a:t>Brings brand images to life and adds personality to a brand</a:t>
            </a:r>
            <a:endParaRPr sz="2000"/>
          </a:p>
          <a:p>
            <a:pPr indent="-176848" lvl="0" marL="438150" rtl="0" algn="l">
              <a:spcBef>
                <a:spcPts val="0"/>
              </a:spcBef>
              <a:spcAft>
                <a:spcPts val="0"/>
              </a:spcAft>
              <a:buSzPts val="2240"/>
              <a:buNone/>
            </a:pPr>
            <a:r>
              <a:t/>
            </a:r>
            <a:endParaRPr/>
          </a:p>
        </p:txBody>
      </p:sp>
      <p:grpSp>
        <p:nvGrpSpPr>
          <p:cNvPr id="305" name="Google Shape;305;p23"/>
          <p:cNvGrpSpPr/>
          <p:nvPr/>
        </p:nvGrpSpPr>
        <p:grpSpPr>
          <a:xfrm>
            <a:off x="2676532" y="4071942"/>
            <a:ext cx="4252922" cy="1828800"/>
            <a:chOff x="1676400" y="4572000"/>
            <a:chExt cx="4252922" cy="1828800"/>
          </a:xfrm>
        </p:grpSpPr>
        <p:sp>
          <p:nvSpPr>
            <p:cNvPr id="306" name="Google Shape;306;p23"/>
            <p:cNvSpPr/>
            <p:nvPr/>
          </p:nvSpPr>
          <p:spPr>
            <a:xfrm>
              <a:off x="1738322" y="4572000"/>
              <a:ext cx="4191000" cy="1828800"/>
            </a:xfrm>
            <a:prstGeom prst="rect">
              <a:avLst/>
            </a:prstGeom>
            <a:solidFill>
              <a:srgbClr val="336699">
                <a:alpha val="24705"/>
              </a:srgbClr>
            </a:solidFill>
            <a:ln cap="flat" cmpd="sng" w="28575">
              <a:solidFill>
                <a:srgbClr val="336699"/>
              </a:solidFill>
              <a:prstDash val="solid"/>
              <a:miter lim="800000"/>
              <a:headEnd len="sm" w="sm" type="none"/>
              <a:tailEnd len="sm" w="sm" type="none"/>
            </a:ln>
          </p:spPr>
          <p:txBody>
            <a:bodyPr anchorCtr="0" anchor="t" bIns="45700" lIns="91425" spcFirstLastPara="1" rIns="91425" wrap="square" tIns="45700">
              <a:noAutofit/>
            </a:bodyPr>
            <a:lstStyle/>
            <a:p>
              <a:pPr indent="-342900" lvl="0" marL="342900" marR="0" rtl="0" algn="l">
                <a:spcBef>
                  <a:spcPts val="0"/>
                </a:spcBef>
                <a:spcAft>
                  <a:spcPts val="0"/>
                </a:spcAft>
                <a:buClr>
                  <a:srgbClr val="669966"/>
                </a:buClr>
                <a:buSzPts val="3200"/>
                <a:buFont typeface="Times"/>
                <a:buNone/>
              </a:pPr>
              <a:r>
                <a:t/>
              </a:r>
              <a:endParaRPr sz="3200">
                <a:solidFill>
                  <a:srgbClr val="000000"/>
                </a:solidFill>
                <a:latin typeface="Times New Roman"/>
                <a:ea typeface="Times New Roman"/>
                <a:cs typeface="Times New Roman"/>
                <a:sym typeface="Times New Roman"/>
              </a:endParaRPr>
            </a:p>
          </p:txBody>
        </p:sp>
        <p:sp>
          <p:nvSpPr>
            <p:cNvPr id="307" name="Google Shape;307;p23"/>
            <p:cNvSpPr/>
            <p:nvPr/>
          </p:nvSpPr>
          <p:spPr>
            <a:xfrm>
              <a:off x="1676400" y="4648200"/>
              <a:ext cx="4038600" cy="1600200"/>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None/>
              </a:pPr>
              <a:r>
                <a:rPr b="1" lang="en-US" sz="2200">
                  <a:solidFill>
                    <a:srgbClr val="000000"/>
                  </a:solidFill>
                  <a:latin typeface="Times New Roman"/>
                  <a:ea typeface="Times New Roman"/>
                  <a:cs typeface="Times New Roman"/>
                  <a:sym typeface="Times New Roman"/>
                </a:rPr>
                <a:t>Principle:</a:t>
              </a:r>
              <a:r>
                <a:rPr lang="en-US" sz="2200">
                  <a:solidFill>
                    <a:srgbClr val="000000"/>
                  </a:solidFill>
                  <a:latin typeface="Times New Roman"/>
                  <a:ea typeface="Times New Roman"/>
                  <a:cs typeface="Times New Roman"/>
                  <a:sym typeface="Times New Roman"/>
                </a:rPr>
                <a:t> </a:t>
              </a:r>
              <a:endParaRPr/>
            </a:p>
            <a:p>
              <a:pPr indent="0" lvl="0" marL="0" marR="0" rtl="0" algn="ctr">
                <a:lnSpc>
                  <a:spcPct val="90000"/>
                </a:lnSpc>
                <a:spcBef>
                  <a:spcPts val="0"/>
                </a:spcBef>
                <a:spcAft>
                  <a:spcPts val="0"/>
                </a:spcAft>
                <a:buNone/>
              </a:pPr>
              <a:r>
                <a:rPr lang="en-US" sz="2200">
                  <a:solidFill>
                    <a:srgbClr val="000000"/>
                  </a:solidFill>
                  <a:latin typeface="Times New Roman"/>
                  <a:ea typeface="Times New Roman"/>
                  <a:cs typeface="Times New Roman"/>
                  <a:sym typeface="Times New Roman"/>
                </a:rPr>
                <a:t>If you are going to use television, design a message that takes advantage of its visual and emotional impact.</a:t>
              </a:r>
              <a:endParaRPr sz="2200">
                <a:solidFill>
                  <a:schemeClr val="dk1"/>
                </a:solidFill>
                <a:latin typeface="Palatino"/>
                <a:ea typeface="Palatino"/>
                <a:cs typeface="Palatino"/>
                <a:sym typeface="Palatino"/>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24"/>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Forms of TV Advertising</a:t>
            </a:r>
            <a:endParaRPr>
              <a:solidFill>
                <a:srgbClr val="FFC000"/>
              </a:solidFill>
            </a:endParaRPr>
          </a:p>
        </p:txBody>
      </p:sp>
      <p:sp>
        <p:nvSpPr>
          <p:cNvPr id="313" name="Google Shape;313;p24"/>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lnSpc>
                <a:spcPct val="90000"/>
              </a:lnSpc>
              <a:spcBef>
                <a:spcPts val="0"/>
              </a:spcBef>
              <a:spcAft>
                <a:spcPts val="0"/>
              </a:spcAft>
              <a:buSzPts val="1760"/>
              <a:buChar char="◼"/>
            </a:pPr>
            <a:r>
              <a:rPr lang="en-US" sz="2200"/>
              <a:t>Network Advertising (through affiliates) </a:t>
            </a:r>
            <a:endParaRPr/>
          </a:p>
          <a:p>
            <a:pPr indent="-273050" lvl="1" marL="730250" rtl="0" algn="l">
              <a:lnSpc>
                <a:spcPct val="90000"/>
              </a:lnSpc>
              <a:spcBef>
                <a:spcPts val="400"/>
              </a:spcBef>
              <a:spcAft>
                <a:spcPts val="0"/>
              </a:spcAft>
              <a:buSzPts val="1800"/>
              <a:buChar char="▪"/>
            </a:pPr>
            <a:r>
              <a:rPr lang="en-US" sz="2000"/>
              <a:t>Sponsorships</a:t>
            </a:r>
            <a:endParaRPr/>
          </a:p>
          <a:p>
            <a:pPr indent="-273050" lvl="1" marL="730250" rtl="0" algn="l">
              <a:lnSpc>
                <a:spcPct val="90000"/>
              </a:lnSpc>
              <a:spcBef>
                <a:spcPts val="400"/>
              </a:spcBef>
              <a:spcAft>
                <a:spcPts val="0"/>
              </a:spcAft>
              <a:buSzPts val="1800"/>
              <a:buChar char="▪"/>
            </a:pPr>
            <a:r>
              <a:rPr lang="en-US" sz="2000"/>
              <a:t>Participations</a:t>
            </a:r>
            <a:endParaRPr/>
          </a:p>
          <a:p>
            <a:pPr indent="-273050" lvl="1" marL="730250" rtl="0" algn="l">
              <a:lnSpc>
                <a:spcPct val="90000"/>
              </a:lnSpc>
              <a:spcBef>
                <a:spcPts val="400"/>
              </a:spcBef>
              <a:spcAft>
                <a:spcPts val="0"/>
              </a:spcAft>
              <a:buSzPts val="1800"/>
              <a:buChar char="▪"/>
            </a:pPr>
            <a:r>
              <a:rPr lang="en-US" sz="2000"/>
              <a:t>Spot announcements</a:t>
            </a:r>
            <a:endParaRPr/>
          </a:p>
          <a:p>
            <a:pPr indent="-319088" lvl="0" marL="438150" rtl="0" algn="l">
              <a:lnSpc>
                <a:spcPct val="90000"/>
              </a:lnSpc>
              <a:spcBef>
                <a:spcPts val="0"/>
              </a:spcBef>
              <a:spcAft>
                <a:spcPts val="0"/>
              </a:spcAft>
              <a:buSzPts val="1760"/>
              <a:buChar char="◼"/>
            </a:pPr>
            <a:r>
              <a:rPr lang="en-US" sz="2200"/>
              <a:t>Local Affiliates</a:t>
            </a:r>
            <a:endParaRPr/>
          </a:p>
          <a:p>
            <a:pPr indent="-273050" lvl="1" marL="730250" rtl="0" algn="l">
              <a:lnSpc>
                <a:spcPct val="90000"/>
              </a:lnSpc>
              <a:spcBef>
                <a:spcPts val="400"/>
              </a:spcBef>
              <a:spcAft>
                <a:spcPts val="0"/>
              </a:spcAft>
              <a:buSzPts val="1800"/>
              <a:buChar char="▪"/>
            </a:pPr>
            <a:r>
              <a:rPr lang="en-US" sz="2000"/>
              <a:t>Local sponsorships</a:t>
            </a:r>
            <a:endParaRPr/>
          </a:p>
          <a:p>
            <a:pPr indent="-273050" lvl="1" marL="730250" rtl="0" algn="l">
              <a:lnSpc>
                <a:spcPct val="90000"/>
              </a:lnSpc>
              <a:spcBef>
                <a:spcPts val="400"/>
              </a:spcBef>
              <a:spcAft>
                <a:spcPts val="0"/>
              </a:spcAft>
              <a:buSzPts val="1800"/>
              <a:buChar char="▪"/>
            </a:pPr>
            <a:r>
              <a:rPr lang="en-US" sz="2000"/>
              <a:t>Spot announcements</a:t>
            </a:r>
            <a:endParaRPr/>
          </a:p>
          <a:p>
            <a:pPr indent="-273050" lvl="1" marL="730250" rtl="0" algn="l">
              <a:lnSpc>
                <a:spcPct val="90000"/>
              </a:lnSpc>
              <a:spcBef>
                <a:spcPts val="400"/>
              </a:spcBef>
              <a:spcAft>
                <a:spcPts val="0"/>
              </a:spcAft>
              <a:buSzPts val="1800"/>
              <a:buChar char="▪"/>
            </a:pPr>
            <a:r>
              <a:rPr lang="en-US" sz="2000"/>
              <a:t>Local spots</a:t>
            </a:r>
            <a:endParaRPr/>
          </a:p>
          <a:p>
            <a:pPr indent="-319088" lvl="0" marL="438150" rtl="0" algn="l">
              <a:lnSpc>
                <a:spcPct val="90000"/>
              </a:lnSpc>
              <a:spcBef>
                <a:spcPts val="0"/>
              </a:spcBef>
              <a:spcAft>
                <a:spcPts val="0"/>
              </a:spcAft>
              <a:buSzPts val="1760"/>
              <a:buChar char="◼"/>
            </a:pPr>
            <a:r>
              <a:rPr lang="en-US" sz="2200"/>
              <a:t>Cable Systems</a:t>
            </a:r>
            <a:endParaRPr/>
          </a:p>
          <a:p>
            <a:pPr indent="-273050" lvl="1" marL="730250" rtl="0" algn="l">
              <a:lnSpc>
                <a:spcPct val="90000"/>
              </a:lnSpc>
              <a:spcBef>
                <a:spcPts val="400"/>
              </a:spcBef>
              <a:spcAft>
                <a:spcPts val="0"/>
              </a:spcAft>
              <a:buSzPts val="1800"/>
              <a:buChar char="▪"/>
            </a:pPr>
            <a:r>
              <a:rPr lang="en-US" sz="2000"/>
              <a:t>System (national) spots</a:t>
            </a:r>
            <a:endParaRPr/>
          </a:p>
          <a:p>
            <a:pPr indent="-273050" lvl="1" marL="730250" rtl="0" algn="l">
              <a:lnSpc>
                <a:spcPct val="90000"/>
              </a:lnSpc>
              <a:spcBef>
                <a:spcPts val="400"/>
              </a:spcBef>
              <a:spcAft>
                <a:spcPts val="0"/>
              </a:spcAft>
              <a:buSzPts val="1800"/>
              <a:buChar char="▪"/>
            </a:pPr>
            <a:r>
              <a:rPr lang="en-US" sz="2000"/>
              <a:t>Local spots</a:t>
            </a:r>
            <a:endParaRPr/>
          </a:p>
          <a:p>
            <a:pPr indent="-319088" lvl="0" marL="438150" rtl="0" algn="l">
              <a:lnSpc>
                <a:spcPct val="90000"/>
              </a:lnSpc>
              <a:spcBef>
                <a:spcPts val="0"/>
              </a:spcBef>
              <a:spcAft>
                <a:spcPts val="0"/>
              </a:spcAft>
              <a:buSzPts val="1760"/>
              <a:buChar char="◼"/>
            </a:pPr>
            <a:r>
              <a:rPr lang="en-US" sz="2200"/>
              <a:t>Interactive Television</a:t>
            </a:r>
            <a:endParaRPr/>
          </a:p>
          <a:p>
            <a:pPr indent="-273050" lvl="1" marL="730250" rtl="0" algn="l">
              <a:lnSpc>
                <a:spcPct val="90000"/>
              </a:lnSpc>
              <a:spcBef>
                <a:spcPts val="400"/>
              </a:spcBef>
              <a:spcAft>
                <a:spcPts val="0"/>
              </a:spcAft>
              <a:buSzPts val="1800"/>
              <a:buChar char="▪"/>
            </a:pPr>
            <a:r>
              <a:rPr lang="en-US" sz="2000"/>
              <a:t>National spots</a:t>
            </a:r>
            <a:endParaRPr/>
          </a:p>
          <a:p>
            <a:pPr indent="-273050" lvl="1" marL="730250" rtl="0" algn="l">
              <a:lnSpc>
                <a:spcPct val="90000"/>
              </a:lnSpc>
              <a:spcBef>
                <a:spcPts val="400"/>
              </a:spcBef>
              <a:spcAft>
                <a:spcPts val="0"/>
              </a:spcAft>
              <a:buSzPts val="1800"/>
              <a:buChar char="▪"/>
            </a:pPr>
            <a:r>
              <a:rPr lang="en-US" sz="2000"/>
              <a:t>Local spots</a:t>
            </a:r>
            <a:endParaRPr/>
          </a:p>
          <a:p>
            <a:pPr indent="-176848" lvl="0" marL="438150" rtl="0" algn="l">
              <a:spcBef>
                <a:spcPts val="0"/>
              </a:spcBef>
              <a:spcAft>
                <a:spcPts val="0"/>
              </a:spcAft>
              <a:buSzPts val="224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pic>
        <p:nvPicPr>
          <p:cNvPr id="318" name="Google Shape;318;p25"/>
          <p:cNvPicPr preferRelativeResize="0"/>
          <p:nvPr/>
        </p:nvPicPr>
        <p:blipFill rotWithShape="1">
          <a:blip r:embed="rId3">
            <a:alphaModFix/>
          </a:blip>
          <a:srcRect b="0" l="0" r="0" t="0"/>
          <a:stretch/>
        </p:blipFill>
        <p:spPr>
          <a:xfrm>
            <a:off x="571472" y="1428737"/>
            <a:ext cx="7786742" cy="2230114"/>
          </a:xfrm>
          <a:prstGeom prst="rect">
            <a:avLst/>
          </a:prstGeom>
          <a:noFill/>
          <a:ln>
            <a:noFill/>
          </a:ln>
        </p:spPr>
      </p:pic>
      <p:sp>
        <p:nvSpPr>
          <p:cNvPr id="319" name="Google Shape;319;p25"/>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Forms of TV Advertising</a:t>
            </a:r>
            <a:endParaRPr>
              <a:solidFill>
                <a:srgbClr val="FFC000"/>
              </a:solidFill>
            </a:endParaRPr>
          </a:p>
        </p:txBody>
      </p:sp>
      <p:sp>
        <p:nvSpPr>
          <p:cNvPr id="320" name="Google Shape;320;p25"/>
          <p:cNvSpPr txBox="1"/>
          <p:nvPr>
            <p:ph idx="1" type="body"/>
          </p:nvPr>
        </p:nvSpPr>
        <p:spPr>
          <a:xfrm>
            <a:off x="500034" y="3214686"/>
            <a:ext cx="8186766" cy="2114544"/>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920"/>
              <a:buChar char="◼"/>
            </a:pPr>
            <a:r>
              <a:rPr lang="en-US" sz="2400"/>
              <a:t>Sponsorships</a:t>
            </a:r>
            <a:endParaRPr/>
          </a:p>
          <a:p>
            <a:pPr indent="-273050" lvl="1" marL="730250" rtl="0" algn="l">
              <a:spcBef>
                <a:spcPts val="400"/>
              </a:spcBef>
              <a:spcAft>
                <a:spcPts val="0"/>
              </a:spcAft>
              <a:buSzPts val="1800"/>
              <a:buChar char="▪"/>
            </a:pPr>
            <a:r>
              <a:rPr lang="en-US" sz="2000"/>
              <a:t>Advertiser assumes total financial responsibility for producing the program and providing the commercials</a:t>
            </a:r>
            <a:endParaRPr/>
          </a:p>
          <a:p>
            <a:pPr indent="-319088" lvl="0" marL="438150" rtl="0" algn="l">
              <a:spcBef>
                <a:spcPts val="0"/>
              </a:spcBef>
              <a:spcAft>
                <a:spcPts val="0"/>
              </a:spcAft>
              <a:buSzPts val="1920"/>
              <a:buChar char="◼"/>
            </a:pPr>
            <a:r>
              <a:rPr lang="en-US" sz="2400"/>
              <a:t>Participations</a:t>
            </a:r>
            <a:endParaRPr/>
          </a:p>
          <a:p>
            <a:pPr indent="-273050" lvl="1" marL="730250" rtl="0" algn="l">
              <a:spcBef>
                <a:spcPts val="400"/>
              </a:spcBef>
              <a:spcAft>
                <a:spcPts val="0"/>
              </a:spcAft>
              <a:buSzPts val="1800"/>
              <a:buChar char="▪"/>
            </a:pPr>
            <a:r>
              <a:rPr lang="en-US" sz="2000"/>
              <a:t>Advertisers pay for 10, 15, 20, 30, or 60 seconds of commercial time during a program</a:t>
            </a:r>
            <a:endParaRPr/>
          </a:p>
          <a:p>
            <a:pPr indent="-319088" lvl="0" marL="438150" rtl="0" algn="l">
              <a:spcBef>
                <a:spcPts val="0"/>
              </a:spcBef>
              <a:spcAft>
                <a:spcPts val="0"/>
              </a:spcAft>
              <a:buSzPts val="1920"/>
              <a:buChar char="◼"/>
            </a:pPr>
            <a:r>
              <a:rPr lang="en-US" sz="2400"/>
              <a:t>Spot Announcements</a:t>
            </a:r>
            <a:endParaRPr/>
          </a:p>
          <a:p>
            <a:pPr indent="-273050" lvl="1" marL="730250" rtl="0" algn="l">
              <a:spcBef>
                <a:spcPts val="400"/>
              </a:spcBef>
              <a:spcAft>
                <a:spcPts val="0"/>
              </a:spcAft>
              <a:buSzPts val="1800"/>
              <a:buChar char="▪"/>
            </a:pPr>
            <a:r>
              <a:rPr lang="en-US" sz="2000"/>
              <a:t>Commercials, sold by local affiliates to local, regional, and national advertisers, that appear in the breaks between programs</a:t>
            </a:r>
            <a:endParaRPr/>
          </a:p>
          <a:p>
            <a:pPr indent="-273050" lvl="1" marL="730250" rtl="0" algn="l">
              <a:spcBef>
                <a:spcPts val="400"/>
              </a:spcBef>
              <a:spcAft>
                <a:spcPts val="0"/>
              </a:spcAft>
              <a:buSzPts val="1800"/>
              <a:buChar char="▪"/>
            </a:pPr>
            <a:r>
              <a:rPr lang="en-US" sz="2000"/>
              <a:t>Price based on program rating and daypart</a:t>
            </a:r>
            <a:endParaRPr sz="2000"/>
          </a:p>
          <a:p>
            <a:pPr indent="-176848" lvl="0" marL="438150" rtl="0" algn="l">
              <a:spcBef>
                <a:spcPts val="0"/>
              </a:spcBef>
              <a:spcAft>
                <a:spcPts val="0"/>
              </a:spcAft>
              <a:buSzPts val="224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26"/>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Using Television Effectively</a:t>
            </a:r>
            <a:endParaRPr>
              <a:solidFill>
                <a:srgbClr val="FFC000"/>
              </a:solidFill>
            </a:endParaRPr>
          </a:p>
        </p:txBody>
      </p:sp>
      <p:sp>
        <p:nvSpPr>
          <p:cNvPr id="326" name="Google Shape;326;p26"/>
          <p:cNvSpPr txBox="1"/>
          <p:nvPr>
            <p:ph idx="1" type="body"/>
          </p:nvPr>
        </p:nvSpPr>
        <p:spPr>
          <a:xfrm>
            <a:off x="457200" y="1500174"/>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lnSpc>
                <a:spcPct val="90000"/>
              </a:lnSpc>
              <a:spcBef>
                <a:spcPts val="0"/>
              </a:spcBef>
              <a:spcAft>
                <a:spcPts val="0"/>
              </a:spcAft>
              <a:buSzPts val="1920"/>
              <a:buChar char="◼"/>
            </a:pPr>
            <a:r>
              <a:rPr lang="en-US" sz="2400"/>
              <a:t>Although network audiences have splintered, TV’s mass appeal and wide reach make it cost-effective for delivering a mass media message to a large audience. </a:t>
            </a:r>
            <a:endParaRPr/>
          </a:p>
          <a:p>
            <a:pPr indent="-319088" lvl="0" marL="438150" rtl="0" algn="l">
              <a:lnSpc>
                <a:spcPct val="90000"/>
              </a:lnSpc>
              <a:spcBef>
                <a:spcPts val="0"/>
              </a:spcBef>
              <a:spcAft>
                <a:spcPts val="0"/>
              </a:spcAft>
              <a:buSzPts val="1920"/>
              <a:buChar char="◼"/>
            </a:pPr>
            <a:r>
              <a:rPr lang="en-US" sz="2400"/>
              <a:t>Creates “buzz” when friends talk about favorite programs.</a:t>
            </a:r>
            <a:endParaRPr/>
          </a:p>
          <a:p>
            <a:pPr indent="-319088" lvl="0" marL="438150" rtl="0" algn="l">
              <a:lnSpc>
                <a:spcPct val="90000"/>
              </a:lnSpc>
              <a:spcBef>
                <a:spcPts val="0"/>
              </a:spcBef>
              <a:spcAft>
                <a:spcPts val="0"/>
              </a:spcAft>
              <a:buSzPts val="1920"/>
              <a:buChar char="◼"/>
            </a:pPr>
            <a:r>
              <a:rPr lang="en-US" sz="2400"/>
              <a:t>Strong visual and emotional impact, creating “engagement.”</a:t>
            </a:r>
            <a:endParaRPr/>
          </a:p>
          <a:p>
            <a:pPr indent="-319088" lvl="0" marL="438150" rtl="0" algn="l">
              <a:lnSpc>
                <a:spcPct val="90000"/>
              </a:lnSpc>
              <a:spcBef>
                <a:spcPts val="0"/>
              </a:spcBef>
              <a:spcAft>
                <a:spcPts val="0"/>
              </a:spcAft>
              <a:buSzPts val="1920"/>
              <a:buChar char="◼"/>
            </a:pPr>
            <a:r>
              <a:rPr lang="en-US" sz="2400"/>
              <a:t>Good for messages that need action, movement, demonstration, drama.</a:t>
            </a:r>
            <a:endParaRPr/>
          </a:p>
          <a:p>
            <a:pPr indent="-319088" lvl="0" marL="438150" rtl="0" algn="l">
              <a:lnSpc>
                <a:spcPct val="90000"/>
              </a:lnSpc>
              <a:spcBef>
                <a:spcPts val="0"/>
              </a:spcBef>
              <a:spcAft>
                <a:spcPts val="0"/>
              </a:spcAft>
              <a:buSzPts val="1920"/>
              <a:buChar char="◼"/>
            </a:pPr>
            <a:r>
              <a:rPr lang="en-US" sz="2400"/>
              <a:t>Commercial breaks are cluttered and viewers often leave sets.</a:t>
            </a:r>
            <a:endParaRPr/>
          </a:p>
          <a:p>
            <a:pPr indent="-319088" lvl="0" marL="438150" rtl="0" algn="l">
              <a:lnSpc>
                <a:spcPct val="90000"/>
              </a:lnSpc>
              <a:spcBef>
                <a:spcPts val="0"/>
              </a:spcBef>
              <a:spcAft>
                <a:spcPts val="0"/>
              </a:spcAft>
              <a:buSzPts val="1920"/>
              <a:buChar char="◼"/>
            </a:pPr>
            <a:r>
              <a:rPr b="1" i="1" lang="en-US" sz="2400"/>
              <a:t>Wasted reach </a:t>
            </a:r>
            <a:r>
              <a:rPr lang="en-US" sz="2400"/>
              <a:t>— messages reach consumers not in the target market.</a:t>
            </a:r>
            <a:endParaRPr/>
          </a:p>
          <a:p>
            <a:pPr indent="-319088" lvl="0" marL="438150" rtl="0" algn="l">
              <a:lnSpc>
                <a:spcPct val="90000"/>
              </a:lnSpc>
              <a:spcBef>
                <a:spcPts val="0"/>
              </a:spcBef>
              <a:spcAft>
                <a:spcPts val="0"/>
              </a:spcAft>
              <a:buSzPts val="1920"/>
              <a:buChar char="◼"/>
            </a:pPr>
            <a:r>
              <a:rPr lang="en-US" sz="2400"/>
              <a:t>Viewers </a:t>
            </a:r>
            <a:r>
              <a:rPr b="1" i="1" lang="en-US" sz="2400"/>
              <a:t>zip</a:t>
            </a:r>
            <a:r>
              <a:rPr lang="en-US" sz="2400"/>
              <a:t> (fast forward) or </a:t>
            </a:r>
            <a:r>
              <a:rPr b="1" i="1" lang="en-US" sz="2400"/>
              <a:t>zap</a:t>
            </a:r>
            <a:r>
              <a:rPr lang="en-US" sz="2400"/>
              <a:t> (change channels) to avoid commercials.</a:t>
            </a:r>
            <a:endParaRPr/>
          </a:p>
          <a:p>
            <a:pPr indent="-319088" lvl="0" marL="438150" rtl="0" algn="l">
              <a:lnSpc>
                <a:spcPct val="90000"/>
              </a:lnSpc>
              <a:spcBef>
                <a:spcPts val="0"/>
              </a:spcBef>
              <a:spcAft>
                <a:spcPts val="0"/>
              </a:spcAft>
              <a:buSzPts val="1920"/>
              <a:buChar char="◼"/>
            </a:pPr>
            <a:r>
              <a:rPr lang="en-US" sz="2400"/>
              <a:t>Advertising time and production costs are expensive .</a:t>
            </a:r>
            <a:endParaRPr/>
          </a:p>
          <a:p>
            <a:pPr indent="-319088" lvl="0" marL="438150" rtl="0" algn="l">
              <a:lnSpc>
                <a:spcPct val="90000"/>
              </a:lnSpc>
              <a:spcBef>
                <a:spcPts val="0"/>
              </a:spcBef>
              <a:spcAft>
                <a:spcPts val="0"/>
              </a:spcAft>
              <a:buSzPts val="1920"/>
              <a:buChar char="◼"/>
            </a:pPr>
            <a:r>
              <a:rPr lang="en-US" sz="2400"/>
              <a:t>Clutter, intrusiveness, and irritation.</a:t>
            </a:r>
            <a:endParaRPr/>
          </a:p>
          <a:p>
            <a:pPr indent="-176848" lvl="0" marL="438150" rtl="0" algn="l">
              <a:spcBef>
                <a:spcPts val="0"/>
              </a:spcBef>
              <a:spcAft>
                <a:spcPts val="0"/>
              </a:spcAft>
              <a:buSzPts val="2240"/>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27"/>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Using Television Effectively</a:t>
            </a:r>
            <a:endParaRPr>
              <a:solidFill>
                <a:srgbClr val="FFC000"/>
              </a:solidFill>
            </a:endParaRPr>
          </a:p>
        </p:txBody>
      </p:sp>
      <p:sp>
        <p:nvSpPr>
          <p:cNvPr id="332" name="Google Shape;332;p27"/>
          <p:cNvSpPr txBox="1"/>
          <p:nvPr>
            <p:ph idx="1" type="body"/>
          </p:nvPr>
        </p:nvSpPr>
        <p:spPr>
          <a:xfrm>
            <a:off x="457200" y="1408176"/>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920"/>
              <a:buChar char="◼"/>
            </a:pPr>
            <a:r>
              <a:rPr b="1" lang="en-US" sz="2400"/>
              <a:t>ADVANTAGES</a:t>
            </a:r>
            <a:endParaRPr/>
          </a:p>
          <a:p>
            <a:pPr indent="-319088" lvl="0" marL="438150" rtl="0" algn="l">
              <a:spcBef>
                <a:spcPts val="0"/>
              </a:spcBef>
              <a:spcAft>
                <a:spcPts val="0"/>
              </a:spcAft>
              <a:buSzPts val="1600"/>
              <a:buChar char="◼"/>
            </a:pPr>
            <a:r>
              <a:rPr lang="en-US" sz="2000"/>
              <a:t>Pervasiveness; in most every home</a:t>
            </a:r>
            <a:endParaRPr/>
          </a:p>
          <a:p>
            <a:pPr indent="-319088" lvl="0" marL="438150" rtl="0" algn="l">
              <a:spcBef>
                <a:spcPts val="0"/>
              </a:spcBef>
              <a:spcAft>
                <a:spcPts val="0"/>
              </a:spcAft>
              <a:buSzPts val="1600"/>
              <a:buChar char="◼"/>
            </a:pPr>
            <a:r>
              <a:rPr lang="en-US" sz="2000"/>
              <a:t>High level of viewing</a:t>
            </a:r>
            <a:endParaRPr/>
          </a:p>
          <a:p>
            <a:pPr indent="-319088" lvl="0" marL="438150" rtl="0" algn="l">
              <a:spcBef>
                <a:spcPts val="0"/>
              </a:spcBef>
              <a:spcAft>
                <a:spcPts val="0"/>
              </a:spcAft>
              <a:buSzPts val="1600"/>
              <a:buChar char="◼"/>
            </a:pPr>
            <a:r>
              <a:rPr lang="en-US" sz="2000"/>
              <a:t>Reaches a mass national</a:t>
            </a:r>
            <a:endParaRPr/>
          </a:p>
          <a:p>
            <a:pPr indent="-319088" lvl="0" marL="438150" rtl="0" algn="l">
              <a:spcBef>
                <a:spcPts val="0"/>
              </a:spcBef>
              <a:spcAft>
                <a:spcPts val="0"/>
              </a:spcAft>
              <a:buSzPts val="1600"/>
              <a:buChar char="◼"/>
            </a:pPr>
            <a:r>
              <a:rPr lang="en-US" sz="2000"/>
              <a:t>audience although can be</a:t>
            </a:r>
            <a:endParaRPr/>
          </a:p>
          <a:p>
            <a:pPr indent="-319088" lvl="0" marL="438150" rtl="0" algn="l">
              <a:spcBef>
                <a:spcPts val="0"/>
              </a:spcBef>
              <a:spcAft>
                <a:spcPts val="0"/>
              </a:spcAft>
              <a:buSzPts val="1600"/>
              <a:buChar char="◼"/>
            </a:pPr>
            <a:r>
              <a:rPr lang="en-US" sz="2000"/>
              <a:t>targeted by programs</a:t>
            </a:r>
            <a:endParaRPr/>
          </a:p>
          <a:p>
            <a:pPr indent="-319088" lvl="0" marL="438150" rtl="0" algn="l">
              <a:spcBef>
                <a:spcPts val="0"/>
              </a:spcBef>
              <a:spcAft>
                <a:spcPts val="0"/>
              </a:spcAft>
              <a:buSzPts val="1600"/>
              <a:buChar char="◼"/>
            </a:pPr>
            <a:r>
              <a:rPr lang="en-US" sz="2000"/>
              <a:t>High impact: has audio, video, motion,</a:t>
            </a:r>
            <a:endParaRPr/>
          </a:p>
          <a:p>
            <a:pPr indent="-319088" lvl="0" marL="438150" rtl="0" algn="l">
              <a:spcBef>
                <a:spcPts val="0"/>
              </a:spcBef>
              <a:spcAft>
                <a:spcPts val="0"/>
              </a:spcAft>
              <a:buSzPts val="1600"/>
              <a:buChar char="◼"/>
            </a:pPr>
            <a:r>
              <a:rPr lang="en-US" sz="2000"/>
              <a:t>music, color, high drama</a:t>
            </a:r>
            <a:endParaRPr/>
          </a:p>
          <a:p>
            <a:pPr indent="-319088" lvl="0" marL="438150" rtl="0" algn="l">
              <a:spcBef>
                <a:spcPts val="0"/>
              </a:spcBef>
              <a:spcAft>
                <a:spcPts val="0"/>
              </a:spcAft>
              <a:buSzPts val="1600"/>
              <a:buChar char="◼"/>
            </a:pPr>
            <a:r>
              <a:rPr lang="en-US" sz="2000"/>
              <a:t>Cost efficient</a:t>
            </a:r>
            <a:endParaRPr b="1" sz="2000"/>
          </a:p>
          <a:p>
            <a:pPr indent="-319088" lvl="0" marL="438150" rtl="0" algn="l">
              <a:spcBef>
                <a:spcPts val="0"/>
              </a:spcBef>
              <a:spcAft>
                <a:spcPts val="0"/>
              </a:spcAft>
              <a:buSzPts val="1920"/>
              <a:buChar char="◼"/>
            </a:pPr>
            <a:r>
              <a:rPr b="1" lang="en-US" sz="2400"/>
              <a:t>LIMITATION OR DISADVANTAGES</a:t>
            </a:r>
            <a:endParaRPr/>
          </a:p>
          <a:p>
            <a:pPr indent="-319088" lvl="0" marL="438150" rtl="0" algn="l">
              <a:spcBef>
                <a:spcPts val="0"/>
              </a:spcBef>
              <a:spcAft>
                <a:spcPts val="0"/>
              </a:spcAft>
              <a:buSzPts val="1600"/>
              <a:buChar char="◼"/>
            </a:pPr>
            <a:r>
              <a:rPr lang="en-US" sz="2000"/>
              <a:t>Clutter—cable offers a large number of channels</a:t>
            </a:r>
            <a:endParaRPr/>
          </a:p>
          <a:p>
            <a:pPr indent="-319088" lvl="0" marL="438150" rtl="0" algn="l">
              <a:spcBef>
                <a:spcPts val="0"/>
              </a:spcBef>
              <a:spcAft>
                <a:spcPts val="0"/>
              </a:spcAft>
              <a:buSzPts val="1600"/>
              <a:buChar char="◼"/>
            </a:pPr>
            <a:r>
              <a:rPr lang="en-US" sz="2000"/>
              <a:t>High production costs</a:t>
            </a:r>
            <a:endParaRPr/>
          </a:p>
          <a:p>
            <a:pPr indent="-319088" lvl="0" marL="438150" rtl="0" algn="l">
              <a:spcBef>
                <a:spcPts val="0"/>
              </a:spcBef>
              <a:spcAft>
                <a:spcPts val="0"/>
              </a:spcAft>
              <a:buSzPts val="1600"/>
              <a:buChar char="◼"/>
            </a:pPr>
            <a:r>
              <a:rPr lang="en-US" sz="2000"/>
              <a:t>Wasted reach</a:t>
            </a:r>
            <a:endParaRPr/>
          </a:p>
          <a:p>
            <a:pPr indent="-319088" lvl="0" marL="438150" rtl="0" algn="l">
              <a:spcBef>
                <a:spcPts val="0"/>
              </a:spcBef>
              <a:spcAft>
                <a:spcPts val="0"/>
              </a:spcAft>
              <a:buSzPts val="1600"/>
              <a:buChar char="◼"/>
            </a:pPr>
            <a:r>
              <a:rPr lang="en-US" sz="2000"/>
              <a:t>Inflexibility; can’t easily make last-minute changes</a:t>
            </a:r>
            <a:endParaRPr/>
          </a:p>
          <a:p>
            <a:pPr indent="-319088" lvl="0" marL="438150" rtl="0" algn="l">
              <a:spcBef>
                <a:spcPts val="0"/>
              </a:spcBef>
              <a:spcAft>
                <a:spcPts val="0"/>
              </a:spcAft>
              <a:buSzPts val="1600"/>
              <a:buChar char="◼"/>
            </a:pPr>
            <a:r>
              <a:rPr lang="en-US" sz="2000"/>
              <a:t>Intrusiveness—some audience resistance to advertising leads to zipping and zapping</a:t>
            </a:r>
            <a:endParaRPr/>
          </a:p>
          <a:p>
            <a:pPr indent="-457200" lvl="1" marL="801688" rtl="0" algn="l">
              <a:spcBef>
                <a:spcPts val="160"/>
              </a:spcBef>
              <a:spcAft>
                <a:spcPts val="0"/>
              </a:spcAft>
              <a:buSzPts val="720"/>
              <a:buFont typeface="Noto Sans Symbols"/>
              <a:buNone/>
            </a:pPr>
            <a:r>
              <a:t/>
            </a:r>
            <a:endParaRPr sz="800"/>
          </a:p>
          <a:p>
            <a:pPr indent="-176848" lvl="0" marL="438150" rtl="0" algn="l">
              <a:spcBef>
                <a:spcPts val="0"/>
              </a:spcBef>
              <a:spcAft>
                <a:spcPts val="0"/>
              </a:spcAft>
              <a:buSzPts val="2240"/>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28"/>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fontScale="90000"/>
          </a:bodyPr>
          <a:lstStyle/>
          <a:p>
            <a:pPr indent="0" lvl="0" marL="0" rtl="0" algn="l">
              <a:spcBef>
                <a:spcPts val="0"/>
              </a:spcBef>
              <a:spcAft>
                <a:spcPts val="0"/>
              </a:spcAft>
              <a:buNone/>
            </a:pPr>
            <a:r>
              <a:rPr lang="en-US">
                <a:solidFill>
                  <a:srgbClr val="FFC000"/>
                </a:solidFill>
              </a:rPr>
              <a:t>Changes and Trends in  Broadcast Advertising</a:t>
            </a:r>
            <a:endParaRPr>
              <a:solidFill>
                <a:srgbClr val="FFC000"/>
              </a:solidFill>
            </a:endParaRPr>
          </a:p>
        </p:txBody>
      </p:sp>
      <p:sp>
        <p:nvSpPr>
          <p:cNvPr id="338" name="Google Shape;338;p28"/>
          <p:cNvSpPr txBox="1"/>
          <p:nvPr>
            <p:ph idx="1" type="body"/>
          </p:nvPr>
        </p:nvSpPr>
        <p:spPr>
          <a:xfrm>
            <a:off x="457200" y="1500174"/>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600"/>
              <a:buChar char="◼"/>
            </a:pPr>
            <a:r>
              <a:rPr b="1" lang="en-US" sz="2000"/>
              <a:t>New forms of television advertising:</a:t>
            </a:r>
            <a:endParaRPr/>
          </a:p>
          <a:p>
            <a:pPr indent="-273050" lvl="1" marL="730250" rtl="0" algn="l">
              <a:spcBef>
                <a:spcPts val="360"/>
              </a:spcBef>
              <a:spcAft>
                <a:spcPts val="0"/>
              </a:spcAft>
              <a:buSzPts val="1620"/>
              <a:buChar char="▪"/>
            </a:pPr>
            <a:r>
              <a:rPr lang="en-US" sz="1800"/>
              <a:t>Sponsorships</a:t>
            </a:r>
            <a:endParaRPr/>
          </a:p>
          <a:p>
            <a:pPr indent="-273050" lvl="1" marL="730250" rtl="0" algn="l">
              <a:spcBef>
                <a:spcPts val="360"/>
              </a:spcBef>
              <a:spcAft>
                <a:spcPts val="0"/>
              </a:spcAft>
              <a:buSzPts val="1620"/>
              <a:buChar char="▪"/>
            </a:pPr>
            <a:r>
              <a:rPr lang="en-US" sz="1800"/>
              <a:t>Product placement</a:t>
            </a:r>
            <a:endParaRPr/>
          </a:p>
          <a:p>
            <a:pPr indent="-273050" lvl="1" marL="730250" rtl="0" algn="l">
              <a:spcBef>
                <a:spcPts val="360"/>
              </a:spcBef>
              <a:spcAft>
                <a:spcPts val="0"/>
              </a:spcAft>
              <a:buSzPts val="1620"/>
              <a:buChar char="▪"/>
            </a:pPr>
            <a:r>
              <a:rPr lang="en-US" sz="1800"/>
              <a:t>Advertiser-controlled programming</a:t>
            </a:r>
            <a:endParaRPr b="1" i="1" sz="1800"/>
          </a:p>
          <a:p>
            <a:pPr indent="-319088" lvl="0" marL="438150" rtl="0" algn="l">
              <a:spcBef>
                <a:spcPts val="0"/>
              </a:spcBef>
              <a:spcAft>
                <a:spcPts val="0"/>
              </a:spcAft>
              <a:buSzPts val="1600"/>
              <a:buChar char="◼"/>
            </a:pPr>
            <a:r>
              <a:rPr b="1" lang="en-US" sz="2000"/>
              <a:t>Battle for control over who will control digital TV technology between telecommunication industry and cable industry.</a:t>
            </a:r>
            <a:endParaRPr b="1" i="1" sz="2000"/>
          </a:p>
          <a:p>
            <a:pPr indent="-319088" lvl="0" marL="438150" rtl="0" algn="l">
              <a:spcBef>
                <a:spcPts val="0"/>
              </a:spcBef>
              <a:spcAft>
                <a:spcPts val="0"/>
              </a:spcAft>
              <a:buSzPts val="1600"/>
              <a:buChar char="◼"/>
            </a:pPr>
            <a:r>
              <a:rPr b="1" lang="en-US" sz="2000"/>
              <a:t>Convergence and blurring of media as video images are being moved to the Internet.</a:t>
            </a:r>
            <a:endParaRPr b="1" i="1" sz="2000"/>
          </a:p>
          <a:p>
            <a:pPr indent="-319088" lvl="0" marL="438150" rtl="0" algn="l">
              <a:spcBef>
                <a:spcPts val="0"/>
              </a:spcBef>
              <a:spcAft>
                <a:spcPts val="0"/>
              </a:spcAft>
              <a:buSzPts val="1600"/>
              <a:buChar char="◼"/>
            </a:pPr>
            <a:r>
              <a:rPr b="1" lang="en-US" sz="2000"/>
              <a:t>Advertisers considering new delivery methods like streaming Web video and cell phones. </a:t>
            </a:r>
            <a:endParaRPr/>
          </a:p>
          <a:p>
            <a:pPr indent="-319088" lvl="0" marL="438150" rtl="0" algn="l">
              <a:spcBef>
                <a:spcPts val="0"/>
              </a:spcBef>
              <a:spcAft>
                <a:spcPts val="0"/>
              </a:spcAft>
              <a:buSzPts val="1600"/>
              <a:buChar char="◼"/>
            </a:pPr>
            <a:r>
              <a:rPr b="1" lang="en-US" sz="2000"/>
              <a:t>Watching TV shows on the Web.</a:t>
            </a:r>
            <a:endParaRPr/>
          </a:p>
          <a:p>
            <a:pPr indent="-319088" lvl="0" marL="438150" rtl="0" algn="l">
              <a:spcBef>
                <a:spcPts val="0"/>
              </a:spcBef>
              <a:spcAft>
                <a:spcPts val="0"/>
              </a:spcAft>
              <a:buSzPts val="1600"/>
              <a:buChar char="◼"/>
            </a:pPr>
            <a:r>
              <a:rPr b="1" lang="en-US" sz="2000"/>
              <a:t>TV becoming an increasingly fragmented medium, making it harder to reach mass audiences.</a:t>
            </a:r>
            <a:endParaRPr/>
          </a:p>
          <a:p>
            <a:pPr indent="-176848" lvl="0" marL="438150" rtl="0" algn="l">
              <a:spcBef>
                <a:spcPts val="0"/>
              </a:spcBef>
              <a:spcAft>
                <a:spcPts val="0"/>
              </a:spcAft>
              <a:buSzPts val="2240"/>
              <a:buNone/>
            </a:pPr>
            <a:r>
              <a:t/>
            </a:r>
            <a:endParaRPr/>
          </a:p>
        </p:txBody>
      </p:sp>
      <p:grpSp>
        <p:nvGrpSpPr>
          <p:cNvPr id="339" name="Google Shape;339;p28"/>
          <p:cNvGrpSpPr/>
          <p:nvPr/>
        </p:nvGrpSpPr>
        <p:grpSpPr>
          <a:xfrm>
            <a:off x="1571604" y="5724548"/>
            <a:ext cx="6781800" cy="990600"/>
            <a:chOff x="1828800" y="5295920"/>
            <a:chExt cx="6781800" cy="990600"/>
          </a:xfrm>
        </p:grpSpPr>
        <p:sp>
          <p:nvSpPr>
            <p:cNvPr id="340" name="Google Shape;340;p28"/>
            <p:cNvSpPr/>
            <p:nvPr/>
          </p:nvSpPr>
          <p:spPr>
            <a:xfrm>
              <a:off x="1828800" y="5295920"/>
              <a:ext cx="6781800" cy="990600"/>
            </a:xfrm>
            <a:prstGeom prst="rect">
              <a:avLst/>
            </a:prstGeom>
            <a:solidFill>
              <a:srgbClr val="336699">
                <a:alpha val="24705"/>
              </a:srgbClr>
            </a:solidFill>
            <a:ln cap="flat" cmpd="sng" w="28575">
              <a:solidFill>
                <a:srgbClr val="336699"/>
              </a:solidFill>
              <a:prstDash val="solid"/>
              <a:miter lim="800000"/>
              <a:headEnd len="sm" w="sm" type="none"/>
              <a:tailEnd len="sm" w="sm" type="none"/>
            </a:ln>
          </p:spPr>
          <p:txBody>
            <a:bodyPr anchorCtr="0" anchor="t" bIns="45700" lIns="91425" spcFirstLastPara="1" rIns="91425" wrap="square" tIns="45700">
              <a:noAutofit/>
            </a:bodyPr>
            <a:lstStyle/>
            <a:p>
              <a:pPr indent="-342900" lvl="0" marL="342900" marR="0" rtl="0" algn="l">
                <a:spcBef>
                  <a:spcPts val="0"/>
                </a:spcBef>
                <a:spcAft>
                  <a:spcPts val="0"/>
                </a:spcAft>
                <a:buClr>
                  <a:srgbClr val="669966"/>
                </a:buClr>
                <a:buSzPts val="3200"/>
                <a:buFont typeface="Times"/>
                <a:buNone/>
              </a:pPr>
              <a:r>
                <a:t/>
              </a:r>
              <a:endParaRPr sz="3200">
                <a:solidFill>
                  <a:srgbClr val="000000"/>
                </a:solidFill>
                <a:latin typeface="Times New Roman"/>
                <a:ea typeface="Times New Roman"/>
                <a:cs typeface="Times New Roman"/>
                <a:sym typeface="Times New Roman"/>
              </a:endParaRPr>
            </a:p>
          </p:txBody>
        </p:sp>
        <p:sp>
          <p:nvSpPr>
            <p:cNvPr id="341" name="Google Shape;341;p28"/>
            <p:cNvSpPr/>
            <p:nvPr/>
          </p:nvSpPr>
          <p:spPr>
            <a:xfrm>
              <a:off x="1905000" y="5337175"/>
              <a:ext cx="6629400" cy="923330"/>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None/>
              </a:pPr>
              <a:r>
                <a:rPr b="1" lang="en-US" sz="2000">
                  <a:solidFill>
                    <a:srgbClr val="000000"/>
                  </a:solidFill>
                  <a:latin typeface="Times New Roman"/>
                  <a:ea typeface="Times New Roman"/>
                  <a:cs typeface="Times New Roman"/>
                  <a:sym typeface="Times New Roman"/>
                </a:rPr>
                <a:t>Principle:</a:t>
              </a:r>
              <a:r>
                <a:rPr lang="en-US" sz="2000">
                  <a:solidFill>
                    <a:srgbClr val="000000"/>
                  </a:solidFill>
                  <a:latin typeface="Times New Roman"/>
                  <a:ea typeface="Times New Roman"/>
                  <a:cs typeface="Times New Roman"/>
                  <a:sym typeface="Times New Roman"/>
                </a:rPr>
                <a:t> </a:t>
              </a:r>
              <a:endParaRPr/>
            </a:p>
            <a:p>
              <a:pPr indent="0" lvl="0" marL="0" marR="0" rtl="0" algn="ctr">
                <a:lnSpc>
                  <a:spcPct val="90000"/>
                </a:lnSpc>
                <a:spcBef>
                  <a:spcPts val="0"/>
                </a:spcBef>
                <a:spcAft>
                  <a:spcPts val="0"/>
                </a:spcAft>
                <a:buNone/>
              </a:pPr>
              <a:r>
                <a:rPr lang="en-US" sz="2000">
                  <a:solidFill>
                    <a:srgbClr val="000000"/>
                  </a:solidFill>
                  <a:latin typeface="Times New Roman"/>
                  <a:ea typeface="Times New Roman"/>
                  <a:cs typeface="Times New Roman"/>
                  <a:sym typeface="Times New Roman"/>
                </a:rPr>
                <a:t>As the number of commercial messages increases, the visibility and persuasiveness of television advertising diminishes.</a:t>
              </a:r>
              <a:endParaRPr sz="2000">
                <a:solidFill>
                  <a:schemeClr val="dk1"/>
                </a:solidFill>
                <a:latin typeface="Palatino"/>
                <a:ea typeface="Palatino"/>
                <a:cs typeface="Palatino"/>
                <a:sym typeface="Palatino"/>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29"/>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Other Broadcast Forms</a:t>
            </a:r>
            <a:endParaRPr>
              <a:solidFill>
                <a:srgbClr val="FFC000"/>
              </a:solidFill>
            </a:endParaRPr>
          </a:p>
        </p:txBody>
      </p:sp>
      <p:sp>
        <p:nvSpPr>
          <p:cNvPr id="347" name="Google Shape;347;p29"/>
          <p:cNvSpPr txBox="1"/>
          <p:nvPr>
            <p:ph idx="1" type="body"/>
          </p:nvPr>
        </p:nvSpPr>
        <p:spPr>
          <a:xfrm>
            <a:off x="457200" y="1517669"/>
            <a:ext cx="4614866" cy="4625975"/>
          </a:xfrm>
          <a:prstGeom prst="rect">
            <a:avLst/>
          </a:prstGeom>
          <a:noFill/>
          <a:ln>
            <a:noFill/>
          </a:ln>
        </p:spPr>
        <p:txBody>
          <a:bodyPr anchorCtr="0" anchor="t" bIns="45700" lIns="54850" spcFirstLastPara="1" rIns="91425" wrap="square" tIns="91425">
            <a:noAutofit/>
          </a:bodyPr>
          <a:lstStyle/>
          <a:p>
            <a:pPr indent="-319088" lvl="0" marL="438150" rtl="0" algn="l">
              <a:lnSpc>
                <a:spcPct val="90000"/>
              </a:lnSpc>
              <a:spcBef>
                <a:spcPts val="0"/>
              </a:spcBef>
              <a:spcAft>
                <a:spcPts val="0"/>
              </a:spcAft>
              <a:buSzPts val="2240"/>
              <a:buChar char="◼"/>
            </a:pPr>
            <a:r>
              <a:rPr b="1" lang="en-US"/>
              <a:t>Film and Video</a:t>
            </a:r>
            <a:endParaRPr b="1"/>
          </a:p>
          <a:p>
            <a:pPr indent="-319088" lvl="0" marL="438150" rtl="0" algn="l">
              <a:lnSpc>
                <a:spcPct val="90000"/>
              </a:lnSpc>
              <a:spcBef>
                <a:spcPts val="0"/>
              </a:spcBef>
              <a:spcAft>
                <a:spcPts val="0"/>
              </a:spcAft>
              <a:buSzPts val="1920"/>
              <a:buChar char="◼"/>
            </a:pPr>
            <a:r>
              <a:rPr lang="en-US" sz="2400"/>
              <a:t>Movie theaters trailers reach captive audiences</a:t>
            </a:r>
            <a:endParaRPr/>
          </a:p>
          <a:p>
            <a:pPr indent="-319088" lvl="0" marL="438150" rtl="0" algn="l">
              <a:lnSpc>
                <a:spcPct val="90000"/>
              </a:lnSpc>
              <a:spcBef>
                <a:spcPts val="0"/>
              </a:spcBef>
              <a:spcAft>
                <a:spcPts val="0"/>
              </a:spcAft>
              <a:buSzPts val="1920"/>
              <a:buChar char="◼"/>
            </a:pPr>
            <a:r>
              <a:rPr lang="en-US" sz="2400"/>
              <a:t>Push for </a:t>
            </a:r>
            <a:r>
              <a:rPr i="1" lang="en-US" sz="2400"/>
              <a:t>Truth</a:t>
            </a:r>
            <a:r>
              <a:rPr lang="en-US" sz="2400"/>
              <a:t> PSAs before movies with smoking</a:t>
            </a:r>
            <a:endParaRPr/>
          </a:p>
          <a:p>
            <a:pPr indent="-319088" lvl="0" marL="438150" rtl="0" algn="l">
              <a:lnSpc>
                <a:spcPct val="90000"/>
              </a:lnSpc>
              <a:spcBef>
                <a:spcPts val="0"/>
              </a:spcBef>
              <a:spcAft>
                <a:spcPts val="0"/>
              </a:spcAft>
              <a:buSzPts val="1920"/>
              <a:buChar char="◼"/>
            </a:pPr>
            <a:r>
              <a:rPr lang="en-US" sz="2400"/>
              <a:t>DVD/video distributors placing ads before movies</a:t>
            </a:r>
            <a:endParaRPr/>
          </a:p>
          <a:p>
            <a:pPr indent="-319088" lvl="0" marL="438150" rtl="0" algn="l">
              <a:lnSpc>
                <a:spcPct val="90000"/>
              </a:lnSpc>
              <a:spcBef>
                <a:spcPts val="0"/>
              </a:spcBef>
              <a:spcAft>
                <a:spcPts val="0"/>
              </a:spcAft>
              <a:buSzPts val="1920"/>
              <a:buChar char="◼"/>
            </a:pPr>
            <a:r>
              <a:rPr lang="en-US" sz="2400"/>
              <a:t>Promotional video networks in stores, offices, truck stops, etc.</a:t>
            </a:r>
            <a:endParaRPr/>
          </a:p>
          <a:p>
            <a:pPr indent="-319088" lvl="0" marL="438150" rtl="0" algn="l">
              <a:lnSpc>
                <a:spcPct val="90000"/>
              </a:lnSpc>
              <a:spcBef>
                <a:spcPts val="0"/>
              </a:spcBef>
              <a:spcAft>
                <a:spcPts val="0"/>
              </a:spcAft>
              <a:buSzPts val="1920"/>
              <a:buChar char="◼"/>
            </a:pPr>
            <a:r>
              <a:rPr lang="en-US" sz="2400"/>
              <a:t>Marketers producing video clips to run on cable video-on-demand, company Web sites, MySpace, video.google.com, YouTube.com</a:t>
            </a:r>
            <a:endParaRPr/>
          </a:p>
        </p:txBody>
      </p:sp>
      <p:pic>
        <p:nvPicPr>
          <p:cNvPr id="348" name="Google Shape;348;p29"/>
          <p:cNvPicPr preferRelativeResize="0"/>
          <p:nvPr/>
        </p:nvPicPr>
        <p:blipFill rotWithShape="1">
          <a:blip r:embed="rId3">
            <a:alphaModFix/>
          </a:blip>
          <a:srcRect b="0" l="0" r="0" t="0"/>
          <a:stretch/>
        </p:blipFill>
        <p:spPr>
          <a:xfrm>
            <a:off x="5811838" y="1752600"/>
            <a:ext cx="2874962" cy="373380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30"/>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Other Broadcast Forms</a:t>
            </a:r>
            <a:endParaRPr>
              <a:solidFill>
                <a:srgbClr val="FFC000"/>
              </a:solidFill>
            </a:endParaRPr>
          </a:p>
        </p:txBody>
      </p:sp>
      <p:sp>
        <p:nvSpPr>
          <p:cNvPr id="354" name="Google Shape;354;p30"/>
          <p:cNvSpPr/>
          <p:nvPr/>
        </p:nvSpPr>
        <p:spPr>
          <a:xfrm>
            <a:off x="928662" y="1285860"/>
            <a:ext cx="4572000" cy="5466112"/>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None/>
            </a:pPr>
            <a:r>
              <a:t/>
            </a:r>
            <a:endParaRPr sz="2400">
              <a:solidFill>
                <a:schemeClr val="dk1"/>
              </a:solidFill>
              <a:latin typeface="Corbel"/>
              <a:ea typeface="Corbel"/>
              <a:cs typeface="Corbel"/>
              <a:sym typeface="Corbel"/>
            </a:endParaRPr>
          </a:p>
          <a:p>
            <a:pPr indent="-177800" lvl="0" marL="0" marR="0" rtl="0" algn="l">
              <a:lnSpc>
                <a:spcPct val="90000"/>
              </a:lnSpc>
              <a:spcBef>
                <a:spcPts val="0"/>
              </a:spcBef>
              <a:spcAft>
                <a:spcPts val="0"/>
              </a:spcAft>
              <a:buClr>
                <a:schemeClr val="dk1"/>
              </a:buClr>
              <a:buSzPts val="2800"/>
              <a:buFont typeface="Noto Sans Symbols"/>
              <a:buChar char="▪"/>
            </a:pPr>
            <a:r>
              <a:rPr b="1" lang="en-US" sz="2800">
                <a:solidFill>
                  <a:schemeClr val="dk1"/>
                </a:solidFill>
                <a:latin typeface="Corbel"/>
                <a:ea typeface="Corbel"/>
                <a:cs typeface="Corbel"/>
                <a:sym typeface="Corbel"/>
              </a:rPr>
              <a:t>Product placement</a:t>
            </a:r>
            <a:endParaRPr/>
          </a:p>
          <a:p>
            <a:pPr indent="-152400" lvl="0" marL="0" marR="0" rtl="0" algn="l">
              <a:lnSpc>
                <a:spcPct val="90000"/>
              </a:lnSpc>
              <a:spcBef>
                <a:spcPts val="0"/>
              </a:spcBef>
              <a:spcAft>
                <a:spcPts val="0"/>
              </a:spcAft>
              <a:buClr>
                <a:schemeClr val="dk1"/>
              </a:buClr>
              <a:buSzPts val="2400"/>
              <a:buFont typeface="Noto Sans Symbols"/>
              <a:buChar char="▪"/>
            </a:pPr>
            <a:r>
              <a:rPr lang="en-US" sz="2400">
                <a:solidFill>
                  <a:schemeClr val="dk1"/>
                </a:solidFill>
                <a:latin typeface="Corbel"/>
                <a:ea typeface="Corbel"/>
                <a:cs typeface="Corbel"/>
                <a:sym typeface="Corbel"/>
              </a:rPr>
              <a:t>company pays for verbal or visual brand exposure in a movie or TV program.</a:t>
            </a:r>
            <a:endParaRPr/>
          </a:p>
          <a:p>
            <a:pPr indent="-152400" lvl="0" marL="0" marR="0" rtl="0" algn="l">
              <a:lnSpc>
                <a:spcPct val="90000"/>
              </a:lnSpc>
              <a:spcBef>
                <a:spcPts val="0"/>
              </a:spcBef>
              <a:spcAft>
                <a:spcPts val="0"/>
              </a:spcAft>
              <a:buClr>
                <a:schemeClr val="dk1"/>
              </a:buClr>
              <a:buSzPts val="2400"/>
              <a:buFont typeface="Noto Sans Symbols"/>
              <a:buChar char="▪"/>
            </a:pPr>
            <a:r>
              <a:rPr lang="en-US" sz="2400">
                <a:solidFill>
                  <a:schemeClr val="dk1"/>
                </a:solidFill>
                <a:latin typeface="Corbel"/>
                <a:ea typeface="Corbel"/>
                <a:cs typeface="Corbel"/>
                <a:sym typeface="Corbel"/>
              </a:rPr>
              <a:t>Less intrusive .</a:t>
            </a:r>
            <a:endParaRPr/>
          </a:p>
          <a:p>
            <a:pPr indent="0" lvl="0" marL="0" marR="0" rtl="0" algn="l">
              <a:lnSpc>
                <a:spcPct val="90000"/>
              </a:lnSpc>
              <a:spcBef>
                <a:spcPts val="0"/>
              </a:spcBef>
              <a:spcAft>
                <a:spcPts val="0"/>
              </a:spcAft>
              <a:buNone/>
            </a:pPr>
            <a:r>
              <a:rPr lang="en-US" sz="2400">
                <a:solidFill>
                  <a:schemeClr val="dk1"/>
                </a:solidFill>
                <a:latin typeface="Corbel"/>
                <a:ea typeface="Corbel"/>
                <a:cs typeface="Corbel"/>
                <a:sym typeface="Corbel"/>
              </a:rPr>
              <a:t>Product is the star (e.g., BMW Z28 in the James Bond movie, </a:t>
            </a:r>
            <a:r>
              <a:rPr i="1" lang="en-US" sz="2400">
                <a:solidFill>
                  <a:schemeClr val="dk1"/>
                </a:solidFill>
                <a:latin typeface="Corbel"/>
                <a:ea typeface="Corbel"/>
                <a:cs typeface="Corbel"/>
                <a:sym typeface="Corbel"/>
              </a:rPr>
              <a:t>The World Is Not Enough.</a:t>
            </a:r>
            <a:endParaRPr sz="2400">
              <a:solidFill>
                <a:schemeClr val="dk1"/>
              </a:solidFill>
              <a:latin typeface="Corbel"/>
              <a:ea typeface="Corbel"/>
              <a:cs typeface="Corbel"/>
              <a:sym typeface="Corbel"/>
            </a:endParaRPr>
          </a:p>
          <a:p>
            <a:pPr indent="-152400" lvl="0" marL="0" marR="0" rtl="0" algn="l">
              <a:lnSpc>
                <a:spcPct val="90000"/>
              </a:lnSpc>
              <a:spcBef>
                <a:spcPts val="0"/>
              </a:spcBef>
              <a:spcAft>
                <a:spcPts val="0"/>
              </a:spcAft>
              <a:buClr>
                <a:schemeClr val="dk1"/>
              </a:buClr>
              <a:buSzPts val="2400"/>
              <a:buFont typeface="Noto Sans Symbols"/>
              <a:buChar char="▪"/>
            </a:pPr>
            <a:r>
              <a:rPr lang="en-US" sz="2400">
                <a:solidFill>
                  <a:schemeClr val="dk1"/>
                </a:solidFill>
                <a:latin typeface="Corbel"/>
                <a:ea typeface="Corbel"/>
                <a:cs typeface="Corbel"/>
                <a:sym typeface="Corbel"/>
              </a:rPr>
              <a:t>Celebrities demonstrate product in natural setting.</a:t>
            </a:r>
            <a:endParaRPr/>
          </a:p>
          <a:p>
            <a:pPr indent="-152400" lvl="0" marL="0" marR="0" rtl="0" algn="l">
              <a:lnSpc>
                <a:spcPct val="90000"/>
              </a:lnSpc>
              <a:spcBef>
                <a:spcPts val="0"/>
              </a:spcBef>
              <a:spcAft>
                <a:spcPts val="0"/>
              </a:spcAft>
              <a:buClr>
                <a:schemeClr val="dk1"/>
              </a:buClr>
              <a:buSzPts val="2400"/>
              <a:buFont typeface="Noto Sans Symbols"/>
              <a:buChar char="▪"/>
            </a:pPr>
            <a:r>
              <a:rPr lang="en-US" sz="2400">
                <a:solidFill>
                  <a:schemeClr val="dk1"/>
                </a:solidFill>
                <a:latin typeface="Corbel"/>
                <a:ea typeface="Corbel"/>
                <a:cs typeface="Corbel"/>
                <a:sym typeface="Corbel"/>
              </a:rPr>
              <a:t>Unexpected; occurs when viewer resistance is down.</a:t>
            </a:r>
            <a:endParaRPr/>
          </a:p>
          <a:p>
            <a:pPr indent="0" lvl="0" marL="0" marR="0" rtl="0" algn="l">
              <a:lnSpc>
                <a:spcPct val="90000"/>
              </a:lnSpc>
              <a:spcBef>
                <a:spcPts val="0"/>
              </a:spcBef>
              <a:spcAft>
                <a:spcPts val="0"/>
              </a:spcAft>
              <a:buNone/>
            </a:pPr>
            <a:r>
              <a:rPr lang="en-US" sz="2400">
                <a:solidFill>
                  <a:schemeClr val="dk1"/>
                </a:solidFill>
                <a:latin typeface="Corbel"/>
                <a:ea typeface="Corbel"/>
                <a:cs typeface="Corbel"/>
                <a:sym typeface="Corbel"/>
              </a:rPr>
              <a:t>May go unnoticed; may not match movie or audience; and movie may not be successful. </a:t>
            </a:r>
            <a:endParaRPr/>
          </a:p>
        </p:txBody>
      </p:sp>
      <p:pic>
        <p:nvPicPr>
          <p:cNvPr id="355" name="Google Shape;355;p30"/>
          <p:cNvPicPr preferRelativeResize="0"/>
          <p:nvPr/>
        </p:nvPicPr>
        <p:blipFill rotWithShape="1">
          <a:blip r:embed="rId3">
            <a:alphaModFix/>
          </a:blip>
          <a:srcRect b="0" l="0" r="0" t="0"/>
          <a:stretch/>
        </p:blipFill>
        <p:spPr>
          <a:xfrm>
            <a:off x="5643570" y="3071810"/>
            <a:ext cx="3329670" cy="2214578"/>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31"/>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Autofit/>
          </a:bodyPr>
          <a:lstStyle/>
          <a:p>
            <a:pPr indent="0" lvl="0" marL="0" rtl="0" algn="l">
              <a:spcBef>
                <a:spcPts val="0"/>
              </a:spcBef>
              <a:spcAft>
                <a:spcPts val="0"/>
              </a:spcAft>
              <a:buNone/>
            </a:pPr>
            <a:r>
              <a:rPr lang="en-US" sz="4000">
                <a:solidFill>
                  <a:srgbClr val="FFC000"/>
                </a:solidFill>
              </a:rPr>
              <a:t>Broadcast Media Advantages and Limitations</a:t>
            </a:r>
            <a:endParaRPr sz="4000">
              <a:solidFill>
                <a:srgbClr val="FFC000"/>
              </a:solidFill>
            </a:endParaRPr>
          </a:p>
        </p:txBody>
      </p:sp>
      <p:grpSp>
        <p:nvGrpSpPr>
          <p:cNvPr id="361" name="Google Shape;361;p31"/>
          <p:cNvGrpSpPr/>
          <p:nvPr/>
        </p:nvGrpSpPr>
        <p:grpSpPr>
          <a:xfrm>
            <a:off x="457200" y="1571612"/>
            <a:ext cx="8229600" cy="5201424"/>
            <a:chOff x="1600200" y="298758"/>
            <a:chExt cx="7315200" cy="4055469"/>
          </a:xfrm>
        </p:grpSpPr>
        <p:sp>
          <p:nvSpPr>
            <p:cNvPr id="362" name="Google Shape;362;p31"/>
            <p:cNvSpPr/>
            <p:nvPr/>
          </p:nvSpPr>
          <p:spPr>
            <a:xfrm>
              <a:off x="1600200" y="298758"/>
              <a:ext cx="3581400" cy="4055469"/>
            </a:xfrm>
            <a:prstGeom prst="rect">
              <a:avLst/>
            </a:prstGeom>
            <a:noFill/>
            <a:ln>
              <a:noFill/>
            </a:ln>
          </p:spPr>
          <p:txBody>
            <a:bodyPr anchorCtr="0" anchor="t" bIns="45700" lIns="54850" spcFirstLastPara="1" rIns="91425" wrap="square" tIns="91425">
              <a:spAutoFit/>
            </a:bodyPr>
            <a:lstStyle/>
            <a:p>
              <a:pPr indent="-319088" lvl="0" marL="438150" marR="0" rtl="0" algn="l">
                <a:spcBef>
                  <a:spcPts val="0"/>
                </a:spcBef>
                <a:spcAft>
                  <a:spcPts val="0"/>
                </a:spcAft>
                <a:buClr>
                  <a:schemeClr val="accent1"/>
                </a:buClr>
                <a:buSzPts val="2240"/>
                <a:buFont typeface="Noto Sans Symbols"/>
                <a:buChar char="◼"/>
              </a:pPr>
              <a:r>
                <a:rPr b="1" i="1" lang="en-US" sz="2800" u="none" cap="none" strike="noStrike">
                  <a:solidFill>
                    <a:srgbClr val="000000"/>
                  </a:solidFill>
                  <a:latin typeface="Corbel"/>
                  <a:ea typeface="Corbel"/>
                  <a:cs typeface="Corbel"/>
                  <a:sym typeface="Corbel"/>
                </a:rPr>
                <a:t>Movie Advertising</a:t>
              </a:r>
              <a:endParaRPr b="1" i="1" sz="2800" u="none" cap="none" strike="noStrike">
                <a:solidFill>
                  <a:srgbClr val="000000"/>
                </a:solidFill>
                <a:latin typeface="Corbel"/>
                <a:ea typeface="Corbel"/>
                <a:cs typeface="Corbel"/>
                <a:sym typeface="Corbel"/>
              </a:endParaRPr>
            </a:p>
            <a:p>
              <a:pPr indent="-319088" lvl="0" marL="438150" marR="0" rtl="0" algn="l">
                <a:spcBef>
                  <a:spcPts val="0"/>
                </a:spcBef>
                <a:spcAft>
                  <a:spcPts val="0"/>
                </a:spcAft>
                <a:buClr>
                  <a:schemeClr val="accent1"/>
                </a:buClr>
                <a:buSzPts val="1600"/>
                <a:buFont typeface="Noto Sans Symbols"/>
                <a:buChar char="◼"/>
              </a:pPr>
              <a:r>
                <a:rPr b="1" i="1" lang="en-US" sz="2000" u="none" cap="none" strike="noStrike">
                  <a:solidFill>
                    <a:srgbClr val="000000"/>
                  </a:solidFill>
                  <a:latin typeface="Corbel"/>
                  <a:ea typeface="Corbel"/>
                  <a:cs typeface="Corbel"/>
                  <a:sym typeface="Corbel"/>
                </a:rPr>
                <a:t>Advantages</a:t>
              </a:r>
              <a:endParaRPr b="0" i="0" sz="2000" u="none" cap="none" strike="noStrike">
                <a:solidFill>
                  <a:srgbClr val="000000"/>
                </a:solidFill>
                <a:latin typeface="Corbel"/>
                <a:ea typeface="Corbel"/>
                <a:cs typeface="Corbel"/>
                <a:sym typeface="Corbel"/>
              </a:endParaRPr>
            </a:p>
            <a:p>
              <a:pPr indent="-319088" lvl="0" marL="438150" marR="0" rtl="0" algn="l">
                <a:spcBef>
                  <a:spcPts val="0"/>
                </a:spcBef>
                <a:spcAft>
                  <a:spcPts val="0"/>
                </a:spcAft>
                <a:buClr>
                  <a:schemeClr val="accent1"/>
                </a:buClr>
                <a:buSzPts val="1600"/>
                <a:buFont typeface="Noto Sans Symbols"/>
                <a:buChar char="◼"/>
              </a:pPr>
              <a:r>
                <a:rPr b="0" i="0" lang="en-US" sz="2000" u="none" cap="none" strike="noStrike">
                  <a:solidFill>
                    <a:srgbClr val="000000"/>
                  </a:solidFill>
                  <a:latin typeface="Corbel"/>
                  <a:ea typeface="Corbel"/>
                  <a:cs typeface="Corbel"/>
                  <a:sym typeface="Corbel"/>
                </a:rPr>
                <a:t>Captive audience</a:t>
              </a:r>
              <a:endParaRPr/>
            </a:p>
            <a:p>
              <a:pPr indent="-319088" lvl="0" marL="438150" marR="0" rtl="0" algn="l">
                <a:spcBef>
                  <a:spcPts val="0"/>
                </a:spcBef>
                <a:spcAft>
                  <a:spcPts val="0"/>
                </a:spcAft>
                <a:buClr>
                  <a:schemeClr val="accent1"/>
                </a:buClr>
                <a:buSzPts val="1600"/>
                <a:buFont typeface="Noto Sans Symbols"/>
                <a:buChar char="◼"/>
              </a:pPr>
              <a:r>
                <a:rPr b="0" i="0" lang="en-US" sz="2000" u="none" cap="none" strike="noStrike">
                  <a:solidFill>
                    <a:srgbClr val="000000"/>
                  </a:solidFill>
                  <a:latin typeface="Corbel"/>
                  <a:ea typeface="Corbel"/>
                  <a:cs typeface="Corbel"/>
                  <a:sym typeface="Corbel"/>
                </a:rPr>
                <a:t>No need for intrusiveness because audience can’t 	do multi-tasking</a:t>
              </a:r>
              <a:endParaRPr/>
            </a:p>
            <a:p>
              <a:pPr indent="-319088" lvl="0" marL="438150" marR="0" rtl="0" algn="l">
                <a:spcBef>
                  <a:spcPts val="0"/>
                </a:spcBef>
                <a:spcAft>
                  <a:spcPts val="0"/>
                </a:spcAft>
                <a:buClr>
                  <a:schemeClr val="accent1"/>
                </a:buClr>
                <a:buSzPts val="1600"/>
                <a:buFont typeface="Noto Sans Symbols"/>
                <a:buChar char="◼"/>
              </a:pPr>
              <a:r>
                <a:rPr b="0" i="0" lang="en-US" sz="2000" u="none" cap="none" strike="noStrike">
                  <a:solidFill>
                    <a:srgbClr val="000000"/>
                  </a:solidFill>
                  <a:latin typeface="Corbel"/>
                  <a:ea typeface="Corbel"/>
                  <a:cs typeface="Corbel"/>
                  <a:sym typeface="Corbel"/>
                </a:rPr>
                <a:t> High impact</a:t>
              </a:r>
              <a:endParaRPr/>
            </a:p>
            <a:p>
              <a:pPr indent="-176848" lvl="0" marL="438150" marR="0" rtl="0" algn="l">
                <a:spcBef>
                  <a:spcPts val="0"/>
                </a:spcBef>
                <a:spcAft>
                  <a:spcPts val="0"/>
                </a:spcAft>
                <a:buClr>
                  <a:schemeClr val="accent1"/>
                </a:buClr>
                <a:buSzPts val="2240"/>
                <a:buFont typeface="Noto Sans Symbols"/>
                <a:buNone/>
              </a:pPr>
              <a:r>
                <a:t/>
              </a:r>
              <a:endParaRPr b="1" i="1" sz="2800" u="none" cap="none" strike="noStrike">
                <a:solidFill>
                  <a:srgbClr val="000000"/>
                </a:solidFill>
                <a:latin typeface="Corbel"/>
                <a:ea typeface="Corbel"/>
                <a:cs typeface="Corbel"/>
                <a:sym typeface="Corbel"/>
              </a:endParaRPr>
            </a:p>
            <a:p>
              <a:pPr indent="-319088" lvl="0" marL="438150" marR="0" rtl="0" algn="l">
                <a:spcBef>
                  <a:spcPts val="0"/>
                </a:spcBef>
                <a:spcAft>
                  <a:spcPts val="0"/>
                </a:spcAft>
                <a:buClr>
                  <a:schemeClr val="accent1"/>
                </a:buClr>
                <a:buSzPts val="2240"/>
                <a:buFont typeface="Noto Sans Symbols"/>
                <a:buChar char="◼"/>
              </a:pPr>
              <a:r>
                <a:rPr b="1" i="1" lang="en-US" sz="2800" u="none" cap="none" strike="noStrike">
                  <a:solidFill>
                    <a:srgbClr val="000000"/>
                  </a:solidFill>
                  <a:latin typeface="Corbel"/>
                  <a:ea typeface="Corbel"/>
                  <a:cs typeface="Corbel"/>
                  <a:sym typeface="Corbel"/>
                </a:rPr>
                <a:t>Product Placement</a:t>
              </a:r>
              <a:endParaRPr b="0" i="0" sz="2800" u="none" cap="none" strike="noStrike">
                <a:solidFill>
                  <a:srgbClr val="000000"/>
                </a:solidFill>
                <a:latin typeface="Corbel"/>
                <a:ea typeface="Corbel"/>
                <a:cs typeface="Corbel"/>
                <a:sym typeface="Corbel"/>
              </a:endParaRPr>
            </a:p>
            <a:p>
              <a:pPr indent="-319088" lvl="0" marL="438150" marR="0" rtl="0" algn="l">
                <a:spcBef>
                  <a:spcPts val="0"/>
                </a:spcBef>
                <a:spcAft>
                  <a:spcPts val="0"/>
                </a:spcAft>
                <a:buClr>
                  <a:schemeClr val="accent1"/>
                </a:buClr>
                <a:buSzPts val="1600"/>
                <a:buFont typeface="Noto Sans Symbols"/>
                <a:buChar char="◼"/>
              </a:pPr>
              <a:r>
                <a:rPr b="1" i="1" lang="en-US" sz="2000" u="none" cap="none" strike="noStrike">
                  <a:solidFill>
                    <a:srgbClr val="000000"/>
                  </a:solidFill>
                  <a:latin typeface="Corbel"/>
                  <a:ea typeface="Corbel"/>
                  <a:cs typeface="Corbel"/>
                  <a:sym typeface="Corbel"/>
                </a:rPr>
                <a:t>Advantages</a:t>
              </a:r>
              <a:endParaRPr b="0" i="0" sz="2000" u="none" cap="none" strike="noStrike">
                <a:solidFill>
                  <a:srgbClr val="000000"/>
                </a:solidFill>
                <a:latin typeface="Corbel"/>
                <a:ea typeface="Corbel"/>
                <a:cs typeface="Corbel"/>
                <a:sym typeface="Corbel"/>
              </a:endParaRPr>
            </a:p>
            <a:p>
              <a:pPr indent="-319088" lvl="0" marL="438150" marR="0" rtl="0" algn="l">
                <a:spcBef>
                  <a:spcPts val="0"/>
                </a:spcBef>
                <a:spcAft>
                  <a:spcPts val="0"/>
                </a:spcAft>
                <a:buClr>
                  <a:schemeClr val="accent1"/>
                </a:buClr>
                <a:buSzPts val="1600"/>
                <a:buFont typeface="Noto Sans Symbols"/>
                <a:buChar char="◼"/>
              </a:pPr>
              <a:r>
                <a:rPr b="0" i="0" lang="en-US" sz="2000" u="none" cap="none" strike="noStrike">
                  <a:solidFill>
                    <a:srgbClr val="000000"/>
                  </a:solidFill>
                  <a:latin typeface="Corbel"/>
                  <a:ea typeface="Corbel"/>
                  <a:cs typeface="Corbel"/>
                  <a:sym typeface="Corbel"/>
                </a:rPr>
                <a:t>Not as intrusive</a:t>
              </a:r>
              <a:endParaRPr/>
            </a:p>
            <a:p>
              <a:pPr indent="-319088" lvl="0" marL="438150" marR="0" rtl="0" algn="l">
                <a:spcBef>
                  <a:spcPts val="0"/>
                </a:spcBef>
                <a:spcAft>
                  <a:spcPts val="0"/>
                </a:spcAft>
                <a:buClr>
                  <a:schemeClr val="accent1"/>
                </a:buClr>
                <a:buSzPts val="1600"/>
                <a:buFont typeface="Noto Sans Symbols"/>
                <a:buChar char="◼"/>
              </a:pPr>
              <a:r>
                <a:rPr b="0" i="0" lang="en-US" sz="2000" u="none" cap="none" strike="noStrike">
                  <a:solidFill>
                    <a:srgbClr val="000000"/>
                  </a:solidFill>
                  <a:latin typeface="Corbel"/>
                  <a:ea typeface="Corbel"/>
                  <a:cs typeface="Corbel"/>
                  <a:sym typeface="Corbel"/>
                </a:rPr>
                <a:t>If product fits the story line, can be a naturalistic 	demonstration or testimony</a:t>
              </a:r>
              <a:endParaRPr/>
            </a:p>
            <a:p>
              <a:pPr indent="-319088" lvl="0" marL="438150" marR="0" rtl="0" algn="l">
                <a:spcBef>
                  <a:spcPts val="0"/>
                </a:spcBef>
                <a:spcAft>
                  <a:spcPts val="0"/>
                </a:spcAft>
                <a:buClr>
                  <a:schemeClr val="accent1"/>
                </a:buClr>
                <a:buSzPts val="1600"/>
                <a:buFont typeface="Noto Sans Symbols"/>
                <a:buChar char="◼"/>
              </a:pPr>
              <a:r>
                <a:rPr b="0" i="0" lang="en-US" sz="2000" u="none" cap="none" strike="noStrike">
                  <a:solidFill>
                    <a:srgbClr val="000000"/>
                  </a:solidFill>
                  <a:latin typeface="Corbel"/>
                  <a:ea typeface="Corbel"/>
                  <a:cs typeface="Corbel"/>
                  <a:sym typeface="Corbel"/>
                </a:rPr>
                <a:t>Association with celebrities</a:t>
              </a:r>
              <a:endParaRPr/>
            </a:p>
            <a:p>
              <a:pPr indent="-319088" lvl="0" marL="438150" marR="0" rtl="0" algn="l">
                <a:spcBef>
                  <a:spcPts val="0"/>
                </a:spcBef>
                <a:spcAft>
                  <a:spcPts val="0"/>
                </a:spcAft>
                <a:buClr>
                  <a:schemeClr val="accent1"/>
                </a:buClr>
                <a:buSzPts val="1600"/>
                <a:buFont typeface="Noto Sans Symbols"/>
                <a:buChar char="◼"/>
              </a:pPr>
              <a:r>
                <a:rPr b="0" i="0" lang="en-US" sz="2000" u="none" cap="none" strike="noStrike">
                  <a:solidFill>
                    <a:srgbClr val="000000"/>
                  </a:solidFill>
                  <a:latin typeface="Corbel"/>
                  <a:ea typeface="Corbel"/>
                  <a:cs typeface="Corbel"/>
                  <a:sym typeface="Corbel"/>
                </a:rPr>
                <a:t>Association with glitzy movie, hopefully a well-liked film</a:t>
              </a:r>
              <a:endParaRPr/>
            </a:p>
          </p:txBody>
        </p:sp>
        <p:sp>
          <p:nvSpPr>
            <p:cNvPr id="363" name="Google Shape;363;p31"/>
            <p:cNvSpPr/>
            <p:nvPr/>
          </p:nvSpPr>
          <p:spPr>
            <a:xfrm>
              <a:off x="5257800" y="595313"/>
              <a:ext cx="3657600" cy="3335562"/>
            </a:xfrm>
            <a:prstGeom prst="rect">
              <a:avLst/>
            </a:prstGeom>
            <a:noFill/>
            <a:ln>
              <a:noFill/>
            </a:ln>
          </p:spPr>
          <p:txBody>
            <a:bodyPr anchorCtr="0" anchor="t" bIns="45700" lIns="54850" spcFirstLastPara="1" rIns="91425" wrap="square" tIns="91425">
              <a:spAutoFit/>
            </a:bodyPr>
            <a:lstStyle/>
            <a:p>
              <a:pPr indent="-319088" lvl="0" marL="438150" marR="0" rtl="0" algn="l">
                <a:spcBef>
                  <a:spcPts val="0"/>
                </a:spcBef>
                <a:spcAft>
                  <a:spcPts val="0"/>
                </a:spcAft>
                <a:buClr>
                  <a:schemeClr val="accent1"/>
                </a:buClr>
                <a:buSzPts val="1600"/>
                <a:buFont typeface="Noto Sans Symbols"/>
                <a:buChar char="◼"/>
              </a:pPr>
              <a:r>
                <a:rPr b="1" i="1" lang="en-US" sz="2000" u="none" cap="none" strike="noStrike">
                  <a:solidFill>
                    <a:srgbClr val="000000"/>
                  </a:solidFill>
                  <a:latin typeface="Corbel"/>
                  <a:ea typeface="Corbel"/>
                  <a:cs typeface="Corbel"/>
                  <a:sym typeface="Corbel"/>
                </a:rPr>
                <a:t>Limitations</a:t>
              </a:r>
              <a:endParaRPr b="0" i="0" sz="2000" u="none" cap="none" strike="noStrike">
                <a:solidFill>
                  <a:srgbClr val="000000"/>
                </a:solidFill>
                <a:latin typeface="Corbel"/>
                <a:ea typeface="Corbel"/>
                <a:cs typeface="Corbel"/>
                <a:sym typeface="Corbel"/>
              </a:endParaRPr>
            </a:p>
            <a:p>
              <a:pPr indent="-319088" lvl="0" marL="438150" marR="0" rtl="0" algn="l">
                <a:spcBef>
                  <a:spcPts val="400"/>
                </a:spcBef>
                <a:spcAft>
                  <a:spcPts val="0"/>
                </a:spcAft>
                <a:buClr>
                  <a:srgbClr val="669966"/>
                </a:buClr>
                <a:buSzPts val="1600"/>
                <a:buFont typeface="Times"/>
                <a:buNone/>
              </a:pPr>
              <a:r>
                <a:rPr b="0" i="0" lang="en-US" sz="2000" u="none" cap="none" strike="noStrike">
                  <a:solidFill>
                    <a:srgbClr val="000000"/>
                  </a:solidFill>
                  <a:latin typeface="Corbel"/>
                  <a:ea typeface="Corbel"/>
                  <a:cs typeface="Corbel"/>
                  <a:sym typeface="Corbel"/>
                </a:rPr>
                <a:t>Audience resistance is high; hates being a 	captive audience</a:t>
              </a:r>
              <a:endParaRPr/>
            </a:p>
            <a:p>
              <a:pPr indent="-319088" lvl="0" marL="438150" marR="0" rtl="0" algn="l">
                <a:spcBef>
                  <a:spcPts val="0"/>
                </a:spcBef>
                <a:spcAft>
                  <a:spcPts val="0"/>
                </a:spcAft>
                <a:buClr>
                  <a:schemeClr val="accent1"/>
                </a:buClr>
                <a:buSzPts val="1600"/>
                <a:buFont typeface="Noto Sans Symbols"/>
                <a:buChar char="◼"/>
              </a:pPr>
              <a:r>
                <a:rPr b="0" i="0" lang="en-US" sz="2000" u="none" cap="none" strike="noStrike">
                  <a:solidFill>
                    <a:srgbClr val="000000"/>
                  </a:solidFill>
                  <a:latin typeface="Corbel"/>
                  <a:ea typeface="Corbel"/>
                  <a:cs typeface="Corbel"/>
                  <a:sym typeface="Corbel"/>
                </a:rPr>
                <a:t>Expensive; needs high value production</a:t>
              </a:r>
              <a:endParaRPr/>
            </a:p>
            <a:p>
              <a:pPr indent="-319088" lvl="0" marL="438150" marR="0" rtl="0" algn="l">
                <a:spcBef>
                  <a:spcPts val="400"/>
                </a:spcBef>
                <a:spcAft>
                  <a:spcPts val="0"/>
                </a:spcAft>
                <a:buClr>
                  <a:srgbClr val="669966"/>
                </a:buClr>
                <a:buSzPts val="1600"/>
                <a:buFont typeface="Times"/>
                <a:buNone/>
              </a:pPr>
              <a:r>
                <a:t/>
              </a:r>
              <a:endParaRPr b="0" i="0" sz="2000" u="none" cap="none" strike="noStrike">
                <a:solidFill>
                  <a:srgbClr val="000000"/>
                </a:solidFill>
                <a:latin typeface="Corbel"/>
                <a:ea typeface="Corbel"/>
                <a:cs typeface="Corbel"/>
                <a:sym typeface="Corbel"/>
              </a:endParaRPr>
            </a:p>
            <a:p>
              <a:pPr indent="-319088" lvl="0" marL="438150" marR="0" rtl="0" algn="l">
                <a:spcBef>
                  <a:spcPts val="400"/>
                </a:spcBef>
                <a:spcAft>
                  <a:spcPts val="0"/>
                </a:spcAft>
                <a:buClr>
                  <a:srgbClr val="669966"/>
                </a:buClr>
                <a:buSzPts val="1600"/>
                <a:buFont typeface="Times"/>
                <a:buNone/>
              </a:pPr>
              <a:r>
                <a:t/>
              </a:r>
              <a:endParaRPr b="0" i="0" sz="2000" u="none" cap="none" strike="noStrike">
                <a:solidFill>
                  <a:srgbClr val="000000"/>
                </a:solidFill>
                <a:latin typeface="Corbel"/>
                <a:ea typeface="Corbel"/>
                <a:cs typeface="Corbel"/>
                <a:sym typeface="Corbel"/>
              </a:endParaRPr>
            </a:p>
            <a:p>
              <a:pPr indent="-319088" lvl="0" marL="438150" marR="0" rtl="0" algn="l">
                <a:spcBef>
                  <a:spcPts val="0"/>
                </a:spcBef>
                <a:spcAft>
                  <a:spcPts val="0"/>
                </a:spcAft>
                <a:buClr>
                  <a:schemeClr val="accent1"/>
                </a:buClr>
                <a:buSzPts val="1600"/>
                <a:buFont typeface="Noto Sans Symbols"/>
                <a:buChar char="◼"/>
              </a:pPr>
              <a:r>
                <a:rPr b="1" i="1" lang="en-US" sz="2000" u="none" cap="none" strike="noStrike">
                  <a:solidFill>
                    <a:srgbClr val="000000"/>
                  </a:solidFill>
                  <a:latin typeface="Corbel"/>
                  <a:ea typeface="Corbel"/>
                  <a:cs typeface="Corbel"/>
                  <a:sym typeface="Corbel"/>
                </a:rPr>
                <a:t>Limitations</a:t>
              </a:r>
              <a:endParaRPr b="0" i="0" sz="2000" u="none" cap="none" strike="noStrike">
                <a:solidFill>
                  <a:srgbClr val="000000"/>
                </a:solidFill>
                <a:latin typeface="Corbel"/>
                <a:ea typeface="Corbel"/>
                <a:cs typeface="Corbel"/>
                <a:sym typeface="Corbel"/>
              </a:endParaRPr>
            </a:p>
            <a:p>
              <a:pPr indent="-217487" lvl="0" marL="438150" marR="0" rtl="0" algn="l">
                <a:spcBef>
                  <a:spcPts val="0"/>
                </a:spcBef>
                <a:spcAft>
                  <a:spcPts val="0"/>
                </a:spcAft>
                <a:buClr>
                  <a:schemeClr val="accent1"/>
                </a:buClr>
                <a:buSzPts val="1600"/>
                <a:buFont typeface="Noto Sans Symbols"/>
                <a:buNone/>
              </a:pPr>
              <a:r>
                <a:t/>
              </a:r>
              <a:endParaRPr b="0" i="0" sz="2000" u="none" cap="none" strike="noStrike">
                <a:solidFill>
                  <a:srgbClr val="000000"/>
                </a:solidFill>
                <a:latin typeface="Corbel"/>
                <a:ea typeface="Corbel"/>
                <a:cs typeface="Corbel"/>
                <a:sym typeface="Corbel"/>
              </a:endParaRPr>
            </a:p>
            <a:p>
              <a:pPr indent="-319088" lvl="0" marL="438150" marR="0" rtl="0" algn="l">
                <a:spcBef>
                  <a:spcPts val="0"/>
                </a:spcBef>
                <a:spcAft>
                  <a:spcPts val="0"/>
                </a:spcAft>
                <a:buClr>
                  <a:schemeClr val="accent1"/>
                </a:buClr>
                <a:buSzPts val="1600"/>
                <a:buFont typeface="Noto Sans Symbols"/>
                <a:buChar char="◼"/>
              </a:pPr>
              <a:r>
                <a:rPr b="0" i="0" lang="en-US" sz="2000" u="none" cap="none" strike="noStrike">
                  <a:solidFill>
                    <a:srgbClr val="000000"/>
                  </a:solidFill>
                  <a:latin typeface="Corbel"/>
                  <a:ea typeface="Corbel"/>
                  <a:cs typeface="Corbel"/>
                  <a:sym typeface="Corbel"/>
                </a:rPr>
                <a:t>Can get lost in the story</a:t>
              </a:r>
              <a:endParaRPr/>
            </a:p>
            <a:p>
              <a:pPr indent="-319088" lvl="0" marL="438150" marR="0" rtl="0" algn="l">
                <a:spcBef>
                  <a:spcPts val="0"/>
                </a:spcBef>
                <a:spcAft>
                  <a:spcPts val="0"/>
                </a:spcAft>
                <a:buClr>
                  <a:schemeClr val="accent1"/>
                </a:buClr>
                <a:buSzPts val="1600"/>
                <a:buFont typeface="Noto Sans Symbols"/>
                <a:buChar char="◼"/>
              </a:pPr>
              <a:r>
                <a:rPr b="0" i="0" lang="en-US" sz="2000" u="none" cap="none" strike="noStrike">
                  <a:solidFill>
                    <a:srgbClr val="000000"/>
                  </a:solidFill>
                  <a:latin typeface="Corbel"/>
                  <a:ea typeface="Corbel"/>
                  <a:cs typeface="Corbel"/>
                  <a:sym typeface="Corbel"/>
                </a:rPr>
                <a:t>Poor match between product and movie storyline</a:t>
              </a:r>
              <a:endParaRPr/>
            </a:p>
            <a:p>
              <a:pPr indent="-319088" lvl="0" marL="438150" marR="0" rtl="0" algn="l">
                <a:spcBef>
                  <a:spcPts val="0"/>
                </a:spcBef>
                <a:spcAft>
                  <a:spcPts val="0"/>
                </a:spcAft>
                <a:buClr>
                  <a:schemeClr val="accent1"/>
                </a:buClr>
                <a:buSzPts val="1600"/>
                <a:buFont typeface="Noto Sans Symbols"/>
                <a:buChar char="◼"/>
              </a:pPr>
              <a:r>
                <a:rPr b="0" i="0" lang="en-US" sz="2000" u="none" cap="none" strike="noStrike">
                  <a:solidFill>
                    <a:srgbClr val="000000"/>
                  </a:solidFill>
                  <a:latin typeface="Corbel"/>
                  <a:ea typeface="Corbel"/>
                  <a:cs typeface="Corbel"/>
                  <a:sym typeface="Corbel"/>
                </a:rPr>
                <a:t>Movie turns out to be a dud</a:t>
              </a:r>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32"/>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4000">
                <a:solidFill>
                  <a:srgbClr val="FFC000"/>
                </a:solidFill>
              </a:rPr>
              <a:t>Using Broadcast Advertising</a:t>
            </a:r>
            <a:endParaRPr sz="4000">
              <a:solidFill>
                <a:srgbClr val="FFC000"/>
              </a:solidFill>
            </a:endParaRPr>
          </a:p>
        </p:txBody>
      </p:sp>
      <p:sp>
        <p:nvSpPr>
          <p:cNvPr id="369" name="Google Shape;369;p32"/>
          <p:cNvSpPr txBox="1"/>
          <p:nvPr>
            <p:ph idx="1" type="body"/>
          </p:nvPr>
        </p:nvSpPr>
        <p:spPr>
          <a:xfrm>
            <a:off x="142844" y="1500174"/>
            <a:ext cx="4757742" cy="4625975"/>
          </a:xfrm>
          <a:prstGeom prst="rect">
            <a:avLst/>
          </a:prstGeom>
          <a:noFill/>
          <a:ln>
            <a:noFill/>
          </a:ln>
        </p:spPr>
        <p:txBody>
          <a:bodyPr anchorCtr="0" anchor="t" bIns="45700" lIns="54850" spcFirstLastPara="1" rIns="91425" wrap="square" tIns="91425">
            <a:noAutofit/>
          </a:bodyPr>
          <a:lstStyle/>
          <a:p>
            <a:pPr indent="-319088" lvl="0" marL="438150" rtl="0" algn="ctr">
              <a:spcBef>
                <a:spcPts val="0"/>
              </a:spcBef>
              <a:spcAft>
                <a:spcPts val="0"/>
              </a:spcAft>
              <a:buSzPts val="2240"/>
              <a:buFont typeface="Noto Sans Symbols"/>
              <a:buNone/>
            </a:pPr>
            <a:r>
              <a:rPr b="1" lang="en-US" u="sng"/>
              <a:t>Use Radio If…</a:t>
            </a:r>
            <a:endParaRPr/>
          </a:p>
          <a:p>
            <a:pPr indent="-319088" lvl="0" marL="438150" rtl="0" algn="l">
              <a:spcBef>
                <a:spcPts val="0"/>
              </a:spcBef>
              <a:spcAft>
                <a:spcPts val="0"/>
              </a:spcAft>
              <a:buSzPts val="2240"/>
              <a:buChar char="◼"/>
            </a:pPr>
            <a:r>
              <a:rPr lang="en-US"/>
              <a:t>Local business</a:t>
            </a:r>
            <a:endParaRPr/>
          </a:p>
          <a:p>
            <a:pPr indent="-319088" lvl="0" marL="438150" rtl="0" algn="l">
              <a:spcBef>
                <a:spcPts val="0"/>
              </a:spcBef>
              <a:spcAft>
                <a:spcPts val="0"/>
              </a:spcAft>
              <a:buSzPts val="2240"/>
              <a:buChar char="◼"/>
            </a:pPr>
            <a:r>
              <a:rPr lang="en-US"/>
              <a:t>Highly targeted audience</a:t>
            </a:r>
            <a:endParaRPr/>
          </a:p>
          <a:p>
            <a:pPr indent="-319088" lvl="0" marL="438150" rtl="0" algn="l">
              <a:spcBef>
                <a:spcPts val="0"/>
              </a:spcBef>
              <a:spcAft>
                <a:spcPts val="0"/>
              </a:spcAft>
              <a:buSzPts val="2240"/>
              <a:buChar char="◼"/>
            </a:pPr>
            <a:r>
              <a:rPr lang="en-US" u="sng"/>
              <a:t>Have small budget</a:t>
            </a:r>
            <a:endParaRPr/>
          </a:p>
          <a:p>
            <a:pPr indent="-319088" lvl="0" marL="438150" rtl="0" algn="l">
              <a:spcBef>
                <a:spcPts val="0"/>
              </a:spcBef>
              <a:spcAft>
                <a:spcPts val="0"/>
              </a:spcAft>
              <a:buSzPts val="2240"/>
              <a:buChar char="◼"/>
            </a:pPr>
            <a:r>
              <a:rPr lang="en-US"/>
              <a:t>Timing consideration</a:t>
            </a:r>
            <a:endParaRPr/>
          </a:p>
          <a:p>
            <a:pPr indent="-319088" lvl="0" marL="438150" rtl="0" algn="l">
              <a:spcBef>
                <a:spcPts val="0"/>
              </a:spcBef>
              <a:spcAft>
                <a:spcPts val="0"/>
              </a:spcAft>
              <a:buSzPts val="2240"/>
              <a:buChar char="◼"/>
            </a:pPr>
            <a:r>
              <a:rPr lang="en-US"/>
              <a:t>Align interests with program</a:t>
            </a:r>
            <a:endParaRPr/>
          </a:p>
          <a:p>
            <a:pPr indent="-319088" lvl="0" marL="438150" rtl="0" algn="l">
              <a:spcBef>
                <a:spcPts val="0"/>
              </a:spcBef>
              <a:spcAft>
                <a:spcPts val="0"/>
              </a:spcAft>
              <a:buSzPts val="2240"/>
              <a:buChar char="◼"/>
            </a:pPr>
            <a:r>
              <a:rPr lang="en-US"/>
              <a:t>Personal message with human voice</a:t>
            </a:r>
            <a:endParaRPr/>
          </a:p>
          <a:p>
            <a:pPr indent="-319088" lvl="0" marL="438150" rtl="0" algn="l">
              <a:spcBef>
                <a:spcPts val="0"/>
              </a:spcBef>
              <a:spcAft>
                <a:spcPts val="0"/>
              </a:spcAft>
              <a:buSzPts val="2240"/>
              <a:buChar char="◼"/>
            </a:pPr>
            <a:r>
              <a:rPr lang="en-US"/>
              <a:t>Works in musical form or strong in mental imagery</a:t>
            </a:r>
            <a:endParaRPr/>
          </a:p>
          <a:p>
            <a:pPr indent="-319088" lvl="0" marL="438150" rtl="0" algn="l">
              <a:spcBef>
                <a:spcPts val="0"/>
              </a:spcBef>
              <a:spcAft>
                <a:spcPts val="0"/>
              </a:spcAft>
              <a:buSzPts val="2240"/>
              <a:buChar char="◼"/>
            </a:pPr>
            <a:r>
              <a:rPr lang="en-US"/>
              <a:t>Need reminder message</a:t>
            </a:r>
            <a:endParaRPr/>
          </a:p>
          <a:p>
            <a:pPr indent="-176848" lvl="0" marL="438150" rtl="0" algn="l">
              <a:spcBef>
                <a:spcPts val="0"/>
              </a:spcBef>
              <a:spcAft>
                <a:spcPts val="0"/>
              </a:spcAft>
              <a:buSzPts val="2240"/>
              <a:buNone/>
            </a:pPr>
            <a:r>
              <a:t/>
            </a:r>
            <a:endParaRPr/>
          </a:p>
        </p:txBody>
      </p:sp>
      <p:sp>
        <p:nvSpPr>
          <p:cNvPr id="370" name="Google Shape;370;p32"/>
          <p:cNvSpPr/>
          <p:nvPr/>
        </p:nvSpPr>
        <p:spPr>
          <a:xfrm>
            <a:off x="4500562" y="1714488"/>
            <a:ext cx="4643438" cy="440120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2800"/>
              <a:buFont typeface="Noto Sans Symbols"/>
              <a:buNone/>
            </a:pPr>
            <a:r>
              <a:rPr b="1" lang="en-US" sz="2800" u="sng">
                <a:solidFill>
                  <a:schemeClr val="dk1"/>
                </a:solidFill>
                <a:latin typeface="Corbel"/>
                <a:ea typeface="Corbel"/>
                <a:cs typeface="Corbel"/>
                <a:sym typeface="Corbel"/>
              </a:rPr>
              <a:t>Use Television If…</a:t>
            </a:r>
            <a:endParaRPr/>
          </a:p>
          <a:p>
            <a:pPr indent="-177800" lvl="0" marL="0" marR="0" rtl="0" algn="l">
              <a:spcBef>
                <a:spcPts val="0"/>
              </a:spcBef>
              <a:spcAft>
                <a:spcPts val="0"/>
              </a:spcAft>
              <a:buClr>
                <a:schemeClr val="dk1"/>
              </a:buClr>
              <a:buSzPts val="2800"/>
              <a:buFont typeface="Noto Sans Symbols"/>
              <a:buChar char="▪"/>
            </a:pPr>
            <a:r>
              <a:rPr lang="en-US" sz="2800">
                <a:solidFill>
                  <a:schemeClr val="dk1"/>
                </a:solidFill>
                <a:latin typeface="Corbel"/>
                <a:ea typeface="Corbel"/>
                <a:cs typeface="Corbel"/>
                <a:sym typeface="Corbel"/>
              </a:rPr>
              <a:t>Want wider mass audience</a:t>
            </a:r>
            <a:endParaRPr/>
          </a:p>
          <a:p>
            <a:pPr indent="-177800" lvl="0" marL="0" marR="0" rtl="0" algn="l">
              <a:spcBef>
                <a:spcPts val="0"/>
              </a:spcBef>
              <a:spcAft>
                <a:spcPts val="0"/>
              </a:spcAft>
              <a:buClr>
                <a:schemeClr val="dk1"/>
              </a:buClr>
              <a:buSzPts val="2800"/>
              <a:buFont typeface="Noto Sans Symbols"/>
              <a:buChar char="▪"/>
            </a:pPr>
            <a:r>
              <a:rPr lang="en-US" sz="2800">
                <a:solidFill>
                  <a:schemeClr val="dk1"/>
                </a:solidFill>
                <a:latin typeface="Corbel"/>
                <a:ea typeface="Corbel"/>
                <a:cs typeface="Corbel"/>
                <a:sym typeface="Corbel"/>
              </a:rPr>
              <a:t>Align interests with program</a:t>
            </a:r>
            <a:endParaRPr/>
          </a:p>
          <a:p>
            <a:pPr indent="-177800" lvl="0" marL="0" marR="0" rtl="0" algn="l">
              <a:spcBef>
                <a:spcPts val="0"/>
              </a:spcBef>
              <a:spcAft>
                <a:spcPts val="0"/>
              </a:spcAft>
              <a:buClr>
                <a:schemeClr val="dk1"/>
              </a:buClr>
              <a:buSzPts val="2800"/>
              <a:buFont typeface="Noto Sans Symbols"/>
              <a:buChar char="▪"/>
            </a:pPr>
            <a:r>
              <a:rPr lang="en-US" sz="2800" u="sng">
                <a:solidFill>
                  <a:schemeClr val="dk1"/>
                </a:solidFill>
                <a:latin typeface="Corbel"/>
                <a:ea typeface="Corbel"/>
                <a:cs typeface="Corbel"/>
                <a:sym typeface="Corbel"/>
              </a:rPr>
              <a:t>Have Good budget</a:t>
            </a:r>
            <a:endParaRPr/>
          </a:p>
          <a:p>
            <a:pPr indent="-177800" lvl="0" marL="0" marR="0" rtl="0" algn="l">
              <a:spcBef>
                <a:spcPts val="0"/>
              </a:spcBef>
              <a:spcAft>
                <a:spcPts val="0"/>
              </a:spcAft>
              <a:buClr>
                <a:schemeClr val="dk1"/>
              </a:buClr>
              <a:buSzPts val="2800"/>
              <a:buFont typeface="Noto Sans Symbols"/>
              <a:buChar char="▪"/>
            </a:pPr>
            <a:r>
              <a:rPr lang="en-US" sz="2800">
                <a:solidFill>
                  <a:schemeClr val="dk1"/>
                </a:solidFill>
                <a:latin typeface="Corbel"/>
                <a:ea typeface="Corbel"/>
                <a:cs typeface="Corbel"/>
                <a:sym typeface="Corbel"/>
              </a:rPr>
              <a:t>Product needs both sight and sound</a:t>
            </a:r>
            <a:endParaRPr/>
          </a:p>
          <a:p>
            <a:pPr indent="-177800" lvl="0" marL="0" marR="0" rtl="0" algn="l">
              <a:spcBef>
                <a:spcPts val="0"/>
              </a:spcBef>
              <a:spcAft>
                <a:spcPts val="0"/>
              </a:spcAft>
              <a:buClr>
                <a:schemeClr val="dk1"/>
              </a:buClr>
              <a:buSzPts val="2800"/>
              <a:buFont typeface="Noto Sans Symbols"/>
              <a:buChar char="▪"/>
            </a:pPr>
            <a:r>
              <a:rPr lang="en-US" sz="2800">
                <a:solidFill>
                  <a:schemeClr val="dk1"/>
                </a:solidFill>
                <a:latin typeface="Corbel"/>
                <a:ea typeface="Corbel"/>
                <a:cs typeface="Corbel"/>
                <a:sym typeface="Corbel"/>
              </a:rPr>
              <a:t>Prove something to audience</a:t>
            </a:r>
            <a:endParaRPr/>
          </a:p>
          <a:p>
            <a:pPr indent="-177800" lvl="0" marL="0" marR="0" rtl="0" algn="l">
              <a:spcBef>
                <a:spcPts val="0"/>
              </a:spcBef>
              <a:spcAft>
                <a:spcPts val="0"/>
              </a:spcAft>
              <a:buClr>
                <a:schemeClr val="dk1"/>
              </a:buClr>
              <a:buSzPts val="2800"/>
              <a:buFont typeface="Noto Sans Symbols"/>
              <a:buChar char="▪"/>
            </a:pPr>
            <a:r>
              <a:rPr lang="en-US" sz="2800">
                <a:solidFill>
                  <a:schemeClr val="dk1"/>
                </a:solidFill>
                <a:latin typeface="Corbel"/>
                <a:ea typeface="Corbel"/>
                <a:cs typeface="Corbel"/>
                <a:sym typeface="Corbel"/>
              </a:rPr>
              <a:t>Halo effect</a:t>
            </a:r>
            <a:endParaRPr/>
          </a:p>
          <a:p>
            <a:pPr indent="-177800" lvl="0" marL="0" marR="0" rtl="0" algn="l">
              <a:spcBef>
                <a:spcPts val="0"/>
              </a:spcBef>
              <a:spcAft>
                <a:spcPts val="0"/>
              </a:spcAft>
              <a:buClr>
                <a:schemeClr val="dk1"/>
              </a:buClr>
              <a:buSzPts val="2800"/>
              <a:buFont typeface="Noto Sans Symbols"/>
              <a:buChar char="▪"/>
            </a:pPr>
            <a:r>
              <a:rPr lang="en-US" sz="2800">
                <a:solidFill>
                  <a:schemeClr val="dk1"/>
                </a:solidFill>
                <a:latin typeface="Corbel"/>
                <a:ea typeface="Corbel"/>
                <a:cs typeface="Corbel"/>
                <a:sym typeface="Corbel"/>
              </a:rPr>
              <a:t>Create or reinforce brand image and personality</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33"/>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4000">
                <a:solidFill>
                  <a:srgbClr val="FFC000"/>
                </a:solidFill>
              </a:rPr>
              <a:t>Using Broadcast Advertising</a:t>
            </a:r>
            <a:endParaRPr sz="4000">
              <a:solidFill>
                <a:srgbClr val="FFC000"/>
              </a:solidFill>
            </a:endParaRPr>
          </a:p>
        </p:txBody>
      </p:sp>
      <p:sp>
        <p:nvSpPr>
          <p:cNvPr id="376" name="Google Shape;376;p33"/>
          <p:cNvSpPr txBox="1"/>
          <p:nvPr>
            <p:ph idx="1" type="body"/>
          </p:nvPr>
        </p:nvSpPr>
        <p:spPr>
          <a:xfrm>
            <a:off x="71406" y="1500174"/>
            <a:ext cx="4471990" cy="4625975"/>
          </a:xfrm>
          <a:prstGeom prst="rect">
            <a:avLst/>
          </a:prstGeom>
          <a:noFill/>
          <a:ln>
            <a:noFill/>
          </a:ln>
        </p:spPr>
        <p:txBody>
          <a:bodyPr anchorCtr="0" anchor="t" bIns="45700" lIns="54850" spcFirstLastPara="1" rIns="91425" wrap="square" tIns="91425">
            <a:noAutofit/>
          </a:bodyPr>
          <a:lstStyle/>
          <a:p>
            <a:pPr indent="-319088" lvl="0" marL="438150" rtl="0" algn="ctr">
              <a:spcBef>
                <a:spcPts val="0"/>
              </a:spcBef>
              <a:spcAft>
                <a:spcPts val="0"/>
              </a:spcAft>
              <a:buSzPts val="2240"/>
              <a:buFont typeface="Noto Sans Symbols"/>
              <a:buNone/>
            </a:pPr>
            <a:r>
              <a:rPr b="1" lang="en-US" u="sng"/>
              <a:t>Use Movie Ads If…</a:t>
            </a:r>
            <a:endParaRPr/>
          </a:p>
          <a:p>
            <a:pPr indent="-319088" lvl="0" marL="438150" rtl="0" algn="l">
              <a:spcBef>
                <a:spcPts val="0"/>
              </a:spcBef>
              <a:spcAft>
                <a:spcPts val="0"/>
              </a:spcAft>
              <a:buSzPts val="2240"/>
              <a:buChar char="◼"/>
            </a:pPr>
            <a:r>
              <a:rPr lang="en-US"/>
              <a:t>National brand</a:t>
            </a:r>
            <a:endParaRPr/>
          </a:p>
          <a:p>
            <a:pPr indent="-319088" lvl="0" marL="438150" rtl="0" algn="l">
              <a:spcBef>
                <a:spcPts val="0"/>
              </a:spcBef>
              <a:spcAft>
                <a:spcPts val="0"/>
              </a:spcAft>
              <a:buSzPts val="2240"/>
              <a:buChar char="◼"/>
            </a:pPr>
            <a:r>
              <a:rPr lang="en-US"/>
              <a:t>Have budget to do high-quality commercials</a:t>
            </a:r>
            <a:endParaRPr/>
          </a:p>
          <a:p>
            <a:pPr indent="-319088" lvl="0" marL="438150" rtl="0" algn="l">
              <a:spcBef>
                <a:spcPts val="0"/>
              </a:spcBef>
              <a:spcAft>
                <a:spcPts val="0"/>
              </a:spcAft>
              <a:buSzPts val="2240"/>
              <a:buChar char="◼"/>
            </a:pPr>
            <a:r>
              <a:rPr lang="en-US"/>
              <a:t>Want to </a:t>
            </a:r>
            <a:r>
              <a:rPr lang="en-US" u="sng"/>
              <a:t>associate brand with movie stars</a:t>
            </a:r>
            <a:endParaRPr/>
          </a:p>
          <a:p>
            <a:pPr indent="-319088" lvl="0" marL="438150" rtl="0" algn="l">
              <a:spcBef>
                <a:spcPts val="0"/>
              </a:spcBef>
              <a:spcAft>
                <a:spcPts val="0"/>
              </a:spcAft>
              <a:buSzPts val="2240"/>
              <a:buChar char="◼"/>
            </a:pPr>
            <a:r>
              <a:rPr lang="en-US"/>
              <a:t>Movie audience matches brand’s target audience</a:t>
            </a:r>
            <a:endParaRPr/>
          </a:p>
          <a:p>
            <a:pPr indent="-319088" lvl="0" marL="438150" rtl="0" algn="l">
              <a:spcBef>
                <a:spcPts val="0"/>
              </a:spcBef>
              <a:spcAft>
                <a:spcPts val="0"/>
              </a:spcAft>
              <a:buSzPts val="2240"/>
              <a:buChar char="◼"/>
            </a:pPr>
            <a:r>
              <a:rPr lang="en-US"/>
              <a:t>Substantial visual impact and quality production</a:t>
            </a:r>
            <a:endParaRPr/>
          </a:p>
        </p:txBody>
      </p:sp>
      <p:sp>
        <p:nvSpPr>
          <p:cNvPr id="377" name="Google Shape;377;p33"/>
          <p:cNvSpPr/>
          <p:nvPr/>
        </p:nvSpPr>
        <p:spPr>
          <a:xfrm>
            <a:off x="4572000" y="1500174"/>
            <a:ext cx="4572000" cy="483209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2800"/>
              <a:buFont typeface="Noto Sans Symbols"/>
              <a:buNone/>
            </a:pPr>
            <a:r>
              <a:rPr b="1" lang="en-US" sz="2800" u="sng">
                <a:solidFill>
                  <a:schemeClr val="dk1"/>
                </a:solidFill>
                <a:latin typeface="Corbel"/>
                <a:ea typeface="Corbel"/>
                <a:cs typeface="Corbel"/>
                <a:sym typeface="Corbel"/>
              </a:rPr>
              <a:t>Use Placement If…</a:t>
            </a:r>
            <a:endParaRPr/>
          </a:p>
          <a:p>
            <a:pPr indent="-177800" lvl="0" marL="0" marR="0" rtl="0" algn="l">
              <a:spcBef>
                <a:spcPts val="0"/>
              </a:spcBef>
              <a:spcAft>
                <a:spcPts val="0"/>
              </a:spcAft>
              <a:buClr>
                <a:schemeClr val="dk1"/>
              </a:buClr>
              <a:buSzPts val="2800"/>
              <a:buFont typeface="Noto Sans Symbols"/>
              <a:buChar char="▪"/>
            </a:pPr>
            <a:r>
              <a:rPr lang="en-US" sz="2800">
                <a:solidFill>
                  <a:schemeClr val="dk1"/>
                </a:solidFill>
                <a:latin typeface="Corbel"/>
                <a:ea typeface="Corbel"/>
                <a:cs typeface="Corbel"/>
                <a:sym typeface="Corbel"/>
              </a:rPr>
              <a:t>Want to </a:t>
            </a:r>
            <a:r>
              <a:rPr lang="en-US" sz="2800" u="sng">
                <a:solidFill>
                  <a:schemeClr val="dk1"/>
                </a:solidFill>
                <a:latin typeface="Corbel"/>
                <a:ea typeface="Corbel"/>
                <a:cs typeface="Corbel"/>
                <a:sym typeface="Corbel"/>
              </a:rPr>
              <a:t>associate brand with stars and story</a:t>
            </a:r>
            <a:endParaRPr/>
          </a:p>
          <a:p>
            <a:pPr indent="-177800" lvl="0" marL="0" marR="0" rtl="0" algn="l">
              <a:spcBef>
                <a:spcPts val="0"/>
              </a:spcBef>
              <a:spcAft>
                <a:spcPts val="0"/>
              </a:spcAft>
              <a:buClr>
                <a:schemeClr val="dk1"/>
              </a:buClr>
              <a:buSzPts val="2800"/>
              <a:buFont typeface="Noto Sans Symbols"/>
              <a:buChar char="▪"/>
            </a:pPr>
            <a:r>
              <a:rPr lang="en-US" sz="2800">
                <a:solidFill>
                  <a:schemeClr val="dk1"/>
                </a:solidFill>
                <a:latin typeface="Corbel"/>
                <a:ea typeface="Corbel"/>
                <a:cs typeface="Corbel"/>
                <a:sym typeface="Corbel"/>
              </a:rPr>
              <a:t>Viewing audience matches brand’s target audience</a:t>
            </a:r>
            <a:endParaRPr/>
          </a:p>
          <a:p>
            <a:pPr indent="-177800" lvl="0" marL="0" marR="0" rtl="0" algn="l">
              <a:spcBef>
                <a:spcPts val="0"/>
              </a:spcBef>
              <a:spcAft>
                <a:spcPts val="0"/>
              </a:spcAft>
              <a:buClr>
                <a:schemeClr val="dk1"/>
              </a:buClr>
              <a:buSzPts val="2800"/>
              <a:buFont typeface="Noto Sans Symbols"/>
              <a:buChar char="▪"/>
            </a:pPr>
            <a:r>
              <a:rPr lang="en-US" sz="2800">
                <a:solidFill>
                  <a:schemeClr val="dk1"/>
                </a:solidFill>
                <a:latin typeface="Corbel"/>
                <a:ea typeface="Corbel"/>
                <a:cs typeface="Corbel"/>
                <a:sym typeface="Corbel"/>
              </a:rPr>
              <a:t>Natural fit between product and storyline</a:t>
            </a:r>
            <a:endParaRPr/>
          </a:p>
          <a:p>
            <a:pPr indent="-177800" lvl="0" marL="0" marR="0" rtl="0" algn="l">
              <a:spcBef>
                <a:spcPts val="0"/>
              </a:spcBef>
              <a:spcAft>
                <a:spcPts val="0"/>
              </a:spcAft>
              <a:buClr>
                <a:schemeClr val="dk1"/>
              </a:buClr>
              <a:buSzPts val="2800"/>
              <a:buFont typeface="Noto Sans Symbols"/>
              <a:buChar char="▪"/>
            </a:pPr>
            <a:r>
              <a:rPr lang="en-US" sz="2800">
                <a:solidFill>
                  <a:schemeClr val="dk1"/>
                </a:solidFill>
                <a:latin typeface="Corbel"/>
                <a:ea typeface="Corbel"/>
                <a:cs typeface="Corbel"/>
                <a:sym typeface="Corbel"/>
              </a:rPr>
              <a:t>Opportunity for brand as star</a:t>
            </a:r>
            <a:endParaRPr/>
          </a:p>
          <a:p>
            <a:pPr indent="-177800" lvl="0" marL="0" marR="0" rtl="0" algn="l">
              <a:spcBef>
                <a:spcPts val="0"/>
              </a:spcBef>
              <a:spcAft>
                <a:spcPts val="0"/>
              </a:spcAft>
              <a:buClr>
                <a:schemeClr val="dk1"/>
              </a:buClr>
              <a:buSzPts val="2800"/>
              <a:buFont typeface="Noto Sans Symbols"/>
              <a:buChar char="▪"/>
            </a:pPr>
            <a:r>
              <a:rPr lang="en-US" sz="2800">
                <a:solidFill>
                  <a:schemeClr val="dk1"/>
                </a:solidFill>
                <a:latin typeface="Corbel"/>
                <a:ea typeface="Corbel"/>
                <a:cs typeface="Corbel"/>
                <a:sym typeface="Corbel"/>
              </a:rPr>
              <a:t>Appeals to stakeholders</a:t>
            </a:r>
            <a:endParaRPr/>
          </a:p>
          <a:p>
            <a:pPr indent="-177800" lvl="0" marL="0" marR="0" rtl="0" algn="l">
              <a:spcBef>
                <a:spcPts val="0"/>
              </a:spcBef>
              <a:spcAft>
                <a:spcPts val="0"/>
              </a:spcAft>
              <a:buClr>
                <a:schemeClr val="dk1"/>
              </a:buClr>
              <a:buSzPts val="2800"/>
              <a:buFont typeface="Noto Sans Symbols"/>
              <a:buChar char="▪"/>
            </a:pPr>
            <a:r>
              <a:rPr lang="en-US" sz="2800">
                <a:solidFill>
                  <a:schemeClr val="dk1"/>
                </a:solidFill>
                <a:latin typeface="Corbel"/>
                <a:ea typeface="Corbel"/>
                <a:cs typeface="Corbel"/>
                <a:sym typeface="Corbel"/>
              </a:rPr>
              <a:t>Supporting ad campaign</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34"/>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SUMMARY</a:t>
            </a:r>
            <a:endParaRPr>
              <a:solidFill>
                <a:srgbClr val="FFC000"/>
              </a:solidFill>
            </a:endParaRPr>
          </a:p>
        </p:txBody>
      </p:sp>
      <p:sp>
        <p:nvSpPr>
          <p:cNvPr id="383" name="Google Shape;383;p34"/>
          <p:cNvSpPr txBox="1"/>
          <p:nvPr>
            <p:ph idx="1" type="body"/>
          </p:nvPr>
        </p:nvSpPr>
        <p:spPr>
          <a:xfrm>
            <a:off x="457200" y="1774825"/>
            <a:ext cx="8229600" cy="328612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lang="en-US"/>
              <a:t>The traditional radio stations are found on AM and FM and primarily serve local markets. AM and FM are only the beginning of the radio listener’s options, which also include public radio, cable and satellite radio, low-powered stations, and Web radio. Radio dramas engage the imagination, but radio is primarily a music-driven medium, which serves audiences defined by their musical tastes. Listeners can have a very intimate relationship with radio and can be quite loyal to their favorite stations, but radio also serves as background.</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sp>
        <p:nvSpPr>
          <p:cNvPr id="389" name="Google Shape;389;p35"/>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SUMMARY</a:t>
            </a:r>
            <a:endParaRPr/>
          </a:p>
        </p:txBody>
      </p:sp>
      <p:sp>
        <p:nvSpPr>
          <p:cNvPr id="390" name="Google Shape;390;p35"/>
          <p:cNvSpPr/>
          <p:nvPr/>
        </p:nvSpPr>
        <p:spPr>
          <a:xfrm>
            <a:off x="1922463" y="2973388"/>
            <a:ext cx="184150" cy="36671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391" name="Google Shape;391;p35"/>
          <p:cNvSpPr/>
          <p:nvPr/>
        </p:nvSpPr>
        <p:spPr>
          <a:xfrm>
            <a:off x="428596" y="1600200"/>
            <a:ext cx="8105804" cy="4967514"/>
          </a:xfrm>
          <a:prstGeom prst="rect">
            <a:avLst/>
          </a:prstGeom>
          <a:noFill/>
          <a:ln>
            <a:noFill/>
          </a:ln>
        </p:spPr>
        <p:txBody>
          <a:bodyPr anchorCtr="0" anchor="t" bIns="45700" lIns="91425" spcFirstLastPara="1" rIns="91425" wrap="square" tIns="45700">
            <a:spAutoFit/>
          </a:bodyPr>
          <a:lstStyle/>
          <a:p>
            <a:pPr indent="-334963" lvl="0" marL="334963" marR="0" rtl="0" algn="just">
              <a:spcBef>
                <a:spcPts val="0"/>
              </a:spcBef>
              <a:spcAft>
                <a:spcPts val="0"/>
              </a:spcAft>
              <a:buClr>
                <a:srgbClr val="336633"/>
              </a:buClr>
              <a:buSzPts val="2400"/>
              <a:buFont typeface="Times"/>
              <a:buChar char="•"/>
            </a:pPr>
            <a:r>
              <a:rPr lang="en-US" sz="2400">
                <a:solidFill>
                  <a:schemeClr val="dk1"/>
                </a:solidFill>
                <a:latin typeface="Corbel"/>
                <a:ea typeface="Corbel"/>
                <a:cs typeface="Corbel"/>
                <a:sym typeface="Corbel"/>
              </a:rPr>
              <a:t>Television is useful as a marketing communication medium because it works like a movie with story, action, emotions, and visual impact. TV audiences are fragmented, often irritated by advertising, and prone to avoidance. Audiences are measured in terms of ratings and share. TV’s greatest advantage is that it is pervasive and cost efficient when reaching a large number of viewers.</a:t>
            </a:r>
            <a:endParaRPr/>
          </a:p>
          <a:p>
            <a:pPr indent="-334963" lvl="0" marL="334963" marR="0" rtl="0" algn="just">
              <a:spcBef>
                <a:spcPts val="480"/>
              </a:spcBef>
              <a:spcAft>
                <a:spcPts val="0"/>
              </a:spcAft>
              <a:buClr>
                <a:srgbClr val="336633"/>
              </a:buClr>
              <a:buSzPts val="2400"/>
              <a:buFont typeface="Times"/>
              <a:buChar char="•"/>
            </a:pPr>
            <a:r>
              <a:rPr lang="en-US" sz="2400">
                <a:solidFill>
                  <a:schemeClr val="dk1"/>
                </a:solidFill>
                <a:latin typeface="Corbel"/>
                <a:ea typeface="Corbel"/>
                <a:cs typeface="Corbel"/>
                <a:sym typeface="Corbel"/>
              </a:rPr>
              <a:t>Movie theaters sell time for advertisements before their films. Marketing communication messages are also carried on discs, such as DVDs and Blu-ray, as well as in lobbies and other public spaces. Video-generated commercials, sponsored programs, and announcements can also be seen in supermarkets, transit stations, and waiting rooms. </a:t>
            </a:r>
            <a:endParaRPr sz="2400">
              <a:solidFill>
                <a:srgbClr val="000000"/>
              </a:solidFill>
              <a:latin typeface="Corbel"/>
              <a:ea typeface="Corbel"/>
              <a:cs typeface="Corbel"/>
              <a:sym typeface="Corbe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sp>
        <p:nvSpPr>
          <p:cNvPr id="396" name="Google Shape;396;p36"/>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fontScale="90000"/>
          </a:bodyPr>
          <a:lstStyle/>
          <a:p>
            <a:pPr indent="0" lvl="0" marL="0" rtl="0" algn="ctr">
              <a:spcBef>
                <a:spcPts val="0"/>
              </a:spcBef>
              <a:spcAft>
                <a:spcPts val="0"/>
              </a:spcAft>
              <a:buNone/>
            </a:pPr>
            <a:br>
              <a:rPr lang="en-US"/>
            </a:br>
            <a:r>
              <a:rPr lang="en-US"/>
              <a:t>THANK YOU</a:t>
            </a:r>
            <a:br>
              <a:rPr lang="en-US"/>
            </a:br>
            <a:endParaRPr/>
          </a:p>
        </p:txBody>
      </p:sp>
      <p:sp>
        <p:nvSpPr>
          <p:cNvPr id="397" name="Google Shape;397;p36"/>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p>
            <a:pPr indent="0" lvl="0" marL="0" marR="0" rtl="0" algn="ctr">
              <a:lnSpc>
                <a:spcPct val="100000"/>
              </a:lnSpc>
              <a:spcBef>
                <a:spcPts val="0"/>
              </a:spcBef>
              <a:spcAft>
                <a:spcPts val="0"/>
              </a:spcAft>
              <a:buClr>
                <a:schemeClr val="dk1"/>
              </a:buClr>
              <a:buSzPts val="4400"/>
              <a:buFont typeface="Arial"/>
              <a:buNone/>
            </a:pPr>
            <a:r>
              <a:rPr b="1" i="0" lang="en-US" sz="4400" u="none" cap="none" strike="noStrike">
                <a:latin typeface="Calibri"/>
                <a:ea typeface="Calibri"/>
                <a:cs typeface="Calibri"/>
                <a:sym typeface="Calibri"/>
              </a:rPr>
              <a:t>LECTURE 12 </a:t>
            </a:r>
            <a:r>
              <a:rPr b="1" i="0" lang="en-US" sz="3200" u="none" cap="none" strike="noStrike">
                <a:latin typeface="Calibri"/>
                <a:ea typeface="Calibri"/>
                <a:cs typeface="Calibri"/>
                <a:sym typeface="Calibri"/>
              </a:rPr>
              <a:t>BY DR. RAPHAEL OGUTU,</a:t>
            </a:r>
            <a:endParaRPr/>
          </a:p>
          <a:p>
            <a:pPr indent="0" lvl="0" marL="0" marR="0" rtl="0" algn="ctr">
              <a:lnSpc>
                <a:spcPct val="100000"/>
              </a:lnSpc>
              <a:spcBef>
                <a:spcPts val="560"/>
              </a:spcBef>
              <a:spcAft>
                <a:spcPts val="0"/>
              </a:spcAft>
              <a:buClr>
                <a:schemeClr val="dk1"/>
              </a:buClr>
              <a:buSzPts val="2800"/>
              <a:buFont typeface="Arial"/>
              <a:buNone/>
            </a:pPr>
            <a:r>
              <a:rPr b="1" lang="en-US">
                <a:latin typeface="Calibri"/>
                <a:ea typeface="Calibri"/>
                <a:cs typeface="Calibri"/>
                <a:sym typeface="Calibri"/>
              </a:rPr>
              <a:t>Mass Communication Department,</a:t>
            </a:r>
            <a:r>
              <a:rPr b="1" i="0" lang="en-US" u="none" cap="none" strike="noStrike">
                <a:latin typeface="Calibri"/>
                <a:ea typeface="Calibri"/>
                <a:cs typeface="Calibri"/>
                <a:sym typeface="Calibri"/>
              </a:rPr>
              <a:t> </a:t>
            </a:r>
            <a:endParaRPr/>
          </a:p>
          <a:p>
            <a:pPr indent="0" lvl="0" marL="0" marR="0" rtl="0" algn="ctr">
              <a:lnSpc>
                <a:spcPct val="100000"/>
              </a:lnSpc>
              <a:spcBef>
                <a:spcPts val="560"/>
              </a:spcBef>
              <a:spcAft>
                <a:spcPts val="0"/>
              </a:spcAft>
              <a:buClr>
                <a:schemeClr val="dk1"/>
              </a:buClr>
              <a:buSzPts val="2800"/>
              <a:buFont typeface="Arial"/>
              <a:buNone/>
            </a:pPr>
            <a:r>
              <a:rPr b="1" i="0" lang="en-US" u="none" cap="none" strike="noStrike">
                <a:latin typeface="Calibri"/>
                <a:ea typeface="Calibri"/>
                <a:cs typeface="Calibri"/>
                <a:sym typeface="Calibri"/>
              </a:rPr>
              <a:t>AFRICA NAZARENE UNIVERSITY</a:t>
            </a:r>
            <a:r>
              <a:rPr b="1" i="0" lang="en-US" u="none" cap="none" strike="noStrike">
                <a:solidFill>
                  <a:srgbClr val="FFFFFF"/>
                </a:solidFill>
                <a:latin typeface="Calibri"/>
                <a:ea typeface="Calibri"/>
                <a:cs typeface="Calibri"/>
                <a:sym typeface="Calibri"/>
              </a:rPr>
              <a:t>.</a:t>
            </a:r>
            <a:endParaRPr/>
          </a:p>
          <a:p>
            <a:pPr indent="0" lvl="0" marL="0" marR="0" rtl="0" algn="ctr">
              <a:lnSpc>
                <a:spcPct val="100000"/>
              </a:lnSpc>
              <a:spcBef>
                <a:spcPts val="560"/>
              </a:spcBef>
              <a:spcAft>
                <a:spcPts val="0"/>
              </a:spcAft>
              <a:buClr>
                <a:schemeClr val="accent1"/>
              </a:buClr>
              <a:buSzPts val="2800"/>
              <a:buFont typeface="Arial"/>
              <a:buNone/>
            </a:pPr>
            <a:r>
              <a:rPr b="1" i="0" lang="en-US" sz="2800" u="none" cap="none" strike="noStrike">
                <a:solidFill>
                  <a:schemeClr val="accent1"/>
                </a:solidFill>
                <a:latin typeface="Calibri"/>
                <a:ea typeface="Calibri"/>
                <a:cs typeface="Calibri"/>
                <a:sym typeface="Calibri"/>
              </a:rPr>
              <a:t>THE MAIN SOURCES OF REFERENCE: </a:t>
            </a:r>
            <a:endParaRPr b="1">
              <a:solidFill>
                <a:schemeClr val="accent1"/>
              </a:solidFill>
              <a:latin typeface="Calibri"/>
              <a:ea typeface="Calibri"/>
              <a:cs typeface="Calibri"/>
              <a:sym typeface="Calibri"/>
            </a:endParaRPr>
          </a:p>
          <a:p>
            <a:pPr indent="-152400" lvl="0" marL="0" marR="0" rtl="0" algn="l">
              <a:lnSpc>
                <a:spcPct val="100000"/>
              </a:lnSpc>
              <a:spcBef>
                <a:spcPts val="480"/>
              </a:spcBef>
              <a:spcAft>
                <a:spcPts val="0"/>
              </a:spcAft>
              <a:buClr>
                <a:schemeClr val="accent1"/>
              </a:buClr>
              <a:buSzPts val="2400"/>
              <a:buFont typeface="Noto Sans Symbols"/>
              <a:buChar char="▪"/>
            </a:pPr>
            <a:r>
              <a:rPr b="1" i="1" lang="en-US" sz="2400" u="none" cap="none" strike="noStrike">
                <a:solidFill>
                  <a:schemeClr val="accent1"/>
                </a:solidFill>
                <a:latin typeface="Calibri"/>
                <a:ea typeface="Calibri"/>
                <a:cs typeface="Calibri"/>
                <a:sym typeface="Calibri"/>
              </a:rPr>
              <a:t>Advertising &amp; IMC: Principles and Practice., </a:t>
            </a:r>
            <a:r>
              <a:rPr b="1" lang="en-US" sz="2400" u="none" cap="none" strike="noStrike">
                <a:solidFill>
                  <a:schemeClr val="accent1"/>
                </a:solidFill>
                <a:latin typeface="Calibri"/>
                <a:ea typeface="Calibri"/>
                <a:cs typeface="Calibri"/>
                <a:sym typeface="Calibri"/>
              </a:rPr>
              <a:t>Moriarty, Sandra  Mitchell, Nancy D  and Wells, William D.  </a:t>
            </a:r>
            <a:r>
              <a:rPr b="1" i="0" lang="en-US" sz="2400" u="none" cap="none" strike="noStrike">
                <a:solidFill>
                  <a:schemeClr val="accent1"/>
                </a:solidFill>
                <a:latin typeface="Calibri"/>
                <a:ea typeface="Calibri"/>
                <a:cs typeface="Calibri"/>
                <a:sym typeface="Calibri"/>
              </a:rPr>
              <a:t>14th edition. Pearson Prentice Hall Inc., 2009.</a:t>
            </a:r>
            <a:endParaRPr/>
          </a:p>
          <a:p>
            <a:pPr indent="-319088" lvl="0" marL="438150" rtl="0" algn="l">
              <a:spcBef>
                <a:spcPts val="0"/>
              </a:spcBef>
              <a:spcAft>
                <a:spcPts val="0"/>
              </a:spcAft>
              <a:buSzPts val="1920"/>
              <a:buChar char="◼"/>
            </a:pPr>
            <a:r>
              <a:rPr b="1" i="1" lang="en-US" sz="2400">
                <a:solidFill>
                  <a:schemeClr val="accent1"/>
                </a:solidFill>
              </a:rPr>
              <a:t>Contemporary Advertising and integrated marketing communications. </a:t>
            </a:r>
            <a:r>
              <a:rPr b="1" lang="en-US" sz="2400">
                <a:solidFill>
                  <a:schemeClr val="accent1"/>
                </a:solidFill>
              </a:rPr>
              <a:t>Arens, William. F., Weigold, Michael. F., and Arens, Christian. 13</a:t>
            </a:r>
            <a:r>
              <a:rPr b="1" baseline="30000" lang="en-US" sz="2400">
                <a:solidFill>
                  <a:schemeClr val="accent1"/>
                </a:solidFill>
              </a:rPr>
              <a:t>th</a:t>
            </a:r>
            <a:r>
              <a:rPr b="1" lang="en-US" sz="2400">
                <a:solidFill>
                  <a:schemeClr val="accent1"/>
                </a:solidFill>
              </a:rPr>
              <a:t> Ed. McGraw Hill Higher Education. 2011. </a:t>
            </a:r>
            <a:endParaRPr/>
          </a:p>
          <a:p>
            <a:pPr indent="-176848" lvl="0" marL="438150" rtl="0" algn="l">
              <a:spcBef>
                <a:spcPts val="0"/>
              </a:spcBef>
              <a:spcAft>
                <a:spcPts val="0"/>
              </a:spcAft>
              <a:buSzPts val="224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odule">
  <a:themeElements>
    <a:clrScheme name="Aspect">
      <a:dk1>
        <a:srgbClr val="000000"/>
      </a:dk1>
      <a:lt1>
        <a:srgbClr val="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Module">
  <a:themeElements>
    <a:clrScheme name="Aspect">
      <a:dk1>
        <a:srgbClr val="000000"/>
      </a:dk1>
      <a:lt1>
        <a:srgbClr val="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Override1.xml><?xml version="1.0" encoding="utf-8"?>
<a:themeOverride xmlns:a="http://schemas.openxmlformats.org/drawingml/2006/main" xmlns:r="http://schemas.openxmlformats.org/officeDocument/2006/relationships">
  <a:clrScheme name="Aspect">
    <a:dk1>
      <a:srgbClr val="000000"/>
    </a:dk1>
    <a:lt1>
      <a:srgbClr val="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ppt/theme/themeOverride2.xml><?xml version="1.0" encoding="utf-8"?>
<a:themeOverride xmlns:a="http://schemas.openxmlformats.org/drawingml/2006/main" xmlns:r="http://schemas.openxmlformats.org/officeDocument/2006/relationships">
  <a:clrScheme name="Aspect">
    <a:dk1>
      <a:srgbClr val="000000"/>
    </a:dk1>
    <a:lt1>
      <a:srgbClr val="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2001-06-18T21:30:27Z</dcterms:created>
  <dc:creator>Robert Key</dc:creator>
</cp:coreProperties>
</file>