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66" r:id="rId3"/>
    <p:sldId id="312" r:id="rId4"/>
    <p:sldId id="311" r:id="rId5"/>
    <p:sldId id="264" r:id="rId6"/>
    <p:sldId id="313" r:id="rId7"/>
    <p:sldId id="315" r:id="rId8"/>
    <p:sldId id="316" r:id="rId9"/>
    <p:sldId id="317" r:id="rId10"/>
    <p:sldId id="318" r:id="rId11"/>
    <p:sldId id="314" r:id="rId12"/>
    <p:sldId id="323" r:id="rId13"/>
    <p:sldId id="329" r:id="rId14"/>
    <p:sldId id="330" r:id="rId15"/>
    <p:sldId id="319" r:id="rId16"/>
    <p:sldId id="340" r:id="rId17"/>
    <p:sldId id="324" r:id="rId18"/>
    <p:sldId id="325" r:id="rId19"/>
    <p:sldId id="326" r:id="rId20"/>
    <p:sldId id="327" r:id="rId21"/>
    <p:sldId id="328" r:id="rId22"/>
    <p:sldId id="331" r:id="rId23"/>
    <p:sldId id="332" r:id="rId24"/>
    <p:sldId id="333" r:id="rId25"/>
    <p:sldId id="334" r:id="rId26"/>
    <p:sldId id="336" r:id="rId27"/>
    <p:sldId id="335" r:id="rId28"/>
    <p:sldId id="337" r:id="rId29"/>
    <p:sldId id="341" r:id="rId30"/>
    <p:sldId id="320" r:id="rId31"/>
    <p:sldId id="267" r:id="rId32"/>
    <p:sldId id="322" r:id="rId33"/>
    <p:sldId id="263" r:id="rId34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3" autoAdjust="0"/>
    <p:restoredTop sz="84444" autoAdjust="0"/>
  </p:normalViewPr>
  <p:slideViewPr>
    <p:cSldViewPr snapToGrid="0">
      <p:cViewPr varScale="1">
        <p:scale>
          <a:sx n="69" d="100"/>
          <a:sy n="69" d="100"/>
        </p:scale>
        <p:origin x="1003" y="7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Focus on Structured Query Language (SQL).</a:t>
          </a:r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/>
        </a:p>
      </dgm:t>
    </dgm:pt>
    <dgm:pt modelId="{BF1D1E15-5970-44D5-9693-E785CEF02B9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History of SQL </a:t>
          </a:r>
        </a:p>
      </dgm:t>
    </dgm:pt>
    <dgm:pt modelId="{93D9D778-55FF-4853-AB41-485859311CC8}" type="parTrans" cxnId="{0B0CD4DE-001D-4FA8-A604-E742F27B8B2B}">
      <dgm:prSet/>
      <dgm:spPr/>
      <dgm:t>
        <a:bodyPr/>
        <a:lstStyle/>
        <a:p>
          <a:endParaRPr lang="en-GB"/>
        </a:p>
      </dgm:t>
    </dgm:pt>
    <dgm:pt modelId="{7EA16768-68CF-4596-AA3F-94408B27A101}" type="sibTrans" cxnId="{0B0CD4DE-001D-4FA8-A604-E742F27B8B2B}">
      <dgm:prSet/>
      <dgm:spPr/>
      <dgm:t>
        <a:bodyPr/>
        <a:lstStyle/>
        <a:p>
          <a:endParaRPr lang="en-GB"/>
        </a:p>
      </dgm:t>
    </dgm:pt>
    <dgm:pt modelId="{AFFF1B13-E682-4D33-BB92-C634B46EEF9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Importance of SQL in database creation. </a:t>
          </a:r>
          <a:endParaRPr lang="en-GB" dirty="0"/>
        </a:p>
      </dgm:t>
    </dgm:pt>
    <dgm:pt modelId="{FA2679AA-4CED-420C-BAD3-D7440A141C9C}" type="parTrans" cxnId="{026EBC42-DA73-4473-9037-D9413D14EE8C}">
      <dgm:prSet/>
      <dgm:spPr/>
      <dgm:t>
        <a:bodyPr/>
        <a:lstStyle/>
        <a:p>
          <a:endParaRPr lang="en-GB"/>
        </a:p>
      </dgm:t>
    </dgm:pt>
    <dgm:pt modelId="{09971402-A4FE-45DB-A31D-3B0ED8657FF9}" type="sibTrans" cxnId="{026EBC42-DA73-4473-9037-D9413D14EE8C}">
      <dgm:prSet/>
      <dgm:spPr/>
      <dgm:t>
        <a:bodyPr/>
        <a:lstStyle/>
        <a:p>
          <a:endParaRPr lang="en-GB"/>
        </a:p>
      </dgm:t>
    </dgm:pt>
    <dgm:pt modelId="{6B3F6590-6C02-437C-9E48-7D6E19E1F56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Data definition languages (DDL) and data manipulation languages (DML). </a:t>
          </a:r>
          <a:endParaRPr lang="en-GB" dirty="0"/>
        </a:p>
      </dgm:t>
    </dgm:pt>
    <dgm:pt modelId="{8EE37337-1548-4BA1-9F96-C7440AAB931D}" type="parTrans" cxnId="{F0109A2C-5A9C-4F02-964E-16F6315BD790}">
      <dgm:prSet/>
      <dgm:spPr/>
      <dgm:t>
        <a:bodyPr/>
        <a:lstStyle/>
        <a:p>
          <a:endParaRPr lang="en-GB"/>
        </a:p>
      </dgm:t>
    </dgm:pt>
    <dgm:pt modelId="{DD42A445-F7C4-469D-9414-58AABBF23AC4}" type="sibTrans" cxnId="{F0109A2C-5A9C-4F02-964E-16F6315BD790}">
      <dgm:prSet/>
      <dgm:spPr/>
      <dgm:t>
        <a:bodyPr/>
        <a:lstStyle/>
        <a:p>
          <a:endParaRPr lang="en-GB"/>
        </a:p>
      </dgm:t>
    </dgm:pt>
    <dgm:pt modelId="{14274790-2D0F-41DE-8E7D-76B2C3243B1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SQL syntax while outlining the various rules.</a:t>
          </a:r>
          <a:endParaRPr lang="en-GB" dirty="0"/>
        </a:p>
      </dgm:t>
    </dgm:pt>
    <dgm:pt modelId="{AD62FD7F-5B2E-42CB-8113-F37B0FF0C287}" type="parTrans" cxnId="{607E4FAB-AC79-4DA3-B207-14030C9F96C5}">
      <dgm:prSet/>
      <dgm:spPr/>
      <dgm:t>
        <a:bodyPr/>
        <a:lstStyle/>
        <a:p>
          <a:endParaRPr lang="en-GB"/>
        </a:p>
      </dgm:t>
    </dgm:pt>
    <dgm:pt modelId="{3682D3A1-0D3C-443E-9CB5-1387C3023AC4}" type="sibTrans" cxnId="{607E4FAB-AC79-4DA3-B207-14030C9F96C5}">
      <dgm:prSet/>
      <dgm:spPr/>
      <dgm:t>
        <a:bodyPr/>
        <a:lstStyle/>
        <a:p>
          <a:endParaRPr lang="en-GB"/>
        </a:p>
      </dgm:t>
    </dgm:pt>
    <dgm:pt modelId="{D163AAC1-A2EB-4CC3-B0B5-A640E56A3A2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Install an SQL instance</a:t>
          </a:r>
          <a:endParaRPr lang="en-GB" dirty="0"/>
        </a:p>
      </dgm:t>
    </dgm:pt>
    <dgm:pt modelId="{9764CF5E-2204-47AA-AA43-CFE78B8F643A}" type="parTrans" cxnId="{6EBD441A-97A0-4B13-9122-D5C7F988C880}">
      <dgm:prSet/>
      <dgm:spPr/>
    </dgm:pt>
    <dgm:pt modelId="{16F86CD7-B47E-47BA-9114-529E516E462B}" type="sibTrans" cxnId="{6EBD441A-97A0-4B13-9122-D5C7F988C880}">
      <dgm:prSet/>
      <dgm:spPr/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6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6"/>
      <dgm:spPr/>
    </dgm:pt>
    <dgm:pt modelId="{49C21D5D-6668-462A-A568-44CE1F8B338A}" type="pres">
      <dgm:prSet presAssocID="{83E86990-8CED-4BDC-9CF9-910B50503B3A}" presName="vert1" presStyleCnt="0"/>
      <dgm:spPr/>
    </dgm:pt>
    <dgm:pt modelId="{444A0313-612B-4DD8-A6DB-1AA360E7AB13}" type="pres">
      <dgm:prSet presAssocID="{BF1D1E15-5970-44D5-9693-E785CEF02B95}" presName="thickLine" presStyleLbl="alignNode1" presStyleIdx="1" presStyleCnt="6"/>
      <dgm:spPr/>
    </dgm:pt>
    <dgm:pt modelId="{155A7C5C-5789-4ACC-A7E5-6DA0635224DC}" type="pres">
      <dgm:prSet presAssocID="{BF1D1E15-5970-44D5-9693-E785CEF02B95}" presName="horz1" presStyleCnt="0"/>
      <dgm:spPr/>
    </dgm:pt>
    <dgm:pt modelId="{7638815E-EEC4-4D8F-B8B4-134A18051302}" type="pres">
      <dgm:prSet presAssocID="{BF1D1E15-5970-44D5-9693-E785CEF02B95}" presName="tx1" presStyleLbl="revTx" presStyleIdx="1" presStyleCnt="6"/>
      <dgm:spPr/>
    </dgm:pt>
    <dgm:pt modelId="{DF4ADF9A-CF33-4075-9DF5-7833BBF23C0B}" type="pres">
      <dgm:prSet presAssocID="{BF1D1E15-5970-44D5-9693-E785CEF02B95}" presName="vert1" presStyleCnt="0"/>
      <dgm:spPr/>
    </dgm:pt>
    <dgm:pt modelId="{CCF43748-3AED-497C-B0E7-94D26E9F2104}" type="pres">
      <dgm:prSet presAssocID="{AFFF1B13-E682-4D33-BB92-C634B46EEF9B}" presName="thickLine" presStyleLbl="alignNode1" presStyleIdx="2" presStyleCnt="6"/>
      <dgm:spPr/>
    </dgm:pt>
    <dgm:pt modelId="{F2473EEF-55BC-4307-B6AE-E498A8FFCD0E}" type="pres">
      <dgm:prSet presAssocID="{AFFF1B13-E682-4D33-BB92-C634B46EEF9B}" presName="horz1" presStyleCnt="0"/>
      <dgm:spPr/>
    </dgm:pt>
    <dgm:pt modelId="{350F1716-6F50-4B47-8E22-EAD4C4648342}" type="pres">
      <dgm:prSet presAssocID="{AFFF1B13-E682-4D33-BB92-C634B46EEF9B}" presName="tx1" presStyleLbl="revTx" presStyleIdx="2" presStyleCnt="6"/>
      <dgm:spPr/>
    </dgm:pt>
    <dgm:pt modelId="{56882BDA-8FE0-4B93-A9B9-4AC6F78770F2}" type="pres">
      <dgm:prSet presAssocID="{AFFF1B13-E682-4D33-BB92-C634B46EEF9B}" presName="vert1" presStyleCnt="0"/>
      <dgm:spPr/>
    </dgm:pt>
    <dgm:pt modelId="{0E1B9EBB-9C5A-4903-84E0-0EC6DC3FA3EF}" type="pres">
      <dgm:prSet presAssocID="{6B3F6590-6C02-437C-9E48-7D6E19E1F569}" presName="thickLine" presStyleLbl="alignNode1" presStyleIdx="3" presStyleCnt="6"/>
      <dgm:spPr/>
    </dgm:pt>
    <dgm:pt modelId="{D0780486-53BA-478C-BC71-F3BEFE3F2C01}" type="pres">
      <dgm:prSet presAssocID="{6B3F6590-6C02-437C-9E48-7D6E19E1F569}" presName="horz1" presStyleCnt="0"/>
      <dgm:spPr/>
    </dgm:pt>
    <dgm:pt modelId="{5838D3A5-D698-4E6C-91A6-3598D1A93FB6}" type="pres">
      <dgm:prSet presAssocID="{6B3F6590-6C02-437C-9E48-7D6E19E1F569}" presName="tx1" presStyleLbl="revTx" presStyleIdx="3" presStyleCnt="6"/>
      <dgm:spPr/>
    </dgm:pt>
    <dgm:pt modelId="{979088DF-EC76-407A-B7CC-6F3D3DAF03DE}" type="pres">
      <dgm:prSet presAssocID="{6B3F6590-6C02-437C-9E48-7D6E19E1F569}" presName="vert1" presStyleCnt="0"/>
      <dgm:spPr/>
    </dgm:pt>
    <dgm:pt modelId="{C8B3F6E6-F1CC-4E93-A6B4-4D4BCB34512C}" type="pres">
      <dgm:prSet presAssocID="{14274790-2D0F-41DE-8E7D-76B2C3243B1E}" presName="thickLine" presStyleLbl="alignNode1" presStyleIdx="4" presStyleCnt="6"/>
      <dgm:spPr/>
    </dgm:pt>
    <dgm:pt modelId="{E38F8AD1-3837-43ED-BD2F-21BB41B4C504}" type="pres">
      <dgm:prSet presAssocID="{14274790-2D0F-41DE-8E7D-76B2C3243B1E}" presName="horz1" presStyleCnt="0"/>
      <dgm:spPr/>
    </dgm:pt>
    <dgm:pt modelId="{F841CC81-175B-490A-9096-2E07928C86BF}" type="pres">
      <dgm:prSet presAssocID="{14274790-2D0F-41DE-8E7D-76B2C3243B1E}" presName="tx1" presStyleLbl="revTx" presStyleIdx="4" presStyleCnt="6"/>
      <dgm:spPr/>
    </dgm:pt>
    <dgm:pt modelId="{8DFE69D0-CC2A-44A0-9100-0C325FE02176}" type="pres">
      <dgm:prSet presAssocID="{14274790-2D0F-41DE-8E7D-76B2C3243B1E}" presName="vert1" presStyleCnt="0"/>
      <dgm:spPr/>
    </dgm:pt>
    <dgm:pt modelId="{3A3C86F1-59F3-409A-86B6-E614A6DDCE46}" type="pres">
      <dgm:prSet presAssocID="{D163AAC1-A2EB-4CC3-B0B5-A640E56A3A20}" presName="thickLine" presStyleLbl="alignNode1" presStyleIdx="5" presStyleCnt="6"/>
      <dgm:spPr/>
    </dgm:pt>
    <dgm:pt modelId="{729F871B-9A11-48B4-A34D-B8DBEB0DAF93}" type="pres">
      <dgm:prSet presAssocID="{D163AAC1-A2EB-4CC3-B0B5-A640E56A3A20}" presName="horz1" presStyleCnt="0"/>
      <dgm:spPr/>
    </dgm:pt>
    <dgm:pt modelId="{9A261F10-C4EB-4A63-A450-18C2B8FEC3F8}" type="pres">
      <dgm:prSet presAssocID="{D163AAC1-A2EB-4CC3-B0B5-A640E56A3A20}" presName="tx1" presStyleLbl="revTx" presStyleIdx="5" presStyleCnt="6"/>
      <dgm:spPr/>
    </dgm:pt>
    <dgm:pt modelId="{37E9D6F1-DF22-4598-8DA6-8D961BE8EEC9}" type="pres">
      <dgm:prSet presAssocID="{D163AAC1-A2EB-4CC3-B0B5-A640E56A3A20}" presName="vert1" presStyleCnt="0"/>
      <dgm:spPr/>
    </dgm:pt>
  </dgm:ptLst>
  <dgm:cxnLst>
    <dgm:cxn modelId="{6EBD441A-97A0-4B13-9122-D5C7F988C880}" srcId="{B1495261-28BE-427B-90E9-927E6DB9ACDF}" destId="{D163AAC1-A2EB-4CC3-B0B5-A640E56A3A20}" srcOrd="5" destOrd="0" parTransId="{9764CF5E-2204-47AA-AA43-CFE78B8F643A}" sibTransId="{16F86CD7-B47E-47BA-9114-529E516E462B}"/>
    <dgm:cxn modelId="{6708C529-85C5-4DA5-B311-D15C03091006}" type="presOf" srcId="{14274790-2D0F-41DE-8E7D-76B2C3243B1E}" destId="{F841CC81-175B-490A-9096-2E07928C86BF}" srcOrd="0" destOrd="0" presId="urn:microsoft.com/office/officeart/2008/layout/LinedList"/>
    <dgm:cxn modelId="{F0109A2C-5A9C-4F02-964E-16F6315BD790}" srcId="{B1495261-28BE-427B-90E9-927E6DB9ACDF}" destId="{6B3F6590-6C02-437C-9E48-7D6E19E1F569}" srcOrd="3" destOrd="0" parTransId="{8EE37337-1548-4BA1-9F96-C7440AAB931D}" sibTransId="{DD42A445-F7C4-469D-9414-58AABBF23AC4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BEBC4441-A2E4-4484-8357-6CCD15423527}" type="presOf" srcId="{6B3F6590-6C02-437C-9E48-7D6E19E1F569}" destId="{5838D3A5-D698-4E6C-91A6-3598D1A93FB6}" srcOrd="0" destOrd="0" presId="urn:microsoft.com/office/officeart/2008/layout/LinedList"/>
    <dgm:cxn modelId="{026EBC42-DA73-4473-9037-D9413D14EE8C}" srcId="{B1495261-28BE-427B-90E9-927E6DB9ACDF}" destId="{AFFF1B13-E682-4D33-BB92-C634B46EEF9B}" srcOrd="2" destOrd="0" parTransId="{FA2679AA-4CED-420C-BAD3-D7440A141C9C}" sibTransId="{09971402-A4FE-45DB-A31D-3B0ED8657FF9}"/>
    <dgm:cxn modelId="{4DC49E45-B732-45E4-AA97-F2334EB79B7E}" type="presOf" srcId="{D163AAC1-A2EB-4CC3-B0B5-A640E56A3A20}" destId="{9A261F10-C4EB-4A63-A450-18C2B8FEC3F8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607E4FAB-AC79-4DA3-B207-14030C9F96C5}" srcId="{B1495261-28BE-427B-90E9-927E6DB9ACDF}" destId="{14274790-2D0F-41DE-8E7D-76B2C3243B1E}" srcOrd="4" destOrd="0" parTransId="{AD62FD7F-5B2E-42CB-8113-F37B0FF0C287}" sibTransId="{3682D3A1-0D3C-443E-9CB5-1387C3023AC4}"/>
    <dgm:cxn modelId="{D509CFC2-35CA-4F3C-96A5-CC11627737B6}" type="presOf" srcId="{BF1D1E15-5970-44D5-9693-E785CEF02B95}" destId="{7638815E-EEC4-4D8F-B8B4-134A18051302}" srcOrd="0" destOrd="0" presId="urn:microsoft.com/office/officeart/2008/layout/LinedList"/>
    <dgm:cxn modelId="{001F77C5-9735-4EF9-AEAE-32B0D7FA9895}" type="presOf" srcId="{AFFF1B13-E682-4D33-BB92-C634B46EEF9B}" destId="{350F1716-6F50-4B47-8E22-EAD4C4648342}" srcOrd="0" destOrd="0" presId="urn:microsoft.com/office/officeart/2008/layout/LinedList"/>
    <dgm:cxn modelId="{0B0CD4DE-001D-4FA8-A604-E742F27B8B2B}" srcId="{B1495261-28BE-427B-90E9-927E6DB9ACDF}" destId="{BF1D1E15-5970-44D5-9693-E785CEF02B95}" srcOrd="1" destOrd="0" parTransId="{93D9D778-55FF-4853-AB41-485859311CC8}" sibTransId="{7EA16768-68CF-4596-AA3F-94408B27A101}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68440FA1-5325-4791-8E86-882606148639}" type="presParOf" srcId="{9059075C-B412-4190-A197-5CC2E986FEB1}" destId="{444A0313-612B-4DD8-A6DB-1AA360E7AB13}" srcOrd="2" destOrd="0" presId="urn:microsoft.com/office/officeart/2008/layout/LinedList"/>
    <dgm:cxn modelId="{EC822DD9-0D34-495E-AFBB-E8E9770A5BE7}" type="presParOf" srcId="{9059075C-B412-4190-A197-5CC2E986FEB1}" destId="{155A7C5C-5789-4ACC-A7E5-6DA0635224DC}" srcOrd="3" destOrd="0" presId="urn:microsoft.com/office/officeart/2008/layout/LinedList"/>
    <dgm:cxn modelId="{B98A7C35-B8F2-4638-A58F-9EE56A7F49F8}" type="presParOf" srcId="{155A7C5C-5789-4ACC-A7E5-6DA0635224DC}" destId="{7638815E-EEC4-4D8F-B8B4-134A18051302}" srcOrd="0" destOrd="0" presId="urn:microsoft.com/office/officeart/2008/layout/LinedList"/>
    <dgm:cxn modelId="{63EB7CEA-19E0-417D-97EA-94FF1A03E06A}" type="presParOf" srcId="{155A7C5C-5789-4ACC-A7E5-6DA0635224DC}" destId="{DF4ADF9A-CF33-4075-9DF5-7833BBF23C0B}" srcOrd="1" destOrd="0" presId="urn:microsoft.com/office/officeart/2008/layout/LinedList"/>
    <dgm:cxn modelId="{BF973A9C-0205-426A-9ECC-592D85DAEC19}" type="presParOf" srcId="{9059075C-B412-4190-A197-5CC2E986FEB1}" destId="{CCF43748-3AED-497C-B0E7-94D26E9F2104}" srcOrd="4" destOrd="0" presId="urn:microsoft.com/office/officeart/2008/layout/LinedList"/>
    <dgm:cxn modelId="{DDC1897D-9050-4B87-8A9B-1DDEFB08BD33}" type="presParOf" srcId="{9059075C-B412-4190-A197-5CC2E986FEB1}" destId="{F2473EEF-55BC-4307-B6AE-E498A8FFCD0E}" srcOrd="5" destOrd="0" presId="urn:microsoft.com/office/officeart/2008/layout/LinedList"/>
    <dgm:cxn modelId="{4A1512EB-3964-4EDD-A5A1-2BE6A9D6E9A5}" type="presParOf" srcId="{F2473EEF-55BC-4307-B6AE-E498A8FFCD0E}" destId="{350F1716-6F50-4B47-8E22-EAD4C4648342}" srcOrd="0" destOrd="0" presId="urn:microsoft.com/office/officeart/2008/layout/LinedList"/>
    <dgm:cxn modelId="{FFEDFDA1-A9D3-4876-93DF-AB61F9065110}" type="presParOf" srcId="{F2473EEF-55BC-4307-B6AE-E498A8FFCD0E}" destId="{56882BDA-8FE0-4B93-A9B9-4AC6F78770F2}" srcOrd="1" destOrd="0" presId="urn:microsoft.com/office/officeart/2008/layout/LinedList"/>
    <dgm:cxn modelId="{1AAC43B6-F1A6-496E-8F15-A71CBAEDF192}" type="presParOf" srcId="{9059075C-B412-4190-A197-5CC2E986FEB1}" destId="{0E1B9EBB-9C5A-4903-84E0-0EC6DC3FA3EF}" srcOrd="6" destOrd="0" presId="urn:microsoft.com/office/officeart/2008/layout/LinedList"/>
    <dgm:cxn modelId="{81918F53-C95F-4D09-A4C7-67721659DB44}" type="presParOf" srcId="{9059075C-B412-4190-A197-5CC2E986FEB1}" destId="{D0780486-53BA-478C-BC71-F3BEFE3F2C01}" srcOrd="7" destOrd="0" presId="urn:microsoft.com/office/officeart/2008/layout/LinedList"/>
    <dgm:cxn modelId="{C69AF53E-566B-4F16-B530-4D6949926C33}" type="presParOf" srcId="{D0780486-53BA-478C-BC71-F3BEFE3F2C01}" destId="{5838D3A5-D698-4E6C-91A6-3598D1A93FB6}" srcOrd="0" destOrd="0" presId="urn:microsoft.com/office/officeart/2008/layout/LinedList"/>
    <dgm:cxn modelId="{8510AFB7-17E6-4D86-BF28-92DFCD868C10}" type="presParOf" srcId="{D0780486-53BA-478C-BC71-F3BEFE3F2C01}" destId="{979088DF-EC76-407A-B7CC-6F3D3DAF03DE}" srcOrd="1" destOrd="0" presId="urn:microsoft.com/office/officeart/2008/layout/LinedList"/>
    <dgm:cxn modelId="{FD318326-0705-4879-B733-3D1EBEF8118E}" type="presParOf" srcId="{9059075C-B412-4190-A197-5CC2E986FEB1}" destId="{C8B3F6E6-F1CC-4E93-A6B4-4D4BCB34512C}" srcOrd="8" destOrd="0" presId="urn:microsoft.com/office/officeart/2008/layout/LinedList"/>
    <dgm:cxn modelId="{446E0BD7-DA08-402D-8E4E-C06C8B1D1B6B}" type="presParOf" srcId="{9059075C-B412-4190-A197-5CC2E986FEB1}" destId="{E38F8AD1-3837-43ED-BD2F-21BB41B4C504}" srcOrd="9" destOrd="0" presId="urn:microsoft.com/office/officeart/2008/layout/LinedList"/>
    <dgm:cxn modelId="{2EDA2894-59CF-46D8-B88C-608126771468}" type="presParOf" srcId="{E38F8AD1-3837-43ED-BD2F-21BB41B4C504}" destId="{F841CC81-175B-490A-9096-2E07928C86BF}" srcOrd="0" destOrd="0" presId="urn:microsoft.com/office/officeart/2008/layout/LinedList"/>
    <dgm:cxn modelId="{95D8F562-D555-4687-8008-CB9D64FA72C6}" type="presParOf" srcId="{E38F8AD1-3837-43ED-BD2F-21BB41B4C504}" destId="{8DFE69D0-CC2A-44A0-9100-0C325FE02176}" srcOrd="1" destOrd="0" presId="urn:microsoft.com/office/officeart/2008/layout/LinedList"/>
    <dgm:cxn modelId="{0B08DF92-7370-4272-A939-3FD8E021B631}" type="presParOf" srcId="{9059075C-B412-4190-A197-5CC2E986FEB1}" destId="{3A3C86F1-59F3-409A-86B6-E614A6DDCE46}" srcOrd="10" destOrd="0" presId="urn:microsoft.com/office/officeart/2008/layout/LinedList"/>
    <dgm:cxn modelId="{C424457C-AB7C-4C00-822F-6F37CA5DB1BE}" type="presParOf" srcId="{9059075C-B412-4190-A197-5CC2E986FEB1}" destId="{729F871B-9A11-48B4-A34D-B8DBEB0DAF93}" srcOrd="11" destOrd="0" presId="urn:microsoft.com/office/officeart/2008/layout/LinedList"/>
    <dgm:cxn modelId="{2F1C2F9E-CD9C-4FEC-9C3D-D9D00ACAE3F4}" type="presParOf" srcId="{729F871B-9A11-48B4-A34D-B8DBEB0DAF93}" destId="{9A261F10-C4EB-4A63-A450-18C2B8FEC3F8}" srcOrd="0" destOrd="0" presId="urn:microsoft.com/office/officeart/2008/layout/LinedList"/>
    <dgm:cxn modelId="{63FC0AF1-7BE9-4B95-A6D5-AF158A522D62}" type="presParOf" srcId="{729F871B-9A11-48B4-A34D-B8DBEB0DAF93}" destId="{37E9D6F1-DF22-4598-8DA6-8D961BE8EEC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Understand the importance of the Structured Query Language (SQL)</a:t>
          </a:r>
          <a:endParaRPr lang="en-US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/>
        </a:p>
      </dgm:t>
    </dgm:pt>
    <dgm:pt modelId="{C28DB25C-538C-4C7B-B0AC-68358E31492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Outline the difference between Data Definition Languages (DDL) and Data Manipulation Languages (DML)</a:t>
          </a:r>
          <a:endParaRPr lang="en-GB" dirty="0"/>
        </a:p>
      </dgm:t>
    </dgm:pt>
    <dgm:pt modelId="{F7D17278-1B0C-483D-9DF0-0BDF3229F928}" type="parTrans" cxnId="{825B07AB-2D07-4744-9595-54F5259964FC}">
      <dgm:prSet/>
      <dgm:spPr/>
      <dgm:t>
        <a:bodyPr/>
        <a:lstStyle/>
        <a:p>
          <a:endParaRPr lang="en-GB"/>
        </a:p>
      </dgm:t>
    </dgm:pt>
    <dgm:pt modelId="{E5B04FDE-5664-4B26-B9BB-03C2654E1CFA}" type="sibTrans" cxnId="{825B07AB-2D07-4744-9595-54F5259964FC}">
      <dgm:prSet/>
      <dgm:spPr/>
      <dgm:t>
        <a:bodyPr/>
        <a:lstStyle/>
        <a:p>
          <a:endParaRPr lang="en-GB"/>
        </a:p>
      </dgm:t>
    </dgm:pt>
    <dgm:pt modelId="{564E6090-302C-42A4-BEC5-D10FD962DA7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Understand the syntax of the SQL language</a:t>
          </a:r>
          <a:endParaRPr lang="en-GB" dirty="0"/>
        </a:p>
      </dgm:t>
    </dgm:pt>
    <dgm:pt modelId="{66CE52CD-4EE8-4DC0-AB57-02D3ABCD727D}" type="parTrans" cxnId="{0DC91649-1A69-40A8-B2F4-165D3AC25CC0}">
      <dgm:prSet/>
      <dgm:spPr/>
      <dgm:t>
        <a:bodyPr/>
        <a:lstStyle/>
        <a:p>
          <a:endParaRPr lang="en-GB"/>
        </a:p>
      </dgm:t>
    </dgm:pt>
    <dgm:pt modelId="{5CC13549-203A-4319-AFAE-48D2EE2AB07F}" type="sibTrans" cxnId="{0DC91649-1A69-40A8-B2F4-165D3AC25CC0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3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3"/>
      <dgm:spPr/>
    </dgm:pt>
    <dgm:pt modelId="{49C21D5D-6668-462A-A568-44CE1F8B338A}" type="pres">
      <dgm:prSet presAssocID="{83E86990-8CED-4BDC-9CF9-910B50503B3A}" presName="vert1" presStyleCnt="0"/>
      <dgm:spPr/>
    </dgm:pt>
    <dgm:pt modelId="{6FBBC36D-505E-42F3-8340-140A37CEC853}" type="pres">
      <dgm:prSet presAssocID="{C28DB25C-538C-4C7B-B0AC-68358E31492B}" presName="thickLine" presStyleLbl="alignNode1" presStyleIdx="1" presStyleCnt="3"/>
      <dgm:spPr/>
    </dgm:pt>
    <dgm:pt modelId="{E8138C15-1845-4F99-824E-D51ED9791FDC}" type="pres">
      <dgm:prSet presAssocID="{C28DB25C-538C-4C7B-B0AC-68358E31492B}" presName="horz1" presStyleCnt="0"/>
      <dgm:spPr/>
    </dgm:pt>
    <dgm:pt modelId="{09DD8667-30DC-4BD1-9437-2EF00ED73FC4}" type="pres">
      <dgm:prSet presAssocID="{C28DB25C-538C-4C7B-B0AC-68358E31492B}" presName="tx1" presStyleLbl="revTx" presStyleIdx="1" presStyleCnt="3"/>
      <dgm:spPr/>
    </dgm:pt>
    <dgm:pt modelId="{E7380D9F-36BD-48AA-B163-E4284B7222C6}" type="pres">
      <dgm:prSet presAssocID="{C28DB25C-538C-4C7B-B0AC-68358E31492B}" presName="vert1" presStyleCnt="0"/>
      <dgm:spPr/>
    </dgm:pt>
    <dgm:pt modelId="{C518E8CA-7D9D-4C2E-A03C-09B471621B97}" type="pres">
      <dgm:prSet presAssocID="{564E6090-302C-42A4-BEC5-D10FD962DA77}" presName="thickLine" presStyleLbl="alignNode1" presStyleIdx="2" presStyleCnt="3"/>
      <dgm:spPr/>
    </dgm:pt>
    <dgm:pt modelId="{FC2E2621-7282-4423-8284-7E03D39F8144}" type="pres">
      <dgm:prSet presAssocID="{564E6090-302C-42A4-BEC5-D10FD962DA77}" presName="horz1" presStyleCnt="0"/>
      <dgm:spPr/>
    </dgm:pt>
    <dgm:pt modelId="{45BDA4DD-3A57-4792-BD1F-023CD8418164}" type="pres">
      <dgm:prSet presAssocID="{564E6090-302C-42A4-BEC5-D10FD962DA77}" presName="tx1" presStyleLbl="revTx" presStyleIdx="2" presStyleCnt="3"/>
      <dgm:spPr/>
    </dgm:pt>
    <dgm:pt modelId="{7E06AEEC-01BA-41ED-8877-748DDBA7D6DA}" type="pres">
      <dgm:prSet presAssocID="{564E6090-302C-42A4-BEC5-D10FD962DA77}" presName="vert1" presStyleCnt="0"/>
      <dgm:spPr/>
    </dgm:pt>
  </dgm:ptLst>
  <dgm:cxnLst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0DC91649-1A69-40A8-B2F4-165D3AC25CC0}" srcId="{B1495261-28BE-427B-90E9-927E6DB9ACDF}" destId="{564E6090-302C-42A4-BEC5-D10FD962DA77}" srcOrd="2" destOrd="0" parTransId="{66CE52CD-4EE8-4DC0-AB57-02D3ABCD727D}" sibTransId="{5CC13549-203A-4319-AFAE-48D2EE2AB07F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11968EA3-147E-41DD-AF7A-5C7AEDEFAB6E}" type="presOf" srcId="{564E6090-302C-42A4-BEC5-D10FD962DA77}" destId="{45BDA4DD-3A57-4792-BD1F-023CD8418164}" srcOrd="0" destOrd="0" presId="urn:microsoft.com/office/officeart/2008/layout/LinedList"/>
    <dgm:cxn modelId="{825B07AB-2D07-4744-9595-54F5259964FC}" srcId="{B1495261-28BE-427B-90E9-927E6DB9ACDF}" destId="{C28DB25C-538C-4C7B-B0AC-68358E31492B}" srcOrd="1" destOrd="0" parTransId="{F7D17278-1B0C-483D-9DF0-0BDF3229F928}" sibTransId="{E5B04FDE-5664-4B26-B9BB-03C2654E1CFA}"/>
    <dgm:cxn modelId="{DA347CF2-535D-4488-8BDE-2551C7458539}" type="presOf" srcId="{C28DB25C-538C-4C7B-B0AC-68358E31492B}" destId="{09DD8667-30DC-4BD1-9437-2EF00ED73FC4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12A506C0-6075-4178-94D7-586B6F760998}" type="presParOf" srcId="{9059075C-B412-4190-A197-5CC2E986FEB1}" destId="{6FBBC36D-505E-42F3-8340-140A37CEC853}" srcOrd="2" destOrd="0" presId="urn:microsoft.com/office/officeart/2008/layout/LinedList"/>
    <dgm:cxn modelId="{D8A56CF4-42E8-403B-81FF-1FBEB62D62D6}" type="presParOf" srcId="{9059075C-B412-4190-A197-5CC2E986FEB1}" destId="{E8138C15-1845-4F99-824E-D51ED9791FDC}" srcOrd="3" destOrd="0" presId="urn:microsoft.com/office/officeart/2008/layout/LinedList"/>
    <dgm:cxn modelId="{82505DBA-B51A-449D-93E0-D34D0E15A20E}" type="presParOf" srcId="{E8138C15-1845-4F99-824E-D51ED9791FDC}" destId="{09DD8667-30DC-4BD1-9437-2EF00ED73FC4}" srcOrd="0" destOrd="0" presId="urn:microsoft.com/office/officeart/2008/layout/LinedList"/>
    <dgm:cxn modelId="{52407993-2765-4800-9071-0AD0F7B26083}" type="presParOf" srcId="{E8138C15-1845-4F99-824E-D51ED9791FDC}" destId="{E7380D9F-36BD-48AA-B163-E4284B7222C6}" srcOrd="1" destOrd="0" presId="urn:microsoft.com/office/officeart/2008/layout/LinedList"/>
    <dgm:cxn modelId="{69365520-26F4-4F78-A9BF-07F6840DF999}" type="presParOf" srcId="{9059075C-B412-4190-A197-5CC2E986FEB1}" destId="{C518E8CA-7D9D-4C2E-A03C-09B471621B97}" srcOrd="4" destOrd="0" presId="urn:microsoft.com/office/officeart/2008/layout/LinedList"/>
    <dgm:cxn modelId="{43C96647-A69A-48F3-B0F2-48CEA1B80C93}" type="presParOf" srcId="{9059075C-B412-4190-A197-5CC2E986FEB1}" destId="{FC2E2621-7282-4423-8284-7E03D39F8144}" srcOrd="5" destOrd="0" presId="urn:microsoft.com/office/officeart/2008/layout/LinedList"/>
    <dgm:cxn modelId="{3B1520F7-3929-4230-8D7E-82BD1E077F8B}" type="presParOf" srcId="{FC2E2621-7282-4423-8284-7E03D39F8144}" destId="{45BDA4DD-3A57-4792-BD1F-023CD8418164}" srcOrd="0" destOrd="0" presId="urn:microsoft.com/office/officeart/2008/layout/LinedList"/>
    <dgm:cxn modelId="{6952D160-9108-4EF9-B4E6-511F28B0F5CD}" type="presParOf" srcId="{FC2E2621-7282-4423-8284-7E03D39F8144}" destId="{7E06AEEC-01BA-41ED-8877-748DDBA7D6D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4000"/>
            <a:t>Introduced SQL. </a:t>
          </a:r>
          <a:endParaRPr lang="en-US" sz="40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8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800"/>
        </a:p>
      </dgm:t>
    </dgm:pt>
    <dgm:pt modelId="{9C2731C3-8E36-48FD-8B8A-4C397B12EB0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4000" dirty="0"/>
            <a:t>Defining the term SQL</a:t>
          </a:r>
        </a:p>
      </dgm:t>
    </dgm:pt>
    <dgm:pt modelId="{A060C2A0-0346-46F6-BE9C-B794A594D044}" type="parTrans" cxnId="{01E944A9-39AB-4735-A83E-3CEDE4AD83C6}">
      <dgm:prSet/>
      <dgm:spPr/>
      <dgm:t>
        <a:bodyPr/>
        <a:lstStyle/>
        <a:p>
          <a:endParaRPr lang="en-GB"/>
        </a:p>
      </dgm:t>
    </dgm:pt>
    <dgm:pt modelId="{C1B4FDAA-98C6-46B1-9821-BD07656E79FA}" type="sibTrans" cxnId="{01E944A9-39AB-4735-A83E-3CEDE4AD83C6}">
      <dgm:prSet/>
      <dgm:spPr/>
      <dgm:t>
        <a:bodyPr/>
        <a:lstStyle/>
        <a:p>
          <a:endParaRPr lang="en-GB"/>
        </a:p>
      </dgm:t>
    </dgm:pt>
    <dgm:pt modelId="{DCD79F6D-D558-47DB-92E0-C8302057F59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4000" dirty="0"/>
            <a:t>The history of SQL</a:t>
          </a:r>
        </a:p>
      </dgm:t>
    </dgm:pt>
    <dgm:pt modelId="{7198B90C-5064-48EE-AF06-4CE407CE85D7}" type="parTrans" cxnId="{A2ECCDE7-6428-4574-A6A6-184076EC434C}">
      <dgm:prSet/>
      <dgm:spPr/>
      <dgm:t>
        <a:bodyPr/>
        <a:lstStyle/>
        <a:p>
          <a:endParaRPr lang="en-GB"/>
        </a:p>
      </dgm:t>
    </dgm:pt>
    <dgm:pt modelId="{38004D64-E8E9-46A2-9EEF-56C87F1E2D9E}" type="sibTrans" cxnId="{A2ECCDE7-6428-4574-A6A6-184076EC434C}">
      <dgm:prSet/>
      <dgm:spPr/>
      <dgm:t>
        <a:bodyPr/>
        <a:lstStyle/>
        <a:p>
          <a:endParaRPr lang="en-GB"/>
        </a:p>
      </dgm:t>
    </dgm:pt>
    <dgm:pt modelId="{3424A3E3-A35F-400A-BCBC-891CCCFBD66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4000" dirty="0"/>
            <a:t>Advantages of SQL </a:t>
          </a:r>
          <a:endParaRPr lang="en-GB" sz="4000" dirty="0"/>
        </a:p>
      </dgm:t>
    </dgm:pt>
    <dgm:pt modelId="{D876DE8F-6E74-4CD7-94EC-598205B3888E}" type="parTrans" cxnId="{370253D2-197D-4447-BA9C-D5A8E94EB88E}">
      <dgm:prSet/>
      <dgm:spPr/>
      <dgm:t>
        <a:bodyPr/>
        <a:lstStyle/>
        <a:p>
          <a:endParaRPr lang="en-GB"/>
        </a:p>
      </dgm:t>
    </dgm:pt>
    <dgm:pt modelId="{5BEB6D6B-6997-43E6-89AA-850E1CC224D4}" type="sibTrans" cxnId="{370253D2-197D-4447-BA9C-D5A8E94EB88E}">
      <dgm:prSet/>
      <dgm:spPr/>
      <dgm:t>
        <a:bodyPr/>
        <a:lstStyle/>
        <a:p>
          <a:endParaRPr lang="en-GB"/>
        </a:p>
      </dgm:t>
    </dgm:pt>
    <dgm:pt modelId="{B6B823B4-D5F6-46E4-82F7-8BADA6D0043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4000" dirty="0"/>
            <a:t>General syntax of SQL. </a:t>
          </a:r>
        </a:p>
      </dgm:t>
    </dgm:pt>
    <dgm:pt modelId="{766C7F49-D809-42EF-8073-9376FBB55D94}" type="parTrans" cxnId="{D56A3D81-6C39-47E5-9873-6F1B6D04F576}">
      <dgm:prSet/>
      <dgm:spPr/>
      <dgm:t>
        <a:bodyPr/>
        <a:lstStyle/>
        <a:p>
          <a:endParaRPr lang="en-GB"/>
        </a:p>
      </dgm:t>
    </dgm:pt>
    <dgm:pt modelId="{11DCCA52-310F-4050-BD02-F45F83802925}" type="sibTrans" cxnId="{D56A3D81-6C39-47E5-9873-6F1B6D04F576}">
      <dgm:prSet/>
      <dgm:spPr/>
      <dgm:t>
        <a:bodyPr/>
        <a:lstStyle/>
        <a:p>
          <a:endParaRPr lang="en-GB"/>
        </a:p>
      </dgm:t>
    </dgm:pt>
    <dgm:pt modelId="{6074F3E4-4EBD-42D4-B81D-C2C583EFAFA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4000" dirty="0"/>
            <a:t>Install MySQL Workbench</a:t>
          </a:r>
          <a:endParaRPr lang="en-GB" sz="4000" dirty="0"/>
        </a:p>
      </dgm:t>
    </dgm:pt>
    <dgm:pt modelId="{B79E0827-E333-46A7-8C8E-C5FF55B9B9F7}" type="parTrans" cxnId="{8E19C378-E260-43DE-8E16-CC3B82FBEC5D}">
      <dgm:prSet/>
      <dgm:spPr/>
      <dgm:t>
        <a:bodyPr/>
        <a:lstStyle/>
        <a:p>
          <a:endParaRPr lang="en-GB"/>
        </a:p>
      </dgm:t>
    </dgm:pt>
    <dgm:pt modelId="{8D9B6C3C-32EA-42E3-9B2C-14A595FDAC7A}" type="sibTrans" cxnId="{8E19C378-E260-43DE-8E16-CC3B82FBEC5D}">
      <dgm:prSet/>
      <dgm:spPr/>
      <dgm:t>
        <a:bodyPr/>
        <a:lstStyle/>
        <a:p>
          <a:endParaRPr lang="en-GB"/>
        </a:p>
      </dgm:t>
    </dgm:pt>
    <dgm:pt modelId="{0A602439-1756-4398-B0FF-04F290DA2E6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4000" dirty="0"/>
            <a:t>Disadvantages of SQL</a:t>
          </a:r>
          <a:endParaRPr lang="en-GB" sz="4000" dirty="0"/>
        </a:p>
      </dgm:t>
    </dgm:pt>
    <dgm:pt modelId="{753B6810-FE80-42D9-8074-9997E6DB4C73}" type="parTrans" cxnId="{2BF2E764-6F96-4C2C-A6B4-3A85B2FAD3B9}">
      <dgm:prSet/>
      <dgm:spPr/>
      <dgm:t>
        <a:bodyPr/>
        <a:lstStyle/>
        <a:p>
          <a:endParaRPr lang="en-GB"/>
        </a:p>
      </dgm:t>
    </dgm:pt>
    <dgm:pt modelId="{D676066D-94A0-4FAF-B438-7C64AD5B456C}" type="sibTrans" cxnId="{2BF2E764-6F96-4C2C-A6B4-3A85B2FAD3B9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7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7"/>
      <dgm:spPr/>
    </dgm:pt>
    <dgm:pt modelId="{49C21D5D-6668-462A-A568-44CE1F8B338A}" type="pres">
      <dgm:prSet presAssocID="{83E86990-8CED-4BDC-9CF9-910B50503B3A}" presName="vert1" presStyleCnt="0"/>
      <dgm:spPr/>
    </dgm:pt>
    <dgm:pt modelId="{2D36C153-16AD-4F3D-8141-26C4C227C2F6}" type="pres">
      <dgm:prSet presAssocID="{9C2731C3-8E36-48FD-8B8A-4C397B12EB01}" presName="thickLine" presStyleLbl="alignNode1" presStyleIdx="1" presStyleCnt="7"/>
      <dgm:spPr/>
    </dgm:pt>
    <dgm:pt modelId="{7CFAD1C7-6CA5-4449-A39B-471421940FE5}" type="pres">
      <dgm:prSet presAssocID="{9C2731C3-8E36-48FD-8B8A-4C397B12EB01}" presName="horz1" presStyleCnt="0"/>
      <dgm:spPr/>
    </dgm:pt>
    <dgm:pt modelId="{FD1DF748-A6C7-4D24-9340-99BF43DEF621}" type="pres">
      <dgm:prSet presAssocID="{9C2731C3-8E36-48FD-8B8A-4C397B12EB01}" presName="tx1" presStyleLbl="revTx" presStyleIdx="1" presStyleCnt="7"/>
      <dgm:spPr/>
    </dgm:pt>
    <dgm:pt modelId="{9B659AC7-39F8-4D11-BC0E-AC9E7522BEB6}" type="pres">
      <dgm:prSet presAssocID="{9C2731C3-8E36-48FD-8B8A-4C397B12EB01}" presName="vert1" presStyleCnt="0"/>
      <dgm:spPr/>
    </dgm:pt>
    <dgm:pt modelId="{50BF6E5D-F781-436E-BBE1-CB0EA1C2A5B6}" type="pres">
      <dgm:prSet presAssocID="{DCD79F6D-D558-47DB-92E0-C8302057F592}" presName="thickLine" presStyleLbl="alignNode1" presStyleIdx="2" presStyleCnt="7"/>
      <dgm:spPr/>
    </dgm:pt>
    <dgm:pt modelId="{12CD13FE-145C-4C53-A165-C628D83A744F}" type="pres">
      <dgm:prSet presAssocID="{DCD79F6D-D558-47DB-92E0-C8302057F592}" presName="horz1" presStyleCnt="0"/>
      <dgm:spPr/>
    </dgm:pt>
    <dgm:pt modelId="{3C6C1965-320A-4125-911D-7F1882A2B2E0}" type="pres">
      <dgm:prSet presAssocID="{DCD79F6D-D558-47DB-92E0-C8302057F592}" presName="tx1" presStyleLbl="revTx" presStyleIdx="2" presStyleCnt="7"/>
      <dgm:spPr/>
    </dgm:pt>
    <dgm:pt modelId="{3FBA9996-B5E6-43B7-B600-F9A481012AEB}" type="pres">
      <dgm:prSet presAssocID="{DCD79F6D-D558-47DB-92E0-C8302057F592}" presName="vert1" presStyleCnt="0"/>
      <dgm:spPr/>
    </dgm:pt>
    <dgm:pt modelId="{CE964A79-4B0C-4A05-AA1C-8127664CE163}" type="pres">
      <dgm:prSet presAssocID="{3424A3E3-A35F-400A-BCBC-891CCCFBD664}" presName="thickLine" presStyleLbl="alignNode1" presStyleIdx="3" presStyleCnt="7"/>
      <dgm:spPr/>
    </dgm:pt>
    <dgm:pt modelId="{CF62084D-640A-4549-B218-E56A97E0E204}" type="pres">
      <dgm:prSet presAssocID="{3424A3E3-A35F-400A-BCBC-891CCCFBD664}" presName="horz1" presStyleCnt="0"/>
      <dgm:spPr/>
    </dgm:pt>
    <dgm:pt modelId="{3B991E6C-EE63-4488-8168-7FB52EE777F7}" type="pres">
      <dgm:prSet presAssocID="{3424A3E3-A35F-400A-BCBC-891CCCFBD664}" presName="tx1" presStyleLbl="revTx" presStyleIdx="3" presStyleCnt="7"/>
      <dgm:spPr/>
    </dgm:pt>
    <dgm:pt modelId="{C65B3AA8-B4A3-4028-AA57-725AFD652251}" type="pres">
      <dgm:prSet presAssocID="{3424A3E3-A35F-400A-BCBC-891CCCFBD664}" presName="vert1" presStyleCnt="0"/>
      <dgm:spPr/>
    </dgm:pt>
    <dgm:pt modelId="{8476BF61-0A6B-4205-B49D-813846311446}" type="pres">
      <dgm:prSet presAssocID="{0A602439-1756-4398-B0FF-04F290DA2E61}" presName="thickLine" presStyleLbl="alignNode1" presStyleIdx="4" presStyleCnt="7"/>
      <dgm:spPr/>
    </dgm:pt>
    <dgm:pt modelId="{1D73B2BF-B1AF-498D-A91A-0F02C45D78AA}" type="pres">
      <dgm:prSet presAssocID="{0A602439-1756-4398-B0FF-04F290DA2E61}" presName="horz1" presStyleCnt="0"/>
      <dgm:spPr/>
    </dgm:pt>
    <dgm:pt modelId="{2AB709D7-D62E-4065-93E2-59FA6C53ECA7}" type="pres">
      <dgm:prSet presAssocID="{0A602439-1756-4398-B0FF-04F290DA2E61}" presName="tx1" presStyleLbl="revTx" presStyleIdx="4" presStyleCnt="7"/>
      <dgm:spPr/>
    </dgm:pt>
    <dgm:pt modelId="{F516D86A-F758-473D-99AC-965247B7D938}" type="pres">
      <dgm:prSet presAssocID="{0A602439-1756-4398-B0FF-04F290DA2E61}" presName="vert1" presStyleCnt="0"/>
      <dgm:spPr/>
    </dgm:pt>
    <dgm:pt modelId="{1287CF7D-7BFE-4A48-8CFA-030141391BDF}" type="pres">
      <dgm:prSet presAssocID="{B6B823B4-D5F6-46E4-82F7-8BADA6D0043C}" presName="thickLine" presStyleLbl="alignNode1" presStyleIdx="5" presStyleCnt="7"/>
      <dgm:spPr/>
    </dgm:pt>
    <dgm:pt modelId="{5A8FEFB2-869D-4989-85C9-01892A64DB0F}" type="pres">
      <dgm:prSet presAssocID="{B6B823B4-D5F6-46E4-82F7-8BADA6D0043C}" presName="horz1" presStyleCnt="0"/>
      <dgm:spPr/>
    </dgm:pt>
    <dgm:pt modelId="{587EA612-049F-499F-8B9B-434D6F1BE03C}" type="pres">
      <dgm:prSet presAssocID="{B6B823B4-D5F6-46E4-82F7-8BADA6D0043C}" presName="tx1" presStyleLbl="revTx" presStyleIdx="5" presStyleCnt="7"/>
      <dgm:spPr/>
    </dgm:pt>
    <dgm:pt modelId="{F2CC4CB6-4B1D-4541-B867-6E17F379F6B4}" type="pres">
      <dgm:prSet presAssocID="{B6B823B4-D5F6-46E4-82F7-8BADA6D0043C}" presName="vert1" presStyleCnt="0"/>
      <dgm:spPr/>
    </dgm:pt>
    <dgm:pt modelId="{05E94E03-4579-4535-8A91-3FCB7FB9DEB8}" type="pres">
      <dgm:prSet presAssocID="{6074F3E4-4EBD-42D4-B81D-C2C583EFAFA2}" presName="thickLine" presStyleLbl="alignNode1" presStyleIdx="6" presStyleCnt="7"/>
      <dgm:spPr/>
    </dgm:pt>
    <dgm:pt modelId="{A5E6A88F-2598-4AEB-B5C8-1019E50DE656}" type="pres">
      <dgm:prSet presAssocID="{6074F3E4-4EBD-42D4-B81D-C2C583EFAFA2}" presName="horz1" presStyleCnt="0"/>
      <dgm:spPr/>
    </dgm:pt>
    <dgm:pt modelId="{28411B8E-5549-4BC7-85A4-656AC3ABFF81}" type="pres">
      <dgm:prSet presAssocID="{6074F3E4-4EBD-42D4-B81D-C2C583EFAFA2}" presName="tx1" presStyleLbl="revTx" presStyleIdx="6" presStyleCnt="7"/>
      <dgm:spPr/>
    </dgm:pt>
    <dgm:pt modelId="{AEEE07D1-68A2-47FE-BE37-5B979453599A}" type="pres">
      <dgm:prSet presAssocID="{6074F3E4-4EBD-42D4-B81D-C2C583EFAFA2}" presName="vert1" presStyleCnt="0"/>
      <dgm:spPr/>
    </dgm:pt>
  </dgm:ptLst>
  <dgm:cxnLst>
    <dgm:cxn modelId="{749EA51D-A017-4A84-8A65-6C8C4AB2CA9F}" type="presOf" srcId="{3424A3E3-A35F-400A-BCBC-891CCCFBD664}" destId="{3B991E6C-EE63-4488-8168-7FB52EE777F7}" srcOrd="0" destOrd="0" presId="urn:microsoft.com/office/officeart/2008/layout/LinedList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BF2E764-6F96-4C2C-A6B4-3A85B2FAD3B9}" srcId="{B1495261-28BE-427B-90E9-927E6DB9ACDF}" destId="{0A602439-1756-4398-B0FF-04F290DA2E61}" srcOrd="4" destOrd="0" parTransId="{753B6810-FE80-42D9-8074-9997E6DB4C73}" sibTransId="{D676066D-94A0-4FAF-B438-7C64AD5B456C}"/>
    <dgm:cxn modelId="{74980549-18F1-48F8-AAED-D01BC0371E2A}" type="presOf" srcId="{9C2731C3-8E36-48FD-8B8A-4C397B12EB01}" destId="{FD1DF748-A6C7-4D24-9340-99BF43DEF621}" srcOrd="0" destOrd="0" presId="urn:microsoft.com/office/officeart/2008/layout/LinedList"/>
    <dgm:cxn modelId="{8E19C378-E260-43DE-8E16-CC3B82FBEC5D}" srcId="{B1495261-28BE-427B-90E9-927E6DB9ACDF}" destId="{6074F3E4-4EBD-42D4-B81D-C2C583EFAFA2}" srcOrd="6" destOrd="0" parTransId="{B79E0827-E333-46A7-8C8E-C5FF55B9B9F7}" sibTransId="{8D9B6C3C-32EA-42E3-9B2C-14A595FDAC7A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F0BDB57C-667C-4E6D-AFC9-1052E9B038CD}" type="presOf" srcId="{DCD79F6D-D558-47DB-92E0-C8302057F592}" destId="{3C6C1965-320A-4125-911D-7F1882A2B2E0}" srcOrd="0" destOrd="0" presId="urn:microsoft.com/office/officeart/2008/layout/LinedList"/>
    <dgm:cxn modelId="{D56A3D81-6C39-47E5-9873-6F1B6D04F576}" srcId="{B1495261-28BE-427B-90E9-927E6DB9ACDF}" destId="{B6B823B4-D5F6-46E4-82F7-8BADA6D0043C}" srcOrd="5" destOrd="0" parTransId="{766C7F49-D809-42EF-8073-9376FBB55D94}" sibTransId="{11DCCA52-310F-4050-BD02-F45F83802925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5F74EDA4-FE2F-4193-B21F-878B45785D07}" type="presOf" srcId="{0A602439-1756-4398-B0FF-04F290DA2E61}" destId="{2AB709D7-D62E-4065-93E2-59FA6C53ECA7}" srcOrd="0" destOrd="0" presId="urn:microsoft.com/office/officeart/2008/layout/LinedList"/>
    <dgm:cxn modelId="{01E944A9-39AB-4735-A83E-3CEDE4AD83C6}" srcId="{B1495261-28BE-427B-90E9-927E6DB9ACDF}" destId="{9C2731C3-8E36-48FD-8B8A-4C397B12EB01}" srcOrd="1" destOrd="0" parTransId="{A060C2A0-0346-46F6-BE9C-B794A594D044}" sibTransId="{C1B4FDAA-98C6-46B1-9821-BD07656E79FA}"/>
    <dgm:cxn modelId="{8314DDC1-2609-424A-A221-28B4539E34F1}" type="presOf" srcId="{6074F3E4-4EBD-42D4-B81D-C2C583EFAFA2}" destId="{28411B8E-5549-4BC7-85A4-656AC3ABFF81}" srcOrd="0" destOrd="0" presId="urn:microsoft.com/office/officeart/2008/layout/LinedList"/>
    <dgm:cxn modelId="{12582CCA-E06F-41A9-ACFA-F94C3183B741}" type="presOf" srcId="{B6B823B4-D5F6-46E4-82F7-8BADA6D0043C}" destId="{587EA612-049F-499F-8B9B-434D6F1BE03C}" srcOrd="0" destOrd="0" presId="urn:microsoft.com/office/officeart/2008/layout/LinedList"/>
    <dgm:cxn modelId="{370253D2-197D-4447-BA9C-D5A8E94EB88E}" srcId="{B1495261-28BE-427B-90E9-927E6DB9ACDF}" destId="{3424A3E3-A35F-400A-BCBC-891CCCFBD664}" srcOrd="3" destOrd="0" parTransId="{D876DE8F-6E74-4CD7-94EC-598205B3888E}" sibTransId="{5BEB6D6B-6997-43E6-89AA-850E1CC224D4}"/>
    <dgm:cxn modelId="{A2ECCDE7-6428-4574-A6A6-184076EC434C}" srcId="{B1495261-28BE-427B-90E9-927E6DB9ACDF}" destId="{DCD79F6D-D558-47DB-92E0-C8302057F592}" srcOrd="2" destOrd="0" parTransId="{7198B90C-5064-48EE-AF06-4CE407CE85D7}" sibTransId="{38004D64-E8E9-46A2-9EEF-56C87F1E2D9E}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DF5F64F5-3EE7-4C20-911A-476CF3F500E1}" type="presParOf" srcId="{9059075C-B412-4190-A197-5CC2E986FEB1}" destId="{2D36C153-16AD-4F3D-8141-26C4C227C2F6}" srcOrd="2" destOrd="0" presId="urn:microsoft.com/office/officeart/2008/layout/LinedList"/>
    <dgm:cxn modelId="{1DBC402D-33B1-4C23-96AB-E6E0CFBFED14}" type="presParOf" srcId="{9059075C-B412-4190-A197-5CC2E986FEB1}" destId="{7CFAD1C7-6CA5-4449-A39B-471421940FE5}" srcOrd="3" destOrd="0" presId="urn:microsoft.com/office/officeart/2008/layout/LinedList"/>
    <dgm:cxn modelId="{742A2AEA-357A-411A-9480-0B0C9B87BCCA}" type="presParOf" srcId="{7CFAD1C7-6CA5-4449-A39B-471421940FE5}" destId="{FD1DF748-A6C7-4D24-9340-99BF43DEF621}" srcOrd="0" destOrd="0" presId="urn:microsoft.com/office/officeart/2008/layout/LinedList"/>
    <dgm:cxn modelId="{173EC617-052D-4184-A70A-D7703D845AEB}" type="presParOf" srcId="{7CFAD1C7-6CA5-4449-A39B-471421940FE5}" destId="{9B659AC7-39F8-4D11-BC0E-AC9E7522BEB6}" srcOrd="1" destOrd="0" presId="urn:microsoft.com/office/officeart/2008/layout/LinedList"/>
    <dgm:cxn modelId="{FECAFFC9-3328-43DC-9D73-D5442DC412BB}" type="presParOf" srcId="{9059075C-B412-4190-A197-5CC2E986FEB1}" destId="{50BF6E5D-F781-436E-BBE1-CB0EA1C2A5B6}" srcOrd="4" destOrd="0" presId="urn:microsoft.com/office/officeart/2008/layout/LinedList"/>
    <dgm:cxn modelId="{BC34C507-33D4-4013-9286-14A296AE5456}" type="presParOf" srcId="{9059075C-B412-4190-A197-5CC2E986FEB1}" destId="{12CD13FE-145C-4C53-A165-C628D83A744F}" srcOrd="5" destOrd="0" presId="urn:microsoft.com/office/officeart/2008/layout/LinedList"/>
    <dgm:cxn modelId="{25D0E6CC-70DF-4C2D-91D3-2F82CA7D5482}" type="presParOf" srcId="{12CD13FE-145C-4C53-A165-C628D83A744F}" destId="{3C6C1965-320A-4125-911D-7F1882A2B2E0}" srcOrd="0" destOrd="0" presId="urn:microsoft.com/office/officeart/2008/layout/LinedList"/>
    <dgm:cxn modelId="{B341E579-C346-49FA-8A71-1D5AB98A0C86}" type="presParOf" srcId="{12CD13FE-145C-4C53-A165-C628D83A744F}" destId="{3FBA9996-B5E6-43B7-B600-F9A481012AEB}" srcOrd="1" destOrd="0" presId="urn:microsoft.com/office/officeart/2008/layout/LinedList"/>
    <dgm:cxn modelId="{9F938651-2907-473A-BFAC-FED87D00742B}" type="presParOf" srcId="{9059075C-B412-4190-A197-5CC2E986FEB1}" destId="{CE964A79-4B0C-4A05-AA1C-8127664CE163}" srcOrd="6" destOrd="0" presId="urn:microsoft.com/office/officeart/2008/layout/LinedList"/>
    <dgm:cxn modelId="{F6A1C7CB-B0E8-438E-965A-3EE0FE16D49B}" type="presParOf" srcId="{9059075C-B412-4190-A197-5CC2E986FEB1}" destId="{CF62084D-640A-4549-B218-E56A97E0E204}" srcOrd="7" destOrd="0" presId="urn:microsoft.com/office/officeart/2008/layout/LinedList"/>
    <dgm:cxn modelId="{2A4B77FC-22EC-4399-85B1-9B48EAD6F85D}" type="presParOf" srcId="{CF62084D-640A-4549-B218-E56A97E0E204}" destId="{3B991E6C-EE63-4488-8168-7FB52EE777F7}" srcOrd="0" destOrd="0" presId="urn:microsoft.com/office/officeart/2008/layout/LinedList"/>
    <dgm:cxn modelId="{0E772202-7EAB-4D08-AA83-23E3EE160BEF}" type="presParOf" srcId="{CF62084D-640A-4549-B218-E56A97E0E204}" destId="{C65B3AA8-B4A3-4028-AA57-725AFD652251}" srcOrd="1" destOrd="0" presId="urn:microsoft.com/office/officeart/2008/layout/LinedList"/>
    <dgm:cxn modelId="{E427F7F8-5007-4D02-AB91-0AED9B974709}" type="presParOf" srcId="{9059075C-B412-4190-A197-5CC2E986FEB1}" destId="{8476BF61-0A6B-4205-B49D-813846311446}" srcOrd="8" destOrd="0" presId="urn:microsoft.com/office/officeart/2008/layout/LinedList"/>
    <dgm:cxn modelId="{741A666D-69A4-4A10-B09E-9F1EAD71058B}" type="presParOf" srcId="{9059075C-B412-4190-A197-5CC2E986FEB1}" destId="{1D73B2BF-B1AF-498D-A91A-0F02C45D78AA}" srcOrd="9" destOrd="0" presId="urn:microsoft.com/office/officeart/2008/layout/LinedList"/>
    <dgm:cxn modelId="{0D7D89E6-ED07-4B06-835E-6720A4BB7B63}" type="presParOf" srcId="{1D73B2BF-B1AF-498D-A91A-0F02C45D78AA}" destId="{2AB709D7-D62E-4065-93E2-59FA6C53ECA7}" srcOrd="0" destOrd="0" presId="urn:microsoft.com/office/officeart/2008/layout/LinedList"/>
    <dgm:cxn modelId="{FE36E68D-E88B-4EB0-B8DE-08F4DEA1E400}" type="presParOf" srcId="{1D73B2BF-B1AF-498D-A91A-0F02C45D78AA}" destId="{F516D86A-F758-473D-99AC-965247B7D938}" srcOrd="1" destOrd="0" presId="urn:microsoft.com/office/officeart/2008/layout/LinedList"/>
    <dgm:cxn modelId="{598A52F4-F35C-455C-823D-A505DFDDB57F}" type="presParOf" srcId="{9059075C-B412-4190-A197-5CC2E986FEB1}" destId="{1287CF7D-7BFE-4A48-8CFA-030141391BDF}" srcOrd="10" destOrd="0" presId="urn:microsoft.com/office/officeart/2008/layout/LinedList"/>
    <dgm:cxn modelId="{4714B2D5-C3A1-4823-98DF-1B5E69168510}" type="presParOf" srcId="{9059075C-B412-4190-A197-5CC2E986FEB1}" destId="{5A8FEFB2-869D-4989-85C9-01892A64DB0F}" srcOrd="11" destOrd="0" presId="urn:microsoft.com/office/officeart/2008/layout/LinedList"/>
    <dgm:cxn modelId="{A59377B2-FA47-43D7-BB08-1D7E8D1372B8}" type="presParOf" srcId="{5A8FEFB2-869D-4989-85C9-01892A64DB0F}" destId="{587EA612-049F-499F-8B9B-434D6F1BE03C}" srcOrd="0" destOrd="0" presId="urn:microsoft.com/office/officeart/2008/layout/LinedList"/>
    <dgm:cxn modelId="{590C7787-2EB5-4D28-814B-107EB83A99E2}" type="presParOf" srcId="{5A8FEFB2-869D-4989-85C9-01892A64DB0F}" destId="{F2CC4CB6-4B1D-4541-B867-6E17F379F6B4}" srcOrd="1" destOrd="0" presId="urn:microsoft.com/office/officeart/2008/layout/LinedList"/>
    <dgm:cxn modelId="{8D8FF43B-7A39-4059-AF32-981128033EA2}" type="presParOf" srcId="{9059075C-B412-4190-A197-5CC2E986FEB1}" destId="{05E94E03-4579-4535-8A91-3FCB7FB9DEB8}" srcOrd="12" destOrd="0" presId="urn:microsoft.com/office/officeart/2008/layout/LinedList"/>
    <dgm:cxn modelId="{5EDD071C-2C27-44E3-8D87-52F89F374741}" type="presParOf" srcId="{9059075C-B412-4190-A197-5CC2E986FEB1}" destId="{A5E6A88F-2598-4AEB-B5C8-1019E50DE656}" srcOrd="13" destOrd="0" presId="urn:microsoft.com/office/officeart/2008/layout/LinedList"/>
    <dgm:cxn modelId="{4EF25803-8352-45E5-A35D-1B9D721864F4}" type="presParOf" srcId="{A5E6A88F-2598-4AEB-B5C8-1019E50DE656}" destId="{28411B8E-5549-4BC7-85A4-656AC3ABFF81}" srcOrd="0" destOrd="0" presId="urn:microsoft.com/office/officeart/2008/layout/LinedList"/>
    <dgm:cxn modelId="{C88762A5-6FE9-4F34-8D93-F04D43A82B5C}" type="presParOf" srcId="{A5E6A88F-2598-4AEB-B5C8-1019E50DE656}" destId="{AEEE07D1-68A2-47FE-BE37-5B979453599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[1] Database systems: design, implementation, and management, Coronel, C., &amp; Morris, S, Cengage Learning, 2019.</a:t>
          </a:r>
          <a:endParaRPr lang="en-US" sz="24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14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1400"/>
        </a:p>
      </dgm:t>
    </dgm:pt>
    <dgm:pt modelId="{33A1E57C-313F-4317-AD64-A52DE1C01628}">
      <dgm:prSet custT="1"/>
      <dgm:spPr/>
      <dgm:t>
        <a:bodyPr/>
        <a:lstStyle/>
        <a:p>
          <a:r>
            <a:rPr lang="en-GB" sz="2400" dirty="0"/>
            <a:t>[2] Database Systems: A Practical Approach to Design, Implementation, and Management, Connolly, T., &amp; </a:t>
          </a:r>
          <a:r>
            <a:rPr lang="en-GB" sz="2400" dirty="0" err="1"/>
            <a:t>Begg</a:t>
          </a:r>
          <a:r>
            <a:rPr lang="en-GB" sz="2400" dirty="0"/>
            <a:t>, C., Pearson, 2015.</a:t>
          </a:r>
        </a:p>
      </dgm:t>
    </dgm:pt>
    <dgm:pt modelId="{81AD7E3E-0DEB-443A-A260-8D2E9171B841}" type="parTrans" cxnId="{83049027-CCED-4E1D-8C05-F067654EDA32}">
      <dgm:prSet/>
      <dgm:spPr/>
      <dgm:t>
        <a:bodyPr/>
        <a:lstStyle/>
        <a:p>
          <a:endParaRPr lang="en-GB"/>
        </a:p>
      </dgm:t>
    </dgm:pt>
    <dgm:pt modelId="{8BCF8E26-2AFB-4957-8351-170E6B0A68E8}" type="sibTrans" cxnId="{83049027-CCED-4E1D-8C05-F067654EDA32}">
      <dgm:prSet/>
      <dgm:spPr/>
      <dgm:t>
        <a:bodyPr/>
        <a:lstStyle/>
        <a:p>
          <a:endParaRPr lang="en-GB"/>
        </a:p>
      </dgm:t>
    </dgm:pt>
    <dgm:pt modelId="{19187F66-7A76-41D3-9300-4B4D27E09241}">
      <dgm:prSet custT="1"/>
      <dgm:spPr/>
      <dgm:t>
        <a:bodyPr/>
        <a:lstStyle/>
        <a:p>
          <a:r>
            <a:rPr lang="en-GB" sz="2400" dirty="0"/>
            <a:t>[3] Fundamentals of database systems, </a:t>
          </a:r>
          <a:r>
            <a:rPr lang="en-GB" sz="2400" dirty="0" err="1"/>
            <a:t>Elmasri</a:t>
          </a:r>
          <a:r>
            <a:rPr lang="en-GB" sz="2400" dirty="0"/>
            <a:t>, R., &amp; </a:t>
          </a:r>
          <a:r>
            <a:rPr lang="en-GB" sz="2400" dirty="0" err="1"/>
            <a:t>Navathe</a:t>
          </a:r>
          <a:r>
            <a:rPr lang="en-GB" sz="2400" dirty="0"/>
            <a:t>, S. B., Pearson Education Limited, 2016.</a:t>
          </a:r>
        </a:p>
      </dgm:t>
    </dgm:pt>
    <dgm:pt modelId="{70DE27C4-BBA4-435F-B248-D8F2E41EFFF8}" type="parTrans" cxnId="{2ABDA676-8B9F-4AF5-BBBB-45AABFF1727D}">
      <dgm:prSet/>
      <dgm:spPr/>
      <dgm:t>
        <a:bodyPr/>
        <a:lstStyle/>
        <a:p>
          <a:endParaRPr lang="en-GB"/>
        </a:p>
      </dgm:t>
    </dgm:pt>
    <dgm:pt modelId="{8CA2DC0A-7F5D-4FB4-BAA1-77185007DFA3}" type="sibTrans" cxnId="{2ABDA676-8B9F-4AF5-BBBB-45AABFF1727D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3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3"/>
      <dgm:spPr/>
    </dgm:pt>
    <dgm:pt modelId="{49C21D5D-6668-462A-A568-44CE1F8B338A}" type="pres">
      <dgm:prSet presAssocID="{83E86990-8CED-4BDC-9CF9-910B50503B3A}" presName="vert1" presStyleCnt="0"/>
      <dgm:spPr/>
    </dgm:pt>
    <dgm:pt modelId="{6F30DC45-092E-4EE7-A0EF-5A82DD5672DB}" type="pres">
      <dgm:prSet presAssocID="{33A1E57C-313F-4317-AD64-A52DE1C01628}" presName="thickLine" presStyleLbl="alignNode1" presStyleIdx="1" presStyleCnt="3"/>
      <dgm:spPr/>
    </dgm:pt>
    <dgm:pt modelId="{63E3A5B7-895D-482A-AE06-4088E56CD93C}" type="pres">
      <dgm:prSet presAssocID="{33A1E57C-313F-4317-AD64-A52DE1C01628}" presName="horz1" presStyleCnt="0"/>
      <dgm:spPr/>
    </dgm:pt>
    <dgm:pt modelId="{3E7F1D72-ED83-42FD-A7CA-8A26F9B24011}" type="pres">
      <dgm:prSet presAssocID="{33A1E57C-313F-4317-AD64-A52DE1C01628}" presName="tx1" presStyleLbl="revTx" presStyleIdx="1" presStyleCnt="3"/>
      <dgm:spPr/>
    </dgm:pt>
    <dgm:pt modelId="{A662F588-D10C-4806-A449-F029639327C9}" type="pres">
      <dgm:prSet presAssocID="{33A1E57C-313F-4317-AD64-A52DE1C01628}" presName="vert1" presStyleCnt="0"/>
      <dgm:spPr/>
    </dgm:pt>
    <dgm:pt modelId="{3E7528F1-F4FF-4ABF-8550-A5E4033C4036}" type="pres">
      <dgm:prSet presAssocID="{19187F66-7A76-41D3-9300-4B4D27E09241}" presName="thickLine" presStyleLbl="alignNode1" presStyleIdx="2" presStyleCnt="3"/>
      <dgm:spPr/>
    </dgm:pt>
    <dgm:pt modelId="{1889CDF5-47C5-4D16-A685-487B5CD43180}" type="pres">
      <dgm:prSet presAssocID="{19187F66-7A76-41D3-9300-4B4D27E09241}" presName="horz1" presStyleCnt="0"/>
      <dgm:spPr/>
    </dgm:pt>
    <dgm:pt modelId="{D9556339-F1C1-4F57-8B4B-F7DAED592BC7}" type="pres">
      <dgm:prSet presAssocID="{19187F66-7A76-41D3-9300-4B4D27E09241}" presName="tx1" presStyleLbl="revTx" presStyleIdx="2" presStyleCnt="3"/>
      <dgm:spPr/>
    </dgm:pt>
    <dgm:pt modelId="{9D1394E1-2704-40C6-8E34-92E30EEEA724}" type="pres">
      <dgm:prSet presAssocID="{19187F66-7A76-41D3-9300-4B4D27E09241}" presName="vert1" presStyleCnt="0"/>
      <dgm:spPr/>
    </dgm:pt>
  </dgm:ptLst>
  <dgm:cxnLst>
    <dgm:cxn modelId="{83049027-CCED-4E1D-8C05-F067654EDA32}" srcId="{B1495261-28BE-427B-90E9-927E6DB9ACDF}" destId="{33A1E57C-313F-4317-AD64-A52DE1C01628}" srcOrd="1" destOrd="0" parTransId="{81AD7E3E-0DEB-443A-A260-8D2E9171B841}" sibTransId="{8BCF8E26-2AFB-4957-8351-170E6B0A68E8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ABDA676-8B9F-4AF5-BBBB-45AABFF1727D}" srcId="{B1495261-28BE-427B-90E9-927E6DB9ACDF}" destId="{19187F66-7A76-41D3-9300-4B4D27E09241}" srcOrd="2" destOrd="0" parTransId="{70DE27C4-BBA4-435F-B248-D8F2E41EFFF8}" sibTransId="{8CA2DC0A-7F5D-4FB4-BAA1-77185007DFA3}"/>
    <dgm:cxn modelId="{F11E7357-9E62-49F1-9A37-A0846FA317B1}" type="presOf" srcId="{19187F66-7A76-41D3-9300-4B4D27E09241}" destId="{D9556339-F1C1-4F57-8B4B-F7DAED592BC7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541219AD-AA59-4888-A0BE-1DB911A69EEC}" type="presOf" srcId="{33A1E57C-313F-4317-AD64-A52DE1C01628}" destId="{3E7F1D72-ED83-42FD-A7CA-8A26F9B24011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37052DA0-998B-4A9D-A6D2-3F262A947832}" type="presParOf" srcId="{9059075C-B412-4190-A197-5CC2E986FEB1}" destId="{6F30DC45-092E-4EE7-A0EF-5A82DD5672DB}" srcOrd="2" destOrd="0" presId="urn:microsoft.com/office/officeart/2008/layout/LinedList"/>
    <dgm:cxn modelId="{D64810CC-1214-495F-8D0E-541B47630CFF}" type="presParOf" srcId="{9059075C-B412-4190-A197-5CC2E986FEB1}" destId="{63E3A5B7-895D-482A-AE06-4088E56CD93C}" srcOrd="3" destOrd="0" presId="urn:microsoft.com/office/officeart/2008/layout/LinedList"/>
    <dgm:cxn modelId="{F8C5E515-A1BC-4298-802C-9F98B608A7A5}" type="presParOf" srcId="{63E3A5B7-895D-482A-AE06-4088E56CD93C}" destId="{3E7F1D72-ED83-42FD-A7CA-8A26F9B24011}" srcOrd="0" destOrd="0" presId="urn:microsoft.com/office/officeart/2008/layout/LinedList"/>
    <dgm:cxn modelId="{E2CE8917-F2AC-4591-86F7-D927F9FA6377}" type="presParOf" srcId="{63E3A5B7-895D-482A-AE06-4088E56CD93C}" destId="{A662F588-D10C-4806-A449-F029639327C9}" srcOrd="1" destOrd="0" presId="urn:microsoft.com/office/officeart/2008/layout/LinedList"/>
    <dgm:cxn modelId="{BA25A27B-06FD-4E46-8D29-93B32844885D}" type="presParOf" srcId="{9059075C-B412-4190-A197-5CC2E986FEB1}" destId="{3E7528F1-F4FF-4ABF-8550-A5E4033C4036}" srcOrd="4" destOrd="0" presId="urn:microsoft.com/office/officeart/2008/layout/LinedList"/>
    <dgm:cxn modelId="{297E110D-7473-42A5-8293-EBCC444FC3DF}" type="presParOf" srcId="{9059075C-B412-4190-A197-5CC2E986FEB1}" destId="{1889CDF5-47C5-4D16-A685-487B5CD43180}" srcOrd="5" destOrd="0" presId="urn:microsoft.com/office/officeart/2008/layout/LinedList"/>
    <dgm:cxn modelId="{77FAABB8-C4FD-4DEF-86EC-050BF405D4B5}" type="presParOf" srcId="{1889CDF5-47C5-4D16-A685-487B5CD43180}" destId="{D9556339-F1C1-4F57-8B4B-F7DAED592BC7}" srcOrd="0" destOrd="0" presId="urn:microsoft.com/office/officeart/2008/layout/LinedList"/>
    <dgm:cxn modelId="{4A7A322D-6FBD-41E3-B962-918F69BC1DE3}" type="presParOf" srcId="{1889CDF5-47C5-4D16-A685-487B5CD43180}" destId="{9D1394E1-2704-40C6-8E34-92E30EEEA72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265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2651"/>
          <a:ext cx="6224587" cy="904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Focus on Structured Query Language (SQL).</a:t>
          </a:r>
        </a:p>
      </dsp:txBody>
      <dsp:txXfrm>
        <a:off x="0" y="2651"/>
        <a:ext cx="6224587" cy="904255"/>
      </dsp:txXfrm>
    </dsp:sp>
    <dsp:sp modelId="{444A0313-612B-4DD8-A6DB-1AA360E7AB13}">
      <dsp:nvSpPr>
        <dsp:cNvPr id="0" name=""/>
        <dsp:cNvSpPr/>
      </dsp:nvSpPr>
      <dsp:spPr>
        <a:xfrm>
          <a:off x="0" y="906907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38815E-EEC4-4D8F-B8B4-134A18051302}">
      <dsp:nvSpPr>
        <dsp:cNvPr id="0" name=""/>
        <dsp:cNvSpPr/>
      </dsp:nvSpPr>
      <dsp:spPr>
        <a:xfrm>
          <a:off x="0" y="906907"/>
          <a:ext cx="6224587" cy="904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History of SQL </a:t>
          </a:r>
        </a:p>
      </dsp:txBody>
      <dsp:txXfrm>
        <a:off x="0" y="906907"/>
        <a:ext cx="6224587" cy="904255"/>
      </dsp:txXfrm>
    </dsp:sp>
    <dsp:sp modelId="{CCF43748-3AED-497C-B0E7-94D26E9F2104}">
      <dsp:nvSpPr>
        <dsp:cNvPr id="0" name=""/>
        <dsp:cNvSpPr/>
      </dsp:nvSpPr>
      <dsp:spPr>
        <a:xfrm>
          <a:off x="0" y="181116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0F1716-6F50-4B47-8E22-EAD4C4648342}">
      <dsp:nvSpPr>
        <dsp:cNvPr id="0" name=""/>
        <dsp:cNvSpPr/>
      </dsp:nvSpPr>
      <dsp:spPr>
        <a:xfrm>
          <a:off x="0" y="1811163"/>
          <a:ext cx="6224587" cy="904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Importance of SQL in database creation. </a:t>
          </a:r>
          <a:endParaRPr lang="en-GB" sz="2300" kern="1200" dirty="0"/>
        </a:p>
      </dsp:txBody>
      <dsp:txXfrm>
        <a:off x="0" y="1811163"/>
        <a:ext cx="6224587" cy="904255"/>
      </dsp:txXfrm>
    </dsp:sp>
    <dsp:sp modelId="{0E1B9EBB-9C5A-4903-84E0-0EC6DC3FA3EF}">
      <dsp:nvSpPr>
        <dsp:cNvPr id="0" name=""/>
        <dsp:cNvSpPr/>
      </dsp:nvSpPr>
      <dsp:spPr>
        <a:xfrm>
          <a:off x="0" y="271541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38D3A5-D698-4E6C-91A6-3598D1A93FB6}">
      <dsp:nvSpPr>
        <dsp:cNvPr id="0" name=""/>
        <dsp:cNvSpPr/>
      </dsp:nvSpPr>
      <dsp:spPr>
        <a:xfrm>
          <a:off x="0" y="2715419"/>
          <a:ext cx="6224587" cy="904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Data definition languages (DDL) and data manipulation languages (DML). </a:t>
          </a:r>
          <a:endParaRPr lang="en-GB" sz="2300" kern="1200" dirty="0"/>
        </a:p>
      </dsp:txBody>
      <dsp:txXfrm>
        <a:off x="0" y="2715419"/>
        <a:ext cx="6224587" cy="904255"/>
      </dsp:txXfrm>
    </dsp:sp>
    <dsp:sp modelId="{C8B3F6E6-F1CC-4E93-A6B4-4D4BCB34512C}">
      <dsp:nvSpPr>
        <dsp:cNvPr id="0" name=""/>
        <dsp:cNvSpPr/>
      </dsp:nvSpPr>
      <dsp:spPr>
        <a:xfrm>
          <a:off x="0" y="361967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41CC81-175B-490A-9096-2E07928C86BF}">
      <dsp:nvSpPr>
        <dsp:cNvPr id="0" name=""/>
        <dsp:cNvSpPr/>
      </dsp:nvSpPr>
      <dsp:spPr>
        <a:xfrm>
          <a:off x="0" y="3619674"/>
          <a:ext cx="6224587" cy="904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SQL syntax while outlining the various rules.</a:t>
          </a:r>
          <a:endParaRPr lang="en-GB" sz="2300" kern="1200" dirty="0"/>
        </a:p>
      </dsp:txBody>
      <dsp:txXfrm>
        <a:off x="0" y="3619674"/>
        <a:ext cx="6224587" cy="904255"/>
      </dsp:txXfrm>
    </dsp:sp>
    <dsp:sp modelId="{3A3C86F1-59F3-409A-86B6-E614A6DDCE46}">
      <dsp:nvSpPr>
        <dsp:cNvPr id="0" name=""/>
        <dsp:cNvSpPr/>
      </dsp:nvSpPr>
      <dsp:spPr>
        <a:xfrm>
          <a:off x="0" y="452393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261F10-C4EB-4A63-A450-18C2B8FEC3F8}">
      <dsp:nvSpPr>
        <dsp:cNvPr id="0" name=""/>
        <dsp:cNvSpPr/>
      </dsp:nvSpPr>
      <dsp:spPr>
        <a:xfrm>
          <a:off x="0" y="4523930"/>
          <a:ext cx="6224587" cy="904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Install an SQL instance</a:t>
          </a:r>
          <a:endParaRPr lang="en-GB" sz="2300" kern="1200" dirty="0"/>
        </a:p>
      </dsp:txBody>
      <dsp:txXfrm>
        <a:off x="0" y="4523930"/>
        <a:ext cx="6224587" cy="9042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265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2651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Understand the importance of the Structured Query Language (SQL)</a:t>
          </a:r>
          <a:endParaRPr lang="en-US" sz="3100" kern="1200" dirty="0"/>
        </a:p>
      </dsp:txBody>
      <dsp:txXfrm>
        <a:off x="0" y="2651"/>
        <a:ext cx="6224587" cy="1808511"/>
      </dsp:txXfrm>
    </dsp:sp>
    <dsp:sp modelId="{6FBBC36D-505E-42F3-8340-140A37CEC853}">
      <dsp:nvSpPr>
        <dsp:cNvPr id="0" name=""/>
        <dsp:cNvSpPr/>
      </dsp:nvSpPr>
      <dsp:spPr>
        <a:xfrm>
          <a:off x="0" y="181116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DD8667-30DC-4BD1-9437-2EF00ED73FC4}">
      <dsp:nvSpPr>
        <dsp:cNvPr id="0" name=""/>
        <dsp:cNvSpPr/>
      </dsp:nvSpPr>
      <dsp:spPr>
        <a:xfrm>
          <a:off x="0" y="1811163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Outline the difference between Data Definition Languages (DDL) and Data Manipulation Languages (DML)</a:t>
          </a:r>
          <a:endParaRPr lang="en-GB" sz="3100" kern="1200" dirty="0"/>
        </a:p>
      </dsp:txBody>
      <dsp:txXfrm>
        <a:off x="0" y="1811163"/>
        <a:ext cx="6224587" cy="1808511"/>
      </dsp:txXfrm>
    </dsp:sp>
    <dsp:sp modelId="{C518E8CA-7D9D-4C2E-A03C-09B471621B97}">
      <dsp:nvSpPr>
        <dsp:cNvPr id="0" name=""/>
        <dsp:cNvSpPr/>
      </dsp:nvSpPr>
      <dsp:spPr>
        <a:xfrm>
          <a:off x="0" y="361967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BDA4DD-3A57-4792-BD1F-023CD8418164}">
      <dsp:nvSpPr>
        <dsp:cNvPr id="0" name=""/>
        <dsp:cNvSpPr/>
      </dsp:nvSpPr>
      <dsp:spPr>
        <a:xfrm>
          <a:off x="0" y="3619674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Understand the syntax of the SQL language</a:t>
          </a:r>
          <a:endParaRPr lang="en-GB" sz="3100" kern="1200" dirty="0"/>
        </a:p>
      </dsp:txBody>
      <dsp:txXfrm>
        <a:off x="0" y="3619674"/>
        <a:ext cx="6224587" cy="1808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66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662"/>
          <a:ext cx="6224587" cy="775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Introduced SQL. </a:t>
          </a:r>
          <a:endParaRPr lang="en-US" sz="4000" kern="1200" dirty="0"/>
        </a:p>
      </dsp:txBody>
      <dsp:txXfrm>
        <a:off x="0" y="662"/>
        <a:ext cx="6224587" cy="775644"/>
      </dsp:txXfrm>
    </dsp:sp>
    <dsp:sp modelId="{2D36C153-16AD-4F3D-8141-26C4C227C2F6}">
      <dsp:nvSpPr>
        <dsp:cNvPr id="0" name=""/>
        <dsp:cNvSpPr/>
      </dsp:nvSpPr>
      <dsp:spPr>
        <a:xfrm>
          <a:off x="0" y="776307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1DF748-A6C7-4D24-9340-99BF43DEF621}">
      <dsp:nvSpPr>
        <dsp:cNvPr id="0" name=""/>
        <dsp:cNvSpPr/>
      </dsp:nvSpPr>
      <dsp:spPr>
        <a:xfrm>
          <a:off x="0" y="776307"/>
          <a:ext cx="6224587" cy="775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/>
            <a:t>Defining the term SQL</a:t>
          </a:r>
        </a:p>
      </dsp:txBody>
      <dsp:txXfrm>
        <a:off x="0" y="776307"/>
        <a:ext cx="6224587" cy="775644"/>
      </dsp:txXfrm>
    </dsp:sp>
    <dsp:sp modelId="{50BF6E5D-F781-436E-BBE1-CB0EA1C2A5B6}">
      <dsp:nvSpPr>
        <dsp:cNvPr id="0" name=""/>
        <dsp:cNvSpPr/>
      </dsp:nvSpPr>
      <dsp:spPr>
        <a:xfrm>
          <a:off x="0" y="155195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6C1965-320A-4125-911D-7F1882A2B2E0}">
      <dsp:nvSpPr>
        <dsp:cNvPr id="0" name=""/>
        <dsp:cNvSpPr/>
      </dsp:nvSpPr>
      <dsp:spPr>
        <a:xfrm>
          <a:off x="0" y="1551952"/>
          <a:ext cx="6224587" cy="775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/>
            <a:t>The history of SQL</a:t>
          </a:r>
        </a:p>
      </dsp:txBody>
      <dsp:txXfrm>
        <a:off x="0" y="1551952"/>
        <a:ext cx="6224587" cy="775644"/>
      </dsp:txXfrm>
    </dsp:sp>
    <dsp:sp modelId="{CE964A79-4B0C-4A05-AA1C-8127664CE163}">
      <dsp:nvSpPr>
        <dsp:cNvPr id="0" name=""/>
        <dsp:cNvSpPr/>
      </dsp:nvSpPr>
      <dsp:spPr>
        <a:xfrm>
          <a:off x="0" y="2327596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991E6C-EE63-4488-8168-7FB52EE777F7}">
      <dsp:nvSpPr>
        <dsp:cNvPr id="0" name=""/>
        <dsp:cNvSpPr/>
      </dsp:nvSpPr>
      <dsp:spPr>
        <a:xfrm>
          <a:off x="0" y="2327596"/>
          <a:ext cx="6224587" cy="775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Advantages of SQL </a:t>
          </a:r>
          <a:endParaRPr lang="en-GB" sz="4000" kern="1200" dirty="0"/>
        </a:p>
      </dsp:txBody>
      <dsp:txXfrm>
        <a:off x="0" y="2327596"/>
        <a:ext cx="6224587" cy="775644"/>
      </dsp:txXfrm>
    </dsp:sp>
    <dsp:sp modelId="{8476BF61-0A6B-4205-B49D-813846311446}">
      <dsp:nvSpPr>
        <dsp:cNvPr id="0" name=""/>
        <dsp:cNvSpPr/>
      </dsp:nvSpPr>
      <dsp:spPr>
        <a:xfrm>
          <a:off x="0" y="310324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B709D7-D62E-4065-93E2-59FA6C53ECA7}">
      <dsp:nvSpPr>
        <dsp:cNvPr id="0" name=""/>
        <dsp:cNvSpPr/>
      </dsp:nvSpPr>
      <dsp:spPr>
        <a:xfrm>
          <a:off x="0" y="3103241"/>
          <a:ext cx="6224587" cy="775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Disadvantages of SQL</a:t>
          </a:r>
          <a:endParaRPr lang="en-GB" sz="4000" kern="1200" dirty="0"/>
        </a:p>
      </dsp:txBody>
      <dsp:txXfrm>
        <a:off x="0" y="3103241"/>
        <a:ext cx="6224587" cy="775644"/>
      </dsp:txXfrm>
    </dsp:sp>
    <dsp:sp modelId="{1287CF7D-7BFE-4A48-8CFA-030141391BDF}">
      <dsp:nvSpPr>
        <dsp:cNvPr id="0" name=""/>
        <dsp:cNvSpPr/>
      </dsp:nvSpPr>
      <dsp:spPr>
        <a:xfrm>
          <a:off x="0" y="3878885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7EA612-049F-499F-8B9B-434D6F1BE03C}">
      <dsp:nvSpPr>
        <dsp:cNvPr id="0" name=""/>
        <dsp:cNvSpPr/>
      </dsp:nvSpPr>
      <dsp:spPr>
        <a:xfrm>
          <a:off x="0" y="3878885"/>
          <a:ext cx="6224587" cy="775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/>
            <a:t>General syntax of SQL. </a:t>
          </a:r>
        </a:p>
      </dsp:txBody>
      <dsp:txXfrm>
        <a:off x="0" y="3878885"/>
        <a:ext cx="6224587" cy="775644"/>
      </dsp:txXfrm>
    </dsp:sp>
    <dsp:sp modelId="{05E94E03-4579-4535-8A91-3FCB7FB9DEB8}">
      <dsp:nvSpPr>
        <dsp:cNvPr id="0" name=""/>
        <dsp:cNvSpPr/>
      </dsp:nvSpPr>
      <dsp:spPr>
        <a:xfrm>
          <a:off x="0" y="465453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411B8E-5549-4BC7-85A4-656AC3ABFF81}">
      <dsp:nvSpPr>
        <dsp:cNvPr id="0" name=""/>
        <dsp:cNvSpPr/>
      </dsp:nvSpPr>
      <dsp:spPr>
        <a:xfrm>
          <a:off x="0" y="4654530"/>
          <a:ext cx="6224587" cy="775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Install MySQL Workbench</a:t>
          </a:r>
          <a:endParaRPr lang="en-GB" sz="4000" kern="1200" dirty="0"/>
        </a:p>
      </dsp:txBody>
      <dsp:txXfrm>
        <a:off x="0" y="4654530"/>
        <a:ext cx="6224587" cy="7756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265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2651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[1] Database systems: design, implementation, and management, Coronel, C., &amp; Morris, S, Cengage Learning, 2019.</a:t>
          </a:r>
          <a:endParaRPr lang="en-US" sz="2400" kern="1200" dirty="0"/>
        </a:p>
      </dsp:txBody>
      <dsp:txXfrm>
        <a:off x="0" y="2651"/>
        <a:ext cx="6224587" cy="1808511"/>
      </dsp:txXfrm>
    </dsp:sp>
    <dsp:sp modelId="{6F30DC45-092E-4EE7-A0EF-5A82DD5672DB}">
      <dsp:nvSpPr>
        <dsp:cNvPr id="0" name=""/>
        <dsp:cNvSpPr/>
      </dsp:nvSpPr>
      <dsp:spPr>
        <a:xfrm>
          <a:off x="0" y="181116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7F1D72-ED83-42FD-A7CA-8A26F9B24011}">
      <dsp:nvSpPr>
        <dsp:cNvPr id="0" name=""/>
        <dsp:cNvSpPr/>
      </dsp:nvSpPr>
      <dsp:spPr>
        <a:xfrm>
          <a:off x="0" y="1811163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[2] Database Systems: A Practical Approach to Design, Implementation, and Management, Connolly, T., &amp; </a:t>
          </a:r>
          <a:r>
            <a:rPr lang="en-GB" sz="2400" kern="1200" dirty="0" err="1"/>
            <a:t>Begg</a:t>
          </a:r>
          <a:r>
            <a:rPr lang="en-GB" sz="2400" kern="1200" dirty="0"/>
            <a:t>, C., Pearson, 2015.</a:t>
          </a:r>
        </a:p>
      </dsp:txBody>
      <dsp:txXfrm>
        <a:off x="0" y="1811163"/>
        <a:ext cx="6224587" cy="1808511"/>
      </dsp:txXfrm>
    </dsp:sp>
    <dsp:sp modelId="{3E7528F1-F4FF-4ABF-8550-A5E4033C4036}">
      <dsp:nvSpPr>
        <dsp:cNvPr id="0" name=""/>
        <dsp:cNvSpPr/>
      </dsp:nvSpPr>
      <dsp:spPr>
        <a:xfrm>
          <a:off x="0" y="361967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556339-F1C1-4F57-8B4B-F7DAED592BC7}">
      <dsp:nvSpPr>
        <dsp:cNvPr id="0" name=""/>
        <dsp:cNvSpPr/>
      </dsp:nvSpPr>
      <dsp:spPr>
        <a:xfrm>
          <a:off x="0" y="3619674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[3] Fundamentals of database systems, </a:t>
          </a:r>
          <a:r>
            <a:rPr lang="en-GB" sz="2400" kern="1200" dirty="0" err="1"/>
            <a:t>Elmasri</a:t>
          </a:r>
          <a:r>
            <a:rPr lang="en-GB" sz="2400" kern="1200" dirty="0"/>
            <a:t>, R., &amp; </a:t>
          </a:r>
          <a:r>
            <a:rPr lang="en-GB" sz="2400" kern="1200" dirty="0" err="1"/>
            <a:t>Navathe</a:t>
          </a:r>
          <a:r>
            <a:rPr lang="en-GB" sz="2400" kern="1200" dirty="0"/>
            <a:t>, S. B., Pearson Education Limited, 2016.</a:t>
          </a:r>
        </a:p>
      </dsp:txBody>
      <dsp:txXfrm>
        <a:off x="0" y="3619674"/>
        <a:ext cx="6224587" cy="18085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A25E6C-5529-47BC-AA8A-9F3C07741242}" type="datetimeFigureOut">
              <a:rPr lang="en-GB" smtClean="0"/>
              <a:t>02/06/2022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9B6512-6AEC-4F96-BA47-6A3FE8F9E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811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ev.mysql.com/downloads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 to databases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Database Environment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Database Analysis and Design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Entity-Relationship Modelling Service-Oriented Architectures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Relational Model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Normalization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9B6512-6AEC-4F96-BA47-6A3FE8F9EB7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569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800" b="0" i="0" u="none" strike="noStrike" baseline="0" dirty="0">
                <a:latin typeface="NewBaskervilleITCbyBT-Roman"/>
              </a:rPr>
              <a:t>IBM produced a prototype DBMS based on SEQUEL/2 called System R (</a:t>
            </a:r>
            <a:r>
              <a:rPr lang="en-US" sz="1800" b="0" i="0" u="none" strike="noStrike" baseline="0" dirty="0" err="1">
                <a:latin typeface="NewBaskervilleITCbyBT-Roman"/>
              </a:rPr>
              <a:t>Astrahan</a:t>
            </a:r>
            <a:r>
              <a:rPr lang="en-US" sz="1800" b="0" i="0" u="none" strike="noStrike" baseline="0" dirty="0">
                <a:latin typeface="NewBaskervilleITCbyBT-Roman"/>
              </a:rPr>
              <a:t> </a:t>
            </a:r>
            <a:r>
              <a:rPr lang="en-US" sz="1800" b="0" i="1" u="none" strike="noStrike" baseline="0" dirty="0">
                <a:latin typeface="NewBaskervilleITCbyBT-Italic"/>
              </a:rPr>
              <a:t>et al.</a:t>
            </a:r>
            <a:r>
              <a:rPr lang="en-US" sz="1800" b="0" i="0" u="none" strike="noStrike" baseline="0" dirty="0">
                <a:latin typeface="NewBaskervilleITCbyBT-Roman"/>
              </a:rPr>
              <a:t>, 1976). The purpose of this prototype was to validate the feasibility of the relational</a:t>
            </a:r>
          </a:p>
          <a:p>
            <a:pPr algn="l"/>
            <a:r>
              <a:rPr lang="en-GB" sz="1800" b="0" i="0" u="none" strike="noStrike" baseline="0" dirty="0">
                <a:latin typeface="NewBaskervilleITCbyBT-Roman"/>
              </a:rPr>
              <a:t>model.</a:t>
            </a:r>
          </a:p>
          <a:p>
            <a:pPr algn="l"/>
            <a:r>
              <a:rPr lang="en-US" dirty="0"/>
              <a:t>SQL are in the language SQUARE (Specifying Queries As Relational Expressions), which predates the System R project.</a:t>
            </a:r>
          </a:p>
          <a:p>
            <a:pPr algn="l"/>
            <a:r>
              <a:rPr lang="en-US" dirty="0"/>
              <a:t>SQUARE was designed as a research language to implement relational algebra with English sentences</a:t>
            </a:r>
          </a:p>
          <a:p>
            <a:pPr algn="l"/>
            <a:r>
              <a:rPr lang="en-US" dirty="0"/>
              <a:t>1970s, the database system Oracle was produced by what is now called the Oracle Corporation, and was probably the first commercial implementation of a relational DBMS based on SQL.</a:t>
            </a:r>
          </a:p>
          <a:p>
            <a:pPr algn="l"/>
            <a:r>
              <a:rPr lang="en-US" dirty="0"/>
              <a:t>INGRES followed shortly afterwards, with a query language called QUEL, which although more “structured” than SQL, was less English-like.</a:t>
            </a:r>
          </a:p>
          <a:p>
            <a:pPr algn="l"/>
            <a:r>
              <a:rPr lang="en-US" dirty="0"/>
              <a:t>INGRES was converted to an SQL-based DBMS</a:t>
            </a:r>
          </a:p>
          <a:p>
            <a:pPr algn="l"/>
            <a:r>
              <a:rPr lang="en-US" dirty="0"/>
              <a:t>IBM produced its first commercial RDBMS, called SQL/DS,</a:t>
            </a:r>
          </a:p>
          <a:p>
            <a:pPr algn="l"/>
            <a:r>
              <a:rPr lang="en-US" dirty="0"/>
              <a:t>Features that are provided on top of the standard by the vendors are called extensions.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9B6512-6AEC-4F96-BA47-6A3FE8F9EB7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979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u="none" strike="noStrike" dirty="0">
                <a:solidFill>
                  <a:srgbClr val="0074A3"/>
                </a:solidFill>
                <a:effectLst/>
                <a:latin typeface="Open Sans" panose="020B0606030504020204" pitchFamily="34" charset="0"/>
                <a:hlinkClick r:id="rId3"/>
              </a:rPr>
              <a:t>MySQL Community (GPL) Downloads »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9B6512-6AEC-4F96-BA47-6A3FE8F9EB7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098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EF991-D786-47E4-BD2D-FDE8A28B8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E16426-5A13-4722-B628-6C8A6B32E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D5F6F-DE0B-438A-9753-92D54F059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DEFCD-A7E8-452A-80F5-47F3FB102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03087-BE9B-4D65-A9D9-7B90D5D5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123423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C5C-7942-400B-9190-CAA301EDA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8CCDD-05DE-4409-B8A8-6DB123BFB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91F07-C4E6-42EB-8B7A-06E3A15A6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E055D-2819-498A-BDA7-D6FD1FE99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6ADFA-53BC-40F7-B8EE-09EF2BF2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63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4CD-A457-400E-9E74-EE09B1CE9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533C7-8760-445C-B1CA-29A8C3D8D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196EA-4D16-4E2E-8D08-48964F4C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1050-E51D-407D-A8CC-27F9B1EE1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95C1B-DDAE-4A1B-B003-D1F52D34D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880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46E36-5BED-4D57-8221-3C3BFC71A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D21AE-13E6-4A5B-A0D2-16FD41FB2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3367C-AED7-40C2-B9BB-9FE899FA6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106B6-70AC-4177-8B2D-FEFEBAC9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080AA-C103-4FF7-867C-112680A5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68383-EA16-4C03-8382-FD6F2E6A2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1249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93C7-529C-4BE9-A00C-F428A69F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A1A25-EE80-4A56-BF54-3AF8E3FD0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1A0ED1-C601-48A4-9B24-E91A76333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35B545-74D9-4DC4-9037-3C233AD3F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1BDD21-421F-41C6-84EE-A8CCF5784D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7C1394-3D34-417B-BFA5-0102B63B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2E07EA-CA17-401D-AD5B-D2E6EF0AD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5CE705-EF71-41DE-9CE0-1A838117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27881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43AF5-BE8C-4FA4-9F58-88EF8124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818DA-557B-40D9-B7D4-1A021AB7B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0ECD19-95B8-482F-8027-314F3042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B532C-8702-4B88-891B-38DC64F0B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3989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1F120A-7A0E-431E-A1AC-36CEEF41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FF7B39-9D7C-4437-92B5-81C15F32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9A16B-7B35-47BC-9534-D4A877FD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75535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60BD2-7873-4B99-AAC5-27E146B57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ADA2D-B749-44A1-9ED3-70009C197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40BB68-E7C2-4044-B5B3-77966E446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AD0347-F2D5-44E0-AAB0-19A6B69EB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BAAB3-BE59-45D3-B73F-9E83C42A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CCF2-D91A-47E4-B1CA-4C524802E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72102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125C2-1410-41EA-B560-B6D42956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34192-B057-4681-83DD-29931FB660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A3B62-D82E-43BE-B8E8-FC69CF3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7C3BF-8633-4FDA-BBDF-B4260011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43593B-5E7F-4B28-B94C-B3DE2AC5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81E0D-D7F1-49B6-9FA9-2CDE6BF0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58283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D127-A3D9-41B4-8ED8-B11D38D3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85B27-6A89-4791-B55C-E339C36E1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F5D04-07C6-4BC5-8E70-2B6D7F15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AF1EA-62D0-4E1F-9B4A-B08F1112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39795-DED6-435E-ABC4-615293CD3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5689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12FE9C-DF84-4917-B109-39D1FEEF99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50031-E943-46AA-A0D4-4BE4CECD0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1C99-BCAC-4026-8245-53B3DFA2E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7E5B8-BE12-4853-9A7A-41EB508A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131A7-A8F9-4999-BE33-C0DED56A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03641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CA4AC-F63B-4D7E-B6AE-1783EE92E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3299F-DA3C-4064-BF7A-C4E3FA560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02C13-C844-400D-945C-23A0F7124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0A4C-4F71-4A39-8266-E39F3A1C044D}" type="datetimeFigureOut">
              <a:rPr lang="en-KE" smtClean="0"/>
              <a:t>02/06/2022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E7C8E-B017-408D-A431-BDCB1F32DB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AA64E-5B31-4ED0-9E00-0D78EC5930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19411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dev.mysql.com/download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227920-C3F4-4B25-BDD2-79714F4F9B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Introduction to Database Technologies</a:t>
            </a:r>
            <a:endParaRPr lang="en-KE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2BC3B-33E0-46F1-B9B4-972269E3A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 fontScale="92500" lnSpcReduction="10000"/>
          </a:bodyPr>
          <a:lstStyle/>
          <a:p>
            <a:pPr algn="l"/>
            <a:r>
              <a:rPr lang="en-US" sz="3200" dirty="0"/>
              <a:t>Introduction to SQL</a:t>
            </a:r>
          </a:p>
          <a:p>
            <a:pPr algn="l"/>
            <a:r>
              <a:rPr lang="en-US" sz="3200" dirty="0"/>
              <a:t>Lecture 7</a:t>
            </a:r>
          </a:p>
          <a:p>
            <a:pPr algn="l"/>
            <a:r>
              <a:rPr lang="en-US" sz="3200" dirty="0"/>
              <a:t>Dr. Victoria Mukami</a:t>
            </a:r>
            <a:endParaRPr lang="en-KE" sz="3200" dirty="0"/>
          </a:p>
        </p:txBody>
      </p:sp>
    </p:spTree>
    <p:extLst>
      <p:ext uri="{BB962C8B-B14F-4D97-AF65-F5344CB8AC3E}">
        <p14:creationId xmlns:p14="http://schemas.microsoft.com/office/powerpoint/2010/main" val="100201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4861985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5926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Learning Outcomes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0393793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6682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Recap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Done a thorough introduction to databases. </a:t>
            </a:r>
          </a:p>
          <a:p>
            <a:r>
              <a:rPr lang="en-US" dirty="0"/>
              <a:t>Lecture five focused on the entity relationship modelling</a:t>
            </a:r>
          </a:p>
          <a:p>
            <a:r>
              <a:rPr lang="en-US" dirty="0"/>
              <a:t>Lecture 6 focused on normalization</a:t>
            </a:r>
          </a:p>
          <a:p>
            <a:r>
              <a:rPr lang="en-US" dirty="0"/>
              <a:t>Two focused on the design phase</a:t>
            </a:r>
          </a:p>
          <a:p>
            <a:r>
              <a:rPr lang="en-US" dirty="0"/>
              <a:t>This lecture will focus on the development of the database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15877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Recap Cont.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Understanding the inner workings of the database through the various life cycle phases.</a:t>
            </a:r>
          </a:p>
          <a:p>
            <a:r>
              <a:rPr lang="en-US" sz="2400" dirty="0"/>
              <a:t>Once design is completed the we create the database</a:t>
            </a:r>
          </a:p>
          <a:p>
            <a:r>
              <a:rPr lang="en-US" sz="2400" dirty="0"/>
              <a:t>We then insert data into it. </a:t>
            </a:r>
          </a:p>
          <a:p>
            <a:r>
              <a:rPr lang="en-US" sz="2400" dirty="0"/>
              <a:t>Mainly done by a database administrator </a:t>
            </a:r>
          </a:p>
          <a:p>
            <a:r>
              <a:rPr lang="en-US" sz="2400" dirty="0"/>
              <a:t>Also, in charge of the maintenance of the database</a:t>
            </a:r>
          </a:p>
          <a:p>
            <a:r>
              <a:rPr lang="en-US" sz="2400" dirty="0"/>
              <a:t>SQL is used to create a database, insert records, and even query the records</a:t>
            </a:r>
          </a:p>
          <a:p>
            <a:endParaRPr lang="en-KE" sz="2400" dirty="0"/>
          </a:p>
        </p:txBody>
      </p:sp>
    </p:spTree>
    <p:extLst>
      <p:ext uri="{BB962C8B-B14F-4D97-AF65-F5344CB8AC3E}">
        <p14:creationId xmlns:p14="http://schemas.microsoft.com/office/powerpoint/2010/main" val="807740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Introduction to SQL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400" dirty="0"/>
              <a:t>SQL - Structured Query language</a:t>
            </a:r>
          </a:p>
          <a:p>
            <a:r>
              <a:rPr lang="en-US" sz="2400" dirty="0"/>
              <a:t>Came about due to the relational model development in the 70s’.  </a:t>
            </a:r>
          </a:p>
          <a:p>
            <a:r>
              <a:rPr lang="en-US" sz="2400" dirty="0"/>
              <a:t>Started off as SEQUEL - Structured English Query Language. </a:t>
            </a:r>
          </a:p>
          <a:p>
            <a:r>
              <a:rPr lang="en-US" sz="2400" dirty="0"/>
              <a:t>Revised version of SEQUEL by IBM in 1974 led to the development of SQL</a:t>
            </a:r>
          </a:p>
          <a:p>
            <a:r>
              <a:rPr lang="en-US" sz="2400" dirty="0"/>
              <a:t>Also, led to numerous other extensions by other companies. </a:t>
            </a:r>
          </a:p>
          <a:p>
            <a:r>
              <a:rPr lang="en-US" sz="2000" dirty="0"/>
              <a:t>Extension - feature or features that are provided on top of the existing standard by other vendors </a:t>
            </a:r>
            <a:endParaRPr lang="en-KE" sz="2000" dirty="0"/>
          </a:p>
        </p:txBody>
      </p:sp>
    </p:spTree>
    <p:extLst>
      <p:ext uri="{BB962C8B-B14F-4D97-AF65-F5344CB8AC3E}">
        <p14:creationId xmlns:p14="http://schemas.microsoft.com/office/powerpoint/2010/main" val="1673665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Why SQL is important?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SQL is widely accepted as a standard database language </a:t>
            </a:r>
          </a:p>
          <a:p>
            <a:r>
              <a:rPr lang="en-US" sz="3200" dirty="0"/>
              <a:t>Great progress in the development of SQL</a:t>
            </a:r>
          </a:p>
          <a:p>
            <a:r>
              <a:rPr lang="en-US" sz="3200" dirty="0"/>
              <a:t>Has led to wide acceptance and the normal standard used in databases. </a:t>
            </a:r>
          </a:p>
          <a:p>
            <a:r>
              <a:rPr lang="en-US" sz="3200" dirty="0"/>
              <a:t>SQL is a very easy language to learn. </a:t>
            </a:r>
          </a:p>
          <a:p>
            <a:r>
              <a:rPr lang="en-US" sz="3200" dirty="0"/>
              <a:t>SQL helps to describe structured data while allowing users to secure the database using permissions. </a:t>
            </a:r>
            <a:endParaRPr lang="en-KE" sz="3200" dirty="0"/>
          </a:p>
        </p:txBody>
      </p:sp>
    </p:spTree>
    <p:extLst>
      <p:ext uri="{BB962C8B-B14F-4D97-AF65-F5344CB8AC3E}">
        <p14:creationId xmlns:p14="http://schemas.microsoft.com/office/powerpoint/2010/main" val="3575254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Advantages of SQL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No programming knowledge is needed</a:t>
            </a:r>
          </a:p>
          <a:p>
            <a:r>
              <a:rPr lang="en-US" sz="3200" dirty="0"/>
              <a:t>Provides high-speed processing of queries</a:t>
            </a:r>
          </a:p>
          <a:p>
            <a:r>
              <a:rPr lang="en-US" sz="3200" dirty="0"/>
              <a:t>Standardized language that works on any platform</a:t>
            </a:r>
          </a:p>
          <a:p>
            <a:r>
              <a:rPr lang="en-US" sz="3200" dirty="0"/>
              <a:t>Portable language that can be used on any device</a:t>
            </a:r>
          </a:p>
          <a:p>
            <a:r>
              <a:rPr lang="en-US" sz="3200" dirty="0"/>
              <a:t>Allows for multiple views of the database to various users</a:t>
            </a:r>
          </a:p>
          <a:p>
            <a:endParaRPr lang="en-KE" sz="3200" dirty="0"/>
          </a:p>
        </p:txBody>
      </p:sp>
    </p:spTree>
    <p:extLst>
      <p:ext uri="{BB962C8B-B14F-4D97-AF65-F5344CB8AC3E}">
        <p14:creationId xmlns:p14="http://schemas.microsoft.com/office/powerpoint/2010/main" val="1999428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Disadvantages of SQL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Some platforms and versions of SQL are costly</a:t>
            </a:r>
          </a:p>
          <a:p>
            <a:r>
              <a:rPr lang="en-US" sz="3200" dirty="0"/>
              <a:t>Some companies have created versions of SQL that are proprietary. </a:t>
            </a:r>
          </a:p>
          <a:p>
            <a:r>
              <a:rPr lang="en-US" sz="3200" dirty="0"/>
              <a:t>Some platforms are complex making it difficult for novice users.</a:t>
            </a:r>
          </a:p>
          <a:p>
            <a:endParaRPr lang="en-KE" sz="3200" dirty="0"/>
          </a:p>
        </p:txBody>
      </p:sp>
    </p:spTree>
    <p:extLst>
      <p:ext uri="{BB962C8B-B14F-4D97-AF65-F5344CB8AC3E}">
        <p14:creationId xmlns:p14="http://schemas.microsoft.com/office/powerpoint/2010/main" val="2559793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Database Objectives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It should allow a user to create the database and relation structures</a:t>
            </a:r>
          </a:p>
          <a:p>
            <a:r>
              <a:rPr lang="en-US" dirty="0"/>
              <a:t>Should perform basic data management tasks such as insertion, manipulation, modification, and deletion of data </a:t>
            </a:r>
          </a:p>
          <a:p>
            <a:r>
              <a:rPr lang="en-US" dirty="0"/>
              <a:t>The language should allow for simple and complex queries </a:t>
            </a:r>
          </a:p>
          <a:p>
            <a:r>
              <a:rPr lang="en-US" dirty="0"/>
              <a:t>A database language should be relatively easy to learn. </a:t>
            </a:r>
          </a:p>
          <a:p>
            <a:r>
              <a:rPr lang="en-US" dirty="0"/>
              <a:t>SQL as a database language satisfies all the requirements.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37750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4800" dirty="0"/>
              <a:t>Data Manipulation Language</a:t>
            </a:r>
            <a:endParaRPr lang="en-KE" sz="48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dirty="0"/>
              <a:t>Allows for various manipulation commands.</a:t>
            </a:r>
          </a:p>
          <a:p>
            <a:r>
              <a:rPr lang="en-GB" dirty="0"/>
              <a:t>SQL includes commands:</a:t>
            </a:r>
          </a:p>
          <a:p>
            <a:pPr lvl="1"/>
            <a:r>
              <a:rPr lang="en-GB" dirty="0"/>
              <a:t>INSERT</a:t>
            </a:r>
          </a:p>
          <a:p>
            <a:pPr lvl="1"/>
            <a:r>
              <a:rPr lang="en-GB" dirty="0"/>
              <a:t>UPDATE</a:t>
            </a:r>
          </a:p>
          <a:p>
            <a:pPr lvl="1"/>
            <a:r>
              <a:rPr lang="en-GB" dirty="0"/>
              <a:t>DELETE</a:t>
            </a:r>
          </a:p>
          <a:p>
            <a:pPr lvl="1"/>
            <a:r>
              <a:rPr lang="en-GB" dirty="0"/>
              <a:t>RETRIEVE</a:t>
            </a:r>
          </a:p>
          <a:p>
            <a:r>
              <a:rPr lang="en-GB" dirty="0"/>
              <a:t>DML include </a:t>
            </a:r>
          </a:p>
          <a:p>
            <a:pPr lvl="1"/>
            <a:r>
              <a:rPr lang="en-GB" dirty="0"/>
              <a:t>SELECT</a:t>
            </a:r>
          </a:p>
          <a:p>
            <a:pPr lvl="1"/>
            <a:r>
              <a:rPr lang="en-GB" dirty="0"/>
              <a:t>INSERT</a:t>
            </a:r>
          </a:p>
          <a:p>
            <a:pPr lvl="1"/>
            <a:r>
              <a:rPr lang="en-GB" dirty="0"/>
              <a:t>UPDATE</a:t>
            </a:r>
          </a:p>
          <a:p>
            <a:pPr lvl="1"/>
            <a:r>
              <a:rPr lang="en-GB" dirty="0"/>
              <a:t>DELETE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78486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Data Definition Language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200" dirty="0"/>
              <a:t>DDL are commands that are used to define the structure of the database.</a:t>
            </a:r>
          </a:p>
          <a:p>
            <a:r>
              <a:rPr lang="en-US" sz="2200" dirty="0"/>
              <a:t>SQL includes commands to create database objects </a:t>
            </a:r>
          </a:p>
          <a:p>
            <a:r>
              <a:rPr lang="en-US" sz="2200" b="1" dirty="0"/>
              <a:t>Objects: </a:t>
            </a:r>
            <a:r>
              <a:rPr lang="en-US" sz="2200" dirty="0"/>
              <a:t>Tables, Indexes, and Views </a:t>
            </a:r>
          </a:p>
          <a:p>
            <a:r>
              <a:rPr lang="en-US" sz="2200" dirty="0"/>
              <a:t>DDL commands include </a:t>
            </a:r>
          </a:p>
          <a:p>
            <a:pPr lvl="1"/>
            <a:r>
              <a:rPr lang="en-US" sz="1800" dirty="0"/>
              <a:t>CREATE</a:t>
            </a:r>
          </a:p>
          <a:p>
            <a:pPr lvl="1"/>
            <a:r>
              <a:rPr lang="en-US" sz="1800" dirty="0"/>
              <a:t>ALTER</a:t>
            </a:r>
          </a:p>
          <a:p>
            <a:pPr lvl="1"/>
            <a:r>
              <a:rPr lang="en-US" sz="1800" dirty="0"/>
              <a:t>DROP</a:t>
            </a:r>
            <a:endParaRPr lang="en-KE" sz="1800" dirty="0"/>
          </a:p>
        </p:txBody>
      </p:sp>
    </p:spTree>
    <p:extLst>
      <p:ext uri="{BB962C8B-B14F-4D97-AF65-F5344CB8AC3E}">
        <p14:creationId xmlns:p14="http://schemas.microsoft.com/office/powerpoint/2010/main" val="1330871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Additional Manipulation Languages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dirty="0"/>
              <a:t>Transaction Control Language</a:t>
            </a:r>
          </a:p>
          <a:p>
            <a:r>
              <a:rPr lang="en-US" dirty="0"/>
              <a:t>TCL commands that are executed within a transaction</a:t>
            </a:r>
          </a:p>
          <a:p>
            <a:pPr marL="0" indent="0">
              <a:buNone/>
            </a:pPr>
            <a:r>
              <a:rPr lang="en-US" b="1" dirty="0"/>
              <a:t>Data Control Language</a:t>
            </a:r>
          </a:p>
          <a:p>
            <a:r>
              <a:rPr lang="en-US" dirty="0"/>
              <a:t>DCL are commands used to control access to data objects, such as giving users permission to objects</a:t>
            </a:r>
          </a:p>
        </p:txBody>
      </p:sp>
    </p:spTree>
    <p:extLst>
      <p:ext uri="{BB962C8B-B14F-4D97-AF65-F5344CB8AC3E}">
        <p14:creationId xmlns:p14="http://schemas.microsoft.com/office/powerpoint/2010/main" val="9843420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SQL Syntax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Language that is easy to learn</a:t>
            </a:r>
          </a:p>
          <a:p>
            <a:r>
              <a:rPr lang="en-US" dirty="0"/>
              <a:t>Vocabulary is less than 100 words</a:t>
            </a:r>
          </a:p>
          <a:p>
            <a:r>
              <a:rPr lang="en-US" dirty="0"/>
              <a:t>Also known as a procedural language</a:t>
            </a:r>
          </a:p>
          <a:p>
            <a:r>
              <a:rPr lang="en-US" dirty="0"/>
              <a:t>Procedural language - where the user commands what is to be done and does not concern themselves on how it will be done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5692004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SQL Syntax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>
                <a:solidFill>
                  <a:srgbClr val="0070C0"/>
                </a:solidFill>
                <a:latin typeface="+mj-lt"/>
              </a:rPr>
              <a:t>SELECT * FROM teachers;</a:t>
            </a:r>
            <a:endParaRPr lang="en-GB" sz="2600" dirty="0">
              <a:solidFill>
                <a:srgbClr val="0070C0"/>
              </a:solidFill>
              <a:latin typeface="+mj-lt"/>
            </a:endParaRPr>
          </a:p>
          <a:p>
            <a:r>
              <a:rPr lang="en-US" sz="2600" dirty="0"/>
              <a:t>Two keywords:</a:t>
            </a:r>
          </a:p>
          <a:p>
            <a:pPr lvl="1"/>
            <a:r>
              <a:rPr lang="en-US" sz="1900" dirty="0"/>
              <a:t>SELECT</a:t>
            </a:r>
          </a:p>
          <a:p>
            <a:pPr lvl="1"/>
            <a:r>
              <a:rPr lang="en-US" sz="1900" dirty="0"/>
              <a:t>FROM</a:t>
            </a:r>
          </a:p>
          <a:p>
            <a:r>
              <a:rPr lang="en-US" sz="2600" dirty="0"/>
              <a:t>SQL is not case sensitive</a:t>
            </a:r>
          </a:p>
          <a:p>
            <a:r>
              <a:rPr lang="en-US" sz="2600" dirty="0"/>
              <a:t>SELECT and select can be used interchangeably</a:t>
            </a:r>
          </a:p>
          <a:p>
            <a:r>
              <a:rPr lang="en-US" sz="2600" dirty="0"/>
              <a:t>We will use all capital letters for SQL reserved keywords to differentiate them from user-defined names. </a:t>
            </a:r>
          </a:p>
          <a:p>
            <a:r>
              <a:rPr lang="en-US" sz="2600" dirty="0"/>
              <a:t>A semicolon is used at the end of every statement. </a:t>
            </a:r>
          </a:p>
          <a:p>
            <a:endParaRPr lang="en-KE" sz="2200" dirty="0"/>
          </a:p>
        </p:txBody>
      </p:sp>
    </p:spTree>
    <p:extLst>
      <p:ext uri="{BB962C8B-B14F-4D97-AF65-F5344CB8AC3E}">
        <p14:creationId xmlns:p14="http://schemas.microsoft.com/office/powerpoint/2010/main" val="20295102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SQL Installation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Many versions of SQL that one can use when creating and developing a database. </a:t>
            </a:r>
          </a:p>
          <a:p>
            <a:pPr lvl="1"/>
            <a:r>
              <a:rPr lang="en-US" dirty="0"/>
              <a:t>SQL Server</a:t>
            </a:r>
          </a:p>
          <a:p>
            <a:pPr lvl="1"/>
            <a:r>
              <a:rPr lang="en-US" dirty="0"/>
              <a:t>SQL Lite</a:t>
            </a:r>
          </a:p>
          <a:p>
            <a:pPr lvl="1"/>
            <a:r>
              <a:rPr lang="en-US" dirty="0"/>
              <a:t>MySQL Workbench</a:t>
            </a:r>
          </a:p>
          <a:p>
            <a:pPr lvl="1"/>
            <a:r>
              <a:rPr lang="en-US" dirty="0"/>
              <a:t>phpMyAdmin</a:t>
            </a:r>
          </a:p>
          <a:p>
            <a:r>
              <a:rPr lang="en-US" dirty="0"/>
              <a:t>We focus on MySQL Workbench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95056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Step 1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US" sz="2000"/>
              <a:t>The first step is to visit the MySQL Workbench by Oracle website</a:t>
            </a:r>
          </a:p>
          <a:p>
            <a:pPr marL="0" indent="0">
              <a:buNone/>
            </a:pPr>
            <a:r>
              <a:rPr lang="en-US" sz="2000">
                <a:hlinkClick r:id="rId3"/>
              </a:rPr>
              <a:t>https://dev.mysql.com/downloads/</a:t>
            </a:r>
            <a:r>
              <a:rPr lang="en-US" sz="2000"/>
              <a:t> </a:t>
            </a:r>
          </a:p>
          <a:p>
            <a:r>
              <a:rPr lang="en-US" sz="2000"/>
              <a:t>Download the MySQL installer for Windows.</a:t>
            </a:r>
            <a:endParaRPr lang="en-KE" sz="20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A194E93D-0E67-24D8-5342-601B2A563B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5862" y="1215273"/>
            <a:ext cx="6019331" cy="442420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081293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Step 2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US" sz="2000"/>
              <a:t>Go ahead and open it from the downloads folder and run it.</a:t>
            </a:r>
          </a:p>
          <a:p>
            <a:r>
              <a:rPr lang="en-US" sz="2000"/>
              <a:t>Select a custom installation.</a:t>
            </a:r>
            <a:endParaRPr lang="en-KE" sz="20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82DEB4BB-7B9B-F34B-9734-249702EE0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155080"/>
            <a:ext cx="6045909" cy="456465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9587380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Step 3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US" sz="2000"/>
              <a:t>Select the following</a:t>
            </a:r>
          </a:p>
          <a:p>
            <a:r>
              <a:rPr lang="en-US" sz="2000"/>
              <a:t>MySQL server</a:t>
            </a:r>
          </a:p>
          <a:p>
            <a:r>
              <a:rPr lang="en-US" sz="2000"/>
              <a:t>MySQL Workbench</a:t>
            </a:r>
          </a:p>
          <a:p>
            <a:r>
              <a:rPr lang="en-US" sz="2000"/>
              <a:t>MySQL shell </a:t>
            </a:r>
            <a:endParaRPr lang="en-KE" sz="20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C22B5E59-8D34-7718-EFF2-7081FD3C95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155080"/>
            <a:ext cx="6019331" cy="454459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94299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Step 4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GB" sz="2400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Click execute to install.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sz="24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085981A-40A1-73CB-FC92-F419FF3C6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155080"/>
            <a:ext cx="6019331" cy="454459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323338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Step 5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GB" sz="2400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Once it executes the status will change to completed.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Once it is executed you will click next</a:t>
            </a:r>
          </a:p>
          <a:p>
            <a:r>
              <a:rPr lang="en-GB" sz="2400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Leave the defaults and click next</a:t>
            </a:r>
            <a:endParaRPr lang="en-KE" sz="2400" dirty="0"/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Graphical user interface&#10;&#10;Description automatically generated">
            <a:extLst>
              <a:ext uri="{FF2B5EF4-FFF2-40B4-BE49-F238E27FC236}">
                <a16:creationId xmlns:a16="http://schemas.microsoft.com/office/drawing/2014/main" id="{72698DC1-C520-B00E-9FDD-1625DC91BB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155080"/>
            <a:ext cx="6019331" cy="454459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2813585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Step 6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GB" sz="2400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Select Use Strong Password Encryption for Authentication (RECOMMENDED)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sz="24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, text, application, Word&#10;&#10;Description automatically generated">
            <a:extLst>
              <a:ext uri="{FF2B5EF4-FFF2-40B4-BE49-F238E27FC236}">
                <a16:creationId xmlns:a16="http://schemas.microsoft.com/office/drawing/2014/main" id="{461F2F52-E88C-34C7-25FB-5E702953A0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155080"/>
            <a:ext cx="6019331" cy="454459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5712354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Step 7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GB" sz="2400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Type in your MySQL root password and click next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sz="24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5000F11-1490-2063-4054-B4307C2283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155080"/>
            <a:ext cx="6019331" cy="454459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272543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Step 8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GB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Leave the default settings and click next</a:t>
            </a:r>
          </a:p>
          <a:p>
            <a:r>
              <a:rPr lang="en-GB" sz="2400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Click Execute then Finish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0B35A2B-8CE7-2F26-46EA-C629D68921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155080"/>
            <a:ext cx="6019331" cy="454459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9979327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Step 9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GB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Click Next on Product configuration</a:t>
            </a:r>
          </a:p>
          <a:p>
            <a:r>
              <a:rPr lang="en-GB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Click Finish on Installation Complete screen.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F53EF1BA-CE6A-A14E-322B-AAA6BE66A9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155080"/>
            <a:ext cx="6019331" cy="454459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7283527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Using MySQL Command Line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400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When you complete the installation, the MySQL workbench and MySQL Shell will open.</a:t>
            </a:r>
          </a:p>
          <a:p>
            <a:r>
              <a:rPr lang="en-GB" sz="2400" dirty="0"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For the unit we will work with the MySQL 8.0 Command Line Client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523852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/>
              <a:t>Open MySQL 8.0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US" sz="2000"/>
              <a:t>To access, you click on the MySQL folder from the start menu</a:t>
            </a:r>
          </a:p>
          <a:p>
            <a:r>
              <a:rPr lang="en-US" sz="2000"/>
              <a:t>Select MySQL 8.0 Command Line Client as shown below. </a:t>
            </a:r>
            <a:endParaRPr lang="en-KE" sz="2000"/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3C1B944-A530-908E-8F6A-C9AECB326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93" t="38412" r="14115" b="29128"/>
          <a:stretch/>
        </p:blipFill>
        <p:spPr bwMode="auto">
          <a:xfrm>
            <a:off x="5405862" y="2158707"/>
            <a:ext cx="6019331" cy="2537340"/>
          </a:xfrm>
          <a:prstGeom prst="rect">
            <a:avLst/>
          </a:prstGeom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309615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sz="4100"/>
              <a:t>MySQL Command Line</a:t>
            </a:r>
            <a:endParaRPr lang="en-KE" sz="4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US" sz="2000"/>
              <a:t>Once open the screen will request for the root password. </a:t>
            </a:r>
          </a:p>
          <a:p>
            <a:r>
              <a:rPr lang="en-US" sz="2000"/>
              <a:t>We will create our databases directly on root. </a:t>
            </a:r>
          </a:p>
          <a:p>
            <a:r>
              <a:rPr lang="en-US" sz="2000"/>
              <a:t>We will focus on creating other users during the database administration unit.</a:t>
            </a:r>
            <a:endParaRPr lang="en-KE" sz="20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5FC71A-F508-CC86-6942-D89F8B3C88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1627" b="59137"/>
          <a:stretch/>
        </p:blipFill>
        <p:spPr>
          <a:xfrm>
            <a:off x="5405862" y="913344"/>
            <a:ext cx="6019331" cy="502806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198991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FB71DE-CD72-C4C5-FBA0-3C17B0CEB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Final Coding Screen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123B8E3D-3DC5-99FE-CC76-96AA607CC1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31708" b="42396"/>
          <a:stretch/>
        </p:blipFill>
        <p:spPr>
          <a:xfrm>
            <a:off x="4654296" y="1650491"/>
            <a:ext cx="7214616" cy="3529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572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Summary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1558953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42357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2EA78-8993-4B93-896A-BD96906D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Discussion Topic</a:t>
            </a:r>
            <a:endParaRPr lang="en-KE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02CAC-28FF-4E33-9F2A-626B74DE0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US" sz="4000" dirty="0"/>
              <a:t>This lecture will not have a discussion topic, however, each student will be required to install MySQL Workbench on their computers in readiness for the next lecture on SQL where we will be writing queries.</a:t>
            </a:r>
            <a:endParaRPr lang="en-KE" sz="40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4312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References</a:t>
            </a:r>
            <a:endParaRPr lang="en-KE" sz="5400" dirty="0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8611837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94707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ACA2EA0-FFD3-42EC-9406-B595015ED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5288BCE-665C-472A-8C43-664BCFA31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8762" y="1247775"/>
            <a:ext cx="9144000" cy="3007447"/>
          </a:xfrm>
          <a:prstGeom prst="rect">
            <a:avLst/>
          </a:prstGeom>
          <a:solidFill>
            <a:schemeClr val="bg1"/>
          </a:solidFill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DDE215-3EF6-4702-9EB9-800ACEDCC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4988" y="1442172"/>
            <a:ext cx="8582025" cy="2177328"/>
          </a:xfrm>
        </p:spPr>
        <p:txBody>
          <a:bodyPr anchor="ctr">
            <a:normAutofit/>
          </a:bodyPr>
          <a:lstStyle/>
          <a:p>
            <a:r>
              <a:rPr lang="en-US" sz="6600" dirty="0"/>
              <a:t>Next lesson will cover</a:t>
            </a:r>
            <a:endParaRPr lang="en-KE" sz="660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57131-53A7-4C1A-BEA8-25F06A06A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7872" y="3912322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2E118-7776-4634-A5A9-8873E3E2B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6988" y="3962400"/>
            <a:ext cx="7058025" cy="581025"/>
          </a:xfrm>
        </p:spPr>
        <p:txBody>
          <a:bodyPr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</a:rPr>
              <a:t>Introduction to Data Definition Languages</a:t>
            </a:r>
            <a:endParaRPr lang="en-KE"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041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1269</Words>
  <Application>Microsoft Office PowerPoint</Application>
  <PresentationFormat>Widescreen</PresentationFormat>
  <Paragraphs>177</Paragraphs>
  <Slides>33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Helvetica</vt:lpstr>
      <vt:lpstr>NewBaskervilleITCbyBT-Italic</vt:lpstr>
      <vt:lpstr>NewBaskervilleITCbyBT-Roman</vt:lpstr>
      <vt:lpstr>Open Sans</vt:lpstr>
      <vt:lpstr>Office Theme</vt:lpstr>
      <vt:lpstr>Introduction to Database Technologies</vt:lpstr>
      <vt:lpstr>Overview</vt:lpstr>
      <vt:lpstr>Learning Outcomes</vt:lpstr>
      <vt:lpstr>Recap</vt:lpstr>
      <vt:lpstr>Recap Cont.</vt:lpstr>
      <vt:lpstr>Introduction to SQL</vt:lpstr>
      <vt:lpstr>Why SQL is important?</vt:lpstr>
      <vt:lpstr>Advantages of SQL</vt:lpstr>
      <vt:lpstr>Disadvantages of SQL</vt:lpstr>
      <vt:lpstr>Database Objectives</vt:lpstr>
      <vt:lpstr>Data Manipulation Language</vt:lpstr>
      <vt:lpstr>Data Definition Language</vt:lpstr>
      <vt:lpstr>Additional Manipulation Languages</vt:lpstr>
      <vt:lpstr>SQL Syntax</vt:lpstr>
      <vt:lpstr>SQL Syntax</vt:lpstr>
      <vt:lpstr>SQL Installation</vt:lpstr>
      <vt:lpstr>Step 1</vt:lpstr>
      <vt:lpstr>Step 2</vt:lpstr>
      <vt:lpstr>Step 3</vt:lpstr>
      <vt:lpstr>Step 4</vt:lpstr>
      <vt:lpstr>Step 5</vt:lpstr>
      <vt:lpstr>Step 6</vt:lpstr>
      <vt:lpstr>Step 7</vt:lpstr>
      <vt:lpstr>Step 8</vt:lpstr>
      <vt:lpstr>Step 9</vt:lpstr>
      <vt:lpstr>Using MySQL Command Line</vt:lpstr>
      <vt:lpstr>Open MySQL 8.0</vt:lpstr>
      <vt:lpstr>MySQL Command Line</vt:lpstr>
      <vt:lpstr>Final Coding Screen</vt:lpstr>
      <vt:lpstr>Summary</vt:lpstr>
      <vt:lpstr>Discussion Topic</vt:lpstr>
      <vt:lpstr>References</vt:lpstr>
      <vt:lpstr>Next lesson will cover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Organization and Architecture</dc:title>
  <dc:creator>Victoria Mukami</dc:creator>
  <cp:lastModifiedBy>Victoria Mukami</cp:lastModifiedBy>
  <cp:revision>16</cp:revision>
  <dcterms:created xsi:type="dcterms:W3CDTF">2021-09-16T11:34:02Z</dcterms:created>
  <dcterms:modified xsi:type="dcterms:W3CDTF">2022-06-02T10:06:16Z</dcterms:modified>
</cp:coreProperties>
</file>