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318" r:id="rId34"/>
    <p:sldId id="290" r:id="rId3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C9D70-B200-49B9-84B0-1200324C8F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3D3D88-EFA4-4460-9B83-2C581207C4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77AFB-B6A3-42AC-A170-F293E44BF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1A58B-5431-4696-8B77-34B51231E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61C09-C5EF-434E-864D-50F274B79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650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4BFBD-A104-4818-B6E9-A8841B698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192E4-163B-4D96-AE9E-1D1E5DC6F7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652BC-F6D2-4EB3-8B61-A289A62E4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01A052-CF33-4AE1-A1F5-EE8DC8920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12F611-ED43-4A0F-B7B9-8A9630F99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928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3B490-05EC-4F95-8D0D-66CBDBC1E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0EC0BB-779E-4B0C-9FF7-7E416A4732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678C4-656C-412F-9AC9-7CE43BAA5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24372-AD2C-4294-A765-1D943E7F5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D33E83-084F-415F-85BE-004277FA4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1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140DA-E43B-4249-8FE3-74F41020B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FBAD6-0C7C-4FB4-A4B7-C3F743929E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241297-4DEB-4789-8D66-2F2D68F85D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2C8A9-9C3B-4B4C-99CB-163F5AE67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7D98A3-1C92-445C-80CF-87C82CECC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69EF54-077F-4770-8C5B-93A8D367B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161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65EF3-4B8F-4735-A834-C869FC76F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61F86C-99B0-4ECE-AE33-0702D6F38D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F3A9A-8D20-470B-9FE6-9F96D10C87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FA8D12-4745-4C74-B3D8-D56C62167C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B335F7-BA3E-49F0-9B22-E90B4CB68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EA2C31-7080-4BE8-A842-6DE4383C9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91BD13-08D9-4C72-BA8E-C219FD5EA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0A6BDE-6B90-4EF6-968A-BC53B22D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589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BA64C-DFC4-46AC-A59A-D42755307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BABD24-19DD-4CA8-A946-D4D19E1D8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9D1553-D702-4874-84DD-B3327C88B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EE01C6-CD3E-46C7-8FA3-FAFD8B604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03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3277FA-CC93-4EBD-8D04-C53A9330D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870F25-1876-4AC0-9FA2-56D54E35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39CF16-FF2B-4DFC-AC68-71DEB8524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600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57509-B271-4162-AE2A-728A186B4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91206-AFAC-4287-B198-75A00E550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6BEF07-C0A6-4A38-80C1-05DD5192AD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9035E6-5CFC-468D-B303-7C2BAE848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F5A50A-DDD8-4DB8-B180-16836AD9F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838CFA-4FEF-499D-899C-4884EF436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096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D1FE7-6F67-45A1-B508-AF7B44333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D28FD0-F2AD-4913-8D30-9F1D295F46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30407E-DFDA-4B81-A9EB-1CD24B1F1A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EC009A-7445-4149-A104-897E12485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D110C3-7D3F-4FB5-B8AF-3BA9A210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6D3AAF-4603-4520-BBB8-7A2702C30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314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6A45E-BFFE-49FD-B644-9EC5509F9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75229C-15C5-4C4E-B5B1-7BBBDDF02E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102C6-9986-48A2-9F05-6133B917B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2BC089-3678-49F0-A332-1EB74A0D5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1D579F-9872-4F9E-8123-077B0E1D5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218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FF1719-76C9-43DA-8989-C8DA3C5163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750F4-89B2-4263-948E-D867AC3BA5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E60D6-81AC-4773-A1CE-3F0135C60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2F5724-49FF-4C86-A3EE-806C9AE33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9462AA-5039-4624-8C95-3401E3E10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5659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5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23" indent="0" algn="ctr">
              <a:buNone/>
              <a:defRPr sz="2200"/>
            </a:lvl2pPr>
            <a:lvl3pPr marL="914446" indent="0" algn="ctr">
              <a:buNone/>
              <a:defRPr sz="2200"/>
            </a:lvl3pPr>
            <a:lvl4pPr marL="1371669" indent="0" algn="ctr">
              <a:buNone/>
              <a:defRPr sz="2000"/>
            </a:lvl4pPr>
            <a:lvl5pPr marL="1828891" indent="0" algn="ctr">
              <a:buNone/>
              <a:defRPr sz="2000"/>
            </a:lvl5pPr>
            <a:lvl6pPr marL="2286114" indent="0" algn="ctr">
              <a:buNone/>
              <a:defRPr sz="2000"/>
            </a:lvl6pPr>
            <a:lvl7pPr marL="2743337" indent="0" algn="ctr">
              <a:buNone/>
              <a:defRPr sz="2000"/>
            </a:lvl7pPr>
            <a:lvl8pPr marL="3200560" indent="0" algn="ctr">
              <a:buNone/>
              <a:defRPr sz="2000"/>
            </a:lvl8pPr>
            <a:lvl9pPr marL="3657783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F440733-A7BD-428A-80C5-C99C15B7BADF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1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47581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4D9A-DC8B-4D7A-9FF4-77C847290D54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539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1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33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5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836F-472C-461E-AE71-2F3EE2D19076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1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15869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7D36F-8CD5-45FC-9ADA-7906714302D8}" type="datetime1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9839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75CCE-2801-4F10-99ED-14F8AD9278ED}" type="datetime1">
              <a:rPr lang="en-US" smtClean="0"/>
              <a:t>4/22/2022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2955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DDE2A-ED38-47EA-8ED7-01059EEB23A4}" type="datetime1">
              <a:rPr lang="en-US" smtClean="0"/>
              <a:t>4/22/2022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4660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8A76B-9446-4EE5-89BF-F6C2B789044B}" type="datetime1">
              <a:rPr lang="en-US" smtClean="0"/>
              <a:t>4/22/2022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6298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23" indent="0">
              <a:buNone/>
              <a:defRPr sz="1200"/>
            </a:lvl2pPr>
            <a:lvl3pPr marL="914446" indent="0">
              <a:buNone/>
              <a:defRPr sz="1000"/>
            </a:lvl3pPr>
            <a:lvl4pPr marL="1371669" indent="0">
              <a:buNone/>
              <a:defRPr sz="900"/>
            </a:lvl4pPr>
            <a:lvl5pPr marL="1828891" indent="0">
              <a:buNone/>
              <a:defRPr sz="900"/>
            </a:lvl5pPr>
            <a:lvl6pPr marL="2286114" indent="0">
              <a:buNone/>
              <a:defRPr sz="900"/>
            </a:lvl6pPr>
            <a:lvl7pPr marL="2743337" indent="0">
              <a:buNone/>
              <a:defRPr sz="900"/>
            </a:lvl7pPr>
            <a:lvl8pPr marL="3200560" indent="0">
              <a:buNone/>
              <a:defRPr sz="900"/>
            </a:lvl8pPr>
            <a:lvl9pPr marL="365778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E957-C57A-4629-8337-39F348FEA226}" type="datetime1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0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23" indent="0">
              <a:buNone/>
              <a:defRPr sz="1200"/>
            </a:lvl2pPr>
            <a:lvl3pPr marL="914446" indent="0">
              <a:buNone/>
              <a:defRPr sz="1000"/>
            </a:lvl3pPr>
            <a:lvl4pPr marL="1371669" indent="0">
              <a:buNone/>
              <a:defRPr sz="900"/>
            </a:lvl4pPr>
            <a:lvl5pPr marL="1828891" indent="0">
              <a:buNone/>
              <a:defRPr sz="900"/>
            </a:lvl5pPr>
            <a:lvl6pPr marL="2286114" indent="0">
              <a:buNone/>
              <a:defRPr sz="900"/>
            </a:lvl6pPr>
            <a:lvl7pPr marL="2743337" indent="0">
              <a:buNone/>
              <a:defRPr sz="900"/>
            </a:lvl7pPr>
            <a:lvl8pPr marL="3200560" indent="0">
              <a:buNone/>
              <a:defRPr sz="900"/>
            </a:lvl8pPr>
            <a:lvl9pPr marL="365778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4B4B-DD38-47BC-9EE5-98216D11EF33}" type="datetime1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966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42E76-668A-43EB-8020-F7FADB9FC5A8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4828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7569E-D701-46B0-8456-74D44C3CB27E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68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59B5D5-429E-43A5-AFC5-D58FCAECD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9C1AA-697E-45C0-A4DD-1AF9EEE92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A0ED3E-6711-42F2-A21E-0EB379EDC9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A5768-45C2-4E74-B77D-ED07F99CD367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9F5097-772A-43D6-BA02-57ADA1D9E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308FC-B7A9-4693-956E-610E4955CB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6AD3E-C813-4278-A430-B09FDFE28A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4234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1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9E1E54D0-B52A-437C-B58C-159D1F7BE9DE}" type="datetime1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308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4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182889" algn="l" defTabSz="914446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57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90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224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80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95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110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125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6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9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91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14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37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6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8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oj.gov.la/" TargetMode="External"/><Relationship Id="rId2" Type="http://schemas.openxmlformats.org/officeDocument/2006/relationships/hyperlink" Target="https://www.nij.edu.la/php/information_formula/img/1636961043.jpg" TargetMode="External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dip.gov.la/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23C61C83-6A1D-48D9-BD6E-2A53BFF997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024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722A435F-F49A-4965-B523-912C9600FF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921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10E771B-BAA4-48B1-9AB8-6EA6A8ECDB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191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89A9CB0-0952-4EB2-9EBE-99E12E6A67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38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75F68D01-11C3-4B88-A21A-8B4B27FD52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33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90928C96-5CB5-4253-8B39-15B67150DC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888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395706D-86B1-428C-9B3E-70AF034982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253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9BCD4FBF-B603-44F9-83E9-2244850F96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870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02ABA0CF-6D3B-4133-AE4D-070EEAAE40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320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B5708CD-DD5B-46DA-89CF-BFE03FF4CF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76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23BDC40C-8ABA-440D-B1AA-280143CFAD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199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E5C98075-40E5-4B0A-8E35-D1EFEAC42A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74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620A08DE-21B6-49C1-9275-4A6AD70FD8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967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A796F77-A651-401C-B714-5189662305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060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B3444DB1-2BDA-4C26-B49F-7637368C25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436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8E5F1912-E3E5-4303-BF4B-3B2A5FD3F4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06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05484564-B215-4358-A1B1-1F5CAEF552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40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BC4A0C29-BB42-45E7-8D54-DAFDB06557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43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7778EE86-B3D4-4B08-A712-FEE5A8220A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543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4C34582-F3F8-4EB4-BBD2-82A915853C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01611144-EE55-4176-9FE8-BA0C34B826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53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E98EE3F6-520C-4003-9843-E89A1C6861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078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646BD292-B4D7-4BD4-8EF2-3DD1798755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79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452CEF04-DCF1-472A-B3D5-BB123ABC83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046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C8104EE4-DEF8-40F5-A07E-2CB73FB1C6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563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B9BB83E-FEF5-4EBC-9633-FBFE2C0FB0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146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740CDF1-5D56-4B69-9341-FAE0040F05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170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47861B22-695D-444A-AC44-14A0B7D684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58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3198A450-25C4-42AF-8B74-BDA18A78B4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433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D56FA19D-FED2-417C-A724-1BDC5DB8B2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453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EEBEC416-8901-4857-A53D-B4B11576B8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888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9689B271-1E8C-4B2A-8F2B-C33AD79B2BCA}"/>
              </a:ext>
            </a:extLst>
          </p:cNvPr>
          <p:cNvSpPr txBox="1"/>
          <p:nvPr/>
        </p:nvSpPr>
        <p:spPr>
          <a:xfrm rot="10800000" flipV="1">
            <a:off x="762000" y="1854201"/>
            <a:ext cx="10917561" cy="254108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marL="342917" indent="-342917" defTabSz="457223">
              <a:lnSpc>
                <a:spcPct val="150000"/>
              </a:lnSpc>
              <a:buFont typeface="+mj-lt"/>
              <a:buAutoNum type="arabicPeriod"/>
              <a:defRPr/>
            </a:pPr>
            <a:r>
              <a:rPr lang="lo-LA" sz="1600" b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lang="lo-LA" sz="1600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ຕໍາລາຮຽນກົດໝາຍສົ່ງເສີມການລົງທຶນ, ແຕ່ງໂດຍ: ພູມີ ສິນລັດຕະນະທຳມະເທວາ, ຜະລິດປີ 2021, ສະໜັບສະໜູນໂດຍ: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Lao/031, </a:t>
            </a:r>
            <a:r>
              <a:rPr lang="lo-LA" sz="1600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15 ພະຈິກ 2021 ກັນຍາ 2020: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                               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https://www.nij.edu.la/php/information_formula/img/1636961043.jpg </a:t>
            </a:r>
            <a:endParaRPr lang="en-US" sz="1600" b="1" dirty="0">
              <a:solidFill>
                <a:srgbClr val="000000"/>
              </a:solidFill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17" indent="-342917" defTabSz="457223">
              <a:lnSpc>
                <a:spcPct val="150000"/>
              </a:lnSpc>
              <a:buFont typeface="+mj-lt"/>
              <a:buAutoNum type="arabicPeriod"/>
              <a:defRPr/>
            </a:pPr>
            <a:r>
              <a:rPr lang="lo-LA" sz="1600" b="1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2: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ໂລໂກ້ກະຊວງຍຸຕິທໍາ, ເຂົ້າເຖິງວັນທີ 10 ເມສາ 2022:</a:t>
            </a: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                                                                                      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 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https://www.moj.gov.la/ </a:t>
            </a:r>
            <a:endParaRPr lang="en-US" sz="1600" b="1" dirty="0">
              <a:solidFill>
                <a:srgbClr val="000000"/>
              </a:solidFill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17" indent="-342917" defTabSz="457223">
              <a:lnSpc>
                <a:spcPct val="150000"/>
              </a:lnSpc>
              <a:buFont typeface="+mj-lt"/>
              <a:buAutoNum type="arabicPeriod"/>
              <a:defRPr/>
            </a:pPr>
            <a:r>
              <a:rPr lang="lo-LA" sz="1600" b="1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Phetsarath OT" panose="02000500000000000001" pitchFamily="2" charset="2"/>
              </a:rPr>
              <a:t>ຮູບທີ 3: </a:t>
            </a:r>
            <a:r>
              <a:rPr lang="lo-LA" sz="1600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ໂລໂກ້ກົມຊັບສິນທາງປັນຍາ, ກະຊວງອຸດສາຫະກໍາ ແລະ ການຄ້າ, ເຂົ້າເຖິງວັນທີ 10 ເມສາ 2022: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Phetsarath OT" panose="02000500000000000001" pitchFamily="2" charset="2"/>
              </a:rPr>
              <a:t>                                 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https://dip.gov.la/ </a:t>
            </a:r>
            <a:endParaRPr lang="en-US" sz="1600" b="1" dirty="0">
              <a:solidFill>
                <a:srgbClr val="000000"/>
              </a:solidFill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547" y="1041401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4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lang="lo-LA" alt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7A692657-79CB-4618-9079-699EC54EE8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820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136</Words>
  <Application>Microsoft Office PowerPoint</Application>
  <PresentationFormat>Widescreen</PresentationFormat>
  <Paragraphs>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Corbel</vt:lpstr>
      <vt:lpstr>Phetsarath OT</vt:lpstr>
      <vt:lpstr>Times New Roman</vt:lpstr>
      <vt:lpstr>Office Theme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2022-04-22T16:52:13Z</dcterms:created>
  <dcterms:modified xsi:type="dcterms:W3CDTF">2022-04-22T16:55:32Z</dcterms:modified>
</cp:coreProperties>
</file>