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4" r:id="rId29"/>
    <p:sldId id="285" r:id="rId30"/>
    <p:sldId id="286" r:id="rId31"/>
    <p:sldId id="287" r:id="rId32"/>
    <p:sldId id="288" r:id="rId33"/>
    <p:sldId id="318" r:id="rId34"/>
    <p:sldId id="289" r:id="rId35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1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7593FD-6C90-86AD-FD7B-773407FB5C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D68A5C-9F34-4151-C936-96A0AE8991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1EA266-6593-6DE4-A910-05D9A6918F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30C7B-02A6-4F1A-B3D3-8021DCED8B75}" type="datetimeFigureOut">
              <a:rPr lang="en-US" smtClean="0"/>
              <a:t>5/28/2022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B79350-F05F-1FF7-23A6-A81B3BC3E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BA5411-C417-B4CB-EA43-6FFDD757E5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44F0F-B9D2-477E-BF14-CB23D6066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121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402676-8305-EBC0-BE01-8E9F68F9A9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C2C820-D976-CA85-A409-84F5403684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7DE070-232F-58D4-4C8A-7E48065FE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30C7B-02A6-4F1A-B3D3-8021DCED8B75}" type="datetimeFigureOut">
              <a:rPr lang="en-US" smtClean="0"/>
              <a:t>5/28/2022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A7E3E8-2236-9C93-2450-A4B35AC41A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FFCADA-3678-F7CC-A3B7-E8F32B0E81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44F0F-B9D2-477E-BF14-CB23D6066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774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67BC3A-C34E-9AC2-6CA8-9F08000BA8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890A83-95DF-34E6-6C7D-0AA6AF56D9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E165F9-7721-7EB4-5363-D7D43E031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30C7B-02A6-4F1A-B3D3-8021DCED8B75}" type="datetimeFigureOut">
              <a:rPr lang="en-US" smtClean="0"/>
              <a:t>5/28/2022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94B3DF-1179-E3F0-4AA0-A32B572A25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F010B6-5CFD-B838-2F1A-CDAD891CAA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44F0F-B9D2-477E-BF14-CB23D6066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545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668C7-788B-C191-C5C1-1F9CC5228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E12EA9-8C94-E059-202E-0205DC41AC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054657-108D-72B5-2B23-E9350CE264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4B3DEF-45FE-468C-6D5B-CA1C088EA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30C7B-02A6-4F1A-B3D3-8021DCED8B75}" type="datetimeFigureOut">
              <a:rPr lang="en-US" smtClean="0"/>
              <a:t>5/28/2022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CE3038-4766-06EE-5779-9A59DDC7C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D4435F-ED2A-2978-D8B8-5196DE0EEB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44F0F-B9D2-477E-BF14-CB23D6066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315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6FBC27-E674-3F6F-9BBB-B354CA665C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40DC72-2790-9A09-5BBD-1B7A0F6F7E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31A45D-193D-AB7F-7011-28CD9BC69E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51A84B8-506B-F4AC-B931-5FF0756EB5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8F684D4-2E2B-D8BE-062C-822FC07134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CF2E7A3-3C6E-DC23-4A89-4ED0EDB3D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30C7B-02A6-4F1A-B3D3-8021DCED8B75}" type="datetimeFigureOut">
              <a:rPr lang="en-US" smtClean="0"/>
              <a:t>5/28/2022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31B5434-887A-93ED-76FB-890461755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B358178-CEB1-57F8-446E-708D3C99B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44F0F-B9D2-477E-BF14-CB23D6066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869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BCAAAC-70ED-0B74-230E-0044E1DCFE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076F9D-3F5F-E811-99C2-73C187301D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30C7B-02A6-4F1A-B3D3-8021DCED8B75}" type="datetimeFigureOut">
              <a:rPr lang="en-US" smtClean="0"/>
              <a:t>5/28/2022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9956B2E-954C-EB4D-C27E-0BBC7D21D7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1DEEBAB-FFFD-27A5-63CA-A9077729D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44F0F-B9D2-477E-BF14-CB23D6066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6877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863A379-2EB1-0F96-95CE-6710DD6C2F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30C7B-02A6-4F1A-B3D3-8021DCED8B75}" type="datetimeFigureOut">
              <a:rPr lang="en-US" smtClean="0"/>
              <a:t>5/28/2022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5ADC1B6-EF2D-2A0D-1DD9-BC99CA619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95C9C9-460C-1036-265F-D064F20BFE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44F0F-B9D2-477E-BF14-CB23D6066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647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C23B4A-6BB1-889A-37B1-79A89FA179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535BB9-533A-F5D0-4AD0-77B0E7BD68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04D567-0339-75C4-0644-608DBBF799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4C48D7-66A1-76CA-3716-689053EBAF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30C7B-02A6-4F1A-B3D3-8021DCED8B75}" type="datetimeFigureOut">
              <a:rPr lang="en-US" smtClean="0"/>
              <a:t>5/28/2022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010425-35F1-98DC-EA9E-014D82790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89C777-E610-F46D-450B-37D796732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44F0F-B9D2-477E-BF14-CB23D6066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195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1DA539-D80B-D386-5C82-215E76D7EF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3F1B3A-C843-9480-ED1B-B125EC7DD4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E6735B-ABAE-7A6C-2914-C05B2BC340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AE3368-2FD1-2029-29A0-D2F129FC98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30C7B-02A6-4F1A-B3D3-8021DCED8B75}" type="datetimeFigureOut">
              <a:rPr lang="en-US" smtClean="0"/>
              <a:t>5/28/2022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4A4A92-A0EA-8729-ABB3-45C6FEFE48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FC1EB5-6839-EE3A-E7F5-17240F299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44F0F-B9D2-477E-BF14-CB23D6066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097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92AFFC-CE8E-9A5E-1DF2-01B0EA100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8AFCE1-A063-CACA-CA31-0E87E63BC3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4F53AC-3548-6F24-C29C-FD034F300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30C7B-02A6-4F1A-B3D3-8021DCED8B75}" type="datetimeFigureOut">
              <a:rPr lang="en-US" smtClean="0"/>
              <a:t>5/28/2022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A8B905-9597-DFE4-5782-AEA9D4F09E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F48C10-BE61-5795-A3CE-A99681A13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44F0F-B9D2-477E-BF14-CB23D6066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3644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ADD79B-D17B-8C39-1B67-C78EAF7C4C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E099A4-27F1-C0EA-5821-782ED5B6B8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86E843-5671-55FD-3C49-00AF3E455B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30C7B-02A6-4F1A-B3D3-8021DCED8B75}" type="datetimeFigureOut">
              <a:rPr lang="en-US" smtClean="0"/>
              <a:t>5/28/2022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713A64-5566-2126-5E0A-6A200CFC0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80E61F-055F-3BCA-48F0-E007589A5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44F0F-B9D2-477E-BF14-CB23D6066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4271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1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5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/>
                </a:solidFill>
              </a:defRPr>
            </a:lvl1pPr>
            <a:lvl2pPr marL="457223" indent="0" algn="ctr">
              <a:buNone/>
              <a:defRPr sz="2200"/>
            </a:lvl2pPr>
            <a:lvl3pPr marL="914446" indent="0" algn="ctr">
              <a:buNone/>
              <a:defRPr sz="2200"/>
            </a:lvl3pPr>
            <a:lvl4pPr marL="1371669" indent="0" algn="ctr">
              <a:buNone/>
              <a:defRPr sz="2000"/>
            </a:lvl4pPr>
            <a:lvl5pPr marL="1828891" indent="0" algn="ctr">
              <a:buNone/>
              <a:defRPr sz="2000"/>
            </a:lvl5pPr>
            <a:lvl6pPr marL="2286114" indent="0" algn="ctr">
              <a:buNone/>
              <a:defRPr sz="2000"/>
            </a:lvl6pPr>
            <a:lvl7pPr marL="2743337" indent="0" algn="ctr">
              <a:buNone/>
              <a:defRPr sz="2000"/>
            </a:lvl7pPr>
            <a:lvl8pPr marL="3200560" indent="0" algn="ctr">
              <a:buNone/>
              <a:defRPr sz="2000"/>
            </a:lvl8pPr>
            <a:lvl9pPr marL="3657783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F440733-A7BD-428A-80C5-C99C15B7BADF}" type="datetime1">
              <a:rPr lang="en-US" smtClean="0"/>
              <a:t>5/28/2022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1" y="3733800"/>
            <a:ext cx="82296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18919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4D9A-DC8B-4D7A-9FF4-77C847290D54}" type="datetime1">
              <a:rPr lang="en-US" smtClean="0"/>
              <a:t>5/28/2022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006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tx1"/>
                </a:solidFill>
              </a:defRPr>
            </a:lvl1pPr>
            <a:lvl2pPr marL="45722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6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9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1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33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5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78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F836F-472C-461E-AE71-2F3EE2D19076}" type="datetime1">
              <a:rPr lang="en-US" smtClean="0"/>
              <a:t>5/28/2022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1" y="4020408"/>
            <a:ext cx="82296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76973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7D36F-8CD5-45FC-9ADA-7906714302D8}" type="datetime1">
              <a:rPr lang="en-US" smtClean="0"/>
              <a:t>5/28/2022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3292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23" indent="0">
              <a:buNone/>
              <a:defRPr sz="2000" b="1"/>
            </a:lvl2pPr>
            <a:lvl3pPr marL="914446" indent="0">
              <a:buNone/>
              <a:defRPr sz="1800" b="1"/>
            </a:lvl3pPr>
            <a:lvl4pPr marL="1371669" indent="0">
              <a:buNone/>
              <a:defRPr sz="1600" b="1"/>
            </a:lvl4pPr>
            <a:lvl5pPr marL="1828891" indent="0">
              <a:buNone/>
              <a:defRPr sz="1600" b="1"/>
            </a:lvl5pPr>
            <a:lvl6pPr marL="2286114" indent="0">
              <a:buNone/>
              <a:defRPr sz="1600" b="1"/>
            </a:lvl6pPr>
            <a:lvl7pPr marL="2743337" indent="0">
              <a:buNone/>
              <a:defRPr sz="1600" b="1"/>
            </a:lvl7pPr>
            <a:lvl8pPr marL="3200560" indent="0">
              <a:buNone/>
              <a:defRPr sz="1600" b="1"/>
            </a:lvl8pPr>
            <a:lvl9pPr marL="3657783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23" indent="0">
              <a:buNone/>
              <a:defRPr sz="2000" b="1"/>
            </a:lvl2pPr>
            <a:lvl3pPr marL="914446" indent="0">
              <a:buNone/>
              <a:defRPr sz="1800" b="1"/>
            </a:lvl3pPr>
            <a:lvl4pPr marL="1371669" indent="0">
              <a:buNone/>
              <a:defRPr sz="1600" b="1"/>
            </a:lvl4pPr>
            <a:lvl5pPr marL="1828891" indent="0">
              <a:buNone/>
              <a:defRPr sz="1600" b="1"/>
            </a:lvl5pPr>
            <a:lvl6pPr marL="2286114" indent="0">
              <a:buNone/>
              <a:defRPr sz="1600" b="1"/>
            </a:lvl6pPr>
            <a:lvl7pPr marL="2743337" indent="0">
              <a:buNone/>
              <a:defRPr sz="1600" b="1"/>
            </a:lvl7pPr>
            <a:lvl8pPr marL="3200560" indent="0">
              <a:buNone/>
              <a:defRPr sz="1600" b="1"/>
            </a:lvl8pPr>
            <a:lvl9pPr marL="3657783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75CCE-2801-4F10-99ED-14F8AD9278ED}" type="datetime1">
              <a:rPr lang="en-US" smtClean="0"/>
              <a:t>5/28/2022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9685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DDE2A-ED38-47EA-8ED7-01059EEB23A4}" type="datetime1">
              <a:rPr lang="en-US" smtClean="0"/>
              <a:t>5/28/2022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2405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8A76B-9446-4EE5-89BF-F6C2B789044B}" type="datetime1">
              <a:rPr lang="en-US" smtClean="0"/>
              <a:t>5/28/2022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4573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23" indent="0">
              <a:buNone/>
              <a:defRPr sz="1200"/>
            </a:lvl2pPr>
            <a:lvl3pPr marL="914446" indent="0">
              <a:buNone/>
              <a:defRPr sz="1000"/>
            </a:lvl3pPr>
            <a:lvl4pPr marL="1371669" indent="0">
              <a:buNone/>
              <a:defRPr sz="900"/>
            </a:lvl4pPr>
            <a:lvl5pPr marL="1828891" indent="0">
              <a:buNone/>
              <a:defRPr sz="900"/>
            </a:lvl5pPr>
            <a:lvl6pPr marL="2286114" indent="0">
              <a:buNone/>
              <a:defRPr sz="900"/>
            </a:lvl6pPr>
            <a:lvl7pPr marL="2743337" indent="0">
              <a:buNone/>
              <a:defRPr sz="900"/>
            </a:lvl7pPr>
            <a:lvl8pPr marL="3200560" indent="0">
              <a:buNone/>
              <a:defRPr sz="900"/>
            </a:lvl8pPr>
            <a:lvl9pPr marL="3657783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FE957-C57A-4629-8337-39F348FEA226}" type="datetime1">
              <a:rPr lang="en-US" smtClean="0"/>
              <a:t>5/28/2022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5738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23" indent="0">
              <a:buNone/>
              <a:defRPr sz="1200"/>
            </a:lvl2pPr>
            <a:lvl3pPr marL="914446" indent="0">
              <a:buNone/>
              <a:defRPr sz="1000"/>
            </a:lvl3pPr>
            <a:lvl4pPr marL="1371669" indent="0">
              <a:buNone/>
              <a:defRPr sz="900"/>
            </a:lvl4pPr>
            <a:lvl5pPr marL="1828891" indent="0">
              <a:buNone/>
              <a:defRPr sz="900"/>
            </a:lvl5pPr>
            <a:lvl6pPr marL="2286114" indent="0">
              <a:buNone/>
              <a:defRPr sz="900"/>
            </a:lvl6pPr>
            <a:lvl7pPr marL="2743337" indent="0">
              <a:buNone/>
              <a:defRPr sz="900"/>
            </a:lvl7pPr>
            <a:lvl8pPr marL="3200560" indent="0">
              <a:buNone/>
              <a:defRPr sz="900"/>
            </a:lvl8pPr>
            <a:lvl9pPr marL="3657783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D4B4B-DD38-47BC-9EE5-98216D11EF33}" type="datetime1">
              <a:rPr lang="en-US" smtClean="0"/>
              <a:t>5/28/2022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1746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42E76-668A-43EB-8020-F7FADB9FC5A8}" type="datetime1">
              <a:rPr lang="en-US" smtClean="0"/>
              <a:t>5/28/2022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4002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7569E-D701-46B0-8456-74D44C3CB27E}" type="datetime1">
              <a:rPr lang="en-US" smtClean="0"/>
              <a:t>5/28/2022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199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44B572F-0256-E378-12A1-FB23D6D1BA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710D59-EB59-E439-4501-E0E7B0E6E1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5E1547-0177-C23D-DD8E-357057AFB3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E30C7B-02A6-4F1A-B3D3-8021DCED8B75}" type="datetimeFigureOut">
              <a:rPr lang="en-US" smtClean="0"/>
              <a:t>5/28/2022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6981D4-DA3A-45C6-AD0C-185410A06F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74A1EA-B7BC-37ED-6624-2E8383D320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744F0F-B9D2-477E-BF14-CB23D6066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47386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1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1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9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9E1E54D0-B52A-437C-B58C-159D1F7BE9DE}" type="datetime1">
              <a:rPr lang="en-US" smtClean="0"/>
              <a:t>5/28/2022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9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1" y="6223829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6076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46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11" indent="-182889" algn="l" defTabSz="914446" rtl="0" eaLnBrk="1" latinLnBrk="0" hangingPunct="1">
        <a:lnSpc>
          <a:spcPct val="90000"/>
        </a:lnSpc>
        <a:spcBef>
          <a:spcPts val="1400"/>
        </a:spcBef>
        <a:buClr>
          <a:schemeClr val="tx1"/>
        </a:buClr>
        <a:buSzPct val="80000"/>
        <a:buFont typeface="Corbe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23" indent="-182889" algn="l" defTabSz="91444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57" indent="-182889" algn="l" defTabSz="91444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90" indent="-182889" algn="l" defTabSz="91444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224" indent="-182889" algn="l" defTabSz="91444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80" indent="-228611" algn="l" defTabSz="91444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95" indent="-228611" algn="l" defTabSz="91444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110" indent="-228611" algn="l" defTabSz="91444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125" indent="-228611" algn="l" defTabSz="91444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23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46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69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91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114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337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560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783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LNCCI/" TargetMode="External"/><Relationship Id="rId2" Type="http://schemas.openxmlformats.org/officeDocument/2006/relationships/hyperlink" Target="https://na.gov.la/" TargetMode="External"/><Relationship Id="rId1" Type="http://schemas.openxmlformats.org/officeDocument/2006/relationships/slideLayout" Target="../slideLayouts/slideLayout18.xml"/><Relationship Id="rId4" Type="http://schemas.openxmlformats.org/officeDocument/2006/relationships/hyperlink" Target="https://mpi.gov.la/frontend/web/" TargetMode="Externa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2861F3EF-176E-9D6C-BC4A-BDC112BCC6A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886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CFE74EA1-8154-486F-219B-2B524D97B7F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048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A4059ED9-86C4-B656-A73A-F0AA5963F2A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840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C50C4DD2-882A-1C79-6CFB-A93BC1486F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090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4B2F79A9-58C9-9091-108F-25E0B43DC3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971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4478623F-7378-88D9-8122-DBBCB1807B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002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5A433600-C632-D85D-6A68-78BD9A71D6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19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DC42944E-6236-4C63-B63F-FA5EC2ABF9C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248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72C7990B-ABE9-4CB8-AA68-3D199CD777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352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94874D91-76BD-D327-A5A7-2936AA7DB0D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00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92660529-4838-8573-8CDF-8B442F9FDD3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010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F3E74FF2-22C9-BF3B-2E95-79CBB02521C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971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A7BBD044-95F0-E3D9-7363-13BDD26E0CF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233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651E5AD9-4F94-4E91-C4DA-04E53F1CD4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796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B74DF48F-6DEB-9A14-506D-C90F4D9C08E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251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CB10B7AA-8667-B18B-9FCB-DEC900CD28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320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5F85BE7B-5704-3160-8E04-F1083966259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482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85C8FE4E-D912-63AC-1379-65A720361B6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28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BDA346FA-F417-5EBD-30F7-9746CC08BBC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619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0670176F-E8A7-D318-6331-8AF80AD5D82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501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BE7FF836-C32F-5257-2B25-17A08EC32EF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56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88822A3D-B496-1DE2-3804-51FF4019494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12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E93BD6D0-ABB4-6904-EB06-5DDAAD1D80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601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735096E5-6C36-C897-031A-78405502D2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53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15CC2186-5DA9-F3DA-0D7D-484D767CF7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079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89BE3E19-4147-A206-5AB7-633000AAC24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2C2E3F1-369E-8243-B59E-AC9413CC37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336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4B522596-0BF9-7F76-D51E-B7BE5E307BE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289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2706DEF5-43F4-4B30-7B45-9CA8729D43C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253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D02B7BDE-B68E-EBB2-2896-EEB706768E9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10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9A180975-9EC3-A341-55F0-D29025DA14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06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F59752CB-78F8-DDB9-FF5F-7F4D7B213E2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991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7">
            <a:extLst>
              <a:ext uri="{FF2B5EF4-FFF2-40B4-BE49-F238E27FC236}">
                <a16:creationId xmlns:a16="http://schemas.microsoft.com/office/drawing/2014/main" id="{9689B271-1E8C-4B2A-8F2B-C33AD79B2BCA}"/>
              </a:ext>
            </a:extLst>
          </p:cNvPr>
          <p:cNvSpPr txBox="1"/>
          <p:nvPr/>
        </p:nvSpPr>
        <p:spPr>
          <a:xfrm rot="10800000" flipV="1">
            <a:off x="762000" y="1320403"/>
            <a:ext cx="10917561" cy="3608680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 anchor="t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ts val="48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lo-LA" sz="18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01: </a:t>
            </a:r>
            <a:r>
              <a:rPr kumimoji="0" lang="lo-LA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ໂລໂກ້ສະພາແຫ່ງຊາດລາວ, ເຂົ້າເຖິງວັນທີ 5 ພຶດສະພາ 2022:                                              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https://na.gov.la/</a:t>
            </a:r>
            <a:endParaRPr kumimoji="0" lang="lo-LA" sz="18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hetsarath OT" panose="02000500000000000001" pitchFamily="2" charset="2"/>
              <a:ea typeface="Phetsarath OT" panose="02000500000000000001" pitchFamily="2" charset="2"/>
              <a:cs typeface="Phetsarath OT" panose="02000500000000000001" pitchFamily="2" charset="2"/>
            </a:endParaRPr>
          </a:p>
          <a:p>
            <a:pPr marL="342900" marR="0" lvl="0" indent="-342900" algn="l" defTabSz="914400" rtl="0" eaLnBrk="1" fontAlgn="auto" latinLnBrk="0" hangingPunct="1">
              <a:lnSpc>
                <a:spcPts val="48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lo-LA" sz="18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02: </a:t>
            </a:r>
            <a:r>
              <a:rPr kumimoji="0" lang="lo-LA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ໂລໂກ້ສະພາການຄ້າ ແລະ ອຸດສາຫະກຳການຄ້າ ແຫ່ງຊາດລາວ, ເຂົ້າເຖິງວັນທີ 19 ພຶດສະພາ 2022: 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https://www.facebook.com/LNCCI/</a:t>
            </a:r>
            <a:endParaRPr kumimoji="0" lang="lo-LA" sz="18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hetsarath OT" panose="02000500000000000001" pitchFamily="2" charset="2"/>
              <a:ea typeface="Phetsarath OT" panose="02000500000000000001" pitchFamily="2" charset="2"/>
              <a:cs typeface="Phetsarath OT" panose="02000500000000000001" pitchFamily="2" charset="2"/>
            </a:endParaRPr>
          </a:p>
          <a:p>
            <a:pPr marL="342900" marR="0" lvl="0" indent="-342900" algn="l" defTabSz="914400" rtl="0" eaLnBrk="1" fontAlgn="auto" latinLnBrk="0" hangingPunct="1">
              <a:lnSpc>
                <a:spcPts val="48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lo-LA" sz="18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03: </a:t>
            </a:r>
            <a:r>
              <a:rPr kumimoji="0" lang="lo-LA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ໂລໂກ້ກະຊວງແຜນການ ແລະ ການລົງທຶນ, ເຂົ້າເຖິງວັນທີ 20 ພຶດສະພາ 2022:        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https://mpi.gov.la/frontend/web/</a:t>
            </a:r>
            <a:endParaRPr kumimoji="0" lang="en-US" sz="18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hetsarath OT" panose="02000500000000000001" pitchFamily="2" charset="2"/>
              <a:ea typeface="Phetsarath OT" panose="02000500000000000001" pitchFamily="2" charset="2"/>
              <a:cs typeface="Phetsarath OT" panose="02000500000000000001" pitchFamily="2" charset="2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AAC39DB7-123B-4893-A99D-7224651520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22547" y="1041401"/>
            <a:ext cx="1778564" cy="343692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46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inherit"/>
                <a:cs typeface="Times New Roman" panose="02020603050405020304" pitchFamily="18" charset="0"/>
              </a:rPr>
              <a:t>Reference list</a:t>
            </a:r>
            <a:endParaRPr kumimoji="0" lang="lo-LA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inheri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318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49A14E43-ED49-B23D-3FA7-362E745F8C8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753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ACC63D00-1EE0-4159-BF5A-6FF02000B7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96</Words>
  <Application>Microsoft Office PowerPoint</Application>
  <PresentationFormat>Widescreen</PresentationFormat>
  <Paragraphs>4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33</vt:i4>
      </vt:variant>
    </vt:vector>
  </HeadingPairs>
  <TitlesOfParts>
    <vt:vector size="41" baseType="lpstr">
      <vt:lpstr>Arial</vt:lpstr>
      <vt:lpstr>Calibri</vt:lpstr>
      <vt:lpstr>Calibri Light</vt:lpstr>
      <vt:lpstr>Corbel</vt:lpstr>
      <vt:lpstr>Phetsarath OT</vt:lpstr>
      <vt:lpstr>Times New Roman</vt:lpstr>
      <vt:lpstr>Office Theme</vt:lpstr>
      <vt:lpstr>Basis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3</cp:revision>
  <dcterms:created xsi:type="dcterms:W3CDTF">2022-05-20T03:49:07Z</dcterms:created>
  <dcterms:modified xsi:type="dcterms:W3CDTF">2022-05-28T02:59:55Z</dcterms:modified>
</cp:coreProperties>
</file>