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304" r:id="rId36"/>
    <p:sldId id="291" r:id="rId37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96F20-9B88-77FA-D599-778DE173B4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2F3664-7AE9-F1C1-F48F-E5E4358FA3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83E0C7-231E-6FDE-3E49-EDA81DBC2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BF441-FFCA-4F96-98D0-3F90AB39240A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E6CFC6-DFAB-76E4-A8AB-065F3A4CB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65EA6B-5468-128C-2B37-3E1FF7DC2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5AB7A-B53F-43CC-920A-876C78A7C6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101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0494A8-B25E-8F31-13D3-9A3E47939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796E9-0332-613E-1E03-2B5F6B580D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E51D63-188C-B6D6-6D1F-DF6D1FE00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BF441-FFCA-4F96-98D0-3F90AB39240A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BA825-6527-FECD-82B9-3683BB920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67DAB7-CAE6-65F7-4BB0-91DB069C1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5AB7A-B53F-43CC-920A-876C78A7C6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175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3997F-9E7A-8EF9-E30D-BF51AA102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686324-2CAE-4620-56E9-BC004BAC0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57260-E1E5-6FB0-F7D4-FBB0C94FC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BF441-FFCA-4F96-98D0-3F90AB39240A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BA333A-B7AF-A21C-7463-96A3BE08D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D4F22C-048D-C862-CFE1-A41FD09C3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5AB7A-B53F-43CC-920A-876C78A7C6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785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55B8E-56DC-4A2A-EA8F-A0A9F5B8E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316BD3-0197-3E53-96F9-82E9CB513A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9CB687-8AC7-D256-E7F6-98C0521E36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8FE2BF-2162-C482-6B90-A0A82115CB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BF441-FFCA-4F96-98D0-3F90AB39240A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EA1942-0AB3-F05E-2668-B66970298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5A7740-A4ED-13E6-4006-44D2AC8F9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5AB7A-B53F-43CC-920A-876C78A7C6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105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6FFC09-8BD4-BA2F-90AD-0F9400CF7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EA5BC6-9047-4B22-E0A3-089F2FE50A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13E9F8-C9E5-DE53-3575-98F89EE9A5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9F5349-07EB-0859-1150-5DB5DA857C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032ABE-85DD-DFEA-28B3-B560D11A3E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A1D020-5BAB-2900-85F3-2636B8C99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BF441-FFCA-4F96-98D0-3F90AB39240A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84C047-1E06-0B99-E734-F01E1A877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CE1766-5632-F939-2E25-4ECFA6180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5AB7A-B53F-43CC-920A-876C78A7C6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048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277D7-CEF0-2231-8AF0-3B92A0B82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F5334E-5F14-163E-AACC-416C28EA7C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BF441-FFCA-4F96-98D0-3F90AB39240A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A995BB-C881-67DC-5CA6-5ED93296A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EA2050-2FC8-F8E4-C1A6-1E5A83E67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5AB7A-B53F-43CC-920A-876C78A7C6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209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69CFD8-54F6-927E-EEE8-C0E5C14B5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BF441-FFCA-4F96-98D0-3F90AB39240A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3C19B7-2BE3-37B3-97B4-54B62DA08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628F89-2361-5C7F-16E5-27589EF59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5AB7A-B53F-43CC-920A-876C78A7C6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732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5EC21-313F-C6BC-5574-50697DD01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59C7BC-364A-A467-52C2-03A10BDCF8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9E503B-CC76-61A9-D25D-B75DF57B8A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F79CB8-44DF-F5CE-F502-644284206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BF441-FFCA-4F96-98D0-3F90AB39240A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CFC368-D2F4-52E0-F36B-13EB4D20C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534774-70CC-8BA1-497C-0BAA0D915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5AB7A-B53F-43CC-920A-876C78A7C6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887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2347C-0129-EA39-9BB8-716E50E07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961487-FFC5-48CC-FC34-99D0A37F72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B2BF7C-E349-D983-BAF3-A0D013EFBE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A6CE0F-BB6E-D997-CD24-1B976DA9B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BF441-FFCA-4F96-98D0-3F90AB39240A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3B07F8-0D3C-39D1-AA88-9AA76A6F2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6CA4F8-5AFD-30A4-F42A-A61EE60C3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5AB7A-B53F-43CC-920A-876C78A7C6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578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3E896-4EE3-6402-10E0-403E974BC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020E75-FB6E-5BD9-30B6-B2E5303063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ADA3E4-6F2C-DFDC-9DDF-F68CC49FB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BF441-FFCA-4F96-98D0-3F90AB39240A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33FACC-1936-BAAA-94BA-1B57500FE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9A88B6-F2E7-1A27-3704-674651593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5AB7A-B53F-43CC-920A-876C78A7C6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427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320453-CDCE-D036-3DDD-F1AA265A32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97EBC6-4CA4-3A78-7E11-4A6A94CEAE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B256CE-4530-3EAD-7D75-53284BAB7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BF441-FFCA-4F96-98D0-3F90AB39240A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C9E3D0-17BB-A4AA-33E2-ED1841696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7794D3-3443-9AE7-01F6-970467335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5AB7A-B53F-43CC-920A-876C78A7C6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3155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1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5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23" indent="0" algn="ctr">
              <a:buNone/>
              <a:defRPr sz="2200"/>
            </a:lvl2pPr>
            <a:lvl3pPr marL="914446" indent="0" algn="ctr">
              <a:buNone/>
              <a:defRPr sz="2200"/>
            </a:lvl3pPr>
            <a:lvl4pPr marL="1371669" indent="0" algn="ctr">
              <a:buNone/>
              <a:defRPr sz="2000"/>
            </a:lvl4pPr>
            <a:lvl5pPr marL="1828891" indent="0" algn="ctr">
              <a:buNone/>
              <a:defRPr sz="2000"/>
            </a:lvl5pPr>
            <a:lvl6pPr marL="2286114" indent="0" algn="ctr">
              <a:buNone/>
              <a:defRPr sz="2000"/>
            </a:lvl6pPr>
            <a:lvl7pPr marL="2743337" indent="0" algn="ctr">
              <a:buNone/>
              <a:defRPr sz="2000"/>
            </a:lvl7pPr>
            <a:lvl8pPr marL="3200560" indent="0" algn="ctr">
              <a:buNone/>
              <a:defRPr sz="2000"/>
            </a:lvl8pPr>
            <a:lvl9pPr marL="3657783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5FC70C5-269C-4EB4-AE43-1936E68EAE22}" type="datetime1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1" y="3733800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00715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809F-FC15-41CF-AB8B-7F17C0A3E2E3}" type="datetime1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1518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2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1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33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5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7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35FA0-5BD7-4F7A-8640-B430A95A168E}" type="datetime1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1" y="4020408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82992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B84F1-471F-49FD-A6C4-3DDE276D2901}" type="datetime1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649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23" indent="0">
              <a:buNone/>
              <a:defRPr sz="2000" b="1"/>
            </a:lvl2pPr>
            <a:lvl3pPr marL="914446" indent="0">
              <a:buNone/>
              <a:defRPr sz="1800" b="1"/>
            </a:lvl3pPr>
            <a:lvl4pPr marL="1371669" indent="0">
              <a:buNone/>
              <a:defRPr sz="1600" b="1"/>
            </a:lvl4pPr>
            <a:lvl5pPr marL="1828891" indent="0">
              <a:buNone/>
              <a:defRPr sz="1600" b="1"/>
            </a:lvl5pPr>
            <a:lvl6pPr marL="2286114" indent="0">
              <a:buNone/>
              <a:defRPr sz="1600" b="1"/>
            </a:lvl6pPr>
            <a:lvl7pPr marL="2743337" indent="0">
              <a:buNone/>
              <a:defRPr sz="1600" b="1"/>
            </a:lvl7pPr>
            <a:lvl8pPr marL="3200560" indent="0">
              <a:buNone/>
              <a:defRPr sz="1600" b="1"/>
            </a:lvl8pPr>
            <a:lvl9pPr marL="365778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23" indent="0">
              <a:buNone/>
              <a:defRPr sz="2000" b="1"/>
            </a:lvl2pPr>
            <a:lvl3pPr marL="914446" indent="0">
              <a:buNone/>
              <a:defRPr sz="1800" b="1"/>
            </a:lvl3pPr>
            <a:lvl4pPr marL="1371669" indent="0">
              <a:buNone/>
              <a:defRPr sz="1600" b="1"/>
            </a:lvl4pPr>
            <a:lvl5pPr marL="1828891" indent="0">
              <a:buNone/>
              <a:defRPr sz="1600" b="1"/>
            </a:lvl5pPr>
            <a:lvl6pPr marL="2286114" indent="0">
              <a:buNone/>
              <a:defRPr sz="1600" b="1"/>
            </a:lvl6pPr>
            <a:lvl7pPr marL="2743337" indent="0">
              <a:buNone/>
              <a:defRPr sz="1600" b="1"/>
            </a:lvl7pPr>
            <a:lvl8pPr marL="3200560" indent="0">
              <a:buNone/>
              <a:defRPr sz="1600" b="1"/>
            </a:lvl8pPr>
            <a:lvl9pPr marL="365778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AA58F-29E1-4117-A123-1F6607780445}" type="datetime1">
              <a:rPr lang="en-US" smtClean="0"/>
              <a:t>5/21/2022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9919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1E075-3267-44CA-85E1-FE4FE1A61D71}" type="datetime1">
              <a:rPr lang="en-US" smtClean="0"/>
              <a:t>5/21/2022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9640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58A1B-ACCA-41EE-AD24-5B7581318F37}" type="datetime1">
              <a:rPr lang="en-US" smtClean="0"/>
              <a:t>5/21/2022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7118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23" indent="0">
              <a:buNone/>
              <a:defRPr sz="1200"/>
            </a:lvl2pPr>
            <a:lvl3pPr marL="914446" indent="0">
              <a:buNone/>
              <a:defRPr sz="1000"/>
            </a:lvl3pPr>
            <a:lvl4pPr marL="1371669" indent="0">
              <a:buNone/>
              <a:defRPr sz="900"/>
            </a:lvl4pPr>
            <a:lvl5pPr marL="1828891" indent="0">
              <a:buNone/>
              <a:defRPr sz="900"/>
            </a:lvl5pPr>
            <a:lvl6pPr marL="2286114" indent="0">
              <a:buNone/>
              <a:defRPr sz="900"/>
            </a:lvl6pPr>
            <a:lvl7pPr marL="2743337" indent="0">
              <a:buNone/>
              <a:defRPr sz="900"/>
            </a:lvl7pPr>
            <a:lvl8pPr marL="3200560" indent="0">
              <a:buNone/>
              <a:defRPr sz="900"/>
            </a:lvl8pPr>
            <a:lvl9pPr marL="365778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88F91-31FA-4455-8AF1-11EFF072B20D}" type="datetime1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1953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23" indent="0">
              <a:buNone/>
              <a:defRPr sz="1200"/>
            </a:lvl2pPr>
            <a:lvl3pPr marL="914446" indent="0">
              <a:buNone/>
              <a:defRPr sz="1000"/>
            </a:lvl3pPr>
            <a:lvl4pPr marL="1371669" indent="0">
              <a:buNone/>
              <a:defRPr sz="900"/>
            </a:lvl4pPr>
            <a:lvl5pPr marL="1828891" indent="0">
              <a:buNone/>
              <a:defRPr sz="900"/>
            </a:lvl5pPr>
            <a:lvl6pPr marL="2286114" indent="0">
              <a:buNone/>
              <a:defRPr sz="900"/>
            </a:lvl6pPr>
            <a:lvl7pPr marL="2743337" indent="0">
              <a:buNone/>
              <a:defRPr sz="900"/>
            </a:lvl7pPr>
            <a:lvl8pPr marL="3200560" indent="0">
              <a:buNone/>
              <a:defRPr sz="900"/>
            </a:lvl8pPr>
            <a:lvl9pPr marL="365778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43294-02E9-47A3-8D31-8F761A3FAB28}" type="datetime1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7894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76F04-0BBB-4777-AFFE-3C954B27A121}" type="datetime1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6737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8927C-034C-40B1-BB56-3034174E4BA7}" type="datetime1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35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F10F46-01FA-D6E7-9AB4-4DE53F980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ECDEDD-3448-3980-05C8-31308432EE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99558-3D02-B4D7-99B2-B798351713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BF441-FFCA-4F96-98D0-3F90AB39240A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F51351-0F3D-D2EA-48BC-76983CFF24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947173-0920-F609-5AC3-978D2A8C98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5AB7A-B53F-43CC-920A-876C78A7C6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8720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1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1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9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3082EAE9-1659-4B96-92BB-F4504A16A60A}" type="datetime1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9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1" y="6223829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162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4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182889" algn="l" defTabSz="914446" rtl="0" eaLnBrk="1" latinLnBrk="0" hangingPunct="1">
        <a:lnSpc>
          <a:spcPct val="90000"/>
        </a:lnSpc>
        <a:spcBef>
          <a:spcPts val="1400"/>
        </a:spcBef>
        <a:buClr>
          <a:schemeClr val="tx1"/>
        </a:buClr>
        <a:buSzPct val="80000"/>
        <a:buFont typeface="Corbe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23" indent="-182889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57" indent="-182889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90" indent="-182889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224" indent="-182889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80" indent="-228611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95" indent="-228611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110" indent="-228611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125" indent="-228611" algn="l" defTabSz="91444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23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46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69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91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14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337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560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83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j.edu.la/php/information_formula/img/1636961043.jpg" TargetMode="External"/><Relationship Id="rId2" Type="http://schemas.openxmlformats.org/officeDocument/2006/relationships/hyperlink" Target="https://www.scribd.com/document/477417859" TargetMode="External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na.gov.la/legal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66ABCB4A-70F6-5977-44AC-6471F1FA35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210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CA778E07-07F1-4CA4-5704-3268310E66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385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C65623E6-AE58-A961-1713-270333A8FF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245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00B074CD-C608-8AC7-652E-B130926F49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251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F98E55E1-670D-2619-3171-5158A6DA4E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546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022B2D2F-490D-223B-1EE1-08E14BF538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14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B8EC9D79-7250-FD34-E607-ECCC31855E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05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64B0696B-0D7C-9BAE-3CA4-297589E6C7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814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806FDFFB-E267-1941-F519-B48CB349CE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875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ABADFAD6-0BAD-2DF0-1C0B-C0ACB86FDB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364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02056B58-04F6-ABC6-8BA8-2A324D1058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954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5D6631EF-13D9-54DF-69BD-18623361B8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274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BB99BCAF-FCB8-55ED-F5A0-B6D5392FD1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7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6B1FAF9F-06F7-5FF4-AEDE-4C58BD45A5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642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44A2469D-57F0-900D-4BD9-CF1F4F8A06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278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2E967DC7-01A4-3019-2D92-85DE3677AD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694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E3A05385-5BCE-66B0-927F-64BAF6A8C3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346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324C298A-9802-CD98-B517-056B41BF44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803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E6DE0BB9-7DB7-3711-D1D6-6EB269ED61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813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6CF347D1-4D0C-74BD-E240-37C2F71CC3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630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4969DC6D-2AD1-B2EB-EF6B-160D05D8A4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734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922A6CD5-6AE4-5C22-016E-256CD195B5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609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31BDA617-1FD0-DF6D-DA0B-0F3BB6A977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746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3E033625-74CA-FFC9-B1FB-57401B7400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408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5589456A-DA9E-3824-F70A-89281AC55C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295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DC86CEA2-1654-29BC-3956-B3E8677B6C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208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54D6A04A-F07A-EED3-0D53-D8EADA2D43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481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DCE1AFBD-4908-890D-CA9A-376C679657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492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3940B38B-ADA8-4203-E131-B4590A3DC5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998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EC488A6E-F7AA-2B3D-433D-51072706BC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200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273372EA-2278-6EFA-AE36-66361BBE1C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27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7FDDA453-A5C0-FDC2-E669-113C550A2D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696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1244B4D4-4898-1335-CB15-89B99EE6E1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209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>
            <a:extLst>
              <a:ext uri="{FF2B5EF4-FFF2-40B4-BE49-F238E27FC236}">
                <a16:creationId xmlns:a16="http://schemas.microsoft.com/office/drawing/2014/main" id="{9689B271-1E8C-4B2A-8F2B-C33AD79B2BCA}"/>
              </a:ext>
            </a:extLst>
          </p:cNvPr>
          <p:cNvSpPr txBox="1"/>
          <p:nvPr/>
        </p:nvSpPr>
        <p:spPr>
          <a:xfrm rot="10800000" flipV="1">
            <a:off x="1053121" y="1830353"/>
            <a:ext cx="8757471" cy="3238322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 marL="342917" indent="-342917" defTabSz="457223">
              <a:lnSpc>
                <a:spcPct val="150000"/>
              </a:lnSpc>
              <a:buFont typeface="+mj-lt"/>
              <a:buAutoNum type="arabicPeriod"/>
            </a:pPr>
            <a:r>
              <a:rPr lang="lo-LA" sz="1600" b="1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</a:t>
            </a:r>
            <a:r>
              <a:rPr lang="en-US" sz="1600" b="1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1:   </a:t>
            </a:r>
            <a:r>
              <a:rPr lang="lo-LA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ປື້ມກົດໝາຍສົ່ງເສີມການລົງທຶນສະບັບປີ </a:t>
            </a:r>
            <a:r>
              <a:rPr lang="en-US" sz="1600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2016, </a:t>
            </a:r>
            <a:r>
              <a:rPr lang="lo-LA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ຜະລິດປີ </a:t>
            </a:r>
            <a:r>
              <a:rPr lang="en-US" sz="1600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2017, </a:t>
            </a:r>
            <a:r>
              <a:rPr lang="lo-LA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ຈັດພິມໂດຍ: ກະຊວງແຜນການ ແລະ ການລົງທຶນ</a:t>
            </a:r>
            <a:r>
              <a:rPr lang="en-US" sz="1600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, </a:t>
            </a:r>
            <a:r>
              <a:rPr lang="lo-LA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ເຂົ້າເຖິງວັນທີ </a:t>
            </a:r>
            <a:r>
              <a:rPr lang="en-US" sz="1600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25 </a:t>
            </a:r>
            <a:r>
              <a:rPr lang="lo-LA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ກັນຍາ </a:t>
            </a:r>
            <a:r>
              <a:rPr lang="en-US" sz="1600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2020:                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https://www.scribd.com/document/477417859</a:t>
            </a:r>
            <a:r>
              <a:rPr lang="lo-LA" b="1" dirty="0">
                <a:solidFill>
                  <a:srgbClr val="000000"/>
                </a:solidFill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  <a:p>
            <a:pPr marL="342917" indent="-342917" defTabSz="457223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lo-LA" sz="1600" b="1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</a:t>
            </a:r>
            <a:r>
              <a:rPr lang="en-US" sz="1600" b="1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2: </a:t>
            </a:r>
            <a:r>
              <a:rPr lang="lo-LA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ຕໍາລາຮຽນກົດໝາຍສົ່ງເສີມການລົງທຶນ</a:t>
            </a:r>
            <a:r>
              <a:rPr lang="en-US" sz="1600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, </a:t>
            </a:r>
            <a:r>
              <a:rPr lang="lo-LA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ແຕ່ງໂດຍ: ພູມີ ສິນລັດຕະນະທຳມະເທວາ</a:t>
            </a:r>
            <a:r>
              <a:rPr lang="en-US" sz="1600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, </a:t>
            </a:r>
            <a:r>
              <a:rPr lang="lo-LA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ຜະລິດປີ </a:t>
            </a:r>
            <a:r>
              <a:rPr lang="en-US" sz="1600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2021, </a:t>
            </a:r>
            <a:r>
              <a:rPr lang="lo-LA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ສະໜັບສະໜູນໂດຍ: </a:t>
            </a:r>
            <a:r>
              <a:rPr lang="en-US" sz="1600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Lao/031, </a:t>
            </a:r>
            <a:r>
              <a:rPr lang="lo-LA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ເຂົ້າເຖິງວັນທີ </a:t>
            </a:r>
            <a:r>
              <a:rPr lang="en-US" sz="1600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15 </a:t>
            </a:r>
            <a:r>
              <a:rPr lang="lo-LA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ພະຈິກ </a:t>
            </a:r>
            <a:r>
              <a:rPr lang="en-US" sz="1600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2021 </a:t>
            </a:r>
            <a:r>
              <a:rPr lang="lo-LA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ກັນຍາ </a:t>
            </a:r>
            <a:r>
              <a:rPr lang="en-US" sz="1600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2020</a:t>
            </a:r>
            <a:r>
              <a:rPr lang="lo-LA" sz="20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: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https://www.nij.edu.la/php/information_formula/img/1636961043.jpg</a:t>
            </a:r>
            <a:endParaRPr lang="en-US" sz="2000" b="1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  <a:p>
            <a:pPr marL="342917" indent="-342917" defTabSz="457223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lo-LA" sz="1600" b="1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3: </a:t>
            </a:r>
            <a:r>
              <a:rPr lang="lo-LA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ໂລໂກ້ສະພາແຫ່ງຊາດ, ເຂົ້າເຖິງວັນທີ 9 ເມສາ 2022:</a:t>
            </a:r>
            <a:r>
              <a:rPr lang="en-US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                         </a:t>
            </a:r>
            <a:r>
              <a:rPr lang="lo-LA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 </a:t>
            </a:r>
            <a:r>
              <a:rPr lang="en-US" sz="1600" dirty="0">
                <a:solidFill>
                  <a:srgbClr val="000000"/>
                </a:solidFill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                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https://na.gov.la/legal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AAC39DB7-123B-4893-A99D-722465152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2575" y="373763"/>
            <a:ext cx="1778564" cy="34369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4446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inherit"/>
                <a:cs typeface="Times New Roman" panose="02020603050405020304" pitchFamily="18" charset="0"/>
              </a:rPr>
              <a:t>Reference list</a:t>
            </a:r>
            <a:endParaRPr lang="lo-LA" alt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inherit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3ED0BD-1A33-4533-A768-BCE72ED61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23"/>
            <a:fld id="{A3E9E85B-4B25-4FCF-A23A-69FFC6792469}" type="slidenum">
              <a:rPr lang="en-US">
                <a:solidFill>
                  <a:srgbClr val="000000"/>
                </a:solidFill>
                <a:latin typeface="Corbel" panose="020B0503020204020204"/>
              </a:rPr>
              <a:pPr defTabSz="457223"/>
              <a:t>34</a:t>
            </a:fld>
            <a:endParaRPr lang="en-US">
              <a:solidFill>
                <a:srgbClr val="000000"/>
              </a:solidFill>
              <a:latin typeface="Corbel" panose="020B0503020204020204"/>
            </a:endParaRPr>
          </a:p>
        </p:txBody>
      </p:sp>
    </p:spTree>
    <p:extLst>
      <p:ext uri="{BB962C8B-B14F-4D97-AF65-F5344CB8AC3E}">
        <p14:creationId xmlns:p14="http://schemas.microsoft.com/office/powerpoint/2010/main" val="3724318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3CC1439A-CACD-BD08-10B1-95854A78B2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879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ACC63D00-1EE0-4159-BF5A-6FF02000B7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149</Words>
  <Application>Microsoft Office PowerPoint</Application>
  <PresentationFormat>Widescreen</PresentationFormat>
  <Paragraphs>5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3" baseType="lpstr">
      <vt:lpstr>Arial</vt:lpstr>
      <vt:lpstr>Calibri</vt:lpstr>
      <vt:lpstr>Calibri Light</vt:lpstr>
      <vt:lpstr>Corbel</vt:lpstr>
      <vt:lpstr>Phetsarath OT</vt:lpstr>
      <vt:lpstr>Times New Roman</vt:lpstr>
      <vt:lpstr>Office Theme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2022-05-21T15:26:18Z</dcterms:created>
  <dcterms:modified xsi:type="dcterms:W3CDTF">2022-05-21T15:28:34Z</dcterms:modified>
</cp:coreProperties>
</file>