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6" r:id="rId31"/>
    <p:sldId id="287" r:id="rId32"/>
    <p:sldId id="288" r:id="rId33"/>
    <p:sldId id="304" r:id="rId34"/>
    <p:sldId id="290" r:id="rId3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4E913-CE69-A48C-6393-8F348611F5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35C23A-679A-F68A-E762-154304D5D0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B3F2-E9CC-3C6A-1610-E7896A43D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A112C7-00A3-F0F5-99A9-49961BF25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3478BF-0314-553B-1FF3-A070F75E7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963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4A561-ABCC-937B-CEE2-9DC7E8D50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4A73E8-B7FC-24E1-D9FB-21C70DBAF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1DEBA0-A792-5205-83EC-CE7D92EE7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8BF57-DAD7-7F4F-7866-243AC6569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1524A-BEA9-173C-9324-64B07005F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834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84AC9-D65F-A05D-EC42-C150B0A97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CD777-3F06-F861-C455-B0F935652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B39D0-5F40-73E4-8387-52C326718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47B2E-6603-D142-0695-5D127C51E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99BDC-AC34-8C6A-2701-C285F00D1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509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4B33C-D6E9-EB36-66F7-A52843AF7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ED8C3-AF43-89E1-C030-B46C886C60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6D7694-938C-95DC-E6A6-E45CDBFBFE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A8BE99-1913-76A0-8676-2C4853D6E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254F0B-D8CC-4676-198E-17B3BF7DC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907A8E-76B7-22C9-2557-A71339F42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667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7F0DA-92C6-D244-2E28-77DB17F8E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2014B7-B148-D9ED-A8F8-7BE7B2656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90C59-25DC-BAD9-8E73-8D0C61080A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B820EF-8C0D-CCAD-A4EA-32DF694355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913CB9-3727-D534-2316-800E0C1A83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18F10D-6925-6B3A-9313-C26B0ACBF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501666-AF00-2096-F3F9-7D41B4931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FFEC01-2101-F43E-3364-9EEF97A3B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85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5815D-26D2-9CD5-C6A9-68D5EF2C3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213AB4-8BC0-F90D-B611-CB0D27552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336604-DCD4-2EF0-16F9-06EBCF4C0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890B96-8F9E-B4FB-A30C-52C961DB6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986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62E215-7505-A2C4-389A-2AE989381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8CBC33-7715-6EAF-64B6-5E85231AF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662519-0371-767D-938D-A9B395DA1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480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6EC1A-43CE-3029-33C7-A13D26074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72A7AB-E707-F9BA-6BB8-F58C89A583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4D77E0-A8D7-D6D0-A76C-CD8002848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0B3043-CFD5-8405-3BBA-2765EE3FF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00B59F-F0B5-82FA-942B-DE8E32C73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1A4B88-3693-E504-3DD4-817D0C068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10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DA726-CA18-2057-A83E-2ADB94181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238A87-B9D3-C6DC-0ACF-7244E89DA2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643BEF-455C-993A-13AB-06C8EC61DC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CAC9F0-4BF2-B38B-A5DA-CF8BB978E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65EA5-2124-9C1E-B022-E0F2D80FB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CBA03D-E459-C77D-4F8D-EBB144BE5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05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DDD5C-FB6F-4E5B-B6E6-CFE6AA1BD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08FFC2-A313-407A-3F80-C2BA11F7EA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67D7C-0970-6D18-3BFA-25B27C61A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303BEF-42E5-921E-30E4-BCC0E61FB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9B2AE9-9463-1A10-5E52-F5CBD189F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277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314909-DF64-2E0B-78AC-33182EEA50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28EBE3-17CE-2938-0C6D-E7A1D7B44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826D9-53D4-8FE8-129E-212BB04D7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FA5B1-77A5-73DC-A8E5-C15EB2960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AD6B7-6836-F7F2-23F0-9FF69ECAA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20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2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6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46" indent="0" algn="ctr">
              <a:buNone/>
              <a:defRPr sz="2200"/>
            </a:lvl2pPr>
            <a:lvl3pPr marL="914492" indent="0" algn="ctr">
              <a:buNone/>
              <a:defRPr sz="2200"/>
            </a:lvl3pPr>
            <a:lvl4pPr marL="1371738" indent="0" algn="ctr">
              <a:buNone/>
              <a:defRPr sz="2000"/>
            </a:lvl4pPr>
            <a:lvl5pPr marL="1828983" indent="0" algn="ctr">
              <a:buNone/>
              <a:defRPr sz="2000"/>
            </a:lvl5pPr>
            <a:lvl6pPr marL="2286228" indent="0" algn="ctr">
              <a:buNone/>
              <a:defRPr sz="2000"/>
            </a:lvl6pPr>
            <a:lvl7pPr marL="2743475" indent="0" algn="ctr">
              <a:buNone/>
              <a:defRPr sz="2000"/>
            </a:lvl7pPr>
            <a:lvl8pPr marL="3200720" indent="0" algn="ctr">
              <a:buNone/>
              <a:defRPr sz="2000"/>
            </a:lvl8pPr>
            <a:lvl9pPr marL="3657966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5FC70C5-269C-4EB4-AE43-1936E68EAE22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2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13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809F-FC15-41CF-AB8B-7F17C0A3E2E3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218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7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9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2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4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7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9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35FA0-5BD7-4F7A-8640-B430A95A168E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2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0582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84F1-471F-49FD-A6C4-3DDE276D2901}" type="datetime1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8485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46" indent="0">
              <a:buNone/>
              <a:defRPr sz="2000" b="1"/>
            </a:lvl2pPr>
            <a:lvl3pPr marL="914492" indent="0">
              <a:buNone/>
              <a:defRPr sz="1800" b="1"/>
            </a:lvl3pPr>
            <a:lvl4pPr marL="1371738" indent="0">
              <a:buNone/>
              <a:defRPr sz="1600" b="1"/>
            </a:lvl4pPr>
            <a:lvl5pPr marL="1828983" indent="0">
              <a:buNone/>
              <a:defRPr sz="1600" b="1"/>
            </a:lvl5pPr>
            <a:lvl6pPr marL="2286228" indent="0">
              <a:buNone/>
              <a:defRPr sz="1600" b="1"/>
            </a:lvl6pPr>
            <a:lvl7pPr marL="2743475" indent="0">
              <a:buNone/>
              <a:defRPr sz="1600" b="1"/>
            </a:lvl7pPr>
            <a:lvl8pPr marL="3200720" indent="0">
              <a:buNone/>
              <a:defRPr sz="1600" b="1"/>
            </a:lvl8pPr>
            <a:lvl9pPr marL="365796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46" indent="0">
              <a:buNone/>
              <a:defRPr sz="2000" b="1"/>
            </a:lvl2pPr>
            <a:lvl3pPr marL="914492" indent="0">
              <a:buNone/>
              <a:defRPr sz="1800" b="1"/>
            </a:lvl3pPr>
            <a:lvl4pPr marL="1371738" indent="0">
              <a:buNone/>
              <a:defRPr sz="1600" b="1"/>
            </a:lvl4pPr>
            <a:lvl5pPr marL="1828983" indent="0">
              <a:buNone/>
              <a:defRPr sz="1600" b="1"/>
            </a:lvl5pPr>
            <a:lvl6pPr marL="2286228" indent="0">
              <a:buNone/>
              <a:defRPr sz="1600" b="1"/>
            </a:lvl6pPr>
            <a:lvl7pPr marL="2743475" indent="0">
              <a:buNone/>
              <a:defRPr sz="1600" b="1"/>
            </a:lvl7pPr>
            <a:lvl8pPr marL="3200720" indent="0">
              <a:buNone/>
              <a:defRPr sz="1600" b="1"/>
            </a:lvl8pPr>
            <a:lvl9pPr marL="365796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A58F-29E1-4117-A123-1F6607780445}" type="datetime1">
              <a:rPr lang="en-US" smtClean="0"/>
              <a:t>6/4/2022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670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E075-3267-44CA-85E1-FE4FE1A61D71}" type="datetime1">
              <a:rPr lang="en-US" smtClean="0"/>
              <a:t>6/4/2022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2060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58A1B-ACCA-41EE-AD24-5B7581318F37}" type="datetime1">
              <a:rPr lang="en-US" smtClean="0"/>
              <a:t>6/4/2022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9695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46" indent="0">
              <a:buNone/>
              <a:defRPr sz="1200"/>
            </a:lvl2pPr>
            <a:lvl3pPr marL="914492" indent="0">
              <a:buNone/>
              <a:defRPr sz="1000"/>
            </a:lvl3pPr>
            <a:lvl4pPr marL="1371738" indent="0">
              <a:buNone/>
              <a:defRPr sz="900"/>
            </a:lvl4pPr>
            <a:lvl5pPr marL="1828983" indent="0">
              <a:buNone/>
              <a:defRPr sz="900"/>
            </a:lvl5pPr>
            <a:lvl6pPr marL="2286228" indent="0">
              <a:buNone/>
              <a:defRPr sz="900"/>
            </a:lvl6pPr>
            <a:lvl7pPr marL="2743475" indent="0">
              <a:buNone/>
              <a:defRPr sz="900"/>
            </a:lvl7pPr>
            <a:lvl8pPr marL="3200720" indent="0">
              <a:buNone/>
              <a:defRPr sz="900"/>
            </a:lvl8pPr>
            <a:lvl9pPr marL="3657966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88F91-31FA-4455-8AF1-11EFF072B20D}" type="datetime1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8589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46" indent="0">
              <a:buNone/>
              <a:defRPr sz="2800"/>
            </a:lvl2pPr>
            <a:lvl3pPr marL="914492" indent="0">
              <a:buNone/>
              <a:defRPr sz="2400"/>
            </a:lvl3pPr>
            <a:lvl4pPr marL="1371738" indent="0">
              <a:buNone/>
              <a:defRPr sz="2000"/>
            </a:lvl4pPr>
            <a:lvl5pPr marL="1828983" indent="0">
              <a:buNone/>
              <a:defRPr sz="2000"/>
            </a:lvl5pPr>
            <a:lvl6pPr marL="2286228" indent="0">
              <a:buNone/>
              <a:defRPr sz="2000"/>
            </a:lvl6pPr>
            <a:lvl7pPr marL="2743475" indent="0">
              <a:buNone/>
              <a:defRPr sz="2000"/>
            </a:lvl7pPr>
            <a:lvl8pPr marL="3200720" indent="0">
              <a:buNone/>
              <a:defRPr sz="2000"/>
            </a:lvl8pPr>
            <a:lvl9pPr marL="3657966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46" indent="0">
              <a:buNone/>
              <a:defRPr sz="1200"/>
            </a:lvl2pPr>
            <a:lvl3pPr marL="914492" indent="0">
              <a:buNone/>
              <a:defRPr sz="1000"/>
            </a:lvl3pPr>
            <a:lvl4pPr marL="1371738" indent="0">
              <a:buNone/>
              <a:defRPr sz="900"/>
            </a:lvl4pPr>
            <a:lvl5pPr marL="1828983" indent="0">
              <a:buNone/>
              <a:defRPr sz="900"/>
            </a:lvl5pPr>
            <a:lvl6pPr marL="2286228" indent="0">
              <a:buNone/>
              <a:defRPr sz="900"/>
            </a:lvl6pPr>
            <a:lvl7pPr marL="2743475" indent="0">
              <a:buNone/>
              <a:defRPr sz="900"/>
            </a:lvl7pPr>
            <a:lvl8pPr marL="3200720" indent="0">
              <a:buNone/>
              <a:defRPr sz="900"/>
            </a:lvl8pPr>
            <a:lvl9pPr marL="3657966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43294-02E9-47A3-8D31-8F761A3FAB28}" type="datetime1">
              <a:rPr lang="en-US" smtClean="0"/>
              <a:t>6/4/2022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4636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76F04-0BBB-4777-AFFE-3C954B27A121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4825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927C-034C-40B1-BB56-3034174E4BA7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16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872878-E735-90B3-DB71-DBEB7B57F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1F553-B12E-BD0E-2503-832C5F149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C6CF0-5ACB-88A2-FF7B-0CBB8D74E6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8FE22-794D-4BD9-BBBC-690F3FAEE561}" type="datetimeFigureOut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9E316A-FB8B-ADBE-B972-18F38B3AEC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BFD1CD-946F-AEB3-6097-3FC1F47A48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35983-0997-497B-9FD8-E3720C44E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3502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2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2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30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082EAE9-1659-4B96-92BB-F4504A16A60A}" type="datetime1">
              <a:rPr lang="en-US" smtClean="0"/>
              <a:t>6/4/2022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30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2" y="6223830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54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9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3" indent="-182898" algn="l" defTabSz="914492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46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94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940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288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16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19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22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25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46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92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38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83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228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75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720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66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10586CC-8662-9F77-FBBC-B8CB8450C6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484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4526CCAC-03D7-ADFB-37FD-94EB1B1411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535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0A5DFF87-5614-8897-BCC7-8AAE3F63B7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72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C71628B-E9DB-E104-832E-D3A958C5C9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739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17F3E56-3FB2-D9FA-1040-1AD7110C98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620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EF875C16-0C18-2D88-D469-2112173356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93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1591ECA2-DE81-A38F-1519-4AF536280C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537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E4FA558-981B-4839-9B55-E260645FE4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87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35D736A4-3F0D-9BF9-6B3B-DE21A255C1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72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F77F1A07-E849-0CC6-E23E-4758825DBC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62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8796C8CE-F9A0-415A-222C-D59CB21158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716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F3E573D-8530-E9EA-642E-89E7D6E686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265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2149BF0-AFD9-50D5-39D2-17CB794DE9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285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983B4135-1A42-63A3-B214-E7F973F412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289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C6A38EE5-3DA3-1C98-85B4-5A11310A00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835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07CAE888-6131-A409-4357-DB5D69560E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210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BF41C798-6DCB-4C53-270F-983ECC4CCF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15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04A14E4-B197-5F5C-B791-52246F606C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756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8A627D57-1DC0-16CD-C854-2A899B0C40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7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1A9CB69D-FEDA-DEEA-0193-7E92DF2643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487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58911AE-CD08-227D-66DE-4C48868F34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85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BD5DA6C7-7AA1-1E14-B5D0-96EE152AC2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45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F26AA4FE-5BA0-6A0A-5AE2-DA3F418A6A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15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B22170AB-D90A-D925-A092-74B4C4B745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737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DB01CF05-2FCA-DEEF-8D59-07E6C0AB2D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4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13D10DC-C24F-A551-74A1-E12E07624A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689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6F91530-728B-6B82-5475-0E64165203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987D4F0-6DCD-8DB0-5882-5310389D83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235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58549EA2-43B1-5407-385F-783D4DF168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501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1FD9C718-7A50-CB16-4D48-FEB3612B8C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47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8162AA8-F3C0-141F-F2CA-F32DEE35BF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88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147" y="1154909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lang="lo-LA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CB48AFA0-C177-3B8B-FFB0-B9EA36CCD952}"/>
              </a:ext>
            </a:extLst>
          </p:cNvPr>
          <p:cNvSpPr txBox="1"/>
          <p:nvPr/>
        </p:nvSpPr>
        <p:spPr>
          <a:xfrm>
            <a:off x="1658997" y="2463800"/>
            <a:ext cx="8260371" cy="7900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3200"/>
              </a:lnSpc>
              <a:spcBef>
                <a:spcPct val="0"/>
              </a:spcBef>
            </a:pPr>
            <a:r>
              <a:rPr lang="lo-LA" sz="1867" b="1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lang="lo-LA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ໂລໂກ້ສະພາແຫ່ງຊາດລາວ, ເຂົ້າເຖິງວັນທີ 5 ພຶດສະພາ 2022:          </a:t>
            </a:r>
            <a:r>
              <a:rPr lang="en-US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https://na.gov.la/</a:t>
            </a:r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id="{628A42D6-21CF-A79D-25F2-5D1BDE2204F2}"/>
              </a:ext>
            </a:extLst>
          </p:cNvPr>
          <p:cNvSpPr txBox="1"/>
          <p:nvPr/>
        </p:nvSpPr>
        <p:spPr>
          <a:xfrm>
            <a:off x="1645628" y="3466235"/>
            <a:ext cx="8737600" cy="7900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09630">
              <a:lnSpc>
                <a:spcPts val="3200"/>
              </a:lnSpc>
              <a:spcBef>
                <a:spcPct val="0"/>
              </a:spcBef>
            </a:pPr>
            <a:r>
              <a:rPr lang="lo-LA" sz="1867" b="1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lang="lo-LA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ໂລໂກ້ສະພາການຄ້າ ແລະ ອຸດສາຫະກຳການຄ້າ ແຫ່ງຊາດລາວ, ເຂົ້າເຖິງວັນທີ 19 ພຶດສະພາ2022:     </a:t>
            </a:r>
            <a:r>
              <a:rPr lang="en-US" sz="1867" i="1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https://www.facebook.com/LNCCI/</a:t>
            </a: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3711ADC-F09B-A3A9-8C63-5C9E641D8C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73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63</Words>
  <Application>Microsoft Office PowerPoint</Application>
  <PresentationFormat>Widescreen</PresentationFormat>
  <Paragraphs>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3</cp:revision>
  <dcterms:created xsi:type="dcterms:W3CDTF">2022-05-30T11:22:03Z</dcterms:created>
  <dcterms:modified xsi:type="dcterms:W3CDTF">2022-06-04T02:38:20Z</dcterms:modified>
</cp:coreProperties>
</file>