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304" r:id="rId39"/>
    <p:sldId id="294" r:id="rId4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58EFA-F608-9E3B-A5C2-D4DD305E9E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3AAA7C-A649-7A11-B59D-DE2F212582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2F008-A518-D655-265E-CED5FBD06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C320E-DF51-0235-8757-53F3CF813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E980C-D673-928C-1416-D4A29ACBC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035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ED004-5BD9-4458-0063-C3234EE7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ACC4F-B90F-94BD-4955-9825904E3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D3378-8A83-9F12-745A-0DC912E6E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B1AE9-1F2B-9211-614C-626EAA4A8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49D6D-293C-8B48-818A-EBC7785A2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49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B2074-D413-DAC2-5D57-DDC2EEF7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55A806-FA15-7D18-4298-4E15C94AB1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E5A5C-3F3F-D626-842E-9DA16A59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83966-B51E-9CEC-E342-7254CCDFE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57523-736F-F480-43C9-D2816A687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756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17ED1-3291-FDDA-96B9-7FA4DF8E4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9FDCB-DDC7-D375-51BB-F79E545ACF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11CA0C-53DA-63D6-EDFE-108E73913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4196C-5740-9259-38A0-4A847543F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41515-F3B2-CB31-3D58-5655C1B8B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0819DD-40FE-5A4F-46CC-24E944CBA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52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80630-9B6F-28A8-DB1F-114C35A54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FF9B3-0943-AA14-0F9A-39E81253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282E0-18A9-B1BB-0294-78054176E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6F8682-CA27-AE3B-BA5B-F659B37A44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74BEA6-9240-A155-D4EE-DCA3693FF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897A01-EFFA-DB02-EACB-D48F751E7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434923-65A2-717A-E454-FE66ED270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F36773-7E33-FB00-4A0F-B2758B251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29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71344-A629-90EB-8195-2314339C3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E76828-0477-2FFA-7936-043FAB5C4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D1B7F3-3F93-FEF0-CA62-BF7D276F7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97D562-29E0-B7DE-7F8A-2FFA3202C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64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C0D7E-94D5-6F2E-45DD-1CCDE1062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5ECDBE-5D7B-07D0-0D72-F3304DBB0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902327-925B-B252-339A-5A151A496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738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51953-FEEE-0D77-F564-A42FF2F0A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57CC5-78EE-3458-501C-37860CC44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1F014C-21F2-F58C-DF34-208F08DF6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BBB70-54C9-1818-DAB1-9CDA02E92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DA9458-B766-5EE6-4970-2E64E5693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29348B-546C-0073-61D5-61A977C15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74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E6A92-106B-7F1D-D287-BA82458CC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12171A-6A5D-C045-27FB-E920006656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EC35FC-6D07-2FD4-452C-2155BD289F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FFC99-B540-9A3F-0E8A-08511AF1A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55188-1D4E-799D-1A20-FE19EEAFE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B0B9B3-7534-21E3-0EA8-B874FEA04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76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F4007-9967-DDCF-B372-5591C7855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73604F-DCD3-FABF-1122-CBF152ECC8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3B5F5-D8A3-F93C-7887-F52F5E5FB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C2CBB-035F-C435-39D0-B449CAAB9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81602-E795-11AA-B9EA-C932900A5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700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102D89-52C2-C550-3980-FF52E07C5C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B1B83D-3722-A74B-2C98-DDACA418E4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91D8BD-F56E-0B29-69F1-3BED26A79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2C297-1E7B-E9B7-5DA3-C8FDCA59E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E0313B-F0B5-3AF5-E96D-851DF5CA0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025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2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6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46" indent="0" algn="ctr">
              <a:buNone/>
              <a:defRPr sz="2200"/>
            </a:lvl2pPr>
            <a:lvl3pPr marL="914492" indent="0" algn="ctr">
              <a:buNone/>
              <a:defRPr sz="2200"/>
            </a:lvl3pPr>
            <a:lvl4pPr marL="1371738" indent="0" algn="ctr">
              <a:buNone/>
              <a:defRPr sz="2000"/>
            </a:lvl4pPr>
            <a:lvl5pPr marL="1828983" indent="0" algn="ctr">
              <a:buNone/>
              <a:defRPr sz="2000"/>
            </a:lvl5pPr>
            <a:lvl6pPr marL="2286228" indent="0" algn="ctr">
              <a:buNone/>
              <a:defRPr sz="2000"/>
            </a:lvl6pPr>
            <a:lvl7pPr marL="2743475" indent="0" algn="ctr">
              <a:buNone/>
              <a:defRPr sz="2000"/>
            </a:lvl7pPr>
            <a:lvl8pPr marL="3200720" indent="0" algn="ctr">
              <a:buNone/>
              <a:defRPr sz="2000"/>
            </a:lvl8pPr>
            <a:lvl9pPr marL="3657966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5FC70C5-269C-4EB4-AE43-1936E68EAE22}" type="datetime1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2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62090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809F-FC15-41CF-AB8B-7F17C0A3E2E3}" type="datetime1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745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7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9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2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4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9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5FA0-5BD7-4F7A-8640-B430A95A168E}" type="datetime1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2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80393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84F1-471F-49FD-A6C4-3DDE276D2901}" type="datetime1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994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46" indent="0">
              <a:buNone/>
              <a:defRPr sz="2000" b="1"/>
            </a:lvl2pPr>
            <a:lvl3pPr marL="914492" indent="0">
              <a:buNone/>
              <a:defRPr sz="1800" b="1"/>
            </a:lvl3pPr>
            <a:lvl4pPr marL="1371738" indent="0">
              <a:buNone/>
              <a:defRPr sz="1600" b="1"/>
            </a:lvl4pPr>
            <a:lvl5pPr marL="1828983" indent="0">
              <a:buNone/>
              <a:defRPr sz="1600" b="1"/>
            </a:lvl5pPr>
            <a:lvl6pPr marL="2286228" indent="0">
              <a:buNone/>
              <a:defRPr sz="1600" b="1"/>
            </a:lvl6pPr>
            <a:lvl7pPr marL="2743475" indent="0">
              <a:buNone/>
              <a:defRPr sz="1600" b="1"/>
            </a:lvl7pPr>
            <a:lvl8pPr marL="3200720" indent="0">
              <a:buNone/>
              <a:defRPr sz="1600" b="1"/>
            </a:lvl8pPr>
            <a:lvl9pPr marL="365796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46" indent="0">
              <a:buNone/>
              <a:defRPr sz="2000" b="1"/>
            </a:lvl2pPr>
            <a:lvl3pPr marL="914492" indent="0">
              <a:buNone/>
              <a:defRPr sz="1800" b="1"/>
            </a:lvl3pPr>
            <a:lvl4pPr marL="1371738" indent="0">
              <a:buNone/>
              <a:defRPr sz="1600" b="1"/>
            </a:lvl4pPr>
            <a:lvl5pPr marL="1828983" indent="0">
              <a:buNone/>
              <a:defRPr sz="1600" b="1"/>
            </a:lvl5pPr>
            <a:lvl6pPr marL="2286228" indent="0">
              <a:buNone/>
              <a:defRPr sz="1600" b="1"/>
            </a:lvl6pPr>
            <a:lvl7pPr marL="2743475" indent="0">
              <a:buNone/>
              <a:defRPr sz="1600" b="1"/>
            </a:lvl7pPr>
            <a:lvl8pPr marL="3200720" indent="0">
              <a:buNone/>
              <a:defRPr sz="1600" b="1"/>
            </a:lvl8pPr>
            <a:lvl9pPr marL="365796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A58F-29E1-4117-A123-1F6607780445}" type="datetime1">
              <a:rPr lang="en-US" smtClean="0"/>
              <a:t>5/31/2022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7331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E075-3267-44CA-85E1-FE4FE1A61D71}" type="datetime1">
              <a:rPr lang="en-US" smtClean="0"/>
              <a:t>5/31/2022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5002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58A1B-ACCA-41EE-AD24-5B7581318F37}" type="datetime1">
              <a:rPr lang="en-US" smtClean="0"/>
              <a:t>5/31/2022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578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46" indent="0">
              <a:buNone/>
              <a:defRPr sz="1200"/>
            </a:lvl2pPr>
            <a:lvl3pPr marL="914492" indent="0">
              <a:buNone/>
              <a:defRPr sz="1000"/>
            </a:lvl3pPr>
            <a:lvl4pPr marL="1371738" indent="0">
              <a:buNone/>
              <a:defRPr sz="900"/>
            </a:lvl4pPr>
            <a:lvl5pPr marL="1828983" indent="0">
              <a:buNone/>
              <a:defRPr sz="900"/>
            </a:lvl5pPr>
            <a:lvl6pPr marL="2286228" indent="0">
              <a:buNone/>
              <a:defRPr sz="900"/>
            </a:lvl6pPr>
            <a:lvl7pPr marL="2743475" indent="0">
              <a:buNone/>
              <a:defRPr sz="900"/>
            </a:lvl7pPr>
            <a:lvl8pPr marL="3200720" indent="0">
              <a:buNone/>
              <a:defRPr sz="900"/>
            </a:lvl8pPr>
            <a:lvl9pPr marL="3657966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88F91-31FA-4455-8AF1-11EFF072B20D}" type="datetime1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7541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46" indent="0">
              <a:buNone/>
              <a:defRPr sz="2800"/>
            </a:lvl2pPr>
            <a:lvl3pPr marL="914492" indent="0">
              <a:buNone/>
              <a:defRPr sz="2400"/>
            </a:lvl3pPr>
            <a:lvl4pPr marL="1371738" indent="0">
              <a:buNone/>
              <a:defRPr sz="2000"/>
            </a:lvl4pPr>
            <a:lvl5pPr marL="1828983" indent="0">
              <a:buNone/>
              <a:defRPr sz="2000"/>
            </a:lvl5pPr>
            <a:lvl6pPr marL="2286228" indent="0">
              <a:buNone/>
              <a:defRPr sz="2000"/>
            </a:lvl6pPr>
            <a:lvl7pPr marL="2743475" indent="0">
              <a:buNone/>
              <a:defRPr sz="2000"/>
            </a:lvl7pPr>
            <a:lvl8pPr marL="3200720" indent="0">
              <a:buNone/>
              <a:defRPr sz="2000"/>
            </a:lvl8pPr>
            <a:lvl9pPr marL="3657966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46" indent="0">
              <a:buNone/>
              <a:defRPr sz="1200"/>
            </a:lvl2pPr>
            <a:lvl3pPr marL="914492" indent="0">
              <a:buNone/>
              <a:defRPr sz="1000"/>
            </a:lvl3pPr>
            <a:lvl4pPr marL="1371738" indent="0">
              <a:buNone/>
              <a:defRPr sz="900"/>
            </a:lvl4pPr>
            <a:lvl5pPr marL="1828983" indent="0">
              <a:buNone/>
              <a:defRPr sz="900"/>
            </a:lvl5pPr>
            <a:lvl6pPr marL="2286228" indent="0">
              <a:buNone/>
              <a:defRPr sz="900"/>
            </a:lvl6pPr>
            <a:lvl7pPr marL="2743475" indent="0">
              <a:buNone/>
              <a:defRPr sz="900"/>
            </a:lvl7pPr>
            <a:lvl8pPr marL="3200720" indent="0">
              <a:buNone/>
              <a:defRPr sz="900"/>
            </a:lvl8pPr>
            <a:lvl9pPr marL="3657966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43294-02E9-47A3-8D31-8F761A3FAB28}" type="datetime1">
              <a:rPr lang="en-US" smtClean="0"/>
              <a:t>5/31/2022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9372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76F04-0BBB-4777-AFFE-3C954B27A121}" type="datetime1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1108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927C-034C-40B1-BB56-3034174E4BA7}" type="datetime1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871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466783-4026-3051-9FFA-A0A92B9EE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EBD785-1F7F-D3D5-1C54-209009BA4B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840BF8-A0E6-71FF-05F0-29CF44175B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10EC7-6FBA-44C4-953A-4CF995FD57DB}" type="datetimeFigureOut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37C220-F863-6519-5FD8-3E843B0941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7EC5AD-1E05-F8CA-5CF9-828EEDEC64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25D5C-6307-41F2-AC0E-1FB0B363B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089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2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2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30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082EAE9-1659-4B96-92BB-F4504A16A60A}" type="datetime1">
              <a:rPr lang="en-US" smtClean="0"/>
              <a:t>5/31/2022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30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2" y="6223830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39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9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3" indent="-182898" algn="l" defTabSz="914492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6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94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940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88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16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19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22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25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6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92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38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83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228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75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720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66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024E65F-0C86-F88A-5868-0B1842EF62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06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AFBDE70-EE5C-7739-3876-A088B3CE4A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33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6FA4040-99AE-6A29-1852-BFA2FA68BD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76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9EC72F41-B937-1F24-9C40-F0FD353512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85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E7E904B-643D-A638-4CD4-A88F72D035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94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D5F9909-E242-D7FD-E639-A05BCD2B95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90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A76F775-6184-7E22-355A-F279A3C9B8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502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DC016E8-FC45-5B42-FB70-E1EA60BA48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81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2B8642A-8BFC-D9F5-46BF-393E6DE544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297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7E1F1C83-3894-5EDF-B947-E22E1062F6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03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3917A10D-744B-0B5B-AC7E-FEC01C0EE6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34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D69E803-DEDA-ACD1-1994-E2F2FA2CAE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928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06206DD4-CD1D-0672-343F-A5C559AC07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304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E56CDC6-B2A6-CF26-1FDB-F996E1A4ED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506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BF54DF0-DC21-70D8-3A35-4242635AC1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25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B742575-B040-D846-8E0F-850B46CAAA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52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E434F23-A1F2-89B0-24DA-12ABE53B75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2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9252F507-EDDA-A7CF-6E02-6E35D596CB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8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9DF9CC91-29EC-7ECD-D543-42662496EB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6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DD89CCC-254F-21FB-FB1D-B3B22C2AD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986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26EB64DC-03C4-F8B9-3160-A640C05C4F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10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F4338C9-8E7E-82CB-027E-7AA80E7393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070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E47F016E-1C25-AD26-FFD5-B283006912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7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C5EA675-18A9-2EAE-DBEE-D210F19F20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98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E0FD447-9722-9C9E-968A-3F679700BA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25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1F045B4-34BC-6941-A8C5-BAA2D98753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143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E8029A6-FD3B-B0F3-B90F-C26710E298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138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1160DB7-0776-3065-2423-AFF880F9DF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188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950DC20-ECAE-1A5B-D651-39D6DE2D3E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6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9F3557E-9D35-E5AA-ABB5-5B96E2666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706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BD80E4A-DA63-2FE6-5483-78261A72B5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36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A8CCE51-5274-E580-961C-89A0282AEB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46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F03E0A58-9797-D11B-F5DA-38C409F06E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345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2FFE9112-BB9D-6536-131C-84A45C3E43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40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AFFA10E6-06D5-4906-9373-B5F0AA0F21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041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7C0DFA80-35CA-9F97-46FD-C07C375BC4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84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147" y="1154909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lang="lo-LA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CB48AFA0-C177-3B8B-FFB0-B9EA36CCD952}"/>
              </a:ext>
            </a:extLst>
          </p:cNvPr>
          <p:cNvSpPr txBox="1"/>
          <p:nvPr/>
        </p:nvSpPr>
        <p:spPr>
          <a:xfrm>
            <a:off x="1658997" y="2463800"/>
            <a:ext cx="8260371" cy="7900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3200"/>
              </a:lnSpc>
              <a:spcBef>
                <a:spcPct val="0"/>
              </a:spcBef>
            </a:pPr>
            <a:r>
              <a:rPr lang="lo-LA" sz="1867" b="1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ໂລໂກ້ສະພາແຫ່ງຊາດລາວ, ເຂົ້າເຖິງວັນທີ 5 ພຶດສະພາ 2022:          </a:t>
            </a:r>
            <a:r>
              <a:rPr lang="en-US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https://na.gov.la/</a:t>
            </a: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628A42D6-21CF-A79D-25F2-5D1BDE2204F2}"/>
              </a:ext>
            </a:extLst>
          </p:cNvPr>
          <p:cNvSpPr txBox="1"/>
          <p:nvPr/>
        </p:nvSpPr>
        <p:spPr>
          <a:xfrm>
            <a:off x="1645628" y="3466235"/>
            <a:ext cx="8737600" cy="7900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3200"/>
              </a:lnSpc>
              <a:spcBef>
                <a:spcPct val="0"/>
              </a:spcBef>
            </a:pPr>
            <a:r>
              <a:rPr lang="lo-LA" sz="1867" b="1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lang="lo-LA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ໂລໂກ້ສະພາການຄ້າ ແລະ ອຸດສາຫະກຳການຄ້າ ແຫ່ງຊາດລາວ, ເຂົ້າເຖິງວັນທີ 19 ພຶດສະພາ2022:     </a:t>
            </a:r>
            <a:r>
              <a:rPr lang="en-US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https://www.facebook.com/LNCCI/</a:t>
            </a: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8712B376-3C28-8668-DCCD-49B5060671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388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63</Words>
  <Application>Microsoft Office PowerPoint</Application>
  <PresentationFormat>Widescreen</PresentationFormat>
  <Paragraphs>3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2022-05-31T16:03:10Z</dcterms:created>
  <dcterms:modified xsi:type="dcterms:W3CDTF">2022-05-31T16:05:12Z</dcterms:modified>
</cp:coreProperties>
</file>