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304" r:id="rId40"/>
    <p:sldId id="294" r:id="rId4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33671-B4EF-63F4-7AE8-87F39F6409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6F4E3B-CAF1-7A0C-2EBF-C92E1E7A93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2AC49-4084-A46A-6AC6-9F1589C62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5E6AD-ED32-0452-82CA-024054ED2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1BB33E-F3A8-C214-4857-3BBAC6E58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589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5A9A7-4D76-AFB6-3231-3383AA629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F3B79-B4C8-3AF0-58AE-1E7F818713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A640C-9BFC-F2D0-6171-6402DB75F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86088-D6D0-3ED1-1697-B7EE60937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92E070-A948-44FC-DACD-71824C9AF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751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E2307-8561-C664-A284-D0C395BD6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954197-FBA8-C292-A1AC-3FAC207125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36363A-58CA-5B45-C6F7-F7795789E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932D7-97FC-6C20-D5CA-A4B63F6E7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EEF41-1EB0-5336-5B7E-0C4263CEF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12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84E7E-3BCF-2DF7-CAD3-3E336B4B9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19D84-CC4E-3CE2-62A0-8A51E9B05E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162E1E-1A34-EFBF-5020-398B611810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266F6D-1065-C586-375A-4FCD3E5F4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9B5AB1-E12E-290A-77E2-B231801DF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497934-D8B6-050E-6B22-FCBB3C7ED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63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B5CA1-B199-3B24-DA8F-D2BD42786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AE4A8-E827-C670-7102-AF85266C5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0AA21B-28C7-59A4-2A68-4941ED4A14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8D4D41-D0F1-DFE8-61EF-3978436875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84092D-F03E-A2F5-958A-99A0EC36FB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47B9B7-AEB7-9B19-B799-34B72E57A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A318D7-3C29-D273-8CFD-C08839323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726576-5C50-04F6-8161-808B1F44E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6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3E648-3C55-1607-1D68-74E72FC00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79AE49-7ADD-3E62-4CB5-4105FB883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0B5A13-11FB-55A0-E415-EAF42D448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69537D-D217-DE81-EAF8-F6845E908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496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C1A8A-9F41-3C26-A60F-B8ED86F16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F6C4E4-7E7E-495A-3463-9646C8721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DA1CD1-067A-385F-B5D5-6FC8F8793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86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8421F-EE1A-723C-4A02-BEA0020D4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42588-F605-6E01-ED05-3CBDF7644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286276-7862-9C58-7434-F41D9BA5B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935AF5-9393-5F7B-8C26-5F3711BB0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D131B1-E5DF-1B5F-2579-82C728FE3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7535B5-91A3-FBE6-A68A-4185CEA1E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736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ED9B9-85B5-6ECB-8B9D-1011AF63F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297C94-7480-B198-160A-D2BA17ECEF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569C41-9FC3-F5A6-1BF9-7C4D1D466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0FBB27-6E64-02E7-BBCD-C8C8C3C5C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7020A2-DB24-7600-182D-E04E91D6F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6645D8-B40F-2CAA-6B9A-4A4FCA48D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655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3B452-8F3B-9CB0-831A-2DE3296B3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F7F39-6CB3-CB19-CDB3-70D4BBC7DA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4848F4-C8EE-EDC3-371B-490E1F8F3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336F2-5259-3F89-97AE-2F27DE6C7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FF903-9E8D-C559-13A3-38216C597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763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D024F4-4440-B59F-7963-3136C8D66C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045855-DE01-53B7-2808-73AC32517E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50E07F-79CD-8377-7AB0-49DFD7EAF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BBA45-8A22-0A38-1BB1-A45ED9EEB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F919A0-D89E-970C-6434-C226F31FF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64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2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6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46" indent="0" algn="ctr">
              <a:buNone/>
              <a:defRPr sz="2200"/>
            </a:lvl2pPr>
            <a:lvl3pPr marL="914492" indent="0" algn="ctr">
              <a:buNone/>
              <a:defRPr sz="2200"/>
            </a:lvl3pPr>
            <a:lvl4pPr marL="1371738" indent="0" algn="ctr">
              <a:buNone/>
              <a:defRPr sz="2000"/>
            </a:lvl4pPr>
            <a:lvl5pPr marL="1828983" indent="0" algn="ctr">
              <a:buNone/>
              <a:defRPr sz="2000"/>
            </a:lvl5pPr>
            <a:lvl6pPr marL="2286228" indent="0" algn="ctr">
              <a:buNone/>
              <a:defRPr sz="2000"/>
            </a:lvl6pPr>
            <a:lvl7pPr marL="2743475" indent="0" algn="ctr">
              <a:buNone/>
              <a:defRPr sz="2000"/>
            </a:lvl7pPr>
            <a:lvl8pPr marL="3200720" indent="0" algn="ctr">
              <a:buNone/>
              <a:defRPr sz="2000"/>
            </a:lvl8pPr>
            <a:lvl9pPr marL="3657966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5FC70C5-269C-4EB4-AE43-1936E68EAE22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2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48890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809F-FC15-41CF-AB8B-7F17C0A3E2E3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50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7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9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2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4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9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35FA0-5BD7-4F7A-8640-B430A95A168E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2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8134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B84F1-471F-49FD-A6C4-3DDE276D2901}" type="datetime1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2576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46" indent="0">
              <a:buNone/>
              <a:defRPr sz="2000" b="1"/>
            </a:lvl2pPr>
            <a:lvl3pPr marL="914492" indent="0">
              <a:buNone/>
              <a:defRPr sz="1800" b="1"/>
            </a:lvl3pPr>
            <a:lvl4pPr marL="1371738" indent="0">
              <a:buNone/>
              <a:defRPr sz="1600" b="1"/>
            </a:lvl4pPr>
            <a:lvl5pPr marL="1828983" indent="0">
              <a:buNone/>
              <a:defRPr sz="1600" b="1"/>
            </a:lvl5pPr>
            <a:lvl6pPr marL="2286228" indent="0">
              <a:buNone/>
              <a:defRPr sz="1600" b="1"/>
            </a:lvl6pPr>
            <a:lvl7pPr marL="2743475" indent="0">
              <a:buNone/>
              <a:defRPr sz="1600" b="1"/>
            </a:lvl7pPr>
            <a:lvl8pPr marL="3200720" indent="0">
              <a:buNone/>
              <a:defRPr sz="1600" b="1"/>
            </a:lvl8pPr>
            <a:lvl9pPr marL="365796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46" indent="0">
              <a:buNone/>
              <a:defRPr sz="2000" b="1"/>
            </a:lvl2pPr>
            <a:lvl3pPr marL="914492" indent="0">
              <a:buNone/>
              <a:defRPr sz="1800" b="1"/>
            </a:lvl3pPr>
            <a:lvl4pPr marL="1371738" indent="0">
              <a:buNone/>
              <a:defRPr sz="1600" b="1"/>
            </a:lvl4pPr>
            <a:lvl5pPr marL="1828983" indent="0">
              <a:buNone/>
              <a:defRPr sz="1600" b="1"/>
            </a:lvl5pPr>
            <a:lvl6pPr marL="2286228" indent="0">
              <a:buNone/>
              <a:defRPr sz="1600" b="1"/>
            </a:lvl6pPr>
            <a:lvl7pPr marL="2743475" indent="0">
              <a:buNone/>
              <a:defRPr sz="1600" b="1"/>
            </a:lvl7pPr>
            <a:lvl8pPr marL="3200720" indent="0">
              <a:buNone/>
              <a:defRPr sz="1600" b="1"/>
            </a:lvl8pPr>
            <a:lvl9pPr marL="365796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A58F-29E1-4117-A123-1F6607780445}" type="datetime1">
              <a:rPr lang="en-US" smtClean="0"/>
              <a:t>6/3/2022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0182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1E075-3267-44CA-85E1-FE4FE1A61D71}" type="datetime1">
              <a:rPr lang="en-US" smtClean="0"/>
              <a:t>6/3/2022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1952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58A1B-ACCA-41EE-AD24-5B7581318F37}" type="datetime1">
              <a:rPr lang="en-US" smtClean="0"/>
              <a:t>6/3/2022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4868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46" indent="0">
              <a:buNone/>
              <a:defRPr sz="1200"/>
            </a:lvl2pPr>
            <a:lvl3pPr marL="914492" indent="0">
              <a:buNone/>
              <a:defRPr sz="1000"/>
            </a:lvl3pPr>
            <a:lvl4pPr marL="1371738" indent="0">
              <a:buNone/>
              <a:defRPr sz="900"/>
            </a:lvl4pPr>
            <a:lvl5pPr marL="1828983" indent="0">
              <a:buNone/>
              <a:defRPr sz="900"/>
            </a:lvl5pPr>
            <a:lvl6pPr marL="2286228" indent="0">
              <a:buNone/>
              <a:defRPr sz="900"/>
            </a:lvl6pPr>
            <a:lvl7pPr marL="2743475" indent="0">
              <a:buNone/>
              <a:defRPr sz="900"/>
            </a:lvl7pPr>
            <a:lvl8pPr marL="3200720" indent="0">
              <a:buNone/>
              <a:defRPr sz="900"/>
            </a:lvl8pPr>
            <a:lvl9pPr marL="3657966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88F91-31FA-4455-8AF1-11EFF072B20D}" type="datetime1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0677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46" indent="0">
              <a:buNone/>
              <a:defRPr sz="2800"/>
            </a:lvl2pPr>
            <a:lvl3pPr marL="914492" indent="0">
              <a:buNone/>
              <a:defRPr sz="2400"/>
            </a:lvl3pPr>
            <a:lvl4pPr marL="1371738" indent="0">
              <a:buNone/>
              <a:defRPr sz="2000"/>
            </a:lvl4pPr>
            <a:lvl5pPr marL="1828983" indent="0">
              <a:buNone/>
              <a:defRPr sz="2000"/>
            </a:lvl5pPr>
            <a:lvl6pPr marL="2286228" indent="0">
              <a:buNone/>
              <a:defRPr sz="2000"/>
            </a:lvl6pPr>
            <a:lvl7pPr marL="2743475" indent="0">
              <a:buNone/>
              <a:defRPr sz="2000"/>
            </a:lvl7pPr>
            <a:lvl8pPr marL="3200720" indent="0">
              <a:buNone/>
              <a:defRPr sz="2000"/>
            </a:lvl8pPr>
            <a:lvl9pPr marL="3657966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46" indent="0">
              <a:buNone/>
              <a:defRPr sz="1200"/>
            </a:lvl2pPr>
            <a:lvl3pPr marL="914492" indent="0">
              <a:buNone/>
              <a:defRPr sz="1000"/>
            </a:lvl3pPr>
            <a:lvl4pPr marL="1371738" indent="0">
              <a:buNone/>
              <a:defRPr sz="900"/>
            </a:lvl4pPr>
            <a:lvl5pPr marL="1828983" indent="0">
              <a:buNone/>
              <a:defRPr sz="900"/>
            </a:lvl5pPr>
            <a:lvl6pPr marL="2286228" indent="0">
              <a:buNone/>
              <a:defRPr sz="900"/>
            </a:lvl6pPr>
            <a:lvl7pPr marL="2743475" indent="0">
              <a:buNone/>
              <a:defRPr sz="900"/>
            </a:lvl7pPr>
            <a:lvl8pPr marL="3200720" indent="0">
              <a:buNone/>
              <a:defRPr sz="900"/>
            </a:lvl8pPr>
            <a:lvl9pPr marL="3657966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43294-02E9-47A3-8D31-8F761A3FAB28}" type="datetime1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0819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76F04-0BBB-4777-AFFE-3C954B27A121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138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8927C-034C-40B1-BB56-3034174E4BA7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155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9A49E0-FE96-6F2E-EF47-ED676AA5F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48BF38-630A-0138-DFE0-E7E6A0ABCA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807FA-2F47-4F1F-51C7-0EFBD831F5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C4028-A23B-4621-AA3E-A915683DC9FD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F09A8-25DB-2DB2-713D-C618C84512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6035E1-1D98-05BD-7916-CB512472D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F0C0B7-3907-4E2B-BE88-165BFFC380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4673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2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2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30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082EAE9-1659-4B96-92BB-F4504A16A60A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30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2" y="6223830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9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3" indent="-182898" algn="l" defTabSz="914492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6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94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940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288" indent="-182898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16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19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22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250" indent="-228623" algn="l" defTabSz="914492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46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92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38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83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228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75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720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66" algn="l" defTabSz="9144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6964D14-4EAF-FD98-CF17-033E6BAB08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050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73168C6-9161-A784-0A49-B6D17DC9DB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156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6F57441-9B97-FF5C-E16F-22EA9F2440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83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7994B69D-E449-7EF1-E01E-71A13BD431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184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700DDFD-C9DD-A812-5CCE-D9B8D7EBDD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956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B1E5C197-0C70-0DDB-9262-1137D4487C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369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8B836321-32A2-3496-8D0A-F1691F0AE6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71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8FDD15A-CF0C-7A70-D5C8-141A48EC5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1833C84-6E26-9D3B-2F59-8B511F1ABE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528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7F30D34-8FA4-9453-A509-CDDEE18FD4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409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F77E28D-5626-6012-2E25-2D2947AF34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0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0620B92-959D-05D4-BE35-19027FF87F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72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B6624B7-1CCC-F4C2-6A57-3C3AE19D9B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060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D3DC69A-1DA9-9F9F-0D00-13B70203E8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13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3610C53-CD5E-220E-6692-80AE06600C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27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4C2A352-15D2-4B19-9240-C27B6A7B7B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83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DC3B1F03-4A8E-F979-4F7C-BC8EB510E1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91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174B00C0-4CCE-7934-B3BA-3D437AC3D0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382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ACA2CFEB-5C8D-95AF-B6C2-48681FD6A7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64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79571D4-5490-DA5F-59B3-020A6C81EA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586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0534EAA-7100-39C2-3E77-1BBCDA659D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15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16543EF-26B7-6BD7-50C5-D44C2FAD90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32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F88C6DD-176F-4DF7-689E-B3DEEE8ACB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027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CA18F39B-BA8C-3122-5B3D-B69A1D9C6D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812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A0745DA-5B03-6665-7BB7-2C595A71D9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17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714B235A-9D05-2F10-E2E5-9067D94370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452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B35EB1D3-20C7-4949-1718-32CFC5A435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82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C8132B7-F759-F404-949C-AAA2436E48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33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392361B-4FF2-72C3-0097-B3B4E029B3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997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2946107E-BBEB-D870-ADDB-FDE86FD4E9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231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04AFDF62-A057-66FA-9677-3932B77227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877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2AD1E49-4F0E-A896-221C-1A4537280A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56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5BC6F6D2-E9C9-2B61-7DA6-67C94D4B26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39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EF74E56-1A13-6891-09F1-473F829A29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572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B0C8A283-FAA3-2DD9-4CDA-1E33C73AED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53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B063BD26-DDE7-635A-CDE2-A3D2E446E1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311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B32344EB-39C9-D833-F258-5620993E33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832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4147" y="1154909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92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kumimoji="0" lang="lo-LA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CB48AFA0-C177-3B8B-FFB0-B9EA36CCD952}"/>
              </a:ext>
            </a:extLst>
          </p:cNvPr>
          <p:cNvSpPr txBox="1"/>
          <p:nvPr/>
        </p:nvSpPr>
        <p:spPr>
          <a:xfrm>
            <a:off x="1658997" y="2463800"/>
            <a:ext cx="8260371" cy="7900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67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6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ໂລໂກ້ສະພາແຫ່ງຊາດລາວ, ເຂົ້າເຖິງວັນທີ 5 ພຶດສະພາ 2022:          </a:t>
            </a:r>
            <a:r>
              <a:rPr kumimoji="0" lang="en-US" sz="186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https://na.gov.la/</a:t>
            </a:r>
          </a:p>
        </p:txBody>
      </p:sp>
      <p:sp>
        <p:nvSpPr>
          <p:cNvPr id="8" name="TextBox 5">
            <a:extLst>
              <a:ext uri="{FF2B5EF4-FFF2-40B4-BE49-F238E27FC236}">
                <a16:creationId xmlns:a16="http://schemas.microsoft.com/office/drawing/2014/main" id="{628A42D6-21CF-A79D-25F2-5D1BDE2204F2}"/>
              </a:ext>
            </a:extLst>
          </p:cNvPr>
          <p:cNvSpPr txBox="1"/>
          <p:nvPr/>
        </p:nvSpPr>
        <p:spPr>
          <a:xfrm>
            <a:off x="1645628" y="3466235"/>
            <a:ext cx="8737600" cy="7900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67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6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ໂລໂກ້ສະພາການຄ້າ ແລະ ອຸດສາຫະກຳການຄ້າ ແຫ່ງຊາດລາວ, ເຂົ້າເຖິງວັນທີ 19 ພຶດສະພາ2022:     </a:t>
            </a:r>
            <a:r>
              <a:rPr kumimoji="0" lang="en-US" sz="186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https://www.facebook.com/LNCCI/</a:t>
            </a: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EEC26B7-C81A-2403-39DD-FDE2B7FE38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8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63</Words>
  <Application>Microsoft Office PowerPoint</Application>
  <PresentationFormat>Widescreen</PresentationFormat>
  <Paragraphs>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Corbel</vt:lpstr>
      <vt:lpstr>Phetsarath OT</vt:lpstr>
      <vt:lpstr>Times New Roman</vt:lpstr>
      <vt:lpstr>Office Theme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2022-06-03T15:24:51Z</dcterms:created>
  <dcterms:modified xsi:type="dcterms:W3CDTF">2022-06-03T15:26:17Z</dcterms:modified>
</cp:coreProperties>
</file>