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y="6858000" cx="12192000"/>
  <p:notesSz cx="6858000" cy="9144000"/>
  <p:embeddedFontLst>
    <p:embeddedFont>
      <p:font typeface="Corbel"/>
      <p:regular r:id="rId39"/>
      <p:bold r:id="rId40"/>
      <p:italic r:id="rId41"/>
      <p:boldItalic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3" roundtripDataSignature="AMtx7mizfSDaXN4g/Hyg1+QfTaX76j1ru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orbel-bold.fntdata"/><Relationship Id="rId20" Type="http://schemas.openxmlformats.org/officeDocument/2006/relationships/slide" Target="slides/slide15.xml"/><Relationship Id="rId42" Type="http://schemas.openxmlformats.org/officeDocument/2006/relationships/font" Target="fonts/Corbel-boldItalic.fntdata"/><Relationship Id="rId41" Type="http://schemas.openxmlformats.org/officeDocument/2006/relationships/font" Target="fonts/Corbel-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customschemas.google.com/relationships/presentationmetadata" Target="meta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Corbel-regular.fntdata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7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7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7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8"/>
          <p:cNvSpPr/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48"/>
          <p:cNvSpPr txBox="1"/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1" sz="7200" cap="none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8"/>
          <p:cNvSpPr txBox="1"/>
          <p:nvPr>
            <p:ph idx="1" type="subTitle"/>
          </p:nvPr>
        </p:nvSpPr>
        <p:spPr>
          <a:xfrm>
            <a:off x="1709530" y="3869635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/>
        </p:txBody>
      </p:sp>
      <p:sp>
        <p:nvSpPr>
          <p:cNvPr id="95" name="Google Shape;95;p48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8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48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98" name="Google Shape;98;p48"/>
          <p:cNvCxnSpPr/>
          <p:nvPr/>
        </p:nvCxnSpPr>
        <p:spPr>
          <a:xfrm>
            <a:off x="1978661" y="3733800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9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9"/>
          <p:cNvSpPr txBox="1"/>
          <p:nvPr>
            <p:ph idx="1" type="body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02" name="Google Shape;102;p49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49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49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0"/>
          <p:cNvSpPr txBox="1"/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0" sz="72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50"/>
          <p:cNvSpPr txBox="1"/>
          <p:nvPr>
            <p:ph idx="1" type="body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50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0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0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1" name="Google Shape;111;p50"/>
          <p:cNvCxnSpPr/>
          <p:nvPr/>
        </p:nvCxnSpPr>
        <p:spPr>
          <a:xfrm>
            <a:off x="1981201" y="4020408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1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51"/>
          <p:cNvSpPr txBox="1"/>
          <p:nvPr>
            <p:ph idx="1" type="body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5" name="Google Shape;115;p51"/>
          <p:cNvSpPr txBox="1"/>
          <p:nvPr>
            <p:ph idx="2" type="body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6" name="Google Shape;116;p51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1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51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2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52"/>
          <p:cNvSpPr txBox="1"/>
          <p:nvPr>
            <p:ph idx="1" type="body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2" name="Google Shape;122;p52"/>
          <p:cNvSpPr txBox="1"/>
          <p:nvPr>
            <p:ph idx="2" type="body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3" name="Google Shape;123;p52"/>
          <p:cNvSpPr txBox="1"/>
          <p:nvPr>
            <p:ph idx="3" type="body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4" name="Google Shape;124;p52"/>
          <p:cNvSpPr txBox="1"/>
          <p:nvPr>
            <p:ph idx="4" type="body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5" name="Google Shape;125;p52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2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52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3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53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3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3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4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4"/>
          <p:cNvSpPr txBox="1"/>
          <p:nvPr>
            <p:ph idx="1" type="body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indent="-3708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indent="-35051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/>
        </p:txBody>
      </p:sp>
      <p:sp>
        <p:nvSpPr>
          <p:cNvPr id="136" name="Google Shape;136;p54"/>
          <p:cNvSpPr txBox="1"/>
          <p:nvPr>
            <p:ph idx="2" type="body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37" name="Google Shape;137;p54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4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54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5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5"/>
          <p:cNvSpPr/>
          <p:nvPr>
            <p:ph idx="2" type="pic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55"/>
          <p:cNvSpPr txBox="1"/>
          <p:nvPr>
            <p:ph idx="1" type="body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44" name="Google Shape;144;p55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55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55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6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56"/>
          <p:cNvSpPr txBox="1"/>
          <p:nvPr>
            <p:ph idx="1" type="body"/>
          </p:nvPr>
        </p:nvSpPr>
        <p:spPr>
          <a:xfrm rot="5400000">
            <a:off x="4060137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0" name="Google Shape;150;p56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56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56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7"/>
          <p:cNvSpPr txBox="1"/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7"/>
          <p:cNvSpPr txBox="1"/>
          <p:nvPr>
            <p:ph idx="1" type="body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6" name="Google Shape;156;p57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57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7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70C0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6"/>
          <p:cNvSpPr/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36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rbel"/>
              <a:buNone/>
              <a:defRPr b="0" i="0" sz="4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3" name="Google Shape;83;p36"/>
          <p:cNvSpPr txBox="1"/>
          <p:nvPr>
            <p:ph idx="1" type="body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marR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rbel"/>
              <a:buChar char="•"/>
              <a:defRPr b="0" i="0" sz="2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rbel"/>
              <a:buChar char="•"/>
              <a:defRPr b="0" i="0" sz="2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20039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Corbe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0988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09879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09879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09879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0987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0987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4" name="Google Shape;84;p36"/>
          <p:cNvSpPr txBox="1"/>
          <p:nvPr>
            <p:ph idx="10" type="dt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5" name="Google Shape;85;p36"/>
          <p:cNvSpPr txBox="1"/>
          <p:nvPr>
            <p:ph idx="11" type="ftr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6" name="Google Shape;86;p36"/>
          <p:cNvSpPr txBox="1"/>
          <p:nvPr>
            <p:ph idx="12" type="sldNum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5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8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0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9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4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7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3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rtm.org.la/wp-content/uploads/2018/11/Lao-PDR_SWG_7-Nov_MPI_Investment-Promotion-Department_2018_Lao.pdf" TargetMode="Externa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" id="163" name="Google Shape;16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" id="168" name="Google Shape;16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" id="173" name="Google Shape;17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4" id="178" name="Google Shape;17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5" id="183" name="Google Shape;18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6" id="188" name="Google Shape;1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7" id="193" name="Google Shape;19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8" id="198" name="Google Shape;19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9" id="203" name="Google Shape;20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0" id="208" name="Google Shape;20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1" id="213" name="Google Shape;21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2" id="218" name="Google Shape;21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3" id="223" name="Google Shape;22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4" id="228" name="Google Shape;22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5" id="233" name="Google Shape;23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6" id="238" name="Google Shape;23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7" id="243" name="Google Shape;24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8" id="248" name="Google Shape;24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9" id="253" name="Google Shape;25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0" id="258" name="Google Shape;25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1" id="263" name="Google Shape;26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2" id="268" name="Google Shape;26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3" id="273" name="Google Shape;27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4" id="278" name="Google Shape;27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5" id="283" name="Google Shape;28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6" id="288" name="Google Shape;28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7" id="293" name="Google Shape;29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8" id="298" name="Google Shape;29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9" id="303" name="Google Shape;30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1" id="308" name="Google Shape;30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2" id="313" name="Google Shape;31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2"/>
          <p:cNvSpPr txBox="1"/>
          <p:nvPr/>
        </p:nvSpPr>
        <p:spPr>
          <a:xfrm flipH="1">
            <a:off x="637181" y="1447800"/>
            <a:ext cx="10917600" cy="135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917" lvl="0" marL="342917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en-US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1: </a:t>
            </a:r>
            <a:r>
              <a:rPr b="0" i="0" lang="en-US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ຮູບຈາກກົມສົ່ງເສີມການລົງທຶນ, ກະຊວງແຜນການ ແລະ ການລົງທຶນ ເຂົ້າເຖິງວັນທີ 11 ເມສາ 2022:                                      </a:t>
            </a:r>
            <a:r>
              <a:rPr b="1" i="0" lang="en-US" sz="1600" u="sng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https://rtm.org.la/wp-content/uploads/2018/11/Lao-PDR_SWG_7-Nov_MPI_Investment-Promotion-Department_2018_Lao.pdf</a:t>
            </a:r>
            <a:endParaRPr b="1" i="0" sz="16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17" lvl="0" marL="342917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en-US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2:</a:t>
            </a:r>
            <a:r>
              <a:rPr b="0" i="0" lang="en-US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ຮຸບເຟສບຸກເມືອງລາວວັນທີ, ເຂົ້າເຖິງວັນທີ 11 ເມສາ 2022:https://www.facebook.com/laotodaynews/ </a:t>
            </a:r>
            <a:endParaRPr b="1" i="0" sz="1600" u="none" cap="none" strike="noStrike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2"/>
          <p:cNvSpPr/>
          <p:nvPr/>
        </p:nvSpPr>
        <p:spPr>
          <a:xfrm>
            <a:off x="4542575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4" id="324" name="Google Shape;32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2022-06-03T14:00:11Z</dcterms:created>
  <dc:creator>Poumy</dc:creator>
</cp:coreProperties>
</file>