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8" r:id="rId32"/>
    <p:sldId id="287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710A0-06F4-8DFB-0F49-E03E39D8A5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04C5E-1BE6-08A7-8002-E92688665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E8CB0-773F-03EF-8B37-C6B6BA89F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78135F-5DD4-ECAF-2866-4B5AAF34D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C37819-2B43-EFA6-729A-9381DCB20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914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C042D-ED3D-1358-5FEE-600B27DB3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882CB-5E5B-62AD-34C4-8AD566772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0DE4B-7066-93EA-3A7A-DCF492F53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89851-5474-5E13-3B12-597BAC1F8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3065F-B187-7BA3-905F-7036AB090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994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24771-50EC-6E98-6AC1-FBD584D4A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2368D-2E7F-5AC3-FCC7-1A6BC53AA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74475D-ED13-2331-A5BB-63564FF1D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383102-177B-D35E-3B77-B981869D3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0FCD-3505-BF4F-A5A9-9938E1A0D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900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CDF29-9FE5-190B-3A49-3FABA29B0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76811-7F1A-5476-7990-E2820CA11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1DB5DE-6265-8722-ADE3-B72538528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A5D259-CAC5-4F25-5081-D2003EFFA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9387CB-8A27-D2F0-9AB8-E34A10675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20453-B79E-E042-E46F-070993B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90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62669-2594-6489-E0A2-7FB688C14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EE240-3627-47AE-4588-3DD38DB1B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47A2D2-5F78-E5A1-2F7B-4CDF52C4E4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1BBB60-8E25-6AB6-61C3-A687823EF4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18B73-88A5-AB20-F2ED-6761BA587B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849110-2474-BF75-3274-34D7FDEF3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70B37C-C6D4-D900-1B37-499357EE8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334129-E1E8-003F-3857-B24731F3A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153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80B05-DF55-FFB6-59B9-EC684D9F9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621DE3-2F7F-6795-0F38-30C78DAB0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D16A6-26DE-A22F-0571-8DD928C02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1BFD56-8174-5646-E500-401A8F955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894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9122CD-4E6B-3ECF-C3B1-150893500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420E0-BF5E-903F-74A6-A3B1679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8305D-5B53-4AC7-E0DB-4D9779BD6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737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29D34-4DAE-DDCC-8AF6-111B6279F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A9B37-F12B-F332-1AB6-333164B01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BFFFC1-91C2-E2C5-9F4D-23233E3D38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A256F-6C6A-B044-11B5-6EC61391E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57C3DC-6888-A27D-11DB-2AA8E0FEF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72C80-BEDA-156D-356F-D426D3201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015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BAD7E-154B-C11C-2539-159448E4D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86473D-49CF-71BB-9096-3E229FBEBE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B1E20A-55F7-B88C-9595-4E7369E967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8DC00A-A184-AACA-23F7-1A3B235D0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11ACBE-8521-E371-312D-78D07DAA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25F49C-94E8-58C0-4864-29E48D076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253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94E81-EEE7-6F98-909A-F7AC5C299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0BAA33-9014-1DE7-8B5C-0C7EF4D04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C21A2-1697-B2B7-8F29-FF854F1E2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0357E1-82FF-33C0-57AB-FBAD4E334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C946E0-4E92-ED3F-5C1C-2D61B3C5E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467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5129FD-084A-0C58-5C26-99A32A33EE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585498-E89B-6725-BA4E-893B66C82A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6E6EE0-3425-8866-EA79-3E43896D5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A134D6-9C10-1D67-EA2F-37925856E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51249-EA83-66B5-5B5A-3AEA3712E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539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6B2A68-B3CF-C175-65F7-4BBA25110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FFF4F9-6069-A26F-B8A3-85D0C8F91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660EC-F302-D705-1474-2550E8BF56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74E2C-716F-4676-ABF5-6A8CD296AD6E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49BD40-9234-17DD-F766-C12B074A56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068CD-B26F-A0DF-8644-913B903331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77136-0438-41EA-A66A-17405CB344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3361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ij.edu.la/php/information_formula/img/1636961043.jpg" TargetMode="External"/><Relationship Id="rId4" Type="http://schemas.openxmlformats.org/officeDocument/2006/relationships/hyperlink" Target="https://www.scribd.com/document/477417859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069511C-FFB7-F8ED-F1D4-65D7A02ED8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3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F07C789-F852-7BBF-6ECA-DC413DDDB7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345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49E669E-D329-DA67-0AA8-C7D503D2AC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26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58816D8-1AAD-0366-0556-0784416CF6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33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A0F460E-514D-CE1A-AEF0-B9CEB48900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029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497866D-D037-CF39-7EAE-9569FD8E96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91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66014DC-EB7F-0F0B-0615-7A9AE946BF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588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FE98FF3-C6B8-DD6B-8CFD-C3B3E634CD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26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1FBD16F-8648-AD00-9E8D-7355E0FAF3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14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CB5B69B9-CD7F-01E2-6820-FB6A9A735D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3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3B10DD7-0DC4-77AC-9B71-25C67A470E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58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274B274-196D-B026-44DB-23E1FF38CA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63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E1E3500A-F3CA-9560-F906-0F0BC95FA7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26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324BADF-12A9-96D8-B7EC-E54C557C50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5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9A4166C-FF56-5AD9-D639-56237B45A7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738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5E01D530-AE87-90F8-EEB7-0B38790435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16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CC0E312-B184-74FD-C6DF-F4CC5D24E9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44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5B8F8D3-7FC1-B79B-B570-546A4E3795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7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AC344E94-D341-E2B9-A361-14300BA8BE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751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225E770-4662-3795-CBB2-A3A626B523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421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53E6B92-4855-945A-81C8-330A75FF3C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07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8296711C-AA16-1A94-E0BC-54B16154C7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0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92284A95-7E03-D25E-5B96-3AAD4A285F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47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3154829-6593-5BC2-4159-7903FA37A0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7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434F3205-B741-206C-3F49-4F2B004428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43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BB85ADA-3D84-A008-667F-590A60DE47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362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347741A2-E619-E83E-B5DE-100D865C28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8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E7E5F0A-9C94-1959-6F1B-2E021DF3D2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533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C594755-46A6-8C69-6CCF-F5102D339B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81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8301A61-B8AF-5B78-5743-BD4901F7CB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09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C1D6D8-947F-63DE-4594-1F3BC769F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67" y="1079057"/>
            <a:ext cx="2512387" cy="34595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632343-076F-AFB5-C64D-418A0A8265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45" y="1079057"/>
            <a:ext cx="2512388" cy="35492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8B8D5C-A3F8-1488-C07C-021C38E5F49A}"/>
              </a:ext>
            </a:extLst>
          </p:cNvPr>
          <p:cNvSpPr txBox="1"/>
          <p:nvPr/>
        </p:nvSpPr>
        <p:spPr>
          <a:xfrm>
            <a:off x="1306032" y="4589989"/>
            <a:ext cx="9858153" cy="168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ຕໍາລາຮຽນກົດໝາຍສົ່ງເສີມການລົງທຶນ, ແຕ່ງໂດຍ: ພູມີ ສິນລັດຕະນະທຳມະເທວາ, ຜະລິດປີ 2021, ສະໜັບສະໜູນໂດຍ: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Lao/031, </a:t>
            </a:r>
            <a:r>
              <a:rPr kumimoji="0" lang="lo-LA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15 ພະຈິກ 2021 ກັນຍາ 2020: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7028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DB51BDE5-E51C-6AC6-10A2-F26863B30F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42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111</Words>
  <Application>Microsoft Office PowerPoint</Application>
  <PresentationFormat>Widescreen</PresentationFormat>
  <Paragraphs>2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2022-06-03T17:00:00Z</dcterms:created>
  <dcterms:modified xsi:type="dcterms:W3CDTF">2022-06-05T01:35:28Z</dcterms:modified>
</cp:coreProperties>
</file>