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318" r:id="rId35"/>
    <p:sldId id="290" r:id="rId36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74BC57-126F-5154-6515-4465744E74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47EF36-48F2-63BA-5839-FD62F37376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A3FCC3-FAD8-1DFB-9F76-31D37C867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1A6DC-3CDB-472C-8360-5F4D53DCC129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F2EA68-F766-6ECD-C994-0B3F403E8A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18EA94-F71F-CA44-DDA7-DE20CDB13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7C87C-DA16-42DE-B3B4-1BFC2067C6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076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888B91-4268-19C8-2BEC-DEA7728A51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C5EB39-A55A-9627-AB87-6E76C57A8D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6C1F09-CDE8-6964-8316-2CD810D3E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1A6DC-3CDB-472C-8360-5F4D53DCC129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A9D3A-0DF5-9CBB-E654-8FF4EEE68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88815C-1CF2-F21E-3E6E-5397856C1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7C87C-DA16-42DE-B3B4-1BFC2067C6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273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E5D3D-189F-4C03-0468-F1C9F0760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BC960B-F0E2-56D9-9736-5EBD35162A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5057BD-30DD-4134-E49C-28DA1B39F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1A6DC-3CDB-472C-8360-5F4D53DCC129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22840D-426F-0698-DBEC-54041A3D4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232752-E49F-C46B-F24C-49B1754AB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7C87C-DA16-42DE-B3B4-1BFC2067C6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246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DC139-0BFC-9F0E-9DF2-E1F8D65F3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4FCAF9-245D-7FE2-41E1-F170E583FC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639893-92E1-3D4A-8702-61C13F8E6B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26A76C-A236-79F4-4370-ABE6B03AC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1A6DC-3CDB-472C-8360-5F4D53DCC129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49BB1E-9538-513D-EA48-3AB670D69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27C1D9-E3B1-6103-CA63-90422B7CF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7C87C-DA16-42DE-B3B4-1BFC2067C6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170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CAC979-9AC0-E1D5-7E62-7571D6E41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BA5A1-6847-5FFA-F7D8-D3A29402E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753845-FCCF-69F2-EB58-90C77D0B94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3F163C-A9F6-AEEC-14D4-68A7C8EDAA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6B7B913-F743-1424-442D-8CEB6F4ECB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A79456B-715E-9F49-4017-724AFF1FE9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1A6DC-3CDB-472C-8360-5F4D53DCC129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20E5F4-09AF-22B2-ECAE-910A256DF9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1BB3679-2D65-19BD-255E-DAAC555D1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7C87C-DA16-42DE-B3B4-1BFC2067C6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52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B9295-7461-77CF-BD33-D2619D191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56EEA8-03DB-4EFE-EC8B-BFABE57D75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1A6DC-3CDB-472C-8360-5F4D53DCC129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03AF56-DD05-A293-26D2-83221958D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DB2903-731A-F0E4-A12C-DF218669C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7C87C-DA16-42DE-B3B4-1BFC2067C6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454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2E60A71-F0DB-C84C-EE93-F2B99F2CE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1A6DC-3CDB-472C-8360-5F4D53DCC129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CF5734-DB7A-198C-A6D9-6FAE16C8F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AD67DF-D096-C56D-38AD-931E42ABE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7C87C-DA16-42DE-B3B4-1BFC2067C6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971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7A95E-A2D3-0ADF-A748-6ADE01FAD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B6DA46-E968-50BA-E1D8-E2CA30DD20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2B92D2-6275-0988-FFDF-6AD48C0A98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19FF88-5A4D-E389-0414-349A4BB0E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1A6DC-3CDB-472C-8360-5F4D53DCC129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B44425-160E-DF14-0DAB-7A2BCBB11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845DFC-5056-9DDA-7DBC-28F63BEAD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7C87C-DA16-42DE-B3B4-1BFC2067C6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161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80A8B-5D0E-71EE-8AFD-0379F78DA4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EDAB413-D8A1-FA1B-201F-D046F19495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BB15D1-ECE9-29EE-AD25-C0C4425B74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820A38-5511-D3E9-F9F5-2B3B4C7B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1A6DC-3CDB-472C-8360-5F4D53DCC129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896D71-FF95-55A3-6A9A-70017FCF8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A6D57E-6A68-8440-3ED7-356EB678D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7C87C-DA16-42DE-B3B4-1BFC2067C6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166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E3F70-2C5F-550E-65A5-C3D84A573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5151DE-DF92-672F-1FC6-51F63DCA2B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F76A4F-DA26-86FB-A794-1F35A1EF4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1A6DC-3CDB-472C-8360-5F4D53DCC129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ADA116-A8D2-1658-392E-50426E97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B98087-201D-DE81-7C5A-4FF83686C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7C87C-DA16-42DE-B3B4-1BFC2067C6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269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D82BACE-2506-208D-3D30-90603CEEC6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DDF969-1A34-3117-3660-20163A66D4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750F6C-6814-ECF6-6342-CE7B260C7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1A6DC-3CDB-472C-8360-5F4D53DCC129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F2084B-7CA9-77B3-85BC-06123E40C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472B16-865B-6C3A-71DD-1B940C030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7C87C-DA16-42DE-B3B4-1BFC2067C6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8839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1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5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23" indent="0" algn="ctr">
              <a:buNone/>
              <a:defRPr sz="2200"/>
            </a:lvl2pPr>
            <a:lvl3pPr marL="914446" indent="0" algn="ctr">
              <a:buNone/>
              <a:defRPr sz="2200"/>
            </a:lvl3pPr>
            <a:lvl4pPr marL="1371669" indent="0" algn="ctr">
              <a:buNone/>
              <a:defRPr sz="2000"/>
            </a:lvl4pPr>
            <a:lvl5pPr marL="1828891" indent="0" algn="ctr">
              <a:buNone/>
              <a:defRPr sz="2000"/>
            </a:lvl5pPr>
            <a:lvl6pPr marL="2286114" indent="0" algn="ctr">
              <a:buNone/>
              <a:defRPr sz="2000"/>
            </a:lvl6pPr>
            <a:lvl7pPr marL="2743337" indent="0" algn="ctr">
              <a:buNone/>
              <a:defRPr sz="2000"/>
            </a:lvl7pPr>
            <a:lvl8pPr marL="3200560" indent="0" algn="ctr">
              <a:buNone/>
              <a:defRPr sz="2000"/>
            </a:lvl8pPr>
            <a:lvl9pPr marL="3657783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F440733-A7BD-428A-80C5-C99C15B7BADF}" type="datetime1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1" y="3733800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49662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4D9A-DC8B-4D7A-9FF4-77C847290D54}" type="datetime1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58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2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6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1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33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5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78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F836F-472C-461E-AE71-2F3EE2D19076}" type="datetime1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1" y="4020408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32878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7D36F-8CD5-45FC-9ADA-7906714302D8}" type="datetime1">
              <a:rPr lang="en-US" smtClean="0"/>
              <a:t>6/4/2022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3951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23" indent="0">
              <a:buNone/>
              <a:defRPr sz="2000" b="1"/>
            </a:lvl2pPr>
            <a:lvl3pPr marL="914446" indent="0">
              <a:buNone/>
              <a:defRPr sz="1800" b="1"/>
            </a:lvl3pPr>
            <a:lvl4pPr marL="1371669" indent="0">
              <a:buNone/>
              <a:defRPr sz="1600" b="1"/>
            </a:lvl4pPr>
            <a:lvl5pPr marL="1828891" indent="0">
              <a:buNone/>
              <a:defRPr sz="1600" b="1"/>
            </a:lvl5pPr>
            <a:lvl6pPr marL="2286114" indent="0">
              <a:buNone/>
              <a:defRPr sz="1600" b="1"/>
            </a:lvl6pPr>
            <a:lvl7pPr marL="2743337" indent="0">
              <a:buNone/>
              <a:defRPr sz="1600" b="1"/>
            </a:lvl7pPr>
            <a:lvl8pPr marL="3200560" indent="0">
              <a:buNone/>
              <a:defRPr sz="1600" b="1"/>
            </a:lvl8pPr>
            <a:lvl9pPr marL="365778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23" indent="0">
              <a:buNone/>
              <a:defRPr sz="2000" b="1"/>
            </a:lvl2pPr>
            <a:lvl3pPr marL="914446" indent="0">
              <a:buNone/>
              <a:defRPr sz="1800" b="1"/>
            </a:lvl3pPr>
            <a:lvl4pPr marL="1371669" indent="0">
              <a:buNone/>
              <a:defRPr sz="1600" b="1"/>
            </a:lvl4pPr>
            <a:lvl5pPr marL="1828891" indent="0">
              <a:buNone/>
              <a:defRPr sz="1600" b="1"/>
            </a:lvl5pPr>
            <a:lvl6pPr marL="2286114" indent="0">
              <a:buNone/>
              <a:defRPr sz="1600" b="1"/>
            </a:lvl6pPr>
            <a:lvl7pPr marL="2743337" indent="0">
              <a:buNone/>
              <a:defRPr sz="1600" b="1"/>
            </a:lvl7pPr>
            <a:lvl8pPr marL="3200560" indent="0">
              <a:buNone/>
              <a:defRPr sz="1600" b="1"/>
            </a:lvl8pPr>
            <a:lvl9pPr marL="365778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75CCE-2801-4F10-99ED-14F8AD9278ED}" type="datetime1">
              <a:rPr lang="en-US" smtClean="0"/>
              <a:t>6/4/2022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3504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DDE2A-ED38-47EA-8ED7-01059EEB23A4}" type="datetime1">
              <a:rPr lang="en-US" smtClean="0"/>
              <a:t>6/4/2022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7894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8A76B-9446-4EE5-89BF-F6C2B789044B}" type="datetime1">
              <a:rPr lang="en-US" smtClean="0"/>
              <a:t>6/4/2022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0171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23" indent="0">
              <a:buNone/>
              <a:defRPr sz="1200"/>
            </a:lvl2pPr>
            <a:lvl3pPr marL="914446" indent="0">
              <a:buNone/>
              <a:defRPr sz="1000"/>
            </a:lvl3pPr>
            <a:lvl4pPr marL="1371669" indent="0">
              <a:buNone/>
              <a:defRPr sz="900"/>
            </a:lvl4pPr>
            <a:lvl5pPr marL="1828891" indent="0">
              <a:buNone/>
              <a:defRPr sz="900"/>
            </a:lvl5pPr>
            <a:lvl6pPr marL="2286114" indent="0">
              <a:buNone/>
              <a:defRPr sz="900"/>
            </a:lvl6pPr>
            <a:lvl7pPr marL="2743337" indent="0">
              <a:buNone/>
              <a:defRPr sz="900"/>
            </a:lvl7pPr>
            <a:lvl8pPr marL="3200560" indent="0">
              <a:buNone/>
              <a:defRPr sz="900"/>
            </a:lvl8pPr>
            <a:lvl9pPr marL="365778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FE957-C57A-4629-8337-39F348FEA226}" type="datetime1">
              <a:rPr lang="en-US" smtClean="0"/>
              <a:t>6/4/2022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7731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23" indent="0">
              <a:buNone/>
              <a:defRPr sz="1200"/>
            </a:lvl2pPr>
            <a:lvl3pPr marL="914446" indent="0">
              <a:buNone/>
              <a:defRPr sz="1000"/>
            </a:lvl3pPr>
            <a:lvl4pPr marL="1371669" indent="0">
              <a:buNone/>
              <a:defRPr sz="900"/>
            </a:lvl4pPr>
            <a:lvl5pPr marL="1828891" indent="0">
              <a:buNone/>
              <a:defRPr sz="900"/>
            </a:lvl5pPr>
            <a:lvl6pPr marL="2286114" indent="0">
              <a:buNone/>
              <a:defRPr sz="900"/>
            </a:lvl6pPr>
            <a:lvl7pPr marL="2743337" indent="0">
              <a:buNone/>
              <a:defRPr sz="900"/>
            </a:lvl7pPr>
            <a:lvl8pPr marL="3200560" indent="0">
              <a:buNone/>
              <a:defRPr sz="900"/>
            </a:lvl8pPr>
            <a:lvl9pPr marL="365778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4B4B-DD38-47BC-9EE5-98216D11EF33}" type="datetime1">
              <a:rPr lang="en-US" smtClean="0"/>
              <a:t>6/4/2022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3950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42E76-668A-43EB-8020-F7FADB9FC5A8}" type="datetime1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1417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7569E-D701-46B0-8456-74D44C3CB27E}" type="datetime1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116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5E0FAF-4A46-D756-CC6A-25B97E0A3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5A8FB2-F22E-4A33-2277-6F01E34C3D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D8B200-30C8-B41B-81E6-066BFC81B5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1A6DC-3CDB-472C-8360-5F4D53DCC129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64C87C-6F04-9BD2-5954-A91AD532C8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B5EDC7-0161-6CC9-0A0B-609412032F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97C87C-DA16-42DE-B3B4-1BFC2067C6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3791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1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1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9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9E1E54D0-B52A-437C-B58C-159D1F7BE9DE}" type="datetime1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9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1" y="6223829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372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4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1" indent="-182889" algn="l" defTabSz="914446" rtl="0" eaLnBrk="1" latinLnBrk="0" hangingPunct="1">
        <a:lnSpc>
          <a:spcPct val="90000"/>
        </a:lnSpc>
        <a:spcBef>
          <a:spcPts val="1400"/>
        </a:spcBef>
        <a:buClr>
          <a:schemeClr val="tx1"/>
        </a:buClr>
        <a:buSzPct val="80000"/>
        <a:buFont typeface="Corbe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23" indent="-182889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57" indent="-182889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90" indent="-182889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224" indent="-182889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80" indent="-228611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95" indent="-228611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110" indent="-228611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125" indent="-228611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23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46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69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91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14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337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560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783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rtm.org.la/wp-content/uploads/2018/11/Lao-PDR_SWG_7-Nov_MPI_Investment-Promotion-Department_2018_Lao.pdf" TargetMode="External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D65CA557-106D-B766-2B42-1E4D484E67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40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C3BAF2D9-E476-0943-B663-1BFA886C1E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410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82E8873E-BB79-3766-A5A5-0857843444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61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B8897056-83C1-94F3-FA57-1DBEFF83BE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381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A93E619F-5E4C-7B03-1725-A18EFE0A51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758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B411BFEF-6DAE-BC06-4CBD-E4B2345C37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463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48B92F8B-DE91-13C0-CBAE-2CF8B66AAD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200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B2826CDF-2B80-A054-0F5E-789E045741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834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47554285-9D32-8AA9-C56B-4F67DAB748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615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7C4EBCC7-E6F5-9503-A195-354CF9D5F2D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154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FDFCB409-C52F-7811-818E-FEBD4750F7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935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870438A9-314B-91A7-8C3C-7698B1A60F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246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CA6C3715-6CAB-6490-D5E7-78C6E93A07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0734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E2931DBB-627B-A77F-43E8-1212B43354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189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C7BE30BE-4B19-F573-1283-962957D80A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7273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4CD7A9FC-DB6A-7A38-0001-8B3649F7F0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379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F8E0C92B-0196-4D3D-DF66-B0C909A651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085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A37E8C88-C9E1-962F-55A2-A054E59ED6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074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C229B47B-2B81-D66B-858B-CF2BE17E2A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025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C4B17BA3-A9A8-A5FE-A247-39D953FA1A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273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9E696224-17EE-D334-9F16-3399342546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603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D2FC8648-BF20-C87C-DDCF-B6EC552B35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176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61788CAF-6209-8477-9BC4-274955ABE8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121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52CAB42D-2E95-9D72-CB0B-4989B2153F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678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FB28BCCA-5C73-4FA5-81F9-FF59EB0381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7224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1D5F82E7-42C5-C485-7E08-4FDA59FF31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84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A4E30262-A950-35EE-9700-5C38902D448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025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64089137-2E48-D35A-C060-9C8013CE45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695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A1C99B3D-2A4A-AC07-667B-D53C40BD79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816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7F77BC62-5C2F-BA41-86DE-6C992FBE97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39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2618D05D-03AB-5EB7-B6AC-BF910EBE84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476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19ADE158-0EF5-D06F-63D0-1A48EAEAFA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339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7">
            <a:extLst>
              <a:ext uri="{FF2B5EF4-FFF2-40B4-BE49-F238E27FC236}">
                <a16:creationId xmlns:a16="http://schemas.microsoft.com/office/drawing/2014/main" id="{9689B271-1E8C-4B2A-8F2B-C33AD79B2BCA}"/>
              </a:ext>
            </a:extLst>
          </p:cNvPr>
          <p:cNvSpPr txBox="1"/>
          <p:nvPr/>
        </p:nvSpPr>
        <p:spPr>
          <a:xfrm rot="10800000" flipV="1">
            <a:off x="637220" y="1447800"/>
            <a:ext cx="10917561" cy="144655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t">
            <a:spAutoFit/>
          </a:bodyPr>
          <a:lstStyle/>
          <a:p>
            <a:pPr marL="342917" indent="-342917" defTabSz="457223">
              <a:lnSpc>
                <a:spcPct val="150000"/>
              </a:lnSpc>
              <a:buFont typeface="+mj-lt"/>
              <a:buAutoNum type="arabicPeriod"/>
              <a:defRPr/>
            </a:pPr>
            <a:r>
              <a:rPr lang="lo-LA" sz="1600" b="1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ຮູບທີ </a:t>
            </a:r>
            <a:r>
              <a:rPr lang="en-US" sz="1600" b="1" dirty="0">
                <a:solidFill>
                  <a:srgbClr val="000000"/>
                </a:solidFill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1: </a:t>
            </a:r>
            <a:r>
              <a:rPr lang="lo-LA" sz="1600" dirty="0">
                <a:solidFill>
                  <a:srgbClr val="000000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ຮູບຈາກກົມສົ່ງເສີມການລົງທຶນ, ກະຊວງແຜນການ ແລະ ການລົງທຶນ ເຂົ້າເຖິງວັນທີ 11 ເມສາ 2022:                                      </a:t>
            </a:r>
            <a:r>
              <a:rPr lang="en-US" sz="1600" b="1" dirty="0">
                <a:solidFill>
                  <a:srgbClr val="000000"/>
                </a:solidFill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https://rtm.org.la/wp-content/uploads/2018/11/Lao-PDR_SWG_7-Nov_MPI_Investment-Promotion-Department_2018_Lao.pdf</a:t>
            </a:r>
            <a:endParaRPr lang="lo-LA" sz="1600" dirty="0">
              <a:solidFill>
                <a:srgbClr val="000000"/>
              </a:solidFill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  <a:p>
            <a:pPr marL="342917" indent="-342917" defTabSz="457223">
              <a:lnSpc>
                <a:spcPct val="150000"/>
              </a:lnSpc>
              <a:buFont typeface="+mj-lt"/>
              <a:buAutoNum type="arabicPeriod"/>
              <a:defRPr/>
            </a:pPr>
            <a:r>
              <a:rPr lang="lo-LA" sz="1600" b="1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ຮູບທີ </a:t>
            </a:r>
            <a:r>
              <a:rPr lang="en-US" sz="1600" b="1" dirty="0">
                <a:solidFill>
                  <a:srgbClr val="000000"/>
                </a:solidFill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2:</a:t>
            </a:r>
            <a:r>
              <a:rPr lang="lo-LA" sz="1600" dirty="0">
                <a:solidFill>
                  <a:srgbClr val="000000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 ຮຸບເຟສບຸກເມືອງລາວວັນທີ້, ເຂົ້າເຖິງວັນທີ 11 ເມສາ 2022:</a:t>
            </a:r>
            <a:r>
              <a:rPr lang="en-US" sz="1600" dirty="0">
                <a:solidFill>
                  <a:srgbClr val="000000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https://www.facebook.com/laotodaynews/ </a:t>
            </a:r>
            <a:endParaRPr lang="en-US" sz="1600" b="1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  <a:ea typeface="Phetsarath OT" panose="02000500000000000001" pitchFamily="2" charset="2"/>
              <a:cs typeface="Times New Roman" panose="02020603050405020304" pitchFamily="18" charset="0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AAC39DB7-123B-4893-A99D-7224651520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2575" y="373763"/>
            <a:ext cx="1778564" cy="343692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1444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inherit"/>
                <a:cs typeface="Times New Roman" panose="02020603050405020304" pitchFamily="18" charset="0"/>
              </a:rPr>
              <a:t>Reference list</a:t>
            </a:r>
            <a:endParaRPr lang="lo-LA" altLang="en-US" sz="2400" b="1" dirty="0">
              <a:solidFill>
                <a:srgbClr val="000000"/>
              </a:solidFill>
              <a:latin typeface="Times New Roman" panose="02020603050405020304" pitchFamily="18" charset="0"/>
              <a:ea typeface="inheri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318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36E9D308-7EC3-7E36-3328-6E80550680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29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ACC63D00-1EE0-4159-BF5A-6FF02000B7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84</Words>
  <Application>Microsoft Office PowerPoint</Application>
  <PresentationFormat>Widescreen</PresentationFormat>
  <Paragraphs>3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34</vt:i4>
      </vt:variant>
    </vt:vector>
  </HeadingPairs>
  <TitlesOfParts>
    <vt:vector size="42" baseType="lpstr">
      <vt:lpstr>Arial</vt:lpstr>
      <vt:lpstr>Calibri</vt:lpstr>
      <vt:lpstr>Calibri Light</vt:lpstr>
      <vt:lpstr>Corbel</vt:lpstr>
      <vt:lpstr>Phetsarath OT</vt:lpstr>
      <vt:lpstr>Times New Roman</vt:lpstr>
      <vt:lpstr>Office Theme</vt:lpstr>
      <vt:lpstr>Basis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2</cp:revision>
  <dcterms:created xsi:type="dcterms:W3CDTF">2022-06-03T16:17:26Z</dcterms:created>
  <dcterms:modified xsi:type="dcterms:W3CDTF">2022-06-04T08:11:02Z</dcterms:modified>
</cp:coreProperties>
</file>