
<file path=[Content_Types].xml><?xml version="1.0" encoding="utf-8"?>
<Types xmlns="http://schemas.openxmlformats.org/package/2006/content-types"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000000"/>
          </p15:clr>
        </p15:guide>
        <p15:guide id="2" pos="3840">
          <p15:clr>
            <a:srgbClr val="000000"/>
          </p15:clr>
        </p15:guide>
      </p15:sldGuideLst>
    </p:ext>
    <p:ext uri="http://customooxmlschemas.google.com/">
      <go:slidesCustomData xmlns:go="http://customooxmlschemas.google.com/" r:id="rId7" roundtripDataSignature="AMtx7mhRctBn/JY8TcBwn/y9riquTNL0l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5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6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6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7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7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7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8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8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8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8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FFFFF"/>
            </a:gs>
            <a:gs pos="35000">
              <a:srgbClr val="FFFFFF"/>
            </a:gs>
            <a:gs pos="100000">
              <a:srgbClr val="4472C3"/>
            </a:gs>
          </a:gsLst>
          <a:path path="circle">
            <a:fillToRect b="50%" l="50%" r="50%" t="50%"/>
          </a:path>
          <a:tileRect/>
        </a:grad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/>
          <p:nvPr/>
        </p:nvSpPr>
        <p:spPr>
          <a:xfrm rot="10800000">
            <a:off x="4165600" y="6161314"/>
            <a:ext cx="10131922" cy="4150758"/>
          </a:xfrm>
          <a:custGeom>
            <a:rect b="b" l="l" r="r" t="t"/>
            <a:pathLst>
              <a:path extrusionOk="0" h="5372100" w="8474859">
                <a:moveTo>
                  <a:pt x="6924189" y="0"/>
                </a:moveTo>
                <a:lnTo>
                  <a:pt x="1550670" y="0"/>
                </a:lnTo>
                <a:lnTo>
                  <a:pt x="0" y="2686050"/>
                </a:lnTo>
                <a:lnTo>
                  <a:pt x="1550670" y="5372100"/>
                </a:lnTo>
                <a:lnTo>
                  <a:pt x="6924189" y="5372100"/>
                </a:lnTo>
                <a:lnTo>
                  <a:pt x="8474859" y="2686050"/>
                </a:lnTo>
                <a:lnTo>
                  <a:pt x="692418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85" name="Google Shape;85;p1"/>
          <p:cNvSpPr/>
          <p:nvPr/>
        </p:nvSpPr>
        <p:spPr>
          <a:xfrm>
            <a:off x="2029206" y="265312"/>
            <a:ext cx="577637" cy="577637"/>
          </a:xfrm>
          <a:prstGeom prst="ellipse">
            <a:avLst/>
          </a:prstGeom>
          <a:gradFill>
            <a:gsLst>
              <a:gs pos="0">
                <a:schemeClr val="lt1"/>
              </a:gs>
              <a:gs pos="50000">
                <a:schemeClr val="lt1"/>
              </a:gs>
              <a:gs pos="100000">
                <a:schemeClr val="lt1"/>
              </a:gs>
            </a:gsLst>
            <a:lin ang="5400000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6" name="Google Shape;86;p1"/>
          <p:cNvSpPr txBox="1"/>
          <p:nvPr/>
        </p:nvSpPr>
        <p:spPr>
          <a:xfrm>
            <a:off x="6386731" y="6288258"/>
            <a:ext cx="489555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800" u="none" cap="none" strike="noStrike">
                <a:solidFill>
                  <a:srgbClr val="00B050"/>
                </a:solidFill>
                <a:latin typeface="Calibri"/>
                <a:ea typeface="Calibri"/>
                <a:cs typeface="Calibri"/>
                <a:sym typeface="Calibri"/>
              </a:rPr>
              <a:t>Presented by: Mrs. Kinnaly THIPPHAPHONE</a:t>
            </a:r>
            <a:endParaRPr/>
          </a:p>
        </p:txBody>
      </p:sp>
      <p:sp>
        <p:nvSpPr>
          <p:cNvPr id="87" name="Google Shape;87;p1"/>
          <p:cNvSpPr/>
          <p:nvPr/>
        </p:nvSpPr>
        <p:spPr>
          <a:xfrm>
            <a:off x="4163439" y="577852"/>
            <a:ext cx="3021981" cy="70788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40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ຄຳຖາມ ບົດທີ 7</a:t>
            </a:r>
            <a:endParaRPr b="1" sz="40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8" name="Google Shape;88;p1"/>
          <p:cNvSpPr txBox="1"/>
          <p:nvPr/>
        </p:nvSpPr>
        <p:spPr>
          <a:xfrm>
            <a:off x="1058033" y="2359520"/>
            <a:ext cx="10270500" cy="2124000"/>
          </a:xfrm>
          <a:prstGeom prst="rect">
            <a:avLst/>
          </a:prstGeom>
          <a:noFill/>
          <a:ln>
            <a:noFill/>
          </a:ln>
          <a:effectLst>
            <a:outerShdw blurRad="107950" algn="ctr" dir="5400000" dist="12700">
              <a:srgbClr val="000000"/>
            </a:outerShdw>
          </a:effectLst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ໃຫ້ນັກສຶກສາລົງມືປະຕິບັດຕົວຈິງເຊັ່ນ:</a:t>
            </a:r>
            <a:endParaRPr sz="28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-514350" lvl="0" marL="514350" marR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AutoNum type="arabicPeriod"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ສ້າງແບບທົດສອບດ້ວຍ Quizizz</a:t>
            </a:r>
            <a:endParaRPr/>
          </a:p>
          <a:p>
            <a:pPr indent="-514350" lvl="0" marL="514350" marR="0" rtl="0" algn="l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imes New Roman"/>
              <a:buAutoNum type="arabicPeriod"/>
            </a:pPr>
            <a:r>
              <a:rPr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ສ້າງບົດຮຽນ ແລະ ເພິ່ມການທົດສອບໃນ Quizizz </a:t>
            </a:r>
            <a:endParaRPr/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8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8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2000"/>
                                        <p:tgtEl>
                                          <p:spTgt spid="8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2022-04-02T05:16:32Z</dcterms:created>
  <dc:creator>kinnaly Thipphaphone</dc:creator>
</cp:coreProperties>
</file>