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7" roundtripDataSignature="AMtx7mhRDFgHeaHMZBBVzsHI8noWxwxg+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rgbClr val="4472C3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 rot="10800000">
            <a:off x="4165600" y="6161314"/>
            <a:ext cx="10131922" cy="4150758"/>
          </a:xfrm>
          <a:custGeom>
            <a:rect b="b" l="l" r="r" t="t"/>
            <a:pathLst>
              <a:path extrusionOk="0" h="5372100" w="8474859">
                <a:moveTo>
                  <a:pt x="6924189" y="0"/>
                </a:moveTo>
                <a:lnTo>
                  <a:pt x="1550670" y="0"/>
                </a:lnTo>
                <a:lnTo>
                  <a:pt x="0" y="2686050"/>
                </a:lnTo>
                <a:lnTo>
                  <a:pt x="1550670" y="5372100"/>
                </a:lnTo>
                <a:lnTo>
                  <a:pt x="6924189" y="5372100"/>
                </a:lnTo>
                <a:lnTo>
                  <a:pt x="8474859" y="2686050"/>
                </a:lnTo>
                <a:lnTo>
                  <a:pt x="692418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2029206" y="265312"/>
            <a:ext cx="577637" cy="577637"/>
          </a:xfrm>
          <a:prstGeom prst="ellipse">
            <a:avLst/>
          </a:prstGeom>
          <a:gradFill>
            <a:gsLst>
              <a:gs pos="0">
                <a:schemeClr val="lt1"/>
              </a:gs>
              <a:gs pos="50000">
                <a:schemeClr val="lt1"/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"/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Presented by: Mrs. Kinnaly THIPPHAPHONE</a:t>
            </a:r>
            <a:endParaRPr/>
          </a:p>
        </p:txBody>
      </p:sp>
      <p:sp>
        <p:nvSpPr>
          <p:cNvPr id="87" name="Google Shape;87;p1"/>
          <p:cNvSpPr/>
          <p:nvPr/>
        </p:nvSpPr>
        <p:spPr>
          <a:xfrm>
            <a:off x="4163439" y="577852"/>
            <a:ext cx="302198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ຄຳຖາມ ບົດທີ 8</a:t>
            </a:r>
            <a:endParaRPr/>
          </a:p>
        </p:txBody>
      </p:sp>
      <p:sp>
        <p:nvSpPr>
          <p:cNvPr id="88" name="Google Shape;88;p1"/>
          <p:cNvSpPr txBox="1"/>
          <p:nvPr/>
        </p:nvSpPr>
        <p:spPr>
          <a:xfrm>
            <a:off x="1122383" y="2175682"/>
            <a:ext cx="10270500" cy="1816200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14350" lvl="0" marL="5143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AutoNum type="arabicPeriod"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ໃຫ້ຜູ້ຮຽນຈຳລອງເປັນຜູ້ສອນແລ້ວສົ່ງແບບທົດສອບ ແລະ ບົດຮຽນໃຫ້ໝູ່ໃນຫ້ອງປະຕິບັດກິດຈະກຳຮ່ວມກັບ ພ້ອມທັງສະແດງການລາຍງານຜົນການທົດສອບຕ່າງໆ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2022-04-02T05:16:32Z</dcterms:created>
  <dc:creator>kinnaly Thipphaphone</dc:creator>
</cp:coreProperties>
</file>