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7" roundtripDataSignature="AMtx7miBtxeV8lCSNEE1FJzv/go1MPA5v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rgbClr val="4472C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7" name="Google Shape;87;p1"/>
          <p:cNvSpPr/>
          <p:nvPr/>
        </p:nvSpPr>
        <p:spPr>
          <a:xfrm>
            <a:off x="4163439" y="577852"/>
            <a:ext cx="30219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ຄຳຖາມ ບົດທີ 9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1269483" y="2240057"/>
            <a:ext cx="10270500" cy="197010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14350" lvl="0" marL="51435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eriod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ໃຫ້ຜູ້ຮຽນສ້າງແບບສອບຖາມ ແລະ ແບບທົດສອບຜ່ານ Google Form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eriod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ໃຫ້ຜູ້ຮຽນສົ່ງແບບສອບຖາມ ແລະ ແບບທົດສອບໄປໃຫ້ເພື່ອນຮ່ວມຫ້ອງຕອບຈາກນັ້ນນຳສະເໜີຜົນທີ່ໄດ້ຮັບ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2022-04-02T05:16:32Z</dcterms:created>
  <dc:creator>kinnaly Thipphaphone</dc:creator>
</cp:coreProperties>
</file>