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7" roundtripDataSignature="AMtx7mgAb4R88qFoeMliFiOuD5cCunBH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rgbClr val="4472C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7" name="Google Shape;87;p1"/>
          <p:cNvSpPr/>
          <p:nvPr/>
        </p:nvSpPr>
        <p:spPr>
          <a:xfrm>
            <a:off x="4076877" y="577852"/>
            <a:ext cx="319510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ຄຳຖາມ ບົດທີ 10</a:t>
            </a:r>
            <a:endParaRPr b="1" sz="40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048833" y="2212482"/>
            <a:ext cx="10270500" cy="246270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eriod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ໃຫ້ຜູ້ຮຽນສ້າງວີດີໂອປະກອບການຮຽນໂດຍນຳໃຊ້ເຄື່ອງມືໃດໜຶ່ງທີ່ທ່ານໄດ້ຮຽນມາ (PowerPoint, Zoom, OBS) ຈາກນັ້ນນຳສະເໜີໃຫ້ເພື່ອນຮ່ວມຫ້ອງເບິ່ງ ແລະ ສົນທະນາແລກປ່ຽນຖອດຖອນບົດຮຽນເຊິ່ງກັນ ແລະ ກັນ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2022-04-02T05:16:32Z</dcterms:created>
  <dc:creator>kinnaly Thipphaphone</dc:creator>
</cp:coreProperties>
</file>