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9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1841-F217-41FE-855A-D964F09D03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E71AF3-1BC6-46D5-9306-90E06459D0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F55B2-18C8-4314-8E9D-8E71DA26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83222-D98A-46B1-BD7F-5366AE0C4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54187-C8E5-4F9B-9091-EF141DB54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958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C09D6-F78F-4187-8158-5465C4EC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21E72-00FE-4AC9-B667-C513AE73D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22311-9C97-4A58-AA4F-0A28FADF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10B45-9C94-4FCC-8AFE-F72D5F72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5A851-0FE4-4C2E-95A3-FE3AECC38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331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F9C74-A69D-441B-89F9-EF350DD62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7AFA7-D335-4F98-B924-3488F50C3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A1EF3-1459-41FD-8FDE-F79B15FE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71964-B28F-48EF-8CAB-AB357C441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C16CC-9A32-4F30-92D9-3199E15E7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978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55B12-FB21-4352-AFF7-5508AF9E3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31E47-8C2C-40D3-9D6C-BBEF203E4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E6A596-F428-4D51-917E-449193C78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CC12-D5D7-478E-A8F9-54459C97D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FD087-B905-4BA8-95A1-847FC6E38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0E12C-3D30-436B-BB02-846275B67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1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0F006-07C4-403B-95C7-D4A335ECA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D34962-20E8-4231-AF83-D9F2B8CD6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75CDB-CD96-41A8-9AF0-CF35FFFBF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DE6BA5-D17E-4F79-89F0-6B778525A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54C155-F85F-4D1C-8BAB-174A40DCBC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C1FACE-DF4A-459C-B436-962DC7311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67BB1D-CC2A-43FC-B4DE-FED77C529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A2D557-E6CF-4AF3-935E-7D4AE4753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25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C342C-72F8-416C-9AFE-D6E4DA6A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AEACA8-76AF-47C0-A8C6-5FEF52E3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352553-5979-4209-A67F-81407C98B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FA2283-CEC4-4BCA-A7F1-4BFFFAD66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76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1F724C-A5C3-4078-81D2-B6EC0F1E7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897DC8-AFAE-4584-B7EC-6C21D6E2E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FAFE40-0721-4AD5-8D00-3E50D0D23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481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41504-7CC7-41D3-9569-008C5E1F1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3340F-B25C-43B7-9BBC-EF1D335D3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5EFDDB-19F7-47AE-8776-B1A8A9B20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D12656-B2C7-42F4-A9B0-A5449AADA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1F982B-DA42-433E-B4C8-AC3B3CEA6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441E7-7557-4C0A-8D42-5C8F3AB69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96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89AFF-D7DD-4681-B674-4FF88666E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65BC0B-2C4C-4009-BA50-E948D5F968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D8E8B5-24F7-451C-846C-0E793D0FA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CC4E7-BF00-46A1-B7DD-F3E3425CD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2FBD2F-AC43-4636-A76B-DEAB3135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FD080-521D-48B7-B9EA-9F1FF117D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48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2CF33-258A-44B2-B23A-013E3B9C6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2C936E-DA2B-47DB-A120-DB845CDBA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F3D5E-C8A2-488B-B097-4E03FB6F7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8E7C2-3309-4ECC-B337-3E2BD142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3F326-BB0E-42E1-B967-CC00F4FF4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83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A7E4E3-9F42-43E8-915E-D3BFD145EA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08C86A-615E-469B-A32D-1238D519C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4FC86-CC02-40F5-B88D-43A139790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69519-1C8E-4F0C-BCFA-B5CA8D9B3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C3356-A8F0-47D5-9D69-F8E284B71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0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897EC8-D01D-4EFC-A338-1FABD7658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D76978-AC43-4732-821C-D4B4CA980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44E0B-99B3-47A1-A921-C79CF2F83C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480F4-D18B-4FD8-82C4-AF943CFC45FC}" type="datetimeFigureOut">
              <a:rPr lang="en-US" smtClean="0"/>
              <a:t>20/05/2022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47136-FD2E-4FEB-91AD-C7A0612ECC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06C69-B612-407F-AABA-72BFC69E5E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7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>
            <a:extLst>
              <a:ext uri="{FF2B5EF4-FFF2-40B4-BE49-F238E27FC236}">
                <a16:creationId xmlns:a16="http://schemas.microsoft.com/office/drawing/2014/main" id="{6CA85115-6342-4B96-98D4-40EF11845E84}"/>
              </a:ext>
            </a:extLst>
          </p:cNvPr>
          <p:cNvGrpSpPr/>
          <p:nvPr/>
        </p:nvGrpSpPr>
        <p:grpSpPr>
          <a:xfrm rot="-10800000">
            <a:off x="4165600" y="6161314"/>
            <a:ext cx="10131922" cy="4150758"/>
            <a:chOff x="0" y="0"/>
            <a:chExt cx="8474859" cy="53721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47FD7EED-28D7-4107-9F6A-860DF75E0153}"/>
                </a:ext>
              </a:extLst>
            </p:cNvPr>
            <p:cNvSpPr/>
            <p:nvPr/>
          </p:nvSpPr>
          <p:spPr>
            <a:xfrm>
              <a:off x="0" y="0"/>
              <a:ext cx="8474859" cy="5372100"/>
            </a:xfrm>
            <a:custGeom>
              <a:avLst/>
              <a:gdLst/>
              <a:ahLst/>
              <a:cxnLst/>
              <a:rect l="l" t="t" r="r" b="b"/>
              <a:pathLst>
                <a:path w="8474859" h="5372100">
                  <a:moveTo>
                    <a:pt x="6924189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6924189" y="5372100"/>
                  </a:lnTo>
                  <a:lnTo>
                    <a:pt x="8474859" y="2686050"/>
                  </a:lnTo>
                  <a:lnTo>
                    <a:pt x="6924189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Diagram group">
            <a:extLst>
              <a:ext uri="{FF2B5EF4-FFF2-40B4-BE49-F238E27FC236}">
                <a16:creationId xmlns:a16="http://schemas.microsoft.com/office/drawing/2014/main" id="{2CAE59CA-5975-43E7-88F2-3ED5A956A6F8}"/>
              </a:ext>
            </a:extLst>
          </p:cNvPr>
          <p:cNvGrpSpPr/>
          <p:nvPr/>
        </p:nvGrpSpPr>
        <p:grpSpPr>
          <a:xfrm>
            <a:off x="2029206" y="265312"/>
            <a:ext cx="577637" cy="577637"/>
            <a:chOff x="67882" y="173392"/>
            <a:chExt cx="577637" cy="577637"/>
          </a:xfrm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01FB502-3A8A-4DAD-A1F2-D0AADAF27803}"/>
                </a:ext>
              </a:extLst>
            </p:cNvPr>
            <p:cNvSpPr/>
            <p:nvPr/>
          </p:nvSpPr>
          <p:spPr>
            <a:xfrm>
              <a:off x="67882" y="173392"/>
              <a:ext cx="577637" cy="577637"/>
            </a:xfrm>
            <a:prstGeom prst="ellips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rgbClr r="0" g="0" b="0"/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CE7C517-EAAB-4955-AB5B-FA792357A1A9}"/>
              </a:ext>
            </a:extLst>
          </p:cNvPr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Presented by: Mrs. Kinnaly THIPPHAPHONE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C04A26-1274-4263-BB8C-263E3EAE25E6}"/>
              </a:ext>
            </a:extLst>
          </p:cNvPr>
          <p:cNvSpPr/>
          <p:nvPr/>
        </p:nvSpPr>
        <p:spPr>
          <a:xfrm>
            <a:off x="4131379" y="577852"/>
            <a:ext cx="308610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lo-LA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ຄຳຖາມ ບົດທີ </a:t>
            </a:r>
            <a:r>
              <a:rPr lang="en-US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11</a:t>
            </a:r>
            <a:endParaRPr lang="lo-LA" sz="40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1BD105-6CEF-4433-B9A9-F61D56F08B2B}"/>
              </a:ext>
            </a:extLst>
          </p:cNvPr>
          <p:cNvSpPr txBox="1"/>
          <p:nvPr/>
        </p:nvSpPr>
        <p:spPr>
          <a:xfrm>
            <a:off x="1113183" y="1412682"/>
            <a:ext cx="10270434" cy="277768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ໃຫ້ຜູ້ຮຽນສ້າງຫ້ອງຮຽນ ຫຼື ກອງປະຊຸມຜ່ານທາງ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 Zoom </a:t>
            </a: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ພ້ອມທັງເຊີນເພື່ອເຂົ້້າຮຽນ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ສາທິດການແຊໜ້າຈໍ ແລະ ການໃຊ້ກະດານຂາວເຮັດກິດຈະກຳຮ່ວມນຳຜູ້ຮຽນພາຍໃນຫ້ອງ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0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3"/>
    </mc:Choice>
    <mc:Fallback xmlns="">
      <p:transition spd="slow" advTm="89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3.5|3.9|2.5|3.3|3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50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kinnaly Thipphaphone</dc:creator>
  <cp:lastModifiedBy>kinnaly Thipphaphone</cp:lastModifiedBy>
  <cp:revision>12</cp:revision>
  <dcterms:created xsi:type="dcterms:W3CDTF">2022-04-02T05:16:32Z</dcterms:created>
  <dcterms:modified xsi:type="dcterms:W3CDTF">2022-05-20T12:39:18Z</dcterms:modified>
</cp:coreProperties>
</file>