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3" r:id="rId1"/>
  </p:sldMasterIdLst>
  <p:notesMasterIdLst>
    <p:notesMasterId r:id="rId36"/>
  </p:notesMasterIdLst>
  <p:sldIdLst>
    <p:sldId id="262" r:id="rId2"/>
    <p:sldId id="258" r:id="rId3"/>
    <p:sldId id="259" r:id="rId4"/>
    <p:sldId id="273" r:id="rId5"/>
    <p:sldId id="267" r:id="rId6"/>
    <p:sldId id="257" r:id="rId7"/>
    <p:sldId id="264" r:id="rId8"/>
    <p:sldId id="261" r:id="rId9"/>
    <p:sldId id="280" r:id="rId10"/>
    <p:sldId id="277" r:id="rId11"/>
    <p:sldId id="265" r:id="rId12"/>
    <p:sldId id="263" r:id="rId13"/>
    <p:sldId id="335" r:id="rId14"/>
    <p:sldId id="336" r:id="rId15"/>
    <p:sldId id="298" r:id="rId16"/>
    <p:sldId id="296" r:id="rId17"/>
    <p:sldId id="337" r:id="rId18"/>
    <p:sldId id="302" r:id="rId19"/>
    <p:sldId id="301" r:id="rId20"/>
    <p:sldId id="346" r:id="rId21"/>
    <p:sldId id="303" r:id="rId22"/>
    <p:sldId id="352" r:id="rId23"/>
    <p:sldId id="339" r:id="rId24"/>
    <p:sldId id="353" r:id="rId25"/>
    <p:sldId id="354" r:id="rId26"/>
    <p:sldId id="355" r:id="rId27"/>
    <p:sldId id="356" r:id="rId28"/>
    <p:sldId id="357" r:id="rId29"/>
    <p:sldId id="358" r:id="rId30"/>
    <p:sldId id="359" r:id="rId31"/>
    <p:sldId id="340" r:id="rId32"/>
    <p:sldId id="351" r:id="rId33"/>
    <p:sldId id="321" r:id="rId34"/>
    <p:sldId id="362" r:id="rId35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Permanent Marker" panose="020B0604020202020204" charset="0"/>
      <p:regular r:id="rId41"/>
    </p:embeddedFont>
    <p:embeddedFont>
      <p:font typeface="Source Sans Pro" panose="020B0503030403020204" pitchFamily="34" charset="0"/>
      <p:regular r:id="rId42"/>
      <p:bold r:id="rId43"/>
      <p:italic r:id="rId44"/>
      <p:boldItalic r:id="rId4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3E3C8FF-8B87-4EE5-BC46-B188729109F7}">
  <a:tblStyle styleId="{03E3C8FF-8B87-4EE5-BC46-B188729109F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AFFC4C59-DCFD-4FA4-B9E0-7F60744AF68A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63" autoAdjust="0"/>
    <p:restoredTop sz="94660"/>
  </p:normalViewPr>
  <p:slideViewPr>
    <p:cSldViewPr snapToGrid="0">
      <p:cViewPr varScale="1">
        <p:scale>
          <a:sx n="125" d="100"/>
          <a:sy n="125" d="100"/>
        </p:scale>
        <p:origin x="92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7.fntdata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F5BB32-EA96-4D7C-A92E-5D5576790217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B7C0B2-F68E-4DC5-8476-C07FBD04CF66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pPr rtl="0"/>
          <a:r>
            <a:rPr lang="vi-VN" sz="2400" dirty="0"/>
            <a:t>Trao đổi thông tin, tiếp xúc tâm lý</a:t>
          </a:r>
          <a:endParaRPr lang="en-US" sz="2400" dirty="0"/>
        </a:p>
      </dgm:t>
    </dgm:pt>
    <dgm:pt modelId="{3A8E3B4D-1E65-429C-B73F-04C3DAF5AF6C}" type="parTrans" cxnId="{DB712754-220D-4EE3-909A-5CD71A0618AE}">
      <dgm:prSet/>
      <dgm:spPr/>
      <dgm:t>
        <a:bodyPr/>
        <a:lstStyle/>
        <a:p>
          <a:endParaRPr lang="en-US"/>
        </a:p>
      </dgm:t>
    </dgm:pt>
    <dgm:pt modelId="{449391E9-DB4B-4473-8CE7-1E12E81D8764}" type="sibTrans" cxnId="{DB712754-220D-4EE3-909A-5CD71A0618AE}">
      <dgm:prSet/>
      <dgm:spPr/>
      <dgm:t>
        <a:bodyPr/>
        <a:lstStyle/>
        <a:p>
          <a:endParaRPr lang="en-US"/>
        </a:p>
      </dgm:t>
    </dgm:pt>
    <dgm:pt modelId="{80E9DAFF-B732-4B5F-BCB8-D74D557B8A9B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pPr rtl="0"/>
          <a:r>
            <a:rPr lang="vi-VN" sz="2400" dirty="0"/>
            <a:t>Hiểu biết lẫn nhau</a:t>
          </a:r>
          <a:endParaRPr lang="en-US" sz="2400" dirty="0"/>
        </a:p>
      </dgm:t>
    </dgm:pt>
    <dgm:pt modelId="{1E9B1A47-6EFC-44AA-9A5B-228356829A2C}" type="parTrans" cxnId="{DCC5551C-3DD4-4AB2-8BA8-93B4E519A5CE}">
      <dgm:prSet/>
      <dgm:spPr/>
      <dgm:t>
        <a:bodyPr/>
        <a:lstStyle/>
        <a:p>
          <a:endParaRPr lang="en-US"/>
        </a:p>
      </dgm:t>
    </dgm:pt>
    <dgm:pt modelId="{6EB8DF28-43F9-458F-AA90-BD4C38291DB5}" type="sibTrans" cxnId="{DCC5551C-3DD4-4AB2-8BA8-93B4E519A5CE}">
      <dgm:prSet/>
      <dgm:spPr/>
      <dgm:t>
        <a:bodyPr/>
        <a:lstStyle/>
        <a:p>
          <a:endParaRPr lang="en-US"/>
        </a:p>
      </dgm:t>
    </dgm:pt>
    <dgm:pt modelId="{3A938F50-4C43-44E0-94B8-847094312451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pPr rtl="0"/>
          <a:r>
            <a:rPr lang="vi-VN" sz="2400" dirty="0"/>
            <a:t>Tác động ảnh hưởng lẫn nhau</a:t>
          </a:r>
          <a:endParaRPr lang="en-US" sz="2400" dirty="0"/>
        </a:p>
      </dgm:t>
    </dgm:pt>
    <dgm:pt modelId="{8371F4DF-8995-4B5C-A6AD-E0FF56C1E573}" type="parTrans" cxnId="{A6485693-0F2E-4F16-A53E-7AD04D28458B}">
      <dgm:prSet/>
      <dgm:spPr/>
      <dgm:t>
        <a:bodyPr/>
        <a:lstStyle/>
        <a:p>
          <a:endParaRPr lang="en-US"/>
        </a:p>
      </dgm:t>
    </dgm:pt>
    <dgm:pt modelId="{4CFD75D0-AFB3-47A6-895E-BD6D092E08B9}" type="sibTrans" cxnId="{A6485693-0F2E-4F16-A53E-7AD04D28458B}">
      <dgm:prSet/>
      <dgm:spPr/>
      <dgm:t>
        <a:bodyPr/>
        <a:lstStyle/>
        <a:p>
          <a:endParaRPr lang="en-US"/>
        </a:p>
      </dgm:t>
    </dgm:pt>
    <dgm:pt modelId="{CBBA3816-DC7E-4C07-8416-5C4D2E41D105}" type="pres">
      <dgm:prSet presAssocID="{44F5BB32-EA96-4D7C-A92E-5D5576790217}" presName="CompostProcess" presStyleCnt="0">
        <dgm:presLayoutVars>
          <dgm:dir/>
          <dgm:resizeHandles val="exact"/>
        </dgm:presLayoutVars>
      </dgm:prSet>
      <dgm:spPr/>
    </dgm:pt>
    <dgm:pt modelId="{A985CB21-B164-483A-8A46-64D3C5A4F192}" type="pres">
      <dgm:prSet presAssocID="{44F5BB32-EA96-4D7C-A92E-5D5576790217}" presName="arrow" presStyleLbl="bgShp" presStyleIdx="0" presStyleCnt="1"/>
      <dgm:spPr>
        <a:solidFill>
          <a:srgbClr val="92D050"/>
        </a:solidFill>
      </dgm:spPr>
    </dgm:pt>
    <dgm:pt modelId="{139743E6-38D4-4A11-9ABF-211A58902B27}" type="pres">
      <dgm:prSet presAssocID="{44F5BB32-EA96-4D7C-A92E-5D5576790217}" presName="linearProcess" presStyleCnt="0"/>
      <dgm:spPr/>
    </dgm:pt>
    <dgm:pt modelId="{97565A4D-2255-4419-879B-591FF3B40A6B}" type="pres">
      <dgm:prSet presAssocID="{2DB7C0B2-F68E-4DC5-8476-C07FBD04CF66}" presName="textNode" presStyleLbl="node1" presStyleIdx="0" presStyleCnt="3">
        <dgm:presLayoutVars>
          <dgm:bulletEnabled val="1"/>
        </dgm:presLayoutVars>
      </dgm:prSet>
      <dgm:spPr/>
    </dgm:pt>
    <dgm:pt modelId="{F0348F39-4F29-451E-AFC1-771151B44E17}" type="pres">
      <dgm:prSet presAssocID="{449391E9-DB4B-4473-8CE7-1E12E81D8764}" presName="sibTrans" presStyleCnt="0"/>
      <dgm:spPr/>
    </dgm:pt>
    <dgm:pt modelId="{A5C20212-3B57-4C30-9051-E2739926420D}" type="pres">
      <dgm:prSet presAssocID="{80E9DAFF-B732-4B5F-BCB8-D74D557B8A9B}" presName="textNode" presStyleLbl="node1" presStyleIdx="1" presStyleCnt="3">
        <dgm:presLayoutVars>
          <dgm:bulletEnabled val="1"/>
        </dgm:presLayoutVars>
      </dgm:prSet>
      <dgm:spPr/>
    </dgm:pt>
    <dgm:pt modelId="{947B99BE-DDC8-4B13-9FE1-98D64D000117}" type="pres">
      <dgm:prSet presAssocID="{6EB8DF28-43F9-458F-AA90-BD4C38291DB5}" presName="sibTrans" presStyleCnt="0"/>
      <dgm:spPr/>
    </dgm:pt>
    <dgm:pt modelId="{1C8AE6F9-F3ED-4A1B-90EF-7338AB0F6F8B}" type="pres">
      <dgm:prSet presAssocID="{3A938F50-4C43-44E0-94B8-847094312451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DCC5551C-3DD4-4AB2-8BA8-93B4E519A5CE}" srcId="{44F5BB32-EA96-4D7C-A92E-5D5576790217}" destId="{80E9DAFF-B732-4B5F-BCB8-D74D557B8A9B}" srcOrd="1" destOrd="0" parTransId="{1E9B1A47-6EFC-44AA-9A5B-228356829A2C}" sibTransId="{6EB8DF28-43F9-458F-AA90-BD4C38291DB5}"/>
    <dgm:cxn modelId="{E52E4230-661B-4B8D-B38A-D98A5D4F5479}" type="presOf" srcId="{3A938F50-4C43-44E0-94B8-847094312451}" destId="{1C8AE6F9-F3ED-4A1B-90EF-7338AB0F6F8B}" srcOrd="0" destOrd="0" presId="urn:microsoft.com/office/officeart/2005/8/layout/hProcess9"/>
    <dgm:cxn modelId="{5AF8E266-4BA1-4A49-9418-350BD5548D3A}" type="presOf" srcId="{80E9DAFF-B732-4B5F-BCB8-D74D557B8A9B}" destId="{A5C20212-3B57-4C30-9051-E2739926420D}" srcOrd="0" destOrd="0" presId="urn:microsoft.com/office/officeart/2005/8/layout/hProcess9"/>
    <dgm:cxn modelId="{235A7748-4396-4B02-B3FE-B84700F1B2A1}" type="presOf" srcId="{44F5BB32-EA96-4D7C-A92E-5D5576790217}" destId="{CBBA3816-DC7E-4C07-8416-5C4D2E41D105}" srcOrd="0" destOrd="0" presId="urn:microsoft.com/office/officeart/2005/8/layout/hProcess9"/>
    <dgm:cxn modelId="{DB712754-220D-4EE3-909A-5CD71A0618AE}" srcId="{44F5BB32-EA96-4D7C-A92E-5D5576790217}" destId="{2DB7C0B2-F68E-4DC5-8476-C07FBD04CF66}" srcOrd="0" destOrd="0" parTransId="{3A8E3B4D-1E65-429C-B73F-04C3DAF5AF6C}" sibTransId="{449391E9-DB4B-4473-8CE7-1E12E81D8764}"/>
    <dgm:cxn modelId="{A6485693-0F2E-4F16-A53E-7AD04D28458B}" srcId="{44F5BB32-EA96-4D7C-A92E-5D5576790217}" destId="{3A938F50-4C43-44E0-94B8-847094312451}" srcOrd="2" destOrd="0" parTransId="{8371F4DF-8995-4B5C-A6AD-E0FF56C1E573}" sibTransId="{4CFD75D0-AFB3-47A6-895E-BD6D092E08B9}"/>
    <dgm:cxn modelId="{A7250999-1D61-4FD5-AB0F-AE2CA6344653}" type="presOf" srcId="{2DB7C0B2-F68E-4DC5-8476-C07FBD04CF66}" destId="{97565A4D-2255-4419-879B-591FF3B40A6B}" srcOrd="0" destOrd="0" presId="urn:microsoft.com/office/officeart/2005/8/layout/hProcess9"/>
    <dgm:cxn modelId="{F7BBDB42-CA23-4D5B-8526-A6624BF772CD}" type="presParOf" srcId="{CBBA3816-DC7E-4C07-8416-5C4D2E41D105}" destId="{A985CB21-B164-483A-8A46-64D3C5A4F192}" srcOrd="0" destOrd="0" presId="urn:microsoft.com/office/officeart/2005/8/layout/hProcess9"/>
    <dgm:cxn modelId="{7667A3A9-11A3-42F8-AB47-0910CD6D898C}" type="presParOf" srcId="{CBBA3816-DC7E-4C07-8416-5C4D2E41D105}" destId="{139743E6-38D4-4A11-9ABF-211A58902B27}" srcOrd="1" destOrd="0" presId="urn:microsoft.com/office/officeart/2005/8/layout/hProcess9"/>
    <dgm:cxn modelId="{26C77E5C-5D89-4DD1-A7B7-B3E8B0450B7B}" type="presParOf" srcId="{139743E6-38D4-4A11-9ABF-211A58902B27}" destId="{97565A4D-2255-4419-879B-591FF3B40A6B}" srcOrd="0" destOrd="0" presId="urn:microsoft.com/office/officeart/2005/8/layout/hProcess9"/>
    <dgm:cxn modelId="{52B8BEC0-6051-4D80-A752-43EB61ED9B31}" type="presParOf" srcId="{139743E6-38D4-4A11-9ABF-211A58902B27}" destId="{F0348F39-4F29-451E-AFC1-771151B44E17}" srcOrd="1" destOrd="0" presId="urn:microsoft.com/office/officeart/2005/8/layout/hProcess9"/>
    <dgm:cxn modelId="{326EAA2E-0E5B-4022-BE1A-A335BB3509D4}" type="presParOf" srcId="{139743E6-38D4-4A11-9ABF-211A58902B27}" destId="{A5C20212-3B57-4C30-9051-E2739926420D}" srcOrd="2" destOrd="0" presId="urn:microsoft.com/office/officeart/2005/8/layout/hProcess9"/>
    <dgm:cxn modelId="{0E084669-B003-403E-8DCB-F530BA4FA177}" type="presParOf" srcId="{139743E6-38D4-4A11-9ABF-211A58902B27}" destId="{947B99BE-DDC8-4B13-9FE1-98D64D000117}" srcOrd="3" destOrd="0" presId="urn:microsoft.com/office/officeart/2005/8/layout/hProcess9"/>
    <dgm:cxn modelId="{46590280-2B2C-4CFF-A302-B610A70DA537}" type="presParOf" srcId="{139743E6-38D4-4A11-9ABF-211A58902B27}" destId="{1C8AE6F9-F3ED-4A1B-90EF-7338AB0F6F8B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6BF79B7-2037-45F0-87D2-EBC0BB5A09C4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F493DC3-A229-4BF5-9714-FA63BF802011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vi-VN" sz="2800" dirty="0"/>
            <a:t>Ứng xử là thái độ, hành vi, lời nói thích hợp </a:t>
          </a:r>
          <a:endParaRPr lang="en-US" sz="2800" dirty="0"/>
        </a:p>
      </dgm:t>
    </dgm:pt>
    <dgm:pt modelId="{226D31DA-3945-4DB0-BAED-DFB0EFB4AEC1}" type="parTrans" cxnId="{7E3999D8-7409-4D00-A8B4-25C5EF8942C4}">
      <dgm:prSet/>
      <dgm:spPr/>
      <dgm:t>
        <a:bodyPr/>
        <a:lstStyle/>
        <a:p>
          <a:endParaRPr lang="en-US"/>
        </a:p>
      </dgm:t>
    </dgm:pt>
    <dgm:pt modelId="{060D7F26-DB9B-41BD-83D6-7DBAA10A48D2}" type="sibTrans" cxnId="{7E3999D8-7409-4D00-A8B4-25C5EF8942C4}">
      <dgm:prSet/>
      <dgm:spPr/>
      <dgm:t>
        <a:bodyPr/>
        <a:lstStyle/>
        <a:p>
          <a:endParaRPr lang="en-US"/>
        </a:p>
      </dgm:t>
    </dgm:pt>
    <dgm:pt modelId="{604B200A-7292-4900-ADFC-02038F7775FA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vi-VN" sz="2800" dirty="0"/>
            <a:t>Trong quan hệ</a:t>
          </a:r>
          <a:r>
            <a:rPr lang="en-US" sz="2800" dirty="0"/>
            <a:t> </a:t>
          </a:r>
          <a:r>
            <a:rPr lang="vi-VN" sz="2800" dirty="0"/>
            <a:t>giao tiếp giữa người với người</a:t>
          </a:r>
          <a:endParaRPr lang="en-US" sz="2800" dirty="0"/>
        </a:p>
      </dgm:t>
    </dgm:pt>
    <dgm:pt modelId="{A200BB2A-2E6D-49A9-9D91-0B11539C2688}" type="parTrans" cxnId="{4C22D829-BF9D-46D3-84DF-2EEB1DA572DF}">
      <dgm:prSet/>
      <dgm:spPr/>
      <dgm:t>
        <a:bodyPr/>
        <a:lstStyle/>
        <a:p>
          <a:endParaRPr lang="en-US"/>
        </a:p>
      </dgm:t>
    </dgm:pt>
    <dgm:pt modelId="{8CB64D13-D793-44AB-8D9A-043A1702EDEE}" type="sibTrans" cxnId="{4C22D829-BF9D-46D3-84DF-2EEB1DA572DF}">
      <dgm:prSet/>
      <dgm:spPr/>
      <dgm:t>
        <a:bodyPr/>
        <a:lstStyle/>
        <a:p>
          <a:endParaRPr lang="en-US"/>
        </a:p>
      </dgm:t>
    </dgm:pt>
    <dgm:pt modelId="{111CC50E-286F-472D-8D51-A0BF50F429A2}" type="pres">
      <dgm:prSet presAssocID="{16BF79B7-2037-45F0-87D2-EBC0BB5A09C4}" presName="CompostProcess" presStyleCnt="0">
        <dgm:presLayoutVars>
          <dgm:dir/>
          <dgm:resizeHandles val="exact"/>
        </dgm:presLayoutVars>
      </dgm:prSet>
      <dgm:spPr/>
    </dgm:pt>
    <dgm:pt modelId="{70F6E720-6D9E-4EAF-BCD5-8A569603D281}" type="pres">
      <dgm:prSet presAssocID="{16BF79B7-2037-45F0-87D2-EBC0BB5A09C4}" presName="arrow" presStyleLbl="bgShp" presStyleIdx="0" presStyleCnt="1"/>
      <dgm:spPr>
        <a:solidFill>
          <a:schemeClr val="accent5">
            <a:lumMod val="60000"/>
            <a:lumOff val="40000"/>
          </a:schemeClr>
        </a:solidFill>
      </dgm:spPr>
    </dgm:pt>
    <dgm:pt modelId="{2C8BA5AB-AFCF-4E97-A9F3-D86216DBD0DD}" type="pres">
      <dgm:prSet presAssocID="{16BF79B7-2037-45F0-87D2-EBC0BB5A09C4}" presName="linearProcess" presStyleCnt="0"/>
      <dgm:spPr/>
    </dgm:pt>
    <dgm:pt modelId="{67026435-C29D-427C-A41A-C5D6384E41ED}" type="pres">
      <dgm:prSet presAssocID="{4F493DC3-A229-4BF5-9714-FA63BF802011}" presName="textNode" presStyleLbl="node1" presStyleIdx="0" presStyleCnt="2" custScaleX="119800">
        <dgm:presLayoutVars>
          <dgm:bulletEnabled val="1"/>
        </dgm:presLayoutVars>
      </dgm:prSet>
      <dgm:spPr/>
    </dgm:pt>
    <dgm:pt modelId="{B39D8B83-2EDE-41CB-927C-6D3564FDACB4}" type="pres">
      <dgm:prSet presAssocID="{060D7F26-DB9B-41BD-83D6-7DBAA10A48D2}" presName="sibTrans" presStyleCnt="0"/>
      <dgm:spPr/>
    </dgm:pt>
    <dgm:pt modelId="{7518D5CF-AE35-4E00-B2DD-06BAC1D02F26}" type="pres">
      <dgm:prSet presAssocID="{604B200A-7292-4900-ADFC-02038F7775FA}" presName="textNode" presStyleLbl="node1" presStyleIdx="1" presStyleCnt="2" custScaleX="117095">
        <dgm:presLayoutVars>
          <dgm:bulletEnabled val="1"/>
        </dgm:presLayoutVars>
      </dgm:prSet>
      <dgm:spPr/>
    </dgm:pt>
  </dgm:ptLst>
  <dgm:cxnLst>
    <dgm:cxn modelId="{4C22D829-BF9D-46D3-84DF-2EEB1DA572DF}" srcId="{16BF79B7-2037-45F0-87D2-EBC0BB5A09C4}" destId="{604B200A-7292-4900-ADFC-02038F7775FA}" srcOrd="1" destOrd="0" parTransId="{A200BB2A-2E6D-49A9-9D91-0B11539C2688}" sibTransId="{8CB64D13-D793-44AB-8D9A-043A1702EDEE}"/>
    <dgm:cxn modelId="{CDCA93AD-404A-4634-B3F6-87D2C1A3014F}" type="presOf" srcId="{4F493DC3-A229-4BF5-9714-FA63BF802011}" destId="{67026435-C29D-427C-A41A-C5D6384E41ED}" srcOrd="0" destOrd="0" presId="urn:microsoft.com/office/officeart/2005/8/layout/hProcess9"/>
    <dgm:cxn modelId="{7E3999D8-7409-4D00-A8B4-25C5EF8942C4}" srcId="{16BF79B7-2037-45F0-87D2-EBC0BB5A09C4}" destId="{4F493DC3-A229-4BF5-9714-FA63BF802011}" srcOrd="0" destOrd="0" parTransId="{226D31DA-3945-4DB0-BAED-DFB0EFB4AEC1}" sibTransId="{060D7F26-DB9B-41BD-83D6-7DBAA10A48D2}"/>
    <dgm:cxn modelId="{4E173DDF-6CE7-41AD-93E2-D718CBA01582}" type="presOf" srcId="{604B200A-7292-4900-ADFC-02038F7775FA}" destId="{7518D5CF-AE35-4E00-B2DD-06BAC1D02F26}" srcOrd="0" destOrd="0" presId="urn:microsoft.com/office/officeart/2005/8/layout/hProcess9"/>
    <dgm:cxn modelId="{98DD27FB-50B3-4C73-A3C6-48F63252B00D}" type="presOf" srcId="{16BF79B7-2037-45F0-87D2-EBC0BB5A09C4}" destId="{111CC50E-286F-472D-8D51-A0BF50F429A2}" srcOrd="0" destOrd="0" presId="urn:microsoft.com/office/officeart/2005/8/layout/hProcess9"/>
    <dgm:cxn modelId="{764E06F2-4A53-4361-BFCA-3CCE5809A4D5}" type="presParOf" srcId="{111CC50E-286F-472D-8D51-A0BF50F429A2}" destId="{70F6E720-6D9E-4EAF-BCD5-8A569603D281}" srcOrd="0" destOrd="0" presId="urn:microsoft.com/office/officeart/2005/8/layout/hProcess9"/>
    <dgm:cxn modelId="{A9F5F37A-AC5C-4603-BEDE-CF20D6B01BCF}" type="presParOf" srcId="{111CC50E-286F-472D-8D51-A0BF50F429A2}" destId="{2C8BA5AB-AFCF-4E97-A9F3-D86216DBD0DD}" srcOrd="1" destOrd="0" presId="urn:microsoft.com/office/officeart/2005/8/layout/hProcess9"/>
    <dgm:cxn modelId="{589E0CD1-22C8-4E1E-9EEC-F505E116EE6C}" type="presParOf" srcId="{2C8BA5AB-AFCF-4E97-A9F3-D86216DBD0DD}" destId="{67026435-C29D-427C-A41A-C5D6384E41ED}" srcOrd="0" destOrd="0" presId="urn:microsoft.com/office/officeart/2005/8/layout/hProcess9"/>
    <dgm:cxn modelId="{44C4026E-1E9C-46F7-9ADD-BC15D482DC3B}" type="presParOf" srcId="{2C8BA5AB-AFCF-4E97-A9F3-D86216DBD0DD}" destId="{B39D8B83-2EDE-41CB-927C-6D3564FDACB4}" srcOrd="1" destOrd="0" presId="urn:microsoft.com/office/officeart/2005/8/layout/hProcess9"/>
    <dgm:cxn modelId="{129ED5BA-76B2-4F2A-8CFC-F52CC8391BDC}" type="presParOf" srcId="{2C8BA5AB-AFCF-4E97-A9F3-D86216DBD0DD}" destId="{7518D5CF-AE35-4E00-B2DD-06BAC1D02F26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85CB21-B164-483A-8A46-64D3C5A4F192}">
      <dsp:nvSpPr>
        <dsp:cNvPr id="0" name=""/>
        <dsp:cNvSpPr/>
      </dsp:nvSpPr>
      <dsp:spPr>
        <a:xfrm>
          <a:off x="480231" y="0"/>
          <a:ext cx="5442623" cy="3771900"/>
        </a:xfrm>
        <a:prstGeom prst="rightArrow">
          <a:avLst/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565A4D-2255-4419-879B-591FF3B40A6B}">
      <dsp:nvSpPr>
        <dsp:cNvPr id="0" name=""/>
        <dsp:cNvSpPr/>
      </dsp:nvSpPr>
      <dsp:spPr>
        <a:xfrm>
          <a:off x="683" y="1131570"/>
          <a:ext cx="1945273" cy="1508760"/>
        </a:xfrm>
        <a:prstGeom prst="roundRect">
          <a:avLst/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2400" kern="1200" dirty="0"/>
            <a:t>Trao đổi thông tin, tiếp xúc tâm lý</a:t>
          </a:r>
          <a:endParaRPr lang="en-US" sz="2400" kern="1200" dirty="0"/>
        </a:p>
      </dsp:txBody>
      <dsp:txXfrm>
        <a:off x="74335" y="1205222"/>
        <a:ext cx="1797969" cy="1361456"/>
      </dsp:txXfrm>
    </dsp:sp>
    <dsp:sp modelId="{A5C20212-3B57-4C30-9051-E2739926420D}">
      <dsp:nvSpPr>
        <dsp:cNvPr id="0" name=""/>
        <dsp:cNvSpPr/>
      </dsp:nvSpPr>
      <dsp:spPr>
        <a:xfrm>
          <a:off x="2228906" y="1131570"/>
          <a:ext cx="1945273" cy="1508760"/>
        </a:xfrm>
        <a:prstGeom prst="roundRect">
          <a:avLst/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2400" kern="1200" dirty="0"/>
            <a:t>Hiểu biết lẫn nhau</a:t>
          </a:r>
          <a:endParaRPr lang="en-US" sz="2400" kern="1200" dirty="0"/>
        </a:p>
      </dsp:txBody>
      <dsp:txXfrm>
        <a:off x="2302558" y="1205222"/>
        <a:ext cx="1797969" cy="1361456"/>
      </dsp:txXfrm>
    </dsp:sp>
    <dsp:sp modelId="{1C8AE6F9-F3ED-4A1B-90EF-7338AB0F6F8B}">
      <dsp:nvSpPr>
        <dsp:cNvPr id="0" name=""/>
        <dsp:cNvSpPr/>
      </dsp:nvSpPr>
      <dsp:spPr>
        <a:xfrm>
          <a:off x="4457128" y="1131570"/>
          <a:ext cx="1945273" cy="1508760"/>
        </a:xfrm>
        <a:prstGeom prst="roundRect">
          <a:avLst/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2400" kern="1200" dirty="0"/>
            <a:t>Tác động ảnh hưởng lẫn nhau</a:t>
          </a:r>
          <a:endParaRPr lang="en-US" sz="2400" kern="1200" dirty="0"/>
        </a:p>
      </dsp:txBody>
      <dsp:txXfrm>
        <a:off x="4530780" y="1205222"/>
        <a:ext cx="1797969" cy="13614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F6E720-6D9E-4EAF-BCD5-8A569603D281}">
      <dsp:nvSpPr>
        <dsp:cNvPr id="0" name=""/>
        <dsp:cNvSpPr/>
      </dsp:nvSpPr>
      <dsp:spPr>
        <a:xfrm>
          <a:off x="501491" y="0"/>
          <a:ext cx="5683567" cy="3771900"/>
        </a:xfrm>
        <a:prstGeom prst="rightArrow">
          <a:avLst/>
        </a:prstGeom>
        <a:solidFill>
          <a:schemeClr val="accent5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026435-C29D-427C-A41A-C5D6384E41ED}">
      <dsp:nvSpPr>
        <dsp:cNvPr id="0" name=""/>
        <dsp:cNvSpPr/>
      </dsp:nvSpPr>
      <dsp:spPr>
        <a:xfrm>
          <a:off x="2982" y="1131570"/>
          <a:ext cx="3225872" cy="1508760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2800" kern="1200" dirty="0"/>
            <a:t>Ứng xử là thái độ, hành vi, lời nói thích hợp </a:t>
          </a:r>
          <a:endParaRPr lang="en-US" sz="2800" kern="1200" dirty="0"/>
        </a:p>
      </dsp:txBody>
      <dsp:txXfrm>
        <a:off x="76634" y="1205222"/>
        <a:ext cx="3078568" cy="1361456"/>
      </dsp:txXfrm>
    </dsp:sp>
    <dsp:sp modelId="{7518D5CF-AE35-4E00-B2DD-06BAC1D02F26}">
      <dsp:nvSpPr>
        <dsp:cNvPr id="0" name=""/>
        <dsp:cNvSpPr/>
      </dsp:nvSpPr>
      <dsp:spPr>
        <a:xfrm>
          <a:off x="3530533" y="1131570"/>
          <a:ext cx="3153034" cy="1508760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2800" kern="1200" dirty="0"/>
            <a:t>Trong quan hệ</a:t>
          </a:r>
          <a:r>
            <a:rPr lang="en-US" sz="2800" kern="1200" dirty="0"/>
            <a:t> </a:t>
          </a:r>
          <a:r>
            <a:rPr lang="vi-VN" sz="2800" kern="1200" dirty="0"/>
            <a:t>giao tiếp giữa người với người</a:t>
          </a:r>
          <a:endParaRPr lang="en-US" sz="2800" kern="1200" dirty="0"/>
        </a:p>
      </dsp:txBody>
      <dsp:txXfrm>
        <a:off x="3604185" y="1205222"/>
        <a:ext cx="3005730" cy="13614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35ed75ccf_0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5f391192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35f391192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051099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047367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25276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824930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846607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988972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984238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22994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509447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844591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060741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610838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135148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772724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011815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824331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2691082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16052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red">
  <p:cSld name="TITLE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295550" y="1991813"/>
            <a:ext cx="65529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yellow">
  <p:cSld name="TITLE_2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ctrTitle"/>
          </p:nvPr>
        </p:nvSpPr>
        <p:spPr>
          <a:xfrm>
            <a:off x="1295550" y="1991813"/>
            <a:ext cx="65529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 red">
  <p:cSld name="TITLE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 blue">
  <p:cSld name="TITLE_1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 yellow">
  <p:cSld name="TITLE_1_2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red">
  <p:cSld name="TITLE_1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 txBox="1">
            <a:spLocks noGrp="1"/>
          </p:cNvSpPr>
          <p:nvPr>
            <p:ph type="body" idx="1"/>
          </p:nvPr>
        </p:nvSpPr>
        <p:spPr>
          <a:xfrm>
            <a:off x="1104300" y="2276100"/>
            <a:ext cx="69354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 algn="ctr" rtl="0">
              <a:spcBef>
                <a:spcPts val="600"/>
              </a:spcBef>
              <a:spcAft>
                <a:spcPts val="0"/>
              </a:spcAft>
              <a:buSzPts val="2400"/>
              <a:buChar char="▸"/>
              <a:defRPr sz="2400" i="1"/>
            </a:lvl1pPr>
            <a:lvl2pPr marL="914400" lvl="1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i="1"/>
            </a:lvl2pPr>
            <a:lvl3pPr marL="1371600" lvl="2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i="1"/>
            </a:lvl3pPr>
            <a:lvl4pPr marL="1828800" lvl="3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4pPr>
            <a:lvl5pPr marL="2286000" lvl="4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5pPr>
            <a:lvl6pPr marL="2743200" lvl="5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6pPr>
            <a:lvl7pPr marL="3200400" lvl="6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7pPr>
            <a:lvl8pPr marL="3657600" lvl="7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8pPr>
            <a:lvl9pPr marL="4114800" lvl="8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9pPr>
          </a:lstStyle>
          <a:p>
            <a:endParaRPr/>
          </a:p>
        </p:txBody>
      </p:sp>
      <p:sp>
        <p:nvSpPr>
          <p:cNvPr id="35" name="Google Shape;35;p9"/>
          <p:cNvSpPr txBox="1"/>
          <p:nvPr/>
        </p:nvSpPr>
        <p:spPr>
          <a:xfrm>
            <a:off x="3593400" y="992123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chemeClr val="accent1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“</a:t>
            </a:r>
            <a:endParaRPr sz="9600">
              <a:solidFill>
                <a:schemeClr val="accent1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</p:txBody>
      </p:sp>
      <p:sp>
        <p:nvSpPr>
          <p:cNvPr id="36" name="Google Shape;36;p9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blue">
  <p:cSld name="TITLE_1_1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0"/>
          <p:cNvSpPr txBox="1">
            <a:spLocks noGrp="1"/>
          </p:cNvSpPr>
          <p:nvPr>
            <p:ph type="body" idx="1"/>
          </p:nvPr>
        </p:nvSpPr>
        <p:spPr>
          <a:xfrm>
            <a:off x="1104300" y="2276100"/>
            <a:ext cx="69354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 algn="ctr" rtl="0">
              <a:spcBef>
                <a:spcPts val="600"/>
              </a:spcBef>
              <a:spcAft>
                <a:spcPts val="0"/>
              </a:spcAft>
              <a:buSzPts val="2400"/>
              <a:buChar char="▸"/>
              <a:defRPr sz="2400" i="1"/>
            </a:lvl1pPr>
            <a:lvl2pPr marL="914400" lvl="1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i="1"/>
            </a:lvl2pPr>
            <a:lvl3pPr marL="1371600" lvl="2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i="1"/>
            </a:lvl3pPr>
            <a:lvl4pPr marL="1828800" lvl="3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4pPr>
            <a:lvl5pPr marL="2286000" lvl="4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5pPr>
            <a:lvl6pPr marL="2743200" lvl="5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6pPr>
            <a:lvl7pPr marL="3200400" lvl="6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7pPr>
            <a:lvl8pPr marL="3657600" lvl="7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8pPr>
            <a:lvl9pPr marL="4114800" lvl="8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9pPr>
          </a:lstStyle>
          <a:p>
            <a:endParaRPr/>
          </a:p>
        </p:txBody>
      </p:sp>
      <p:sp>
        <p:nvSpPr>
          <p:cNvPr id="39" name="Google Shape;39;p10"/>
          <p:cNvSpPr txBox="1"/>
          <p:nvPr/>
        </p:nvSpPr>
        <p:spPr>
          <a:xfrm>
            <a:off x="3593400" y="1283826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chemeClr val="accent5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“</a:t>
            </a:r>
            <a:endParaRPr sz="9600">
              <a:solidFill>
                <a:schemeClr val="accent5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911700" y="1200150"/>
            <a:ext cx="7320600" cy="372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▸"/>
              <a:defRPr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04800" y="1200150"/>
            <a:ext cx="3657000" cy="328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▸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body" idx="2"/>
          </p:nvPr>
        </p:nvSpPr>
        <p:spPr>
          <a:xfrm>
            <a:off x="4682201" y="1200150"/>
            <a:ext cx="3657000" cy="328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▸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489275" y="1200150"/>
            <a:ext cx="2631900" cy="32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2"/>
          </p:nvPr>
        </p:nvSpPr>
        <p:spPr>
          <a:xfrm>
            <a:off x="3256047" y="1200150"/>
            <a:ext cx="2631900" cy="32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3"/>
          </p:nvPr>
        </p:nvSpPr>
        <p:spPr>
          <a:xfrm>
            <a:off x="6022819" y="1200150"/>
            <a:ext cx="2631900" cy="32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153400" cy="7429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200150"/>
            <a:ext cx="8153400" cy="33718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>
            <a:extLst>
              <a:ext uri="{FF2B5EF4-FFF2-40B4-BE49-F238E27FC236}">
                <a16:creationId xmlns:a16="http://schemas.microsoft.com/office/drawing/2014/main" id="{55BB2266-87F3-4CAB-CD31-672B7F8B2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5F712-8CD0-47B9-B482-AAD2C2E1ACB7}" type="datetimeFigureOut">
              <a:rPr lang="en-US"/>
              <a:pPr>
                <a:defRPr/>
              </a:pPr>
              <a:t>6/10/2022</a:t>
            </a:fld>
            <a:endParaRPr lang="en-US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C139D9D1-1B91-1852-5348-A2EEBAC62B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>
            <a:extLst>
              <a:ext uri="{FF2B5EF4-FFF2-40B4-BE49-F238E27FC236}">
                <a16:creationId xmlns:a16="http://schemas.microsoft.com/office/drawing/2014/main" id="{6C3C5BF2-78C5-0735-34D9-7492E4318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7E4FC2-C883-4B74-B922-5E4C07BD79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28483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15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11700" y="1200150"/>
            <a:ext cx="7320600" cy="37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Source Sans Pro"/>
              <a:buChar char="▸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Source Sans Pro"/>
              <a:buChar char="○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Source Sans Pro"/>
              <a:buChar char="■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●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○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■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●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○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■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2" r:id="rId12"/>
    <p:sldLayoutId id="2147483664" r:id="rId1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mnon.com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17-bNtbKyac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ssp.edu.vn/vi/ky-nang-lam-viec-nhom-cho-tre-mam-non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youtube.com/watch?v=mXThIpsP6QA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qf1Eewq3SU&amp;t=3s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dochoihoangha.com/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hyperlink" Target="https://dochoihoangha.com/edu/tro-choi-dan-gian" TargetMode="External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www.youtube.com/watch?v=p_JsZpYSexk" TargetMode="Externa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 txBox="1">
            <a:spLocks noGrp="1"/>
          </p:cNvSpPr>
          <p:nvPr>
            <p:ph type="ctrTitle" idx="4294967295"/>
          </p:nvPr>
        </p:nvSpPr>
        <p:spPr>
          <a:xfrm>
            <a:off x="685800" y="2371125"/>
            <a:ext cx="7772400" cy="105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dirty="0">
                <a:solidFill>
                  <a:srgbClr val="FFFFFF"/>
                </a:solidFill>
              </a:rPr>
              <a:t>Education Social skills for preschool children</a:t>
            </a:r>
            <a:br>
              <a:rPr lang="en" sz="6000" dirty="0">
                <a:solidFill>
                  <a:srgbClr val="FFFFFF"/>
                </a:solidFill>
              </a:rPr>
            </a:br>
            <a:endParaRPr sz="6000" dirty="0">
              <a:solidFill>
                <a:srgbClr val="FFFFFF"/>
              </a:solidFill>
            </a:endParaRPr>
          </a:p>
        </p:txBody>
      </p:sp>
      <p:sp>
        <p:nvSpPr>
          <p:cNvPr id="111" name="Google Shape;111;p23"/>
          <p:cNvSpPr txBox="1">
            <a:spLocks noGrp="1"/>
          </p:cNvSpPr>
          <p:nvPr>
            <p:ph type="subTitle" idx="4294967295"/>
          </p:nvPr>
        </p:nvSpPr>
        <p:spPr>
          <a:xfrm>
            <a:off x="0" y="3565274"/>
            <a:ext cx="8901598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5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No.7 </a:t>
            </a:r>
            <a:r>
              <a:rPr lang="en-US" sz="15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Expanding some social skills for preschool children: Communication skills and reality in Vietnam</a:t>
            </a:r>
            <a:endParaRPr lang="pt-BR" sz="1500" b="1" dirty="0">
              <a:solidFill>
                <a:srgbClr val="C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Th.S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Nguyễn</a:t>
            </a:r>
            <a:r>
              <a:rPr lang="en-US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Thiều</a:t>
            </a:r>
            <a:r>
              <a:rPr lang="en-US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Dạ</a:t>
            </a:r>
            <a:r>
              <a:rPr lang="en-US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Hương</a:t>
            </a:r>
            <a:r>
              <a:rPr lang="pt-BR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500" b="1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Khoa Các Khoa học giáo dục, Trường Đại học Giáo dục, Đại học quốc gia Hà Nội</a:t>
            </a:r>
            <a:endParaRPr lang="en-US" sz="15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sz="1500" dirty="0">
              <a:solidFill>
                <a:srgbClr val="C00000"/>
              </a:solidFill>
            </a:endParaRPr>
          </a:p>
        </p:txBody>
      </p:sp>
      <p:sp>
        <p:nvSpPr>
          <p:cNvPr id="112" name="Google Shape;112;p23"/>
          <p:cNvSpPr/>
          <p:nvPr/>
        </p:nvSpPr>
        <p:spPr>
          <a:xfrm>
            <a:off x="199815" y="1955958"/>
            <a:ext cx="760363" cy="906865"/>
          </a:xfrm>
          <a:custGeom>
            <a:avLst/>
            <a:gdLst/>
            <a:ahLst/>
            <a:cxnLst/>
            <a:rect l="l" t="t" r="r" b="b"/>
            <a:pathLst>
              <a:path w="15817" h="18981" extrusionOk="0">
                <a:moveTo>
                  <a:pt x="11364" y="1"/>
                </a:moveTo>
                <a:lnTo>
                  <a:pt x="11242" y="25"/>
                </a:lnTo>
                <a:lnTo>
                  <a:pt x="11169" y="74"/>
                </a:lnTo>
                <a:lnTo>
                  <a:pt x="11096" y="171"/>
                </a:lnTo>
                <a:lnTo>
                  <a:pt x="10780" y="731"/>
                </a:lnTo>
                <a:lnTo>
                  <a:pt x="10634" y="999"/>
                </a:lnTo>
                <a:lnTo>
                  <a:pt x="10537" y="1315"/>
                </a:lnTo>
                <a:lnTo>
                  <a:pt x="10512" y="1388"/>
                </a:lnTo>
                <a:lnTo>
                  <a:pt x="10537" y="1461"/>
                </a:lnTo>
                <a:lnTo>
                  <a:pt x="10585" y="1534"/>
                </a:lnTo>
                <a:lnTo>
                  <a:pt x="10634" y="1583"/>
                </a:lnTo>
                <a:lnTo>
                  <a:pt x="10707" y="1607"/>
                </a:lnTo>
                <a:lnTo>
                  <a:pt x="10804" y="1631"/>
                </a:lnTo>
                <a:lnTo>
                  <a:pt x="10877" y="1607"/>
                </a:lnTo>
                <a:lnTo>
                  <a:pt x="10950" y="1558"/>
                </a:lnTo>
                <a:lnTo>
                  <a:pt x="11145" y="1315"/>
                </a:lnTo>
                <a:lnTo>
                  <a:pt x="11291" y="1047"/>
                </a:lnTo>
                <a:lnTo>
                  <a:pt x="11510" y="731"/>
                </a:lnTo>
                <a:lnTo>
                  <a:pt x="11583" y="682"/>
                </a:lnTo>
                <a:lnTo>
                  <a:pt x="11656" y="609"/>
                </a:lnTo>
                <a:lnTo>
                  <a:pt x="11705" y="463"/>
                </a:lnTo>
                <a:lnTo>
                  <a:pt x="11729" y="342"/>
                </a:lnTo>
                <a:lnTo>
                  <a:pt x="11705" y="220"/>
                </a:lnTo>
                <a:lnTo>
                  <a:pt x="11656" y="123"/>
                </a:lnTo>
                <a:lnTo>
                  <a:pt x="11583" y="50"/>
                </a:lnTo>
                <a:lnTo>
                  <a:pt x="11486" y="25"/>
                </a:lnTo>
                <a:lnTo>
                  <a:pt x="11461" y="1"/>
                </a:lnTo>
                <a:close/>
                <a:moveTo>
                  <a:pt x="3821" y="171"/>
                </a:moveTo>
                <a:lnTo>
                  <a:pt x="3748" y="196"/>
                </a:lnTo>
                <a:lnTo>
                  <a:pt x="3699" y="244"/>
                </a:lnTo>
                <a:lnTo>
                  <a:pt x="3651" y="317"/>
                </a:lnTo>
                <a:lnTo>
                  <a:pt x="3651" y="390"/>
                </a:lnTo>
                <a:lnTo>
                  <a:pt x="3651" y="463"/>
                </a:lnTo>
                <a:lnTo>
                  <a:pt x="3699" y="634"/>
                </a:lnTo>
                <a:lnTo>
                  <a:pt x="3772" y="804"/>
                </a:lnTo>
                <a:lnTo>
                  <a:pt x="3943" y="1120"/>
                </a:lnTo>
                <a:lnTo>
                  <a:pt x="4113" y="1461"/>
                </a:lnTo>
                <a:lnTo>
                  <a:pt x="4259" y="1802"/>
                </a:lnTo>
                <a:lnTo>
                  <a:pt x="4332" y="1923"/>
                </a:lnTo>
                <a:lnTo>
                  <a:pt x="4429" y="1996"/>
                </a:lnTo>
                <a:lnTo>
                  <a:pt x="4527" y="2021"/>
                </a:lnTo>
                <a:lnTo>
                  <a:pt x="4624" y="1996"/>
                </a:lnTo>
                <a:lnTo>
                  <a:pt x="4721" y="1972"/>
                </a:lnTo>
                <a:lnTo>
                  <a:pt x="4794" y="1899"/>
                </a:lnTo>
                <a:lnTo>
                  <a:pt x="4843" y="1777"/>
                </a:lnTo>
                <a:lnTo>
                  <a:pt x="4843" y="1656"/>
                </a:lnTo>
                <a:lnTo>
                  <a:pt x="4794" y="1461"/>
                </a:lnTo>
                <a:lnTo>
                  <a:pt x="4697" y="1266"/>
                </a:lnTo>
                <a:lnTo>
                  <a:pt x="4502" y="901"/>
                </a:lnTo>
                <a:lnTo>
                  <a:pt x="4283" y="536"/>
                </a:lnTo>
                <a:lnTo>
                  <a:pt x="4162" y="390"/>
                </a:lnTo>
                <a:lnTo>
                  <a:pt x="4040" y="244"/>
                </a:lnTo>
                <a:lnTo>
                  <a:pt x="3967" y="196"/>
                </a:lnTo>
                <a:lnTo>
                  <a:pt x="3894" y="171"/>
                </a:lnTo>
                <a:close/>
                <a:moveTo>
                  <a:pt x="15452" y="4405"/>
                </a:moveTo>
                <a:lnTo>
                  <a:pt x="15379" y="4429"/>
                </a:lnTo>
                <a:lnTo>
                  <a:pt x="15306" y="4454"/>
                </a:lnTo>
                <a:lnTo>
                  <a:pt x="15135" y="4551"/>
                </a:lnTo>
                <a:lnTo>
                  <a:pt x="14941" y="4600"/>
                </a:lnTo>
                <a:lnTo>
                  <a:pt x="14551" y="4697"/>
                </a:lnTo>
                <a:lnTo>
                  <a:pt x="14357" y="4746"/>
                </a:lnTo>
                <a:lnTo>
                  <a:pt x="14162" y="4819"/>
                </a:lnTo>
                <a:lnTo>
                  <a:pt x="14016" y="4916"/>
                </a:lnTo>
                <a:lnTo>
                  <a:pt x="13870" y="5062"/>
                </a:lnTo>
                <a:lnTo>
                  <a:pt x="13822" y="5135"/>
                </a:lnTo>
                <a:lnTo>
                  <a:pt x="13822" y="5232"/>
                </a:lnTo>
                <a:lnTo>
                  <a:pt x="13846" y="5330"/>
                </a:lnTo>
                <a:lnTo>
                  <a:pt x="13895" y="5354"/>
                </a:lnTo>
                <a:lnTo>
                  <a:pt x="13943" y="5354"/>
                </a:lnTo>
                <a:lnTo>
                  <a:pt x="14138" y="5378"/>
                </a:lnTo>
                <a:lnTo>
                  <a:pt x="14357" y="5378"/>
                </a:lnTo>
                <a:lnTo>
                  <a:pt x="14600" y="5354"/>
                </a:lnTo>
                <a:lnTo>
                  <a:pt x="14819" y="5330"/>
                </a:lnTo>
                <a:lnTo>
                  <a:pt x="15038" y="5257"/>
                </a:lnTo>
                <a:lnTo>
                  <a:pt x="15257" y="5208"/>
                </a:lnTo>
                <a:lnTo>
                  <a:pt x="15452" y="5111"/>
                </a:lnTo>
                <a:lnTo>
                  <a:pt x="15646" y="5038"/>
                </a:lnTo>
                <a:lnTo>
                  <a:pt x="15719" y="4989"/>
                </a:lnTo>
                <a:lnTo>
                  <a:pt x="15768" y="4940"/>
                </a:lnTo>
                <a:lnTo>
                  <a:pt x="15817" y="4819"/>
                </a:lnTo>
                <a:lnTo>
                  <a:pt x="15792" y="4697"/>
                </a:lnTo>
                <a:lnTo>
                  <a:pt x="15768" y="4575"/>
                </a:lnTo>
                <a:lnTo>
                  <a:pt x="15671" y="4478"/>
                </a:lnTo>
                <a:lnTo>
                  <a:pt x="15573" y="4429"/>
                </a:lnTo>
                <a:lnTo>
                  <a:pt x="15452" y="4405"/>
                </a:lnTo>
                <a:close/>
                <a:moveTo>
                  <a:pt x="317" y="4697"/>
                </a:moveTo>
                <a:lnTo>
                  <a:pt x="220" y="4721"/>
                </a:lnTo>
                <a:lnTo>
                  <a:pt x="122" y="4746"/>
                </a:lnTo>
                <a:lnTo>
                  <a:pt x="25" y="4794"/>
                </a:lnTo>
                <a:lnTo>
                  <a:pt x="1" y="4867"/>
                </a:lnTo>
                <a:lnTo>
                  <a:pt x="1" y="4965"/>
                </a:lnTo>
                <a:lnTo>
                  <a:pt x="49" y="5038"/>
                </a:lnTo>
                <a:lnTo>
                  <a:pt x="195" y="5184"/>
                </a:lnTo>
                <a:lnTo>
                  <a:pt x="390" y="5305"/>
                </a:lnTo>
                <a:lnTo>
                  <a:pt x="779" y="5524"/>
                </a:lnTo>
                <a:lnTo>
                  <a:pt x="1169" y="5743"/>
                </a:lnTo>
                <a:lnTo>
                  <a:pt x="1388" y="5841"/>
                </a:lnTo>
                <a:lnTo>
                  <a:pt x="1582" y="5938"/>
                </a:lnTo>
                <a:lnTo>
                  <a:pt x="1655" y="5962"/>
                </a:lnTo>
                <a:lnTo>
                  <a:pt x="1801" y="5962"/>
                </a:lnTo>
                <a:lnTo>
                  <a:pt x="1850" y="5938"/>
                </a:lnTo>
                <a:lnTo>
                  <a:pt x="1923" y="5841"/>
                </a:lnTo>
                <a:lnTo>
                  <a:pt x="1972" y="5743"/>
                </a:lnTo>
                <a:lnTo>
                  <a:pt x="1996" y="5622"/>
                </a:lnTo>
                <a:lnTo>
                  <a:pt x="1972" y="5476"/>
                </a:lnTo>
                <a:lnTo>
                  <a:pt x="1899" y="5378"/>
                </a:lnTo>
                <a:lnTo>
                  <a:pt x="1826" y="5330"/>
                </a:lnTo>
                <a:lnTo>
                  <a:pt x="1777" y="5305"/>
                </a:lnTo>
                <a:lnTo>
                  <a:pt x="1582" y="5208"/>
                </a:lnTo>
                <a:lnTo>
                  <a:pt x="1388" y="5111"/>
                </a:lnTo>
                <a:lnTo>
                  <a:pt x="974" y="4892"/>
                </a:lnTo>
                <a:lnTo>
                  <a:pt x="755" y="4794"/>
                </a:lnTo>
                <a:lnTo>
                  <a:pt x="536" y="4721"/>
                </a:lnTo>
                <a:lnTo>
                  <a:pt x="317" y="4697"/>
                </a:lnTo>
                <a:close/>
                <a:moveTo>
                  <a:pt x="8809" y="6936"/>
                </a:moveTo>
                <a:lnTo>
                  <a:pt x="8736" y="6984"/>
                </a:lnTo>
                <a:lnTo>
                  <a:pt x="8663" y="7057"/>
                </a:lnTo>
                <a:lnTo>
                  <a:pt x="8566" y="7252"/>
                </a:lnTo>
                <a:lnTo>
                  <a:pt x="8468" y="7495"/>
                </a:lnTo>
                <a:lnTo>
                  <a:pt x="8420" y="7739"/>
                </a:lnTo>
                <a:lnTo>
                  <a:pt x="8395" y="7958"/>
                </a:lnTo>
                <a:lnTo>
                  <a:pt x="8395" y="8128"/>
                </a:lnTo>
                <a:lnTo>
                  <a:pt x="8322" y="8177"/>
                </a:lnTo>
                <a:lnTo>
                  <a:pt x="8201" y="8225"/>
                </a:lnTo>
                <a:lnTo>
                  <a:pt x="8079" y="8250"/>
                </a:lnTo>
                <a:lnTo>
                  <a:pt x="7982" y="8225"/>
                </a:lnTo>
                <a:lnTo>
                  <a:pt x="7909" y="8201"/>
                </a:lnTo>
                <a:lnTo>
                  <a:pt x="7982" y="8079"/>
                </a:lnTo>
                <a:lnTo>
                  <a:pt x="8055" y="7933"/>
                </a:lnTo>
                <a:lnTo>
                  <a:pt x="8103" y="7812"/>
                </a:lnTo>
                <a:lnTo>
                  <a:pt x="8103" y="7666"/>
                </a:lnTo>
                <a:lnTo>
                  <a:pt x="8103" y="7520"/>
                </a:lnTo>
                <a:lnTo>
                  <a:pt x="8055" y="7398"/>
                </a:lnTo>
                <a:lnTo>
                  <a:pt x="7957" y="7252"/>
                </a:lnTo>
                <a:lnTo>
                  <a:pt x="7836" y="7130"/>
                </a:lnTo>
                <a:lnTo>
                  <a:pt x="7763" y="7082"/>
                </a:lnTo>
                <a:lnTo>
                  <a:pt x="7617" y="7082"/>
                </a:lnTo>
                <a:lnTo>
                  <a:pt x="7544" y="7130"/>
                </a:lnTo>
                <a:lnTo>
                  <a:pt x="7446" y="7252"/>
                </a:lnTo>
                <a:lnTo>
                  <a:pt x="7373" y="7374"/>
                </a:lnTo>
                <a:lnTo>
                  <a:pt x="7325" y="7495"/>
                </a:lnTo>
                <a:lnTo>
                  <a:pt x="7300" y="7641"/>
                </a:lnTo>
                <a:lnTo>
                  <a:pt x="7300" y="7787"/>
                </a:lnTo>
                <a:lnTo>
                  <a:pt x="7300" y="7909"/>
                </a:lnTo>
                <a:lnTo>
                  <a:pt x="7325" y="8055"/>
                </a:lnTo>
                <a:lnTo>
                  <a:pt x="7373" y="8177"/>
                </a:lnTo>
                <a:lnTo>
                  <a:pt x="7179" y="8298"/>
                </a:lnTo>
                <a:lnTo>
                  <a:pt x="7081" y="8323"/>
                </a:lnTo>
                <a:lnTo>
                  <a:pt x="6984" y="8347"/>
                </a:lnTo>
                <a:lnTo>
                  <a:pt x="6911" y="8371"/>
                </a:lnTo>
                <a:lnTo>
                  <a:pt x="6814" y="8347"/>
                </a:lnTo>
                <a:lnTo>
                  <a:pt x="6692" y="8298"/>
                </a:lnTo>
                <a:lnTo>
                  <a:pt x="6570" y="8201"/>
                </a:lnTo>
                <a:lnTo>
                  <a:pt x="6497" y="8055"/>
                </a:lnTo>
                <a:lnTo>
                  <a:pt x="6449" y="7909"/>
                </a:lnTo>
                <a:lnTo>
                  <a:pt x="6449" y="7739"/>
                </a:lnTo>
                <a:lnTo>
                  <a:pt x="6497" y="7544"/>
                </a:lnTo>
                <a:lnTo>
                  <a:pt x="6497" y="7520"/>
                </a:lnTo>
                <a:lnTo>
                  <a:pt x="6473" y="7520"/>
                </a:lnTo>
                <a:lnTo>
                  <a:pt x="6449" y="7495"/>
                </a:lnTo>
                <a:lnTo>
                  <a:pt x="6424" y="7520"/>
                </a:lnTo>
                <a:lnTo>
                  <a:pt x="6327" y="7617"/>
                </a:lnTo>
                <a:lnTo>
                  <a:pt x="6254" y="7739"/>
                </a:lnTo>
                <a:lnTo>
                  <a:pt x="6230" y="7836"/>
                </a:lnTo>
                <a:lnTo>
                  <a:pt x="6206" y="7958"/>
                </a:lnTo>
                <a:lnTo>
                  <a:pt x="6206" y="8055"/>
                </a:lnTo>
                <a:lnTo>
                  <a:pt x="6206" y="8177"/>
                </a:lnTo>
                <a:lnTo>
                  <a:pt x="6254" y="8274"/>
                </a:lnTo>
                <a:lnTo>
                  <a:pt x="6303" y="8371"/>
                </a:lnTo>
                <a:lnTo>
                  <a:pt x="6376" y="8469"/>
                </a:lnTo>
                <a:lnTo>
                  <a:pt x="6449" y="8542"/>
                </a:lnTo>
                <a:lnTo>
                  <a:pt x="6546" y="8615"/>
                </a:lnTo>
                <a:lnTo>
                  <a:pt x="6643" y="8663"/>
                </a:lnTo>
                <a:lnTo>
                  <a:pt x="6765" y="8712"/>
                </a:lnTo>
                <a:lnTo>
                  <a:pt x="6862" y="8736"/>
                </a:lnTo>
                <a:lnTo>
                  <a:pt x="7008" y="8736"/>
                </a:lnTo>
                <a:lnTo>
                  <a:pt x="7130" y="8712"/>
                </a:lnTo>
                <a:lnTo>
                  <a:pt x="7349" y="8615"/>
                </a:lnTo>
                <a:lnTo>
                  <a:pt x="7592" y="8493"/>
                </a:lnTo>
                <a:lnTo>
                  <a:pt x="7690" y="8566"/>
                </a:lnTo>
                <a:lnTo>
                  <a:pt x="7836" y="8639"/>
                </a:lnTo>
                <a:lnTo>
                  <a:pt x="7982" y="8663"/>
                </a:lnTo>
                <a:lnTo>
                  <a:pt x="8128" y="8688"/>
                </a:lnTo>
                <a:lnTo>
                  <a:pt x="8225" y="8688"/>
                </a:lnTo>
                <a:lnTo>
                  <a:pt x="8347" y="8663"/>
                </a:lnTo>
                <a:lnTo>
                  <a:pt x="8566" y="8566"/>
                </a:lnTo>
                <a:lnTo>
                  <a:pt x="8639" y="8663"/>
                </a:lnTo>
                <a:lnTo>
                  <a:pt x="8736" y="8736"/>
                </a:lnTo>
                <a:lnTo>
                  <a:pt x="8833" y="8809"/>
                </a:lnTo>
                <a:lnTo>
                  <a:pt x="8931" y="8858"/>
                </a:lnTo>
                <a:lnTo>
                  <a:pt x="9174" y="8907"/>
                </a:lnTo>
                <a:lnTo>
                  <a:pt x="9417" y="8931"/>
                </a:lnTo>
                <a:lnTo>
                  <a:pt x="9661" y="8882"/>
                </a:lnTo>
                <a:lnTo>
                  <a:pt x="9880" y="8809"/>
                </a:lnTo>
                <a:lnTo>
                  <a:pt x="9977" y="8736"/>
                </a:lnTo>
                <a:lnTo>
                  <a:pt x="10074" y="8663"/>
                </a:lnTo>
                <a:lnTo>
                  <a:pt x="10172" y="8566"/>
                </a:lnTo>
                <a:lnTo>
                  <a:pt x="10269" y="8469"/>
                </a:lnTo>
                <a:lnTo>
                  <a:pt x="10293" y="8396"/>
                </a:lnTo>
                <a:lnTo>
                  <a:pt x="10293" y="8347"/>
                </a:lnTo>
                <a:lnTo>
                  <a:pt x="10269" y="8298"/>
                </a:lnTo>
                <a:lnTo>
                  <a:pt x="10245" y="8250"/>
                </a:lnTo>
                <a:lnTo>
                  <a:pt x="10172" y="8225"/>
                </a:lnTo>
                <a:lnTo>
                  <a:pt x="10123" y="8201"/>
                </a:lnTo>
                <a:lnTo>
                  <a:pt x="10001" y="8201"/>
                </a:lnTo>
                <a:lnTo>
                  <a:pt x="9782" y="8323"/>
                </a:lnTo>
                <a:lnTo>
                  <a:pt x="9563" y="8420"/>
                </a:lnTo>
                <a:lnTo>
                  <a:pt x="9442" y="8444"/>
                </a:lnTo>
                <a:lnTo>
                  <a:pt x="9344" y="8469"/>
                </a:lnTo>
                <a:lnTo>
                  <a:pt x="9223" y="8469"/>
                </a:lnTo>
                <a:lnTo>
                  <a:pt x="9101" y="8420"/>
                </a:lnTo>
                <a:lnTo>
                  <a:pt x="9004" y="8347"/>
                </a:lnTo>
                <a:lnTo>
                  <a:pt x="8931" y="8274"/>
                </a:lnTo>
                <a:lnTo>
                  <a:pt x="9052" y="8128"/>
                </a:lnTo>
                <a:lnTo>
                  <a:pt x="9150" y="7982"/>
                </a:lnTo>
                <a:lnTo>
                  <a:pt x="9247" y="7836"/>
                </a:lnTo>
                <a:lnTo>
                  <a:pt x="9296" y="7666"/>
                </a:lnTo>
                <a:lnTo>
                  <a:pt x="9320" y="7495"/>
                </a:lnTo>
                <a:lnTo>
                  <a:pt x="9296" y="7349"/>
                </a:lnTo>
                <a:lnTo>
                  <a:pt x="9247" y="7203"/>
                </a:lnTo>
                <a:lnTo>
                  <a:pt x="9150" y="7057"/>
                </a:lnTo>
                <a:lnTo>
                  <a:pt x="9052" y="6984"/>
                </a:lnTo>
                <a:lnTo>
                  <a:pt x="8955" y="6936"/>
                </a:lnTo>
                <a:close/>
                <a:moveTo>
                  <a:pt x="1947" y="9710"/>
                </a:moveTo>
                <a:lnTo>
                  <a:pt x="1801" y="9758"/>
                </a:lnTo>
                <a:lnTo>
                  <a:pt x="1582" y="9856"/>
                </a:lnTo>
                <a:lnTo>
                  <a:pt x="1363" y="10002"/>
                </a:lnTo>
                <a:lnTo>
                  <a:pt x="925" y="10294"/>
                </a:lnTo>
                <a:lnTo>
                  <a:pt x="706" y="10415"/>
                </a:lnTo>
                <a:lnTo>
                  <a:pt x="585" y="10513"/>
                </a:lnTo>
                <a:lnTo>
                  <a:pt x="463" y="10610"/>
                </a:lnTo>
                <a:lnTo>
                  <a:pt x="366" y="10707"/>
                </a:lnTo>
                <a:lnTo>
                  <a:pt x="317" y="10829"/>
                </a:lnTo>
                <a:lnTo>
                  <a:pt x="317" y="10878"/>
                </a:lnTo>
                <a:lnTo>
                  <a:pt x="341" y="10926"/>
                </a:lnTo>
                <a:lnTo>
                  <a:pt x="366" y="10999"/>
                </a:lnTo>
                <a:lnTo>
                  <a:pt x="439" y="11048"/>
                </a:lnTo>
                <a:lnTo>
                  <a:pt x="536" y="11097"/>
                </a:lnTo>
                <a:lnTo>
                  <a:pt x="633" y="11097"/>
                </a:lnTo>
                <a:lnTo>
                  <a:pt x="755" y="11072"/>
                </a:lnTo>
                <a:lnTo>
                  <a:pt x="877" y="11048"/>
                </a:lnTo>
                <a:lnTo>
                  <a:pt x="1120" y="10926"/>
                </a:lnTo>
                <a:lnTo>
                  <a:pt x="1315" y="10829"/>
                </a:lnTo>
                <a:lnTo>
                  <a:pt x="1728" y="10610"/>
                </a:lnTo>
                <a:lnTo>
                  <a:pt x="1947" y="10488"/>
                </a:lnTo>
                <a:lnTo>
                  <a:pt x="2142" y="10342"/>
                </a:lnTo>
                <a:lnTo>
                  <a:pt x="2264" y="10245"/>
                </a:lnTo>
                <a:lnTo>
                  <a:pt x="2312" y="10123"/>
                </a:lnTo>
                <a:lnTo>
                  <a:pt x="2312" y="10002"/>
                </a:lnTo>
                <a:lnTo>
                  <a:pt x="2264" y="9880"/>
                </a:lnTo>
                <a:lnTo>
                  <a:pt x="2191" y="9783"/>
                </a:lnTo>
                <a:lnTo>
                  <a:pt x="2069" y="9734"/>
                </a:lnTo>
                <a:lnTo>
                  <a:pt x="1947" y="9710"/>
                </a:lnTo>
                <a:close/>
                <a:moveTo>
                  <a:pt x="14065" y="10026"/>
                </a:moveTo>
                <a:lnTo>
                  <a:pt x="13895" y="10050"/>
                </a:lnTo>
                <a:lnTo>
                  <a:pt x="13846" y="10075"/>
                </a:lnTo>
                <a:lnTo>
                  <a:pt x="13797" y="10123"/>
                </a:lnTo>
                <a:lnTo>
                  <a:pt x="13773" y="10172"/>
                </a:lnTo>
                <a:lnTo>
                  <a:pt x="13749" y="10221"/>
                </a:lnTo>
                <a:lnTo>
                  <a:pt x="13773" y="10318"/>
                </a:lnTo>
                <a:lnTo>
                  <a:pt x="13797" y="10367"/>
                </a:lnTo>
                <a:lnTo>
                  <a:pt x="13846" y="10415"/>
                </a:lnTo>
                <a:lnTo>
                  <a:pt x="14138" y="10586"/>
                </a:lnTo>
                <a:lnTo>
                  <a:pt x="14454" y="10756"/>
                </a:lnTo>
                <a:lnTo>
                  <a:pt x="14624" y="10878"/>
                </a:lnTo>
                <a:lnTo>
                  <a:pt x="14819" y="10975"/>
                </a:lnTo>
                <a:lnTo>
                  <a:pt x="15014" y="11048"/>
                </a:lnTo>
                <a:lnTo>
                  <a:pt x="15208" y="11097"/>
                </a:lnTo>
                <a:lnTo>
                  <a:pt x="15379" y="11097"/>
                </a:lnTo>
                <a:lnTo>
                  <a:pt x="15427" y="11072"/>
                </a:lnTo>
                <a:lnTo>
                  <a:pt x="15500" y="11024"/>
                </a:lnTo>
                <a:lnTo>
                  <a:pt x="15573" y="10951"/>
                </a:lnTo>
                <a:lnTo>
                  <a:pt x="15598" y="10829"/>
                </a:lnTo>
                <a:lnTo>
                  <a:pt x="15598" y="10707"/>
                </a:lnTo>
                <a:lnTo>
                  <a:pt x="15549" y="10586"/>
                </a:lnTo>
                <a:lnTo>
                  <a:pt x="15500" y="10537"/>
                </a:lnTo>
                <a:lnTo>
                  <a:pt x="15452" y="10513"/>
                </a:lnTo>
                <a:lnTo>
                  <a:pt x="15379" y="10464"/>
                </a:lnTo>
                <a:lnTo>
                  <a:pt x="15306" y="10464"/>
                </a:lnTo>
                <a:lnTo>
                  <a:pt x="15135" y="10415"/>
                </a:lnTo>
                <a:lnTo>
                  <a:pt x="14965" y="10367"/>
                </a:lnTo>
                <a:lnTo>
                  <a:pt x="14600" y="10196"/>
                </a:lnTo>
                <a:lnTo>
                  <a:pt x="14430" y="10099"/>
                </a:lnTo>
                <a:lnTo>
                  <a:pt x="14260" y="10050"/>
                </a:lnTo>
                <a:lnTo>
                  <a:pt x="14065" y="10026"/>
                </a:lnTo>
                <a:close/>
                <a:moveTo>
                  <a:pt x="8468" y="2605"/>
                </a:moveTo>
                <a:lnTo>
                  <a:pt x="8760" y="2629"/>
                </a:lnTo>
                <a:lnTo>
                  <a:pt x="9052" y="2678"/>
                </a:lnTo>
                <a:lnTo>
                  <a:pt x="9344" y="2726"/>
                </a:lnTo>
                <a:lnTo>
                  <a:pt x="9125" y="2799"/>
                </a:lnTo>
                <a:lnTo>
                  <a:pt x="9101" y="2824"/>
                </a:lnTo>
                <a:lnTo>
                  <a:pt x="9101" y="2848"/>
                </a:lnTo>
                <a:lnTo>
                  <a:pt x="9101" y="2872"/>
                </a:lnTo>
                <a:lnTo>
                  <a:pt x="9125" y="2897"/>
                </a:lnTo>
                <a:lnTo>
                  <a:pt x="9223" y="2945"/>
                </a:lnTo>
                <a:lnTo>
                  <a:pt x="9320" y="2970"/>
                </a:lnTo>
                <a:lnTo>
                  <a:pt x="9442" y="2945"/>
                </a:lnTo>
                <a:lnTo>
                  <a:pt x="9563" y="2921"/>
                </a:lnTo>
                <a:lnTo>
                  <a:pt x="9855" y="2872"/>
                </a:lnTo>
                <a:lnTo>
                  <a:pt x="10269" y="3043"/>
                </a:lnTo>
                <a:lnTo>
                  <a:pt x="10074" y="3067"/>
                </a:lnTo>
                <a:lnTo>
                  <a:pt x="9855" y="3116"/>
                </a:lnTo>
                <a:lnTo>
                  <a:pt x="9685" y="3189"/>
                </a:lnTo>
                <a:lnTo>
                  <a:pt x="9515" y="3262"/>
                </a:lnTo>
                <a:lnTo>
                  <a:pt x="9515" y="3286"/>
                </a:lnTo>
                <a:lnTo>
                  <a:pt x="9490" y="3310"/>
                </a:lnTo>
                <a:lnTo>
                  <a:pt x="9515" y="3335"/>
                </a:lnTo>
                <a:lnTo>
                  <a:pt x="9539" y="3359"/>
                </a:lnTo>
                <a:lnTo>
                  <a:pt x="9953" y="3335"/>
                </a:lnTo>
                <a:lnTo>
                  <a:pt x="10342" y="3310"/>
                </a:lnTo>
                <a:lnTo>
                  <a:pt x="10780" y="3310"/>
                </a:lnTo>
                <a:lnTo>
                  <a:pt x="11048" y="3505"/>
                </a:lnTo>
                <a:lnTo>
                  <a:pt x="10756" y="3578"/>
                </a:lnTo>
                <a:lnTo>
                  <a:pt x="10464" y="3675"/>
                </a:lnTo>
                <a:lnTo>
                  <a:pt x="10245" y="3797"/>
                </a:lnTo>
                <a:lnTo>
                  <a:pt x="10099" y="3918"/>
                </a:lnTo>
                <a:lnTo>
                  <a:pt x="10074" y="3943"/>
                </a:lnTo>
                <a:lnTo>
                  <a:pt x="10099" y="3943"/>
                </a:lnTo>
                <a:lnTo>
                  <a:pt x="10391" y="3918"/>
                </a:lnTo>
                <a:lnTo>
                  <a:pt x="10683" y="3870"/>
                </a:lnTo>
                <a:lnTo>
                  <a:pt x="10975" y="3821"/>
                </a:lnTo>
                <a:lnTo>
                  <a:pt x="11291" y="3773"/>
                </a:lnTo>
                <a:lnTo>
                  <a:pt x="11364" y="3773"/>
                </a:lnTo>
                <a:lnTo>
                  <a:pt x="11583" y="3967"/>
                </a:lnTo>
                <a:lnTo>
                  <a:pt x="11778" y="4186"/>
                </a:lnTo>
                <a:lnTo>
                  <a:pt x="11388" y="4210"/>
                </a:lnTo>
                <a:lnTo>
                  <a:pt x="10829" y="4259"/>
                </a:lnTo>
                <a:lnTo>
                  <a:pt x="10561" y="4283"/>
                </a:lnTo>
                <a:lnTo>
                  <a:pt x="10318" y="4381"/>
                </a:lnTo>
                <a:lnTo>
                  <a:pt x="10293" y="4405"/>
                </a:lnTo>
                <a:lnTo>
                  <a:pt x="10293" y="4429"/>
                </a:lnTo>
                <a:lnTo>
                  <a:pt x="10318" y="4454"/>
                </a:lnTo>
                <a:lnTo>
                  <a:pt x="10585" y="4527"/>
                </a:lnTo>
                <a:lnTo>
                  <a:pt x="11705" y="4527"/>
                </a:lnTo>
                <a:lnTo>
                  <a:pt x="11997" y="4502"/>
                </a:lnTo>
                <a:lnTo>
                  <a:pt x="12216" y="4867"/>
                </a:lnTo>
                <a:lnTo>
                  <a:pt x="11851" y="4867"/>
                </a:lnTo>
                <a:lnTo>
                  <a:pt x="11267" y="4892"/>
                </a:lnTo>
                <a:lnTo>
                  <a:pt x="10658" y="4940"/>
                </a:lnTo>
                <a:lnTo>
                  <a:pt x="10634" y="4940"/>
                </a:lnTo>
                <a:lnTo>
                  <a:pt x="10634" y="4965"/>
                </a:lnTo>
                <a:lnTo>
                  <a:pt x="10634" y="4989"/>
                </a:lnTo>
                <a:lnTo>
                  <a:pt x="10658" y="5013"/>
                </a:lnTo>
                <a:lnTo>
                  <a:pt x="10902" y="5086"/>
                </a:lnTo>
                <a:lnTo>
                  <a:pt x="11169" y="5111"/>
                </a:lnTo>
                <a:lnTo>
                  <a:pt x="12021" y="5111"/>
                </a:lnTo>
                <a:lnTo>
                  <a:pt x="12362" y="5135"/>
                </a:lnTo>
                <a:lnTo>
                  <a:pt x="12556" y="5622"/>
                </a:lnTo>
                <a:lnTo>
                  <a:pt x="11461" y="5622"/>
                </a:lnTo>
                <a:lnTo>
                  <a:pt x="11291" y="5646"/>
                </a:lnTo>
                <a:lnTo>
                  <a:pt x="11145" y="5695"/>
                </a:lnTo>
                <a:lnTo>
                  <a:pt x="10999" y="5768"/>
                </a:lnTo>
                <a:lnTo>
                  <a:pt x="10975" y="5792"/>
                </a:lnTo>
                <a:lnTo>
                  <a:pt x="10999" y="5841"/>
                </a:lnTo>
                <a:lnTo>
                  <a:pt x="11267" y="5889"/>
                </a:lnTo>
                <a:lnTo>
                  <a:pt x="11534" y="5889"/>
                </a:lnTo>
                <a:lnTo>
                  <a:pt x="12070" y="5914"/>
                </a:lnTo>
                <a:lnTo>
                  <a:pt x="12654" y="5938"/>
                </a:lnTo>
                <a:lnTo>
                  <a:pt x="12702" y="6060"/>
                </a:lnTo>
                <a:lnTo>
                  <a:pt x="12727" y="6181"/>
                </a:lnTo>
                <a:lnTo>
                  <a:pt x="12386" y="6181"/>
                </a:lnTo>
                <a:lnTo>
                  <a:pt x="11729" y="6254"/>
                </a:lnTo>
                <a:lnTo>
                  <a:pt x="11413" y="6279"/>
                </a:lnTo>
                <a:lnTo>
                  <a:pt x="11121" y="6352"/>
                </a:lnTo>
                <a:lnTo>
                  <a:pt x="11096" y="6352"/>
                </a:lnTo>
                <a:lnTo>
                  <a:pt x="11096" y="6376"/>
                </a:lnTo>
                <a:lnTo>
                  <a:pt x="11096" y="6400"/>
                </a:lnTo>
                <a:lnTo>
                  <a:pt x="11121" y="6425"/>
                </a:lnTo>
                <a:lnTo>
                  <a:pt x="11388" y="6473"/>
                </a:lnTo>
                <a:lnTo>
                  <a:pt x="11656" y="6498"/>
                </a:lnTo>
                <a:lnTo>
                  <a:pt x="12508" y="6498"/>
                </a:lnTo>
                <a:lnTo>
                  <a:pt x="12824" y="6522"/>
                </a:lnTo>
                <a:lnTo>
                  <a:pt x="12873" y="6838"/>
                </a:lnTo>
                <a:lnTo>
                  <a:pt x="12556" y="6838"/>
                </a:lnTo>
                <a:lnTo>
                  <a:pt x="12240" y="6863"/>
                </a:lnTo>
                <a:lnTo>
                  <a:pt x="11753" y="6887"/>
                </a:lnTo>
                <a:lnTo>
                  <a:pt x="11510" y="6911"/>
                </a:lnTo>
                <a:lnTo>
                  <a:pt x="11267" y="6936"/>
                </a:lnTo>
                <a:lnTo>
                  <a:pt x="11242" y="6936"/>
                </a:lnTo>
                <a:lnTo>
                  <a:pt x="11242" y="6960"/>
                </a:lnTo>
                <a:lnTo>
                  <a:pt x="11242" y="7009"/>
                </a:lnTo>
                <a:lnTo>
                  <a:pt x="11267" y="7009"/>
                </a:lnTo>
                <a:lnTo>
                  <a:pt x="11461" y="7082"/>
                </a:lnTo>
                <a:lnTo>
                  <a:pt x="11680" y="7130"/>
                </a:lnTo>
                <a:lnTo>
                  <a:pt x="12727" y="7130"/>
                </a:lnTo>
                <a:lnTo>
                  <a:pt x="12921" y="7106"/>
                </a:lnTo>
                <a:lnTo>
                  <a:pt x="12994" y="7593"/>
                </a:lnTo>
                <a:lnTo>
                  <a:pt x="12994" y="7593"/>
                </a:lnTo>
                <a:lnTo>
                  <a:pt x="12848" y="7568"/>
                </a:lnTo>
                <a:lnTo>
                  <a:pt x="12702" y="7568"/>
                </a:lnTo>
                <a:lnTo>
                  <a:pt x="12435" y="7593"/>
                </a:lnTo>
                <a:lnTo>
                  <a:pt x="11997" y="7593"/>
                </a:lnTo>
                <a:lnTo>
                  <a:pt x="11778" y="7617"/>
                </a:lnTo>
                <a:lnTo>
                  <a:pt x="11559" y="7690"/>
                </a:lnTo>
                <a:lnTo>
                  <a:pt x="11534" y="7690"/>
                </a:lnTo>
                <a:lnTo>
                  <a:pt x="11534" y="7739"/>
                </a:lnTo>
                <a:lnTo>
                  <a:pt x="11534" y="7763"/>
                </a:lnTo>
                <a:lnTo>
                  <a:pt x="11559" y="7787"/>
                </a:lnTo>
                <a:lnTo>
                  <a:pt x="11778" y="7836"/>
                </a:lnTo>
                <a:lnTo>
                  <a:pt x="11997" y="7860"/>
                </a:lnTo>
                <a:lnTo>
                  <a:pt x="12435" y="7860"/>
                </a:lnTo>
                <a:lnTo>
                  <a:pt x="12702" y="7885"/>
                </a:lnTo>
                <a:lnTo>
                  <a:pt x="12848" y="7885"/>
                </a:lnTo>
                <a:lnTo>
                  <a:pt x="12994" y="7860"/>
                </a:lnTo>
                <a:lnTo>
                  <a:pt x="12994" y="7909"/>
                </a:lnTo>
                <a:lnTo>
                  <a:pt x="12994" y="8250"/>
                </a:lnTo>
                <a:lnTo>
                  <a:pt x="12873" y="8201"/>
                </a:lnTo>
                <a:lnTo>
                  <a:pt x="12775" y="8201"/>
                </a:lnTo>
                <a:lnTo>
                  <a:pt x="12532" y="8177"/>
                </a:lnTo>
                <a:lnTo>
                  <a:pt x="12094" y="8177"/>
                </a:lnTo>
                <a:lnTo>
                  <a:pt x="11875" y="8201"/>
                </a:lnTo>
                <a:lnTo>
                  <a:pt x="11656" y="8250"/>
                </a:lnTo>
                <a:lnTo>
                  <a:pt x="11656" y="8274"/>
                </a:lnTo>
                <a:lnTo>
                  <a:pt x="11632" y="8298"/>
                </a:lnTo>
                <a:lnTo>
                  <a:pt x="11656" y="8298"/>
                </a:lnTo>
                <a:lnTo>
                  <a:pt x="11656" y="8323"/>
                </a:lnTo>
                <a:lnTo>
                  <a:pt x="12045" y="8396"/>
                </a:lnTo>
                <a:lnTo>
                  <a:pt x="12410" y="8444"/>
                </a:lnTo>
                <a:lnTo>
                  <a:pt x="12702" y="8469"/>
                </a:lnTo>
                <a:lnTo>
                  <a:pt x="12824" y="8493"/>
                </a:lnTo>
                <a:lnTo>
                  <a:pt x="12970" y="8469"/>
                </a:lnTo>
                <a:lnTo>
                  <a:pt x="12873" y="8858"/>
                </a:lnTo>
                <a:lnTo>
                  <a:pt x="12654" y="8809"/>
                </a:lnTo>
                <a:lnTo>
                  <a:pt x="12483" y="8785"/>
                </a:lnTo>
                <a:lnTo>
                  <a:pt x="12264" y="8736"/>
                </a:lnTo>
                <a:lnTo>
                  <a:pt x="11826" y="8736"/>
                </a:lnTo>
                <a:lnTo>
                  <a:pt x="11607" y="8809"/>
                </a:lnTo>
                <a:lnTo>
                  <a:pt x="11583" y="8834"/>
                </a:lnTo>
                <a:lnTo>
                  <a:pt x="11583" y="8858"/>
                </a:lnTo>
                <a:lnTo>
                  <a:pt x="11583" y="8882"/>
                </a:lnTo>
                <a:lnTo>
                  <a:pt x="11851" y="8882"/>
                </a:lnTo>
                <a:lnTo>
                  <a:pt x="12094" y="8931"/>
                </a:lnTo>
                <a:lnTo>
                  <a:pt x="12556" y="9053"/>
                </a:lnTo>
                <a:lnTo>
                  <a:pt x="12775" y="9126"/>
                </a:lnTo>
                <a:lnTo>
                  <a:pt x="12654" y="9345"/>
                </a:lnTo>
                <a:lnTo>
                  <a:pt x="12508" y="9296"/>
                </a:lnTo>
                <a:lnTo>
                  <a:pt x="12313" y="9272"/>
                </a:lnTo>
                <a:lnTo>
                  <a:pt x="12143" y="9223"/>
                </a:lnTo>
                <a:lnTo>
                  <a:pt x="11972" y="9199"/>
                </a:lnTo>
                <a:lnTo>
                  <a:pt x="11607" y="9199"/>
                </a:lnTo>
                <a:lnTo>
                  <a:pt x="11583" y="9223"/>
                </a:lnTo>
                <a:lnTo>
                  <a:pt x="11583" y="9247"/>
                </a:lnTo>
                <a:lnTo>
                  <a:pt x="11583" y="9272"/>
                </a:lnTo>
                <a:lnTo>
                  <a:pt x="11924" y="9418"/>
                </a:lnTo>
                <a:lnTo>
                  <a:pt x="12240" y="9564"/>
                </a:lnTo>
                <a:lnTo>
                  <a:pt x="12532" y="9637"/>
                </a:lnTo>
                <a:lnTo>
                  <a:pt x="12337" y="9929"/>
                </a:lnTo>
                <a:lnTo>
                  <a:pt x="12337" y="9977"/>
                </a:lnTo>
                <a:lnTo>
                  <a:pt x="12167" y="9904"/>
                </a:lnTo>
                <a:lnTo>
                  <a:pt x="11997" y="9880"/>
                </a:lnTo>
                <a:lnTo>
                  <a:pt x="11802" y="9831"/>
                </a:lnTo>
                <a:lnTo>
                  <a:pt x="11242" y="9831"/>
                </a:lnTo>
                <a:lnTo>
                  <a:pt x="11218" y="9856"/>
                </a:lnTo>
                <a:lnTo>
                  <a:pt x="11218" y="9880"/>
                </a:lnTo>
                <a:lnTo>
                  <a:pt x="11242" y="9880"/>
                </a:lnTo>
                <a:lnTo>
                  <a:pt x="11534" y="10002"/>
                </a:lnTo>
                <a:lnTo>
                  <a:pt x="11851" y="10123"/>
                </a:lnTo>
                <a:lnTo>
                  <a:pt x="12167" y="10245"/>
                </a:lnTo>
                <a:lnTo>
                  <a:pt x="11972" y="10513"/>
                </a:lnTo>
                <a:lnTo>
                  <a:pt x="11826" y="10488"/>
                </a:lnTo>
                <a:lnTo>
                  <a:pt x="11413" y="10391"/>
                </a:lnTo>
                <a:lnTo>
                  <a:pt x="11023" y="10342"/>
                </a:lnTo>
                <a:lnTo>
                  <a:pt x="10975" y="10342"/>
                </a:lnTo>
                <a:lnTo>
                  <a:pt x="10975" y="10367"/>
                </a:lnTo>
                <a:lnTo>
                  <a:pt x="10975" y="10391"/>
                </a:lnTo>
                <a:lnTo>
                  <a:pt x="10999" y="10440"/>
                </a:lnTo>
                <a:lnTo>
                  <a:pt x="11145" y="10537"/>
                </a:lnTo>
                <a:lnTo>
                  <a:pt x="11315" y="10610"/>
                </a:lnTo>
                <a:lnTo>
                  <a:pt x="11632" y="10732"/>
                </a:lnTo>
                <a:lnTo>
                  <a:pt x="11802" y="10780"/>
                </a:lnTo>
                <a:lnTo>
                  <a:pt x="11656" y="10999"/>
                </a:lnTo>
                <a:lnTo>
                  <a:pt x="11510" y="10951"/>
                </a:lnTo>
                <a:lnTo>
                  <a:pt x="11364" y="10926"/>
                </a:lnTo>
                <a:lnTo>
                  <a:pt x="11072" y="10853"/>
                </a:lnTo>
                <a:lnTo>
                  <a:pt x="10950" y="10853"/>
                </a:lnTo>
                <a:lnTo>
                  <a:pt x="10804" y="10902"/>
                </a:lnTo>
                <a:lnTo>
                  <a:pt x="10780" y="10926"/>
                </a:lnTo>
                <a:lnTo>
                  <a:pt x="10756" y="10951"/>
                </a:lnTo>
                <a:lnTo>
                  <a:pt x="10756" y="10999"/>
                </a:lnTo>
                <a:lnTo>
                  <a:pt x="10780" y="11048"/>
                </a:lnTo>
                <a:lnTo>
                  <a:pt x="10902" y="11121"/>
                </a:lnTo>
                <a:lnTo>
                  <a:pt x="11023" y="11170"/>
                </a:lnTo>
                <a:lnTo>
                  <a:pt x="11267" y="11243"/>
                </a:lnTo>
                <a:lnTo>
                  <a:pt x="11461" y="11291"/>
                </a:lnTo>
                <a:lnTo>
                  <a:pt x="11242" y="11583"/>
                </a:lnTo>
                <a:lnTo>
                  <a:pt x="11072" y="11535"/>
                </a:lnTo>
                <a:lnTo>
                  <a:pt x="10877" y="11535"/>
                </a:lnTo>
                <a:lnTo>
                  <a:pt x="10683" y="11583"/>
                </a:lnTo>
                <a:lnTo>
                  <a:pt x="10658" y="11608"/>
                </a:lnTo>
                <a:lnTo>
                  <a:pt x="10683" y="11632"/>
                </a:lnTo>
                <a:lnTo>
                  <a:pt x="10829" y="11681"/>
                </a:lnTo>
                <a:lnTo>
                  <a:pt x="10975" y="11729"/>
                </a:lnTo>
                <a:lnTo>
                  <a:pt x="11096" y="11778"/>
                </a:lnTo>
                <a:lnTo>
                  <a:pt x="10877" y="12143"/>
                </a:lnTo>
                <a:lnTo>
                  <a:pt x="10829" y="12118"/>
                </a:lnTo>
                <a:lnTo>
                  <a:pt x="10658" y="12045"/>
                </a:lnTo>
                <a:lnTo>
                  <a:pt x="10561" y="11997"/>
                </a:lnTo>
                <a:lnTo>
                  <a:pt x="10464" y="11972"/>
                </a:lnTo>
                <a:lnTo>
                  <a:pt x="10439" y="11997"/>
                </a:lnTo>
                <a:lnTo>
                  <a:pt x="10439" y="12045"/>
                </a:lnTo>
                <a:lnTo>
                  <a:pt x="10488" y="12118"/>
                </a:lnTo>
                <a:lnTo>
                  <a:pt x="10585" y="12191"/>
                </a:lnTo>
                <a:lnTo>
                  <a:pt x="10756" y="12313"/>
                </a:lnTo>
                <a:lnTo>
                  <a:pt x="10561" y="12654"/>
                </a:lnTo>
                <a:lnTo>
                  <a:pt x="10415" y="12629"/>
                </a:lnTo>
                <a:lnTo>
                  <a:pt x="10172" y="12629"/>
                </a:lnTo>
                <a:lnTo>
                  <a:pt x="10026" y="12654"/>
                </a:lnTo>
                <a:lnTo>
                  <a:pt x="10026" y="12678"/>
                </a:lnTo>
                <a:lnTo>
                  <a:pt x="10026" y="12702"/>
                </a:lnTo>
                <a:lnTo>
                  <a:pt x="10245" y="12800"/>
                </a:lnTo>
                <a:lnTo>
                  <a:pt x="10439" y="12897"/>
                </a:lnTo>
                <a:lnTo>
                  <a:pt x="10196" y="13384"/>
                </a:lnTo>
                <a:lnTo>
                  <a:pt x="9880" y="13384"/>
                </a:lnTo>
                <a:lnTo>
                  <a:pt x="9904" y="13432"/>
                </a:lnTo>
                <a:lnTo>
                  <a:pt x="10147" y="13505"/>
                </a:lnTo>
                <a:lnTo>
                  <a:pt x="10074" y="13700"/>
                </a:lnTo>
                <a:lnTo>
                  <a:pt x="10026" y="13895"/>
                </a:lnTo>
                <a:lnTo>
                  <a:pt x="9953" y="14284"/>
                </a:lnTo>
                <a:lnTo>
                  <a:pt x="9880" y="14673"/>
                </a:lnTo>
                <a:lnTo>
                  <a:pt x="9807" y="15087"/>
                </a:lnTo>
                <a:lnTo>
                  <a:pt x="9101" y="15111"/>
                </a:lnTo>
                <a:lnTo>
                  <a:pt x="9247" y="14673"/>
                </a:lnTo>
                <a:lnTo>
                  <a:pt x="9344" y="14235"/>
                </a:lnTo>
                <a:lnTo>
                  <a:pt x="9539" y="13359"/>
                </a:lnTo>
                <a:lnTo>
                  <a:pt x="9734" y="12459"/>
                </a:lnTo>
                <a:lnTo>
                  <a:pt x="9855" y="12021"/>
                </a:lnTo>
                <a:lnTo>
                  <a:pt x="9977" y="11583"/>
                </a:lnTo>
                <a:lnTo>
                  <a:pt x="10269" y="10659"/>
                </a:lnTo>
                <a:lnTo>
                  <a:pt x="10537" y="9734"/>
                </a:lnTo>
                <a:lnTo>
                  <a:pt x="10658" y="9320"/>
                </a:lnTo>
                <a:lnTo>
                  <a:pt x="10756" y="8858"/>
                </a:lnTo>
                <a:lnTo>
                  <a:pt x="10780" y="8639"/>
                </a:lnTo>
                <a:lnTo>
                  <a:pt x="10780" y="8396"/>
                </a:lnTo>
                <a:lnTo>
                  <a:pt x="10756" y="8177"/>
                </a:lnTo>
                <a:lnTo>
                  <a:pt x="10707" y="7958"/>
                </a:lnTo>
                <a:lnTo>
                  <a:pt x="10683" y="7933"/>
                </a:lnTo>
                <a:lnTo>
                  <a:pt x="10634" y="7933"/>
                </a:lnTo>
                <a:lnTo>
                  <a:pt x="10610" y="7958"/>
                </a:lnTo>
                <a:lnTo>
                  <a:pt x="10537" y="8177"/>
                </a:lnTo>
                <a:lnTo>
                  <a:pt x="10464" y="8420"/>
                </a:lnTo>
                <a:lnTo>
                  <a:pt x="10366" y="8882"/>
                </a:lnTo>
                <a:lnTo>
                  <a:pt x="10293" y="9369"/>
                </a:lnTo>
                <a:lnTo>
                  <a:pt x="10172" y="9831"/>
                </a:lnTo>
                <a:lnTo>
                  <a:pt x="9904" y="10756"/>
                </a:lnTo>
                <a:lnTo>
                  <a:pt x="9588" y="11656"/>
                </a:lnTo>
                <a:lnTo>
                  <a:pt x="9466" y="12094"/>
                </a:lnTo>
                <a:lnTo>
                  <a:pt x="9369" y="12532"/>
                </a:lnTo>
                <a:lnTo>
                  <a:pt x="9174" y="13384"/>
                </a:lnTo>
                <a:lnTo>
                  <a:pt x="8979" y="14260"/>
                </a:lnTo>
                <a:lnTo>
                  <a:pt x="8858" y="14698"/>
                </a:lnTo>
                <a:lnTo>
                  <a:pt x="8736" y="15111"/>
                </a:lnTo>
                <a:lnTo>
                  <a:pt x="8128" y="15136"/>
                </a:lnTo>
                <a:lnTo>
                  <a:pt x="7519" y="15087"/>
                </a:lnTo>
                <a:lnTo>
                  <a:pt x="7179" y="15063"/>
                </a:lnTo>
                <a:lnTo>
                  <a:pt x="7154" y="15038"/>
                </a:lnTo>
                <a:lnTo>
                  <a:pt x="7081" y="14698"/>
                </a:lnTo>
                <a:lnTo>
                  <a:pt x="7033" y="14357"/>
                </a:lnTo>
                <a:lnTo>
                  <a:pt x="6935" y="13651"/>
                </a:lnTo>
                <a:lnTo>
                  <a:pt x="6765" y="12605"/>
                </a:lnTo>
                <a:lnTo>
                  <a:pt x="6570" y="11583"/>
                </a:lnTo>
                <a:lnTo>
                  <a:pt x="6230" y="9880"/>
                </a:lnTo>
                <a:lnTo>
                  <a:pt x="6060" y="9028"/>
                </a:lnTo>
                <a:lnTo>
                  <a:pt x="5841" y="8177"/>
                </a:lnTo>
                <a:lnTo>
                  <a:pt x="5816" y="8152"/>
                </a:lnTo>
                <a:lnTo>
                  <a:pt x="5768" y="8128"/>
                </a:lnTo>
                <a:lnTo>
                  <a:pt x="5743" y="8128"/>
                </a:lnTo>
                <a:lnTo>
                  <a:pt x="5695" y="8152"/>
                </a:lnTo>
                <a:lnTo>
                  <a:pt x="5646" y="8298"/>
                </a:lnTo>
                <a:lnTo>
                  <a:pt x="5646" y="8420"/>
                </a:lnTo>
                <a:lnTo>
                  <a:pt x="5646" y="8542"/>
                </a:lnTo>
                <a:lnTo>
                  <a:pt x="5646" y="8663"/>
                </a:lnTo>
                <a:lnTo>
                  <a:pt x="5719" y="8931"/>
                </a:lnTo>
                <a:lnTo>
                  <a:pt x="5768" y="9199"/>
                </a:lnTo>
                <a:lnTo>
                  <a:pt x="5865" y="9734"/>
                </a:lnTo>
                <a:lnTo>
                  <a:pt x="5962" y="10245"/>
                </a:lnTo>
                <a:lnTo>
                  <a:pt x="6035" y="10780"/>
                </a:lnTo>
                <a:lnTo>
                  <a:pt x="6133" y="11316"/>
                </a:lnTo>
                <a:lnTo>
                  <a:pt x="6327" y="12337"/>
                </a:lnTo>
                <a:lnTo>
                  <a:pt x="6522" y="13384"/>
                </a:lnTo>
                <a:lnTo>
                  <a:pt x="6570" y="13773"/>
                </a:lnTo>
                <a:lnTo>
                  <a:pt x="6619" y="14211"/>
                </a:lnTo>
                <a:lnTo>
                  <a:pt x="6668" y="14625"/>
                </a:lnTo>
                <a:lnTo>
                  <a:pt x="6716" y="14819"/>
                </a:lnTo>
                <a:lnTo>
                  <a:pt x="6765" y="15014"/>
                </a:lnTo>
                <a:lnTo>
                  <a:pt x="6497" y="15038"/>
                </a:lnTo>
                <a:lnTo>
                  <a:pt x="6473" y="14625"/>
                </a:lnTo>
                <a:lnTo>
                  <a:pt x="6400" y="14235"/>
                </a:lnTo>
                <a:lnTo>
                  <a:pt x="6279" y="13846"/>
                </a:lnTo>
                <a:lnTo>
                  <a:pt x="6133" y="13481"/>
                </a:lnTo>
                <a:lnTo>
                  <a:pt x="5938" y="13116"/>
                </a:lnTo>
                <a:lnTo>
                  <a:pt x="5743" y="12775"/>
                </a:lnTo>
                <a:lnTo>
                  <a:pt x="5281" y="12070"/>
                </a:lnTo>
                <a:lnTo>
                  <a:pt x="4746" y="11267"/>
                </a:lnTo>
                <a:lnTo>
                  <a:pt x="4210" y="10415"/>
                </a:lnTo>
                <a:lnTo>
                  <a:pt x="3967" y="9977"/>
                </a:lnTo>
                <a:lnTo>
                  <a:pt x="3724" y="9539"/>
                </a:lnTo>
                <a:lnTo>
                  <a:pt x="3529" y="9077"/>
                </a:lnTo>
                <a:lnTo>
                  <a:pt x="3359" y="8615"/>
                </a:lnTo>
                <a:lnTo>
                  <a:pt x="3286" y="8396"/>
                </a:lnTo>
                <a:lnTo>
                  <a:pt x="3261" y="8152"/>
                </a:lnTo>
                <a:lnTo>
                  <a:pt x="3237" y="7909"/>
                </a:lnTo>
                <a:lnTo>
                  <a:pt x="3237" y="7666"/>
                </a:lnTo>
                <a:lnTo>
                  <a:pt x="3261" y="7155"/>
                </a:lnTo>
                <a:lnTo>
                  <a:pt x="3310" y="6668"/>
                </a:lnTo>
                <a:lnTo>
                  <a:pt x="3334" y="6376"/>
                </a:lnTo>
                <a:lnTo>
                  <a:pt x="3407" y="6108"/>
                </a:lnTo>
                <a:lnTo>
                  <a:pt x="3480" y="5841"/>
                </a:lnTo>
                <a:lnTo>
                  <a:pt x="3578" y="5597"/>
                </a:lnTo>
                <a:lnTo>
                  <a:pt x="3699" y="5354"/>
                </a:lnTo>
                <a:lnTo>
                  <a:pt x="3845" y="5111"/>
                </a:lnTo>
                <a:lnTo>
                  <a:pt x="4016" y="4892"/>
                </a:lnTo>
                <a:lnTo>
                  <a:pt x="4186" y="4673"/>
                </a:lnTo>
                <a:lnTo>
                  <a:pt x="4648" y="4162"/>
                </a:lnTo>
                <a:lnTo>
                  <a:pt x="5062" y="3748"/>
                </a:lnTo>
                <a:lnTo>
                  <a:pt x="5403" y="3432"/>
                </a:lnTo>
                <a:lnTo>
                  <a:pt x="5743" y="3189"/>
                </a:lnTo>
                <a:lnTo>
                  <a:pt x="6060" y="3018"/>
                </a:lnTo>
                <a:lnTo>
                  <a:pt x="6352" y="2872"/>
                </a:lnTo>
                <a:lnTo>
                  <a:pt x="6668" y="2775"/>
                </a:lnTo>
                <a:lnTo>
                  <a:pt x="6984" y="2702"/>
                </a:lnTo>
                <a:lnTo>
                  <a:pt x="7276" y="2653"/>
                </a:lnTo>
                <a:lnTo>
                  <a:pt x="7568" y="2629"/>
                </a:lnTo>
                <a:lnTo>
                  <a:pt x="7860" y="2605"/>
                </a:lnTo>
                <a:close/>
                <a:moveTo>
                  <a:pt x="6716" y="15525"/>
                </a:moveTo>
                <a:lnTo>
                  <a:pt x="6619" y="15720"/>
                </a:lnTo>
                <a:lnTo>
                  <a:pt x="6352" y="16158"/>
                </a:lnTo>
                <a:lnTo>
                  <a:pt x="6279" y="16109"/>
                </a:lnTo>
                <a:lnTo>
                  <a:pt x="6230" y="16060"/>
                </a:lnTo>
                <a:lnTo>
                  <a:pt x="6206" y="15963"/>
                </a:lnTo>
                <a:lnTo>
                  <a:pt x="6206" y="15866"/>
                </a:lnTo>
                <a:lnTo>
                  <a:pt x="6206" y="15768"/>
                </a:lnTo>
                <a:lnTo>
                  <a:pt x="6230" y="15695"/>
                </a:lnTo>
                <a:lnTo>
                  <a:pt x="6279" y="15598"/>
                </a:lnTo>
                <a:lnTo>
                  <a:pt x="6327" y="15549"/>
                </a:lnTo>
                <a:lnTo>
                  <a:pt x="6595" y="15525"/>
                </a:lnTo>
                <a:close/>
                <a:moveTo>
                  <a:pt x="6887" y="15525"/>
                </a:moveTo>
                <a:lnTo>
                  <a:pt x="7276" y="15549"/>
                </a:lnTo>
                <a:lnTo>
                  <a:pt x="7641" y="15598"/>
                </a:lnTo>
                <a:lnTo>
                  <a:pt x="8225" y="15647"/>
                </a:lnTo>
                <a:lnTo>
                  <a:pt x="8809" y="15671"/>
                </a:lnTo>
                <a:lnTo>
                  <a:pt x="8541" y="15963"/>
                </a:lnTo>
                <a:lnTo>
                  <a:pt x="8298" y="16255"/>
                </a:lnTo>
                <a:lnTo>
                  <a:pt x="7909" y="16231"/>
                </a:lnTo>
                <a:lnTo>
                  <a:pt x="8249" y="15744"/>
                </a:lnTo>
                <a:lnTo>
                  <a:pt x="8249" y="15720"/>
                </a:lnTo>
                <a:lnTo>
                  <a:pt x="8225" y="15695"/>
                </a:lnTo>
                <a:lnTo>
                  <a:pt x="8201" y="15671"/>
                </a:lnTo>
                <a:lnTo>
                  <a:pt x="8176" y="15695"/>
                </a:lnTo>
                <a:lnTo>
                  <a:pt x="7690" y="16231"/>
                </a:lnTo>
                <a:lnTo>
                  <a:pt x="7179" y="16182"/>
                </a:lnTo>
                <a:lnTo>
                  <a:pt x="7325" y="15939"/>
                </a:lnTo>
                <a:lnTo>
                  <a:pt x="7471" y="15671"/>
                </a:lnTo>
                <a:lnTo>
                  <a:pt x="7471" y="15647"/>
                </a:lnTo>
                <a:lnTo>
                  <a:pt x="7446" y="15622"/>
                </a:lnTo>
                <a:lnTo>
                  <a:pt x="7422" y="15647"/>
                </a:lnTo>
                <a:lnTo>
                  <a:pt x="7203" y="15890"/>
                </a:lnTo>
                <a:lnTo>
                  <a:pt x="6935" y="16182"/>
                </a:lnTo>
                <a:lnTo>
                  <a:pt x="6741" y="16206"/>
                </a:lnTo>
                <a:lnTo>
                  <a:pt x="6570" y="16255"/>
                </a:lnTo>
                <a:lnTo>
                  <a:pt x="6668" y="16060"/>
                </a:lnTo>
                <a:lnTo>
                  <a:pt x="6814" y="15817"/>
                </a:lnTo>
                <a:lnTo>
                  <a:pt x="6862" y="15671"/>
                </a:lnTo>
                <a:lnTo>
                  <a:pt x="6887" y="15525"/>
                </a:lnTo>
                <a:close/>
                <a:moveTo>
                  <a:pt x="9661" y="15622"/>
                </a:moveTo>
                <a:lnTo>
                  <a:pt x="9734" y="15671"/>
                </a:lnTo>
                <a:lnTo>
                  <a:pt x="9807" y="15695"/>
                </a:lnTo>
                <a:lnTo>
                  <a:pt x="9953" y="15695"/>
                </a:lnTo>
                <a:lnTo>
                  <a:pt x="9782" y="15793"/>
                </a:lnTo>
                <a:lnTo>
                  <a:pt x="9661" y="15939"/>
                </a:lnTo>
                <a:lnTo>
                  <a:pt x="9539" y="16085"/>
                </a:lnTo>
                <a:lnTo>
                  <a:pt x="9417" y="16279"/>
                </a:lnTo>
                <a:lnTo>
                  <a:pt x="9271" y="16279"/>
                </a:lnTo>
                <a:lnTo>
                  <a:pt x="9612" y="15817"/>
                </a:lnTo>
                <a:lnTo>
                  <a:pt x="9612" y="15793"/>
                </a:lnTo>
                <a:lnTo>
                  <a:pt x="9612" y="15768"/>
                </a:lnTo>
                <a:lnTo>
                  <a:pt x="9563" y="15768"/>
                </a:lnTo>
                <a:lnTo>
                  <a:pt x="9320" y="16012"/>
                </a:lnTo>
                <a:lnTo>
                  <a:pt x="9077" y="16255"/>
                </a:lnTo>
                <a:lnTo>
                  <a:pt x="8517" y="16255"/>
                </a:lnTo>
                <a:lnTo>
                  <a:pt x="8882" y="15720"/>
                </a:lnTo>
                <a:lnTo>
                  <a:pt x="8906" y="15695"/>
                </a:lnTo>
                <a:lnTo>
                  <a:pt x="8882" y="15671"/>
                </a:lnTo>
                <a:lnTo>
                  <a:pt x="9271" y="15671"/>
                </a:lnTo>
                <a:lnTo>
                  <a:pt x="9661" y="15622"/>
                </a:lnTo>
                <a:close/>
                <a:moveTo>
                  <a:pt x="10074" y="15768"/>
                </a:moveTo>
                <a:lnTo>
                  <a:pt x="10074" y="15841"/>
                </a:lnTo>
                <a:lnTo>
                  <a:pt x="10099" y="15939"/>
                </a:lnTo>
                <a:lnTo>
                  <a:pt x="10074" y="16060"/>
                </a:lnTo>
                <a:lnTo>
                  <a:pt x="10050" y="16182"/>
                </a:lnTo>
                <a:lnTo>
                  <a:pt x="9977" y="16304"/>
                </a:lnTo>
                <a:lnTo>
                  <a:pt x="9758" y="16279"/>
                </a:lnTo>
                <a:lnTo>
                  <a:pt x="9880" y="16012"/>
                </a:lnTo>
                <a:lnTo>
                  <a:pt x="9977" y="15890"/>
                </a:lnTo>
                <a:lnTo>
                  <a:pt x="10074" y="15768"/>
                </a:lnTo>
                <a:close/>
                <a:moveTo>
                  <a:pt x="6522" y="16571"/>
                </a:moveTo>
                <a:lnTo>
                  <a:pt x="6595" y="16620"/>
                </a:lnTo>
                <a:lnTo>
                  <a:pt x="6424" y="16888"/>
                </a:lnTo>
                <a:lnTo>
                  <a:pt x="6376" y="17034"/>
                </a:lnTo>
                <a:lnTo>
                  <a:pt x="6327" y="17180"/>
                </a:lnTo>
                <a:lnTo>
                  <a:pt x="6254" y="17082"/>
                </a:lnTo>
                <a:lnTo>
                  <a:pt x="6230" y="16985"/>
                </a:lnTo>
                <a:lnTo>
                  <a:pt x="6206" y="16912"/>
                </a:lnTo>
                <a:lnTo>
                  <a:pt x="6230" y="16815"/>
                </a:lnTo>
                <a:lnTo>
                  <a:pt x="6254" y="16839"/>
                </a:lnTo>
                <a:lnTo>
                  <a:pt x="6303" y="16839"/>
                </a:lnTo>
                <a:lnTo>
                  <a:pt x="6352" y="16815"/>
                </a:lnTo>
                <a:lnTo>
                  <a:pt x="6376" y="16766"/>
                </a:lnTo>
                <a:lnTo>
                  <a:pt x="6424" y="16596"/>
                </a:lnTo>
                <a:lnTo>
                  <a:pt x="6449" y="16596"/>
                </a:lnTo>
                <a:lnTo>
                  <a:pt x="6522" y="16571"/>
                </a:lnTo>
                <a:close/>
                <a:moveTo>
                  <a:pt x="7884" y="16693"/>
                </a:moveTo>
                <a:lnTo>
                  <a:pt x="7957" y="16717"/>
                </a:lnTo>
                <a:lnTo>
                  <a:pt x="7787" y="16985"/>
                </a:lnTo>
                <a:lnTo>
                  <a:pt x="7617" y="17253"/>
                </a:lnTo>
                <a:lnTo>
                  <a:pt x="7592" y="17326"/>
                </a:lnTo>
                <a:lnTo>
                  <a:pt x="7300" y="17326"/>
                </a:lnTo>
                <a:lnTo>
                  <a:pt x="7398" y="17107"/>
                </a:lnTo>
                <a:lnTo>
                  <a:pt x="7519" y="16888"/>
                </a:lnTo>
                <a:lnTo>
                  <a:pt x="7617" y="16717"/>
                </a:lnTo>
                <a:lnTo>
                  <a:pt x="7884" y="16693"/>
                </a:lnTo>
                <a:close/>
                <a:moveTo>
                  <a:pt x="8225" y="16717"/>
                </a:moveTo>
                <a:lnTo>
                  <a:pt x="8736" y="16742"/>
                </a:lnTo>
                <a:lnTo>
                  <a:pt x="8541" y="17034"/>
                </a:lnTo>
                <a:lnTo>
                  <a:pt x="8371" y="17326"/>
                </a:lnTo>
                <a:lnTo>
                  <a:pt x="7909" y="17326"/>
                </a:lnTo>
                <a:lnTo>
                  <a:pt x="7933" y="17277"/>
                </a:lnTo>
                <a:lnTo>
                  <a:pt x="8225" y="16717"/>
                </a:lnTo>
                <a:close/>
                <a:moveTo>
                  <a:pt x="9223" y="16742"/>
                </a:moveTo>
                <a:lnTo>
                  <a:pt x="8979" y="17350"/>
                </a:lnTo>
                <a:lnTo>
                  <a:pt x="8663" y="17350"/>
                </a:lnTo>
                <a:lnTo>
                  <a:pt x="8979" y="16742"/>
                </a:lnTo>
                <a:close/>
                <a:moveTo>
                  <a:pt x="9928" y="16742"/>
                </a:moveTo>
                <a:lnTo>
                  <a:pt x="9661" y="17253"/>
                </a:lnTo>
                <a:lnTo>
                  <a:pt x="9612" y="17350"/>
                </a:lnTo>
                <a:lnTo>
                  <a:pt x="9320" y="17350"/>
                </a:lnTo>
                <a:lnTo>
                  <a:pt x="9563" y="16742"/>
                </a:lnTo>
                <a:close/>
                <a:moveTo>
                  <a:pt x="10147" y="16839"/>
                </a:moveTo>
                <a:lnTo>
                  <a:pt x="10220" y="16961"/>
                </a:lnTo>
                <a:lnTo>
                  <a:pt x="10245" y="17107"/>
                </a:lnTo>
                <a:lnTo>
                  <a:pt x="10220" y="17228"/>
                </a:lnTo>
                <a:lnTo>
                  <a:pt x="10147" y="17350"/>
                </a:lnTo>
                <a:lnTo>
                  <a:pt x="9928" y="17350"/>
                </a:lnTo>
                <a:lnTo>
                  <a:pt x="9953" y="17277"/>
                </a:lnTo>
                <a:lnTo>
                  <a:pt x="10050" y="17082"/>
                </a:lnTo>
                <a:lnTo>
                  <a:pt x="10147" y="16839"/>
                </a:lnTo>
                <a:close/>
                <a:moveTo>
                  <a:pt x="6862" y="16693"/>
                </a:moveTo>
                <a:lnTo>
                  <a:pt x="7081" y="16717"/>
                </a:lnTo>
                <a:lnTo>
                  <a:pt x="7300" y="16717"/>
                </a:lnTo>
                <a:lnTo>
                  <a:pt x="7106" y="17009"/>
                </a:lnTo>
                <a:lnTo>
                  <a:pt x="6935" y="17326"/>
                </a:lnTo>
                <a:lnTo>
                  <a:pt x="6741" y="17350"/>
                </a:lnTo>
                <a:lnTo>
                  <a:pt x="6570" y="17399"/>
                </a:lnTo>
                <a:lnTo>
                  <a:pt x="6619" y="17204"/>
                </a:lnTo>
                <a:lnTo>
                  <a:pt x="6692" y="17034"/>
                </a:lnTo>
                <a:lnTo>
                  <a:pt x="6862" y="16693"/>
                </a:lnTo>
                <a:close/>
                <a:moveTo>
                  <a:pt x="6473" y="17618"/>
                </a:moveTo>
                <a:lnTo>
                  <a:pt x="6643" y="17691"/>
                </a:lnTo>
                <a:lnTo>
                  <a:pt x="6814" y="17715"/>
                </a:lnTo>
                <a:lnTo>
                  <a:pt x="6789" y="17910"/>
                </a:lnTo>
                <a:lnTo>
                  <a:pt x="6765" y="18080"/>
                </a:lnTo>
                <a:lnTo>
                  <a:pt x="6643" y="17983"/>
                </a:lnTo>
                <a:lnTo>
                  <a:pt x="6546" y="17861"/>
                </a:lnTo>
                <a:lnTo>
                  <a:pt x="6352" y="17642"/>
                </a:lnTo>
                <a:lnTo>
                  <a:pt x="6376" y="17618"/>
                </a:lnTo>
                <a:lnTo>
                  <a:pt x="6424" y="17642"/>
                </a:lnTo>
                <a:lnTo>
                  <a:pt x="6473" y="17618"/>
                </a:lnTo>
                <a:close/>
                <a:moveTo>
                  <a:pt x="7398" y="17739"/>
                </a:moveTo>
                <a:lnTo>
                  <a:pt x="7300" y="18031"/>
                </a:lnTo>
                <a:lnTo>
                  <a:pt x="7252" y="18177"/>
                </a:lnTo>
                <a:lnTo>
                  <a:pt x="7252" y="18299"/>
                </a:lnTo>
                <a:lnTo>
                  <a:pt x="7008" y="18202"/>
                </a:lnTo>
                <a:lnTo>
                  <a:pt x="7154" y="17739"/>
                </a:lnTo>
                <a:close/>
                <a:moveTo>
                  <a:pt x="8833" y="17715"/>
                </a:moveTo>
                <a:lnTo>
                  <a:pt x="8785" y="17837"/>
                </a:lnTo>
                <a:lnTo>
                  <a:pt x="8736" y="17983"/>
                </a:lnTo>
                <a:lnTo>
                  <a:pt x="8712" y="18104"/>
                </a:lnTo>
                <a:lnTo>
                  <a:pt x="8736" y="18153"/>
                </a:lnTo>
                <a:lnTo>
                  <a:pt x="8736" y="18202"/>
                </a:lnTo>
                <a:lnTo>
                  <a:pt x="8809" y="18250"/>
                </a:lnTo>
                <a:lnTo>
                  <a:pt x="8882" y="18250"/>
                </a:lnTo>
                <a:lnTo>
                  <a:pt x="8931" y="18226"/>
                </a:lnTo>
                <a:lnTo>
                  <a:pt x="9004" y="18153"/>
                </a:lnTo>
                <a:lnTo>
                  <a:pt x="9125" y="17958"/>
                </a:lnTo>
                <a:lnTo>
                  <a:pt x="9198" y="17739"/>
                </a:lnTo>
                <a:lnTo>
                  <a:pt x="9393" y="17739"/>
                </a:lnTo>
                <a:lnTo>
                  <a:pt x="9369" y="17861"/>
                </a:lnTo>
                <a:lnTo>
                  <a:pt x="9369" y="18007"/>
                </a:lnTo>
                <a:lnTo>
                  <a:pt x="9125" y="18153"/>
                </a:lnTo>
                <a:lnTo>
                  <a:pt x="8833" y="18275"/>
                </a:lnTo>
                <a:lnTo>
                  <a:pt x="8566" y="18372"/>
                </a:lnTo>
                <a:lnTo>
                  <a:pt x="8249" y="18421"/>
                </a:lnTo>
                <a:lnTo>
                  <a:pt x="8274" y="18275"/>
                </a:lnTo>
                <a:lnTo>
                  <a:pt x="8371" y="17983"/>
                </a:lnTo>
                <a:lnTo>
                  <a:pt x="8468" y="17715"/>
                </a:lnTo>
                <a:close/>
                <a:moveTo>
                  <a:pt x="8176" y="17715"/>
                </a:moveTo>
                <a:lnTo>
                  <a:pt x="8030" y="18056"/>
                </a:lnTo>
                <a:lnTo>
                  <a:pt x="7957" y="18250"/>
                </a:lnTo>
                <a:lnTo>
                  <a:pt x="7933" y="18445"/>
                </a:lnTo>
                <a:lnTo>
                  <a:pt x="7738" y="18421"/>
                </a:lnTo>
                <a:lnTo>
                  <a:pt x="7568" y="18396"/>
                </a:lnTo>
                <a:lnTo>
                  <a:pt x="7568" y="18226"/>
                </a:lnTo>
                <a:lnTo>
                  <a:pt x="7641" y="17983"/>
                </a:lnTo>
                <a:lnTo>
                  <a:pt x="7738" y="17715"/>
                </a:lnTo>
                <a:close/>
                <a:moveTo>
                  <a:pt x="8128" y="2094"/>
                </a:moveTo>
                <a:lnTo>
                  <a:pt x="7714" y="2142"/>
                </a:lnTo>
                <a:lnTo>
                  <a:pt x="7325" y="2191"/>
                </a:lnTo>
                <a:lnTo>
                  <a:pt x="6935" y="2264"/>
                </a:lnTo>
                <a:lnTo>
                  <a:pt x="6546" y="2386"/>
                </a:lnTo>
                <a:lnTo>
                  <a:pt x="6181" y="2507"/>
                </a:lnTo>
                <a:lnTo>
                  <a:pt x="5841" y="2653"/>
                </a:lnTo>
                <a:lnTo>
                  <a:pt x="5500" y="2824"/>
                </a:lnTo>
                <a:lnTo>
                  <a:pt x="5184" y="3018"/>
                </a:lnTo>
                <a:lnTo>
                  <a:pt x="4892" y="3237"/>
                </a:lnTo>
                <a:lnTo>
                  <a:pt x="4551" y="3554"/>
                </a:lnTo>
                <a:lnTo>
                  <a:pt x="4210" y="3918"/>
                </a:lnTo>
                <a:lnTo>
                  <a:pt x="3918" y="4332"/>
                </a:lnTo>
                <a:lnTo>
                  <a:pt x="3626" y="4746"/>
                </a:lnTo>
                <a:lnTo>
                  <a:pt x="3383" y="5159"/>
                </a:lnTo>
                <a:lnTo>
                  <a:pt x="3164" y="5549"/>
                </a:lnTo>
                <a:lnTo>
                  <a:pt x="3018" y="5889"/>
                </a:lnTo>
                <a:lnTo>
                  <a:pt x="2921" y="6157"/>
                </a:lnTo>
                <a:lnTo>
                  <a:pt x="2823" y="6595"/>
                </a:lnTo>
                <a:lnTo>
                  <a:pt x="2775" y="7057"/>
                </a:lnTo>
                <a:lnTo>
                  <a:pt x="2750" y="7495"/>
                </a:lnTo>
                <a:lnTo>
                  <a:pt x="2775" y="7958"/>
                </a:lnTo>
                <a:lnTo>
                  <a:pt x="2823" y="8396"/>
                </a:lnTo>
                <a:lnTo>
                  <a:pt x="2921" y="8834"/>
                </a:lnTo>
                <a:lnTo>
                  <a:pt x="3067" y="9272"/>
                </a:lnTo>
                <a:lnTo>
                  <a:pt x="3237" y="9685"/>
                </a:lnTo>
                <a:lnTo>
                  <a:pt x="3602" y="10367"/>
                </a:lnTo>
                <a:lnTo>
                  <a:pt x="3991" y="11024"/>
                </a:lnTo>
                <a:lnTo>
                  <a:pt x="4843" y="12337"/>
                </a:lnTo>
                <a:lnTo>
                  <a:pt x="5281" y="13019"/>
                </a:lnTo>
                <a:lnTo>
                  <a:pt x="5476" y="13384"/>
                </a:lnTo>
                <a:lnTo>
                  <a:pt x="5646" y="13724"/>
                </a:lnTo>
                <a:lnTo>
                  <a:pt x="5792" y="14089"/>
                </a:lnTo>
                <a:lnTo>
                  <a:pt x="5914" y="14454"/>
                </a:lnTo>
                <a:lnTo>
                  <a:pt x="5987" y="14844"/>
                </a:lnTo>
                <a:lnTo>
                  <a:pt x="5987" y="15282"/>
                </a:lnTo>
                <a:lnTo>
                  <a:pt x="5962" y="15379"/>
                </a:lnTo>
                <a:lnTo>
                  <a:pt x="5962" y="15428"/>
                </a:lnTo>
                <a:lnTo>
                  <a:pt x="5889" y="15525"/>
                </a:lnTo>
                <a:lnTo>
                  <a:pt x="5841" y="15647"/>
                </a:lnTo>
                <a:lnTo>
                  <a:pt x="5816" y="15768"/>
                </a:lnTo>
                <a:lnTo>
                  <a:pt x="5792" y="15914"/>
                </a:lnTo>
                <a:lnTo>
                  <a:pt x="5816" y="16036"/>
                </a:lnTo>
                <a:lnTo>
                  <a:pt x="5841" y="16158"/>
                </a:lnTo>
                <a:lnTo>
                  <a:pt x="5889" y="16279"/>
                </a:lnTo>
                <a:lnTo>
                  <a:pt x="5962" y="16377"/>
                </a:lnTo>
                <a:lnTo>
                  <a:pt x="5865" y="16474"/>
                </a:lnTo>
                <a:lnTo>
                  <a:pt x="5792" y="16620"/>
                </a:lnTo>
                <a:lnTo>
                  <a:pt x="5768" y="16766"/>
                </a:lnTo>
                <a:lnTo>
                  <a:pt x="5768" y="16912"/>
                </a:lnTo>
                <a:lnTo>
                  <a:pt x="5768" y="17058"/>
                </a:lnTo>
                <a:lnTo>
                  <a:pt x="5816" y="17204"/>
                </a:lnTo>
                <a:lnTo>
                  <a:pt x="5889" y="17350"/>
                </a:lnTo>
                <a:lnTo>
                  <a:pt x="5987" y="17472"/>
                </a:lnTo>
                <a:lnTo>
                  <a:pt x="5962" y="17496"/>
                </a:lnTo>
                <a:lnTo>
                  <a:pt x="5914" y="17618"/>
                </a:lnTo>
                <a:lnTo>
                  <a:pt x="5914" y="17715"/>
                </a:lnTo>
                <a:lnTo>
                  <a:pt x="5938" y="17837"/>
                </a:lnTo>
                <a:lnTo>
                  <a:pt x="5987" y="17934"/>
                </a:lnTo>
                <a:lnTo>
                  <a:pt x="6133" y="18129"/>
                </a:lnTo>
                <a:lnTo>
                  <a:pt x="6303" y="18299"/>
                </a:lnTo>
                <a:lnTo>
                  <a:pt x="6424" y="18421"/>
                </a:lnTo>
                <a:lnTo>
                  <a:pt x="6570" y="18518"/>
                </a:lnTo>
                <a:lnTo>
                  <a:pt x="6862" y="18688"/>
                </a:lnTo>
                <a:lnTo>
                  <a:pt x="7179" y="18810"/>
                </a:lnTo>
                <a:lnTo>
                  <a:pt x="7495" y="18859"/>
                </a:lnTo>
                <a:lnTo>
                  <a:pt x="7738" y="18883"/>
                </a:lnTo>
                <a:lnTo>
                  <a:pt x="7982" y="18883"/>
                </a:lnTo>
                <a:lnTo>
                  <a:pt x="8030" y="18956"/>
                </a:lnTo>
                <a:lnTo>
                  <a:pt x="8079" y="18980"/>
                </a:lnTo>
                <a:lnTo>
                  <a:pt x="8128" y="18980"/>
                </a:lnTo>
                <a:lnTo>
                  <a:pt x="8176" y="18956"/>
                </a:lnTo>
                <a:lnTo>
                  <a:pt x="8201" y="18907"/>
                </a:lnTo>
                <a:lnTo>
                  <a:pt x="8201" y="18883"/>
                </a:lnTo>
                <a:lnTo>
                  <a:pt x="8493" y="18834"/>
                </a:lnTo>
                <a:lnTo>
                  <a:pt x="8785" y="18761"/>
                </a:lnTo>
                <a:lnTo>
                  <a:pt x="9052" y="18664"/>
                </a:lnTo>
                <a:lnTo>
                  <a:pt x="9320" y="18542"/>
                </a:lnTo>
                <a:lnTo>
                  <a:pt x="9563" y="18396"/>
                </a:lnTo>
                <a:lnTo>
                  <a:pt x="9807" y="18226"/>
                </a:lnTo>
                <a:lnTo>
                  <a:pt x="10050" y="18056"/>
                </a:lnTo>
                <a:lnTo>
                  <a:pt x="10269" y="17837"/>
                </a:lnTo>
                <a:lnTo>
                  <a:pt x="10318" y="17764"/>
                </a:lnTo>
                <a:lnTo>
                  <a:pt x="10342" y="17691"/>
                </a:lnTo>
                <a:lnTo>
                  <a:pt x="10464" y="17593"/>
                </a:lnTo>
                <a:lnTo>
                  <a:pt x="10537" y="17447"/>
                </a:lnTo>
                <a:lnTo>
                  <a:pt x="10585" y="17301"/>
                </a:lnTo>
                <a:lnTo>
                  <a:pt x="10634" y="17107"/>
                </a:lnTo>
                <a:lnTo>
                  <a:pt x="10634" y="16936"/>
                </a:lnTo>
                <a:lnTo>
                  <a:pt x="10585" y="16742"/>
                </a:lnTo>
                <a:lnTo>
                  <a:pt x="10512" y="16596"/>
                </a:lnTo>
                <a:lnTo>
                  <a:pt x="10391" y="16474"/>
                </a:lnTo>
                <a:lnTo>
                  <a:pt x="10488" y="16255"/>
                </a:lnTo>
                <a:lnTo>
                  <a:pt x="10537" y="16036"/>
                </a:lnTo>
                <a:lnTo>
                  <a:pt x="10537" y="15817"/>
                </a:lnTo>
                <a:lnTo>
                  <a:pt x="10488" y="15574"/>
                </a:lnTo>
                <a:lnTo>
                  <a:pt x="10415" y="15476"/>
                </a:lnTo>
                <a:lnTo>
                  <a:pt x="10342" y="15379"/>
                </a:lnTo>
                <a:lnTo>
                  <a:pt x="10342" y="15306"/>
                </a:lnTo>
                <a:lnTo>
                  <a:pt x="10415" y="14965"/>
                </a:lnTo>
                <a:lnTo>
                  <a:pt x="10464" y="14625"/>
                </a:lnTo>
                <a:lnTo>
                  <a:pt x="10512" y="14284"/>
                </a:lnTo>
                <a:lnTo>
                  <a:pt x="10585" y="13943"/>
                </a:lnTo>
                <a:lnTo>
                  <a:pt x="10658" y="13700"/>
                </a:lnTo>
                <a:lnTo>
                  <a:pt x="10756" y="13457"/>
                </a:lnTo>
                <a:lnTo>
                  <a:pt x="10999" y="12994"/>
                </a:lnTo>
                <a:lnTo>
                  <a:pt x="11023" y="12970"/>
                </a:lnTo>
                <a:lnTo>
                  <a:pt x="11023" y="12946"/>
                </a:lnTo>
                <a:lnTo>
                  <a:pt x="11340" y="12459"/>
                </a:lnTo>
                <a:lnTo>
                  <a:pt x="11632" y="11972"/>
                </a:lnTo>
                <a:lnTo>
                  <a:pt x="12191" y="11194"/>
                </a:lnTo>
                <a:lnTo>
                  <a:pt x="12483" y="10780"/>
                </a:lnTo>
                <a:lnTo>
                  <a:pt x="12751" y="10367"/>
                </a:lnTo>
                <a:lnTo>
                  <a:pt x="12994" y="9953"/>
                </a:lnTo>
                <a:lnTo>
                  <a:pt x="13213" y="9515"/>
                </a:lnTo>
                <a:lnTo>
                  <a:pt x="13384" y="9053"/>
                </a:lnTo>
                <a:lnTo>
                  <a:pt x="13457" y="8809"/>
                </a:lnTo>
                <a:lnTo>
                  <a:pt x="13505" y="8590"/>
                </a:lnTo>
                <a:lnTo>
                  <a:pt x="13554" y="8152"/>
                </a:lnTo>
                <a:lnTo>
                  <a:pt x="13554" y="7714"/>
                </a:lnTo>
                <a:lnTo>
                  <a:pt x="13505" y="7276"/>
                </a:lnTo>
                <a:lnTo>
                  <a:pt x="13432" y="6838"/>
                </a:lnTo>
                <a:lnTo>
                  <a:pt x="13335" y="6400"/>
                </a:lnTo>
                <a:lnTo>
                  <a:pt x="13213" y="5962"/>
                </a:lnTo>
                <a:lnTo>
                  <a:pt x="12946" y="5135"/>
                </a:lnTo>
                <a:lnTo>
                  <a:pt x="12800" y="4770"/>
                </a:lnTo>
                <a:lnTo>
                  <a:pt x="12605" y="4429"/>
                </a:lnTo>
                <a:lnTo>
                  <a:pt x="12386" y="4113"/>
                </a:lnTo>
                <a:lnTo>
                  <a:pt x="12143" y="3797"/>
                </a:lnTo>
                <a:lnTo>
                  <a:pt x="12143" y="3773"/>
                </a:lnTo>
                <a:lnTo>
                  <a:pt x="12094" y="3675"/>
                </a:lnTo>
                <a:lnTo>
                  <a:pt x="12021" y="3602"/>
                </a:lnTo>
                <a:lnTo>
                  <a:pt x="11948" y="3554"/>
                </a:lnTo>
                <a:lnTo>
                  <a:pt x="11851" y="3505"/>
                </a:lnTo>
                <a:lnTo>
                  <a:pt x="11607" y="3286"/>
                </a:lnTo>
                <a:lnTo>
                  <a:pt x="11340" y="3091"/>
                </a:lnTo>
                <a:lnTo>
                  <a:pt x="11072" y="2897"/>
                </a:lnTo>
                <a:lnTo>
                  <a:pt x="10804" y="2726"/>
                </a:lnTo>
                <a:lnTo>
                  <a:pt x="10464" y="2556"/>
                </a:lnTo>
                <a:lnTo>
                  <a:pt x="10099" y="2386"/>
                </a:lnTo>
                <a:lnTo>
                  <a:pt x="9709" y="2264"/>
                </a:lnTo>
                <a:lnTo>
                  <a:pt x="9320" y="2191"/>
                </a:lnTo>
                <a:lnTo>
                  <a:pt x="8931" y="2142"/>
                </a:lnTo>
                <a:lnTo>
                  <a:pt x="8517" y="209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23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9"/>
          <p:cNvSpPr txBox="1">
            <a:spLocks noGrp="1"/>
          </p:cNvSpPr>
          <p:nvPr>
            <p:ph type="ctrTitle" idx="4294967295"/>
          </p:nvPr>
        </p:nvSpPr>
        <p:spPr>
          <a:xfrm>
            <a:off x="1275150" y="0"/>
            <a:ext cx="6593700" cy="125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hello!</a:t>
            </a:r>
            <a:endParaRPr sz="3600"/>
          </a:p>
        </p:txBody>
      </p:sp>
      <p:sp>
        <p:nvSpPr>
          <p:cNvPr id="83" name="Google Shape;83;p19"/>
          <p:cNvSpPr txBox="1">
            <a:spLocks noGrp="1"/>
          </p:cNvSpPr>
          <p:nvPr>
            <p:ph type="subTitle" idx="4294967295"/>
          </p:nvPr>
        </p:nvSpPr>
        <p:spPr>
          <a:xfrm>
            <a:off x="1275150" y="1320277"/>
            <a:ext cx="6593700" cy="27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FFFFFF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I am</a:t>
            </a:r>
            <a:endParaRPr b="1" dirty="0">
              <a:solidFill>
                <a:srgbClr val="FFFFFF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 b="1" dirty="0">
                <a:solidFill>
                  <a:srgbClr val="FFFFFF"/>
                </a:solidFill>
              </a:rPr>
              <a:t>Teacher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 b="1" dirty="0">
                <a:solidFill>
                  <a:srgbClr val="FFFFFF"/>
                </a:solidFill>
              </a:rPr>
              <a:t>DaHu</a:t>
            </a:r>
            <a:endParaRPr sz="5000" b="1" dirty="0">
              <a:solidFill>
                <a:srgbClr val="FFFFFF"/>
              </a:solidFill>
            </a:endParaRPr>
          </a:p>
        </p:txBody>
      </p:sp>
      <p:sp>
        <p:nvSpPr>
          <p:cNvPr id="84" name="Google Shape;84;p19"/>
          <p:cNvSpPr txBox="1">
            <a:spLocks noGrp="1"/>
          </p:cNvSpPr>
          <p:nvPr>
            <p:ph type="body" idx="4294967295"/>
          </p:nvPr>
        </p:nvSpPr>
        <p:spPr>
          <a:xfrm>
            <a:off x="596025" y="3976175"/>
            <a:ext cx="7952100" cy="112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800" dirty="0"/>
              <a:t>I am here because I love to give presentations. You can find me at </a:t>
            </a:r>
            <a:r>
              <a:rPr lang="en" sz="1800" b="1" i="1" dirty="0"/>
              <a:t>dahu21for.children@gmail.com</a:t>
            </a:r>
            <a:endParaRPr sz="1800" b="1" i="1" dirty="0"/>
          </a:p>
        </p:txBody>
      </p:sp>
      <p:sp>
        <p:nvSpPr>
          <p:cNvPr id="85" name="Google Shape;85;p19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3EE3F2-096A-4A00-A6C0-8C33EA4826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106" y="391884"/>
            <a:ext cx="2444320" cy="36925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14E36E1-31DA-4F6E-BA19-A0A7212E6E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2601" y="1193911"/>
            <a:ext cx="2352294" cy="23522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197507E-AB59-4581-B030-5358BC122E8C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0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</a:rPr>
              <a:t>BÀI HỌC SỐ 7</a:t>
            </a:r>
            <a:endParaRPr dirty="0"/>
          </a:p>
        </p:txBody>
      </p:sp>
      <p:sp>
        <p:nvSpPr>
          <p:cNvPr id="91" name="Google Shape;91;p20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Let’s start!</a:t>
            </a:r>
            <a:endParaRPr dirty="0"/>
          </a:p>
        </p:txBody>
      </p:sp>
      <p:sp>
        <p:nvSpPr>
          <p:cNvPr id="92" name="Google Shape;92;p20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C35A3E-79EB-44D3-A23E-6EF8CF3780F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675893-6E0F-4F14-82CA-DF5DDDF13400}"/>
              </a:ext>
            </a:extLst>
          </p:cNvPr>
          <p:cNvSpPr txBox="1"/>
          <p:nvPr/>
        </p:nvSpPr>
        <p:spPr>
          <a:xfrm>
            <a:off x="472440" y="320040"/>
            <a:ext cx="812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946FFDE-DDA4-457C-9027-81D4A45B7ED1}"/>
              </a:ext>
            </a:extLst>
          </p:cNvPr>
          <p:cNvSpPr/>
          <p:nvPr/>
        </p:nvSpPr>
        <p:spPr>
          <a:xfrm>
            <a:off x="747876" y="258549"/>
            <a:ext cx="7648248" cy="4770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5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GIÁO DỤC KỸ NĂNG XÃ HỘI CHO TRẺ MẦM NON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4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 dirty="0">
                <a:effectLst/>
                <a:latin typeface="Permanent Marker" panose="020B0604020202020204" charset="0"/>
                <a:ea typeface="Arial" panose="020B0604020202020204" pitchFamily="34" charset="0"/>
              </a:rPr>
              <a:t>TIẾN TRÌNH HỌC TẬP</a:t>
            </a:r>
            <a:endParaRPr sz="2500" dirty="0">
              <a:latin typeface="Permanent Marker" panose="020B0604020202020204" charset="0"/>
            </a:endParaRPr>
          </a:p>
        </p:txBody>
      </p:sp>
      <p:sp>
        <p:nvSpPr>
          <p:cNvPr id="220" name="Google Shape;220;p34"/>
          <p:cNvSpPr/>
          <p:nvPr/>
        </p:nvSpPr>
        <p:spPr>
          <a:xfrm>
            <a:off x="706120" y="1680162"/>
            <a:ext cx="3322320" cy="17831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859CB1">
              <a:alpha val="12310"/>
            </a:srgbClr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KỸ NĂNG GIAO TIẾP CỦA TRẺ MN</a:t>
            </a:r>
          </a:p>
        </p:txBody>
      </p:sp>
      <p:sp>
        <p:nvSpPr>
          <p:cNvPr id="223" name="Google Shape;223;p3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8F8EB7-EA15-4BDD-9459-FA76F8B65BDC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8" name="Google Shape;220;p34">
            <a:extLst>
              <a:ext uri="{FF2B5EF4-FFF2-40B4-BE49-F238E27FC236}">
                <a16:creationId xmlns:a16="http://schemas.microsoft.com/office/drawing/2014/main" id="{C8F52870-076F-4799-8C77-D2DC1B45E145}"/>
              </a:ext>
            </a:extLst>
          </p:cNvPr>
          <p:cNvSpPr/>
          <p:nvPr/>
        </p:nvSpPr>
        <p:spPr>
          <a:xfrm>
            <a:off x="4886960" y="1725882"/>
            <a:ext cx="3322320" cy="17831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859CB1">
              <a:alpha val="12310"/>
            </a:srgbClr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BIỆN PHÁP PHÁT TRIỂN KỸ NĂNG GIAO TIẾP CHO TRẺ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8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M</a:t>
            </a:r>
            <a:r>
              <a:rPr lang="en" dirty="0">
                <a:solidFill>
                  <a:schemeClr val="accent6">
                    <a:lumMod val="50000"/>
                  </a:schemeClr>
                </a:solidFill>
              </a:rPr>
              <a:t>ục tiêu của bài học</a:t>
            </a:r>
            <a:endParaRPr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0" name="Google Shape;150;p28"/>
          <p:cNvSpPr/>
          <p:nvPr/>
        </p:nvSpPr>
        <p:spPr>
          <a:xfrm>
            <a:off x="3955861" y="980441"/>
            <a:ext cx="4111179" cy="2939980"/>
          </a:xfrm>
          <a:prstGeom prst="ellipse">
            <a:avLst/>
          </a:prstGeom>
          <a:solidFill>
            <a:srgbClr val="0198AD">
              <a:alpha val="26150"/>
            </a:srgbClr>
          </a:solidFill>
          <a:ln w="28575" cap="rnd" cmpd="sng">
            <a:solidFill>
              <a:srgbClr val="FFFFFF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2.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Giúp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học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viên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mầm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non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qua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endParaRPr sz="1800" b="1" dirty="0">
              <a:solidFill>
                <a:schemeClr val="accent6">
                  <a:lumMod val="50000"/>
                </a:schemeClr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1" name="Google Shape;151;p28"/>
          <p:cNvSpPr/>
          <p:nvPr/>
        </p:nvSpPr>
        <p:spPr>
          <a:xfrm>
            <a:off x="457200" y="1459872"/>
            <a:ext cx="3322320" cy="2576915"/>
          </a:xfrm>
          <a:prstGeom prst="ellipse">
            <a:avLst/>
          </a:prstGeom>
          <a:solidFill>
            <a:srgbClr val="0198AD">
              <a:alpha val="26150"/>
            </a:srgbClr>
          </a:solidFill>
          <a:ln w="28575" cap="rnd" cmpd="sng">
            <a:solidFill>
              <a:srgbClr val="FFFFFF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algn="just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schemeClr val="accent6">
                  <a:lumMod val="50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1.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Giúp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học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viên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bày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mầm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non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Nam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/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1" dirty="0">
              <a:solidFill>
                <a:schemeClr val="accent6">
                  <a:lumMod val="50000"/>
                </a:schemeClr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3" name="Google Shape;153;p28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accent6">
                    <a:lumMod val="50000"/>
                  </a:schemeClr>
                </a:solidFill>
              </a:rPr>
              <a:t>5</a:t>
            </a:fld>
            <a:endParaRPr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326C33-B289-4F9D-850C-90DFB19D1ED9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/>
              <a:t>Tài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tham</a:t>
            </a:r>
            <a:r>
              <a:rPr lang="en-US" dirty="0"/>
              <a:t> </a:t>
            </a:r>
            <a:r>
              <a:rPr lang="en-US" dirty="0" err="1"/>
              <a:t>khảo</a:t>
            </a:r>
            <a:endParaRPr dirty="0"/>
          </a:p>
        </p:txBody>
      </p:sp>
      <p:sp>
        <p:nvSpPr>
          <p:cNvPr id="74" name="Google Shape;74;p18"/>
          <p:cNvSpPr txBox="1"/>
          <p:nvPr/>
        </p:nvSpPr>
        <p:spPr>
          <a:xfrm>
            <a:off x="121920" y="619439"/>
            <a:ext cx="8900160" cy="26520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1. Lê Bích Ngọc (2013), </a:t>
            </a:r>
            <a:r>
              <a:rPr lang="pt-BR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 dục kỹ năng sống cho trẻ mẫu giáo (bộ kỹ năng toàn tập dành cho sinh viên và giáo viên mầm non), </a:t>
            </a:r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Đại học Quốc gia Hà Nội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18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Nguyễn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Lộc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Kim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Thoa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– Phan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(2009)-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trị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sống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sống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xuất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Quốc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Gia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s-MX" sz="18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www.mamnon.com</a:t>
            </a:r>
            <a:endParaRPr lang="es-MX" sz="1800" u="sng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s-MX" sz="180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4. </a:t>
            </a:r>
            <a:r>
              <a:rPr lang="es-MX" sz="180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Nguyễn</a:t>
            </a:r>
            <a:r>
              <a:rPr lang="es-MX" sz="180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Thiều</a:t>
            </a:r>
            <a:r>
              <a:rPr lang="es-MX" sz="180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</a:t>
            </a:r>
            <a:r>
              <a:rPr lang="es-MX" sz="180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Hương</a:t>
            </a:r>
            <a:r>
              <a:rPr lang="es-MX" sz="180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(2019).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Tạp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bị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3/2019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77" name="Google Shape;77;p18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730426-9561-43B3-A483-DED2A44AF022}"/>
              </a:ext>
            </a:extLst>
          </p:cNvPr>
          <p:cNvSpPr txBox="1"/>
          <p:nvPr/>
        </p:nvSpPr>
        <p:spPr>
          <a:xfrm>
            <a:off x="6645910" y="479679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80681" y="645160"/>
            <a:ext cx="8976959" cy="26805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</a:pPr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 các tác giả </a:t>
            </a:r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Lê Bích Ngọc (2013), </a:t>
            </a:r>
            <a:r>
              <a:rPr lang="pt-BR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 dục kỹ năng sống cho trẻ mẫu giáo (bộ kỹ năng toàn tập dành cho sinh viên và giáo viên mầm non)</a:t>
            </a:r>
            <a:r>
              <a:rPr lang="pt-BR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Nguyễn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Lộc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Kim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Thoa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– Phan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(2009)-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trị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sống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sống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non:</a:t>
            </a:r>
          </a:p>
          <a:p>
            <a:pPr marL="0" marR="0" indent="228600" algn="just"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ngữ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ngữ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diễn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rõ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ràng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;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thúc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đẩy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hai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630670" y="4818551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73DE1A-BEE1-446A-90C7-2A28DDFB42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5593" y="2874983"/>
            <a:ext cx="3888107" cy="205292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16FAFE8-B147-4A02-A5D5-1FF194F0596D}"/>
              </a:ext>
            </a:extLst>
          </p:cNvPr>
          <p:cNvSpPr txBox="1"/>
          <p:nvPr/>
        </p:nvSpPr>
        <p:spPr>
          <a:xfrm>
            <a:off x="511810" y="4928056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2417B7A-93AE-44EC-9BB7-EF7426E67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 txBox="1">
            <a:spLocks noGrp="1"/>
          </p:cNvSpPr>
          <p:nvPr>
            <p:ph type="body" idx="1"/>
          </p:nvPr>
        </p:nvSpPr>
        <p:spPr>
          <a:xfrm>
            <a:off x="44274" y="920563"/>
            <a:ext cx="8913211" cy="416876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1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1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1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1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1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1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1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1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100" b="1" dirty="0">
              <a:solidFill>
                <a:srgbClr val="2F5496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Mức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độ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5 -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Mức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độ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xuất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sắc</a:t>
            </a:r>
            <a:endParaRPr lang="en-US" sz="2100" dirty="0">
              <a:solidFill>
                <a:srgbClr val="000000"/>
              </a:solidFill>
              <a:latin typeface="+mj-lt"/>
              <a:ea typeface="Times New Roman" panose="02020603050405020304" pitchFamily="18" charset="0"/>
            </a:endParaRPr>
          </a:p>
          <a:p>
            <a:pPr marL="0">
              <a:spcBef>
                <a:spcPts val="0"/>
              </a:spcBef>
            </a:pP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Mức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độ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4 -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Mức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độ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tốt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:</a:t>
            </a:r>
            <a:endParaRPr lang="en-US" sz="21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Mức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độ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3 -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Mức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độ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khá</a:t>
            </a:r>
            <a:endParaRPr lang="en-US" sz="2100" dirty="0">
              <a:solidFill>
                <a:srgbClr val="000000"/>
              </a:solidFill>
              <a:effectLst/>
              <a:latin typeface="+mj-lt"/>
              <a:ea typeface="Calibri" panose="020F0502020204030204" pitchFamily="34" charset="0"/>
            </a:endParaRPr>
          </a:p>
          <a:p>
            <a:pPr marL="0">
              <a:spcBef>
                <a:spcPts val="0"/>
              </a:spcBef>
            </a:pP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Mức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độ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2 -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Mức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độ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cơ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bản</a:t>
            </a:r>
            <a:endParaRPr lang="en-US" sz="2100" dirty="0">
              <a:solidFill>
                <a:srgbClr val="000000"/>
              </a:solidFill>
              <a:latin typeface="+mj-lt"/>
              <a:ea typeface="Calibri" panose="020F0502020204030204" pitchFamily="34" charset="0"/>
            </a:endParaRPr>
          </a:p>
          <a:p>
            <a:pPr marL="0">
              <a:spcBef>
                <a:spcPts val="0"/>
              </a:spcBef>
            </a:pP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Mức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độ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1 -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Mức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độ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kém</a:t>
            </a:r>
            <a:endParaRPr lang="en-US" sz="21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endParaRPr lang="en-US" sz="2100" dirty="0">
              <a:effectLst/>
              <a:latin typeface="+mj-lt"/>
              <a:ea typeface="Times New Roman" panose="02020603050405020304" pitchFamily="18" charset="0"/>
            </a:endParaRPr>
          </a:p>
        </p:txBody>
      </p:sp>
      <p:sp>
        <p:nvSpPr>
          <p:cNvPr id="105" name="Google Shape;105;p22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2514ED-44F3-4E32-92FB-57E90E4CB3B1}"/>
              </a:ext>
            </a:extLst>
          </p:cNvPr>
          <p:cNvSpPr txBox="1"/>
          <p:nvPr/>
        </p:nvSpPr>
        <p:spPr>
          <a:xfrm>
            <a:off x="6508750" y="48357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02D135CE-01D6-4517-8529-1201B6796E56}"/>
              </a:ext>
            </a:extLst>
          </p:cNvPr>
          <p:cNvSpPr txBox="1">
            <a:spLocks/>
          </p:cNvSpPr>
          <p:nvPr/>
        </p:nvSpPr>
        <p:spPr>
          <a:xfrm>
            <a:off x="386080" y="54173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vi-VN" dirty="0"/>
              <a:t>1.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giao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xử</a:t>
            </a:r>
            <a:endParaRPr lang="vi-VN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E820F8FB-58A4-6FC7-D5E6-9835DF6AB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2581" y="171450"/>
            <a:ext cx="6115050" cy="742950"/>
          </a:xfrm>
        </p:spPr>
        <p:txBody>
          <a:bodyPr/>
          <a:lstStyle/>
          <a:p>
            <a:pPr algn="ctr" eaLnBrk="1" hangingPunct="1"/>
            <a:r>
              <a:rPr lang="en-US" altLang="en-US" sz="3000">
                <a:solidFill>
                  <a:srgbClr val="0070C0"/>
                </a:solidFill>
              </a:rPr>
              <a:t>KHÁI NIỆM GIAO TIẾP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CA23AA3-3F1D-6674-EB03-846B221AB413}"/>
              </a:ext>
            </a:extLst>
          </p:cNvPr>
          <p:cNvGraphicFramePr>
            <a:graphicFrameLocks noGrp="1"/>
          </p:cNvGraphicFramePr>
          <p:nvPr>
            <p:ph sz="quarter" idx="1"/>
          </p:nvPr>
        </p:nvGraphicFramePr>
        <p:xfrm>
          <a:off x="1314450" y="1200150"/>
          <a:ext cx="6403086" cy="3771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931B5399-69C9-C1DD-4338-DE84F292B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2581" y="171450"/>
            <a:ext cx="6115050" cy="742950"/>
          </a:xfrm>
        </p:spPr>
        <p:txBody>
          <a:bodyPr/>
          <a:lstStyle/>
          <a:p>
            <a:pPr algn="ctr" eaLnBrk="1" hangingPunct="1"/>
            <a:r>
              <a:rPr lang="en-US" altLang="en-US" sz="3000">
                <a:solidFill>
                  <a:srgbClr val="0070C0"/>
                </a:solidFill>
              </a:rPr>
              <a:t>KHÁI NIỆM ỨNG XỬ</a:t>
            </a:r>
            <a:endParaRPr lang="en-US" altLang="en-US" sz="300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6904A79-B20A-B88A-C61E-62DFB8A834D2}"/>
              </a:ext>
            </a:extLst>
          </p:cNvPr>
          <p:cNvGraphicFramePr>
            <a:graphicFrameLocks noGrp="1"/>
          </p:cNvGraphicFramePr>
          <p:nvPr>
            <p:ph sz="quarter" idx="1"/>
          </p:nvPr>
        </p:nvGraphicFramePr>
        <p:xfrm>
          <a:off x="1314450" y="1200150"/>
          <a:ext cx="6686550" cy="3771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EBB80F-EDD4-4F3E-9C34-A25F68521FC5}"/>
              </a:ext>
            </a:extLst>
          </p:cNvPr>
          <p:cNvSpPr txBox="1"/>
          <p:nvPr/>
        </p:nvSpPr>
        <p:spPr>
          <a:xfrm>
            <a:off x="76199" y="2660456"/>
            <a:ext cx="8963289" cy="16158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mầm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non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Mời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xem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video: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 </a:t>
            </a:r>
            <a:endParaRPr lang="en-US" sz="18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https://www.youtube.com/watch?v=17-bNtbKyac</a:t>
            </a:r>
            <a:endParaRPr lang="en-US" sz="18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AF3BC75-E3A7-4648-B0EA-E0EE2DF242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7120" y="635217"/>
            <a:ext cx="3033304" cy="2025239"/>
          </a:xfrm>
          <a:prstGeom prst="rect">
            <a:avLst/>
          </a:prstGeom>
        </p:spPr>
      </p:pic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DBA00AED-830C-44B7-AF29-802C7FD21ED9}"/>
              </a:ext>
            </a:extLst>
          </p:cNvPr>
          <p:cNvSpPr txBox="1">
            <a:spLocks/>
          </p:cNvSpPr>
          <p:nvPr/>
        </p:nvSpPr>
        <p:spPr>
          <a:xfrm>
            <a:off x="-185420" y="-144971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2.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gaio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</a:t>
            </a:r>
            <a:endParaRPr lang="vi-VN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1BEAA3-1D00-4192-8B1E-ED1577CD78A3}"/>
              </a:ext>
            </a:extLst>
          </p:cNvPr>
          <p:cNvSpPr txBox="1"/>
          <p:nvPr/>
        </p:nvSpPr>
        <p:spPr>
          <a:xfrm>
            <a:off x="85666" y="732877"/>
            <a:ext cx="5690294" cy="39355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nhìn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trọng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rèn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luyện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sớm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rèn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luyện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tốt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giúp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ích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ngày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Ở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lứa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tuổi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non,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dẫn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rèn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luyện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này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thường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xuyên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giúp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thầy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bạn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bè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thân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Khi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tốt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chủ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hơn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trao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đổi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tin,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biết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bày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tỏ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nguyện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vọng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Giao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tốt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còn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mở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nhiều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nối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mối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mới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giúp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mở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rộng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mạng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lưới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mình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còn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chìa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khóa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trọng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mở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rèn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luyện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 </a:t>
            </a:r>
            <a:r>
              <a:rPr lang="en-US" sz="1400" u="sng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kỹ</a:t>
            </a:r>
            <a:r>
              <a:rPr lang="en-US" sz="14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 </a:t>
            </a:r>
            <a:r>
              <a:rPr lang="en-US" sz="1400" u="sng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năng</a:t>
            </a:r>
            <a:r>
              <a:rPr lang="en-US" sz="14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 </a:t>
            </a:r>
            <a:r>
              <a:rPr lang="en-US" sz="1400" u="sng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làm</a:t>
            </a:r>
            <a:r>
              <a:rPr lang="en-US" sz="14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 </a:t>
            </a:r>
            <a:r>
              <a:rPr lang="en-US" sz="1400" u="sng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việc</a:t>
            </a:r>
            <a:r>
              <a:rPr lang="en-US" sz="14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 </a:t>
            </a:r>
            <a:r>
              <a:rPr lang="en-US" sz="1400" u="sng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nhóm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... 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E03A524-16F0-45B8-83C1-B4C183FD03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5194" y="1290320"/>
            <a:ext cx="3153140" cy="210312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34B2EE6-EE3B-4969-9039-827EE008136B}"/>
              </a:ext>
            </a:extLst>
          </p:cNvPr>
          <p:cNvSpPr txBox="1"/>
          <p:nvPr/>
        </p:nvSpPr>
        <p:spPr>
          <a:xfrm>
            <a:off x="5704870" y="3393440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13" name="Google Shape;126;p25">
            <a:extLst>
              <a:ext uri="{FF2B5EF4-FFF2-40B4-BE49-F238E27FC236}">
                <a16:creationId xmlns:a16="http://schemas.microsoft.com/office/drawing/2014/main" id="{E207EF44-441F-4B10-BB4C-E773FE90893E}"/>
              </a:ext>
            </a:extLst>
          </p:cNvPr>
          <p:cNvSpPr txBox="1">
            <a:spLocks/>
          </p:cNvSpPr>
          <p:nvPr/>
        </p:nvSpPr>
        <p:spPr>
          <a:xfrm>
            <a:off x="-185420" y="0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 err="1"/>
              <a:t>Bối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KNGT Ở TRẺ MN</a:t>
            </a:r>
            <a:endParaRPr lang="vi-VN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86360" y="2257305"/>
            <a:ext cx="9057640" cy="236502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còn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ngữ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diễn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xúc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mắt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truyền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điệp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muốn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xúc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rèn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luyện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Càng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càng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Do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thầy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huynh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491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73DE1A-BEE1-446A-90C7-2A28DDFB42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9640" y="763266"/>
            <a:ext cx="2874704" cy="151784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16FAFE8-B147-4A02-A5D5-1FF194F0596D}"/>
              </a:ext>
            </a:extLst>
          </p:cNvPr>
          <p:cNvSpPr txBox="1"/>
          <p:nvPr/>
        </p:nvSpPr>
        <p:spPr>
          <a:xfrm>
            <a:off x="3185190" y="2257305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9" name="Google Shape;126;p25">
            <a:extLst>
              <a:ext uri="{FF2B5EF4-FFF2-40B4-BE49-F238E27FC236}">
                <a16:creationId xmlns:a16="http://schemas.microsoft.com/office/drawing/2014/main" id="{06B00720-CD6F-4A40-B9A1-87AF65E3F134}"/>
              </a:ext>
            </a:extLst>
          </p:cNvPr>
          <p:cNvSpPr txBox="1">
            <a:spLocks/>
          </p:cNvSpPr>
          <p:nvPr/>
        </p:nvSpPr>
        <p:spPr>
          <a:xfrm>
            <a:off x="497840" y="-32187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 err="1"/>
              <a:t>Bối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KNGT Ở TRẺ MN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5602607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1BEAA3-1D00-4192-8B1E-ED1577CD78A3}"/>
              </a:ext>
            </a:extLst>
          </p:cNvPr>
          <p:cNvSpPr txBox="1"/>
          <p:nvPr/>
        </p:nvSpPr>
        <p:spPr>
          <a:xfrm>
            <a:off x="49814" y="793750"/>
            <a:ext cx="8875746" cy="1983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lớn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ngữ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ôm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ấp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vuốt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ve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đấm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lặng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(gay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gắt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nghe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nghe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rõ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ta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muốn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truyền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gây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lầm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Giao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còn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thêm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cuộc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F9F22FD-CE67-4BC9-BD59-370727B28A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5593" y="2874983"/>
            <a:ext cx="3888107" cy="205292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7913437-B23C-44DF-B147-8AE2AAE49A7A}"/>
              </a:ext>
            </a:extLst>
          </p:cNvPr>
          <p:cNvSpPr txBox="1"/>
          <p:nvPr/>
        </p:nvSpPr>
        <p:spPr>
          <a:xfrm>
            <a:off x="511810" y="4928056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14" name="Google Shape;126;p25">
            <a:extLst>
              <a:ext uri="{FF2B5EF4-FFF2-40B4-BE49-F238E27FC236}">
                <a16:creationId xmlns:a16="http://schemas.microsoft.com/office/drawing/2014/main" id="{D104BB35-CBFC-4ED0-8390-27406C6FD7E9}"/>
              </a:ext>
            </a:extLst>
          </p:cNvPr>
          <p:cNvSpPr txBox="1">
            <a:spLocks/>
          </p:cNvSpPr>
          <p:nvPr/>
        </p:nvSpPr>
        <p:spPr>
          <a:xfrm>
            <a:off x="-185420" y="0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 err="1"/>
              <a:t>Vai</a:t>
            </a:r>
            <a:r>
              <a:rPr lang="en-US" dirty="0"/>
              <a:t> </a:t>
            </a:r>
            <a:r>
              <a:rPr lang="en-US" dirty="0" err="1"/>
              <a:t>trò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giao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trẻ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0626357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DA22F04-472D-4054-A36F-89783ABB282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15</a:t>
            </a:fld>
            <a:endParaRPr lang="en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764A75-2464-4406-AA6F-C0C4F6358800}"/>
              </a:ext>
            </a:extLst>
          </p:cNvPr>
          <p:cNvSpPr txBox="1"/>
          <p:nvPr/>
        </p:nvSpPr>
        <p:spPr>
          <a:xfrm>
            <a:off x="133350" y="394231"/>
            <a:ext cx="8877300" cy="21775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Đặc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biểu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đạt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860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bao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gồm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Gửi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điệp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rõ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ràng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tâm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đủ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ta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gửi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nhắn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-Quan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tâm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điệp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đang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gửi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6F4C4A-3D3A-4D93-9E75-24565C3BD8FB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864015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16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7335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717" y="24749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11B1C31-8CDB-4192-8A1A-755875E46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ĐẶC ĐIỂM KỸ NĂNG GIAO TIẾP CỦA TRẺ VÀ YÊU CẦU CẦN ĐẠT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749550" y="834778"/>
            <a:ext cx="6146799" cy="31952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latin typeface="Arial" panose="020B0604020202020204" pitchFamily="34" charset="0"/>
                <a:ea typeface="Calibri" panose="020F0502020204030204" pitchFamily="34" charset="0"/>
              </a:rPr>
              <a:t>C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rèn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luyện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đây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nghe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nghe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cẩn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đang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gửi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nhắn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ta 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nghe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loại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bỏ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ngoài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luồng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ta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đang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nói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Tắt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truyền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yêu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nhìn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ta 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ngồi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phòng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ta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ta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nói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1223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DA22F04-472D-4054-A36F-89783ABB282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17</a:t>
            </a:fld>
            <a:endParaRPr lang="en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764A75-2464-4406-AA6F-C0C4F6358800}"/>
              </a:ext>
            </a:extLst>
          </p:cNvPr>
          <p:cNvSpPr txBox="1"/>
          <p:nvPr/>
        </p:nvSpPr>
        <p:spPr>
          <a:xfrm>
            <a:off x="285750" y="2077801"/>
            <a:ext cx="8686800" cy="24298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kiểm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nghe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thấy.Yêu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lặp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ta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riêng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nghe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ta .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Nếu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hãy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nữa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Nếu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truyền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hãy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khen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– “Con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nghe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!”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mọi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thân.Hãy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ta , “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khuôn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mặt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nói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?”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“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thế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đang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?”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6F4C4A-3D3A-4D93-9E75-24565C3BD8FB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F66D9A-5632-404F-B3B9-08E37667E1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315" y="101912"/>
            <a:ext cx="3566069" cy="15281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19433D0-4DC3-42A5-A3BA-874B1CE28DEC}"/>
              </a:ext>
            </a:extLst>
          </p:cNvPr>
          <p:cNvSpPr txBox="1"/>
          <p:nvPr/>
        </p:nvSpPr>
        <p:spPr>
          <a:xfrm>
            <a:off x="3367406" y="1630034"/>
            <a:ext cx="47974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https://timviec365.vn/blog/ky-nang-la-gi-new7043.html</a:t>
            </a:r>
          </a:p>
        </p:txBody>
      </p:sp>
    </p:spTree>
    <p:extLst>
      <p:ext uri="{BB962C8B-B14F-4D97-AF65-F5344CB8AC3E}">
        <p14:creationId xmlns:p14="http://schemas.microsoft.com/office/powerpoint/2010/main" val="18170042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18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E067D2-27C9-4BA3-8FBF-FB91545055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4690" y="3393060"/>
            <a:ext cx="6064249" cy="146679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4905D4A-A462-49E2-83D2-23E253769C8F}"/>
              </a:ext>
            </a:extLst>
          </p:cNvPr>
          <p:cNvSpPr txBox="1"/>
          <p:nvPr/>
        </p:nvSpPr>
        <p:spPr>
          <a:xfrm>
            <a:off x="1454150" y="4847863"/>
            <a:ext cx="518795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https://timviec365.vn/blog/ky-nang-la-gi-new7043.html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7914A79-CC63-4A07-9E37-FE5E0EAC2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B3B270-CC62-71ED-473A-5D83C5B2544F}"/>
              </a:ext>
            </a:extLst>
          </p:cNvPr>
          <p:cNvSpPr txBox="1"/>
          <p:nvPr/>
        </p:nvSpPr>
        <p:spPr>
          <a:xfrm>
            <a:off x="622300" y="1562099"/>
            <a:ext cx="7207250" cy="9153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1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Mời</a:t>
            </a:r>
            <a:r>
              <a:rPr lang="en-US" sz="21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xem</a:t>
            </a:r>
            <a:r>
              <a:rPr lang="en-US" sz="21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video: </a:t>
            </a:r>
            <a:r>
              <a:rPr lang="en-US" sz="21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Dạy</a:t>
            </a:r>
            <a:r>
              <a:rPr lang="en-US" sz="21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bé</a:t>
            </a:r>
            <a:r>
              <a:rPr lang="en-US" sz="21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lễ</a:t>
            </a:r>
            <a:r>
              <a:rPr lang="en-US" sz="21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phép</a:t>
            </a:r>
            <a:r>
              <a:rPr lang="en-US" sz="21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21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chào</a:t>
            </a:r>
            <a:r>
              <a:rPr lang="en-US" sz="21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hỏi</a:t>
            </a:r>
            <a:endParaRPr lang="en-US" sz="2100" dirty="0">
              <a:effectLst/>
              <a:latin typeface="+mj-lt"/>
              <a:ea typeface="Calibri" panose="020F0502020204030204" pitchFamily="34" charset="0"/>
            </a:endParaRPr>
          </a:p>
          <a:p>
            <a:r>
              <a:rPr lang="en-US" sz="2100" b="1" i="1" u="sng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hlinkClick r:id="rId4"/>
              </a:rPr>
              <a:t>https://www.youtube.com/watch?v=mXThIpsP6QA</a:t>
            </a:r>
            <a:endParaRPr lang="en-US" sz="21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135969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5938520" y="4725670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19</a:t>
            </a:fld>
            <a:endParaRPr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3DF64AE-5CCA-4FFC-9F0A-999A00D29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400"/>
          </a:xfrm>
        </p:spPr>
        <p:txBody>
          <a:bodyPr/>
          <a:lstStyle/>
          <a:p>
            <a:r>
              <a:rPr lang="en-US" dirty="0"/>
              <a:t>THỰC TRẠNG VÀ MỘT SỐ BIỆN PHÁP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0FD058B-6AE0-D7B7-8589-AB8E1956B0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700762"/>
              </p:ext>
            </p:extLst>
          </p:nvPr>
        </p:nvGraphicFramePr>
        <p:xfrm>
          <a:off x="3097847" y="1333649"/>
          <a:ext cx="4425633" cy="3218500"/>
        </p:xfrm>
        <a:graphic>
          <a:graphicData uri="http://schemas.openxmlformats.org/drawingml/2006/table">
            <a:tbl>
              <a:tblPr firstRow="1" firstCol="1" bandRow="1">
                <a:tableStyleId>{03E3C8FF-8B87-4EE5-BC46-B188729109F7}</a:tableStyleId>
              </a:tblPr>
              <a:tblGrid>
                <a:gridCol w="573759">
                  <a:extLst>
                    <a:ext uri="{9D8B030D-6E8A-4147-A177-3AD203B41FA5}">
                      <a16:colId xmlns:a16="http://schemas.microsoft.com/office/drawing/2014/main" val="484099875"/>
                    </a:ext>
                  </a:extLst>
                </a:gridCol>
                <a:gridCol w="3037373">
                  <a:extLst>
                    <a:ext uri="{9D8B030D-6E8A-4147-A177-3AD203B41FA5}">
                      <a16:colId xmlns:a16="http://schemas.microsoft.com/office/drawing/2014/main" val="2294649558"/>
                    </a:ext>
                  </a:extLst>
                </a:gridCol>
                <a:gridCol w="814501">
                  <a:extLst>
                    <a:ext uri="{9D8B030D-6E8A-4147-A177-3AD203B41FA5}">
                      <a16:colId xmlns:a16="http://schemas.microsoft.com/office/drawing/2014/main" val="1988159571"/>
                    </a:ext>
                  </a:extLst>
                </a:gridCol>
              </a:tblGrid>
              <a:tr h="5900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STT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19050" marB="1905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NỘI DUNG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19050" marB="1905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Tỉ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lệ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%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19050" marB="19050" anchor="ctr"/>
                </a:tc>
                <a:extLst>
                  <a:ext uri="{0D108BD9-81ED-4DB2-BD59-A6C34878D82A}">
                    <a16:rowId xmlns:a16="http://schemas.microsoft.com/office/drawing/2014/main" val="2700178026"/>
                  </a:ext>
                </a:extLst>
              </a:tr>
              <a:tr h="590042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19050" marB="190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Trẻ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mạnh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dạn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chủ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động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chào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hỏi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cô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và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chúng</a:t>
                      </a:r>
                      <a:r>
                        <a:rPr lang="en-US" sz="1400" dirty="0">
                          <a:effectLst/>
                        </a:rPr>
                        <a:t> ta  </a:t>
                      </a:r>
                      <a:r>
                        <a:rPr lang="en-US" sz="1400" dirty="0" err="1">
                          <a:effectLst/>
                        </a:rPr>
                        <a:t>khi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đến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lớp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19050" marB="190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58%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19050" marB="19050" anchor="ctr"/>
                </a:tc>
                <a:extLst>
                  <a:ext uri="{0D108BD9-81ED-4DB2-BD59-A6C34878D82A}">
                    <a16:rowId xmlns:a16="http://schemas.microsoft.com/office/drawing/2014/main" val="2358238235"/>
                  </a:ext>
                </a:extLst>
              </a:tr>
              <a:tr h="590042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19050" marB="190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Trẻ biết thể hiện nhu cầu, cảm xúc của của bản thân tại lớp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19050" marB="190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51%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19050" marB="19050" anchor="ctr"/>
                </a:tc>
                <a:extLst>
                  <a:ext uri="{0D108BD9-81ED-4DB2-BD59-A6C34878D82A}">
                    <a16:rowId xmlns:a16="http://schemas.microsoft.com/office/drawing/2014/main" val="3694603973"/>
                  </a:ext>
                </a:extLst>
              </a:tr>
              <a:tr h="590042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19050" marB="190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Trẻ biết thể hiện những cử chỉ khi giao tiếp.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19050" marB="190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63%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19050" marB="19050" anchor="ctr"/>
                </a:tc>
                <a:extLst>
                  <a:ext uri="{0D108BD9-81ED-4DB2-BD59-A6C34878D82A}">
                    <a16:rowId xmlns:a16="http://schemas.microsoft.com/office/drawing/2014/main" val="3932995534"/>
                  </a:ext>
                </a:extLst>
              </a:tr>
              <a:tr h="590042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19050" marB="190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Trẻ biết lắng nghe người khác nói và trả lời lại người khác đúng ý.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19050" marB="190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59%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19050" marB="19050" anchor="ctr"/>
                </a:tc>
                <a:extLst>
                  <a:ext uri="{0D108BD9-81ED-4DB2-BD59-A6C34878D82A}">
                    <a16:rowId xmlns:a16="http://schemas.microsoft.com/office/drawing/2014/main" val="128779407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4155E861-E219-440C-C3A4-6E21E8517BB4}"/>
              </a:ext>
            </a:extLst>
          </p:cNvPr>
          <p:cNvSpPr txBox="1"/>
          <p:nvPr/>
        </p:nvSpPr>
        <p:spPr>
          <a:xfrm>
            <a:off x="216852" y="476249"/>
            <a:ext cx="8834437" cy="1089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MX" sz="150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 </a:t>
            </a:r>
            <a:r>
              <a:rPr lang="es-MX" sz="150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Nguyễn</a:t>
            </a:r>
            <a:r>
              <a:rPr lang="es-MX" sz="150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Thiều</a:t>
            </a:r>
            <a:r>
              <a:rPr lang="es-MX" sz="150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</a:t>
            </a:r>
            <a:r>
              <a:rPr lang="es-MX" sz="150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Hương</a:t>
            </a:r>
            <a:r>
              <a:rPr lang="es-MX" sz="150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(2019).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Kết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quả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khảo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sát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khả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ngay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đầu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năm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3-6 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tuổi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tại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86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MN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phân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bổ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tại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3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miền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bắc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Trung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Nam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tại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Việt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Nam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thực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hiện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năm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2019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5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sau</a:t>
            </a:r>
            <a:r>
              <a:rPr lang="en-US" sz="15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endParaRPr lang="en-US" sz="15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6450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5938520" y="4725670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20</a:t>
            </a:fld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447A03-E008-48A5-B89E-25312A448444}"/>
              </a:ext>
            </a:extLst>
          </p:cNvPr>
          <p:cNvSpPr txBox="1"/>
          <p:nvPr/>
        </p:nvSpPr>
        <p:spPr>
          <a:xfrm>
            <a:off x="660400" y="935880"/>
            <a:ext cx="8813800" cy="904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Mời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xem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video: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Mạnh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https://www.youtube.com/watch?v=fqf1Eewq3SU&amp;t=3s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5E17C55-8D01-4EED-A7CE-2C4AFAF8F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F9696B-4B54-ABA5-1D16-17036306C6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0983" y="2457153"/>
            <a:ext cx="3888107" cy="205292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2B7976-7BA5-EF8C-FDA9-81B6FB183366}"/>
              </a:ext>
            </a:extLst>
          </p:cNvPr>
          <p:cNvSpPr txBox="1"/>
          <p:nvPr/>
        </p:nvSpPr>
        <p:spPr>
          <a:xfrm>
            <a:off x="457200" y="4510226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</p:spTree>
    <p:extLst>
      <p:ext uri="{BB962C8B-B14F-4D97-AF65-F5344CB8AC3E}">
        <p14:creationId xmlns:p14="http://schemas.microsoft.com/office/powerpoint/2010/main" val="10496412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21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6" name="Google Shape;126;p25">
            <a:extLst>
              <a:ext uri="{FF2B5EF4-FFF2-40B4-BE49-F238E27FC236}">
                <a16:creationId xmlns:a16="http://schemas.microsoft.com/office/drawing/2014/main" id="{175B9F0A-A874-48D8-AECD-207570E97F9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-2222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biện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kn</a:t>
            </a:r>
            <a:r>
              <a:rPr lang="en-US" dirty="0"/>
              <a:t> </a:t>
            </a:r>
            <a:r>
              <a:rPr lang="en-US" dirty="0" err="1"/>
              <a:t>giao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trẻ</a:t>
            </a:r>
            <a:endParaRPr lang="vi-VN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D3185CE-7415-41BA-837C-6137B7DE4E51}"/>
              </a:ext>
            </a:extLst>
          </p:cNvPr>
          <p:cNvSpPr txBox="1"/>
          <p:nvPr/>
        </p:nvSpPr>
        <p:spPr>
          <a:xfrm>
            <a:off x="154781" y="667043"/>
            <a:ext cx="8834437" cy="29510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Nội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dung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biện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1: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môi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thân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thiện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trọng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môi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cởi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mở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nhàng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chủ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tâm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thế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nhõng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nhẽo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mếu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đứa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3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tuổi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chóng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đầy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khởi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rồi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vui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628114-28E8-1A70-0F8C-D63BF3184F61}"/>
              </a:ext>
            </a:extLst>
          </p:cNvPr>
          <p:cNvSpPr txBox="1"/>
          <p:nvPr/>
        </p:nvSpPr>
        <p:spPr>
          <a:xfrm>
            <a:off x="1454150" y="4847863"/>
            <a:ext cx="518795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https://timviec365.vn/blog/ky-nang-la-gi-new7043.html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68AAA85-54AA-241F-008A-ECB318D49C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141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22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5" name="Google Shape;126;p25">
            <a:extLst>
              <a:ext uri="{FF2B5EF4-FFF2-40B4-BE49-F238E27FC236}">
                <a16:creationId xmlns:a16="http://schemas.microsoft.com/office/drawing/2014/main" id="{D3956BDA-2E3D-4EF0-90C3-47C48BD058B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-2222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3.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gd</a:t>
            </a:r>
            <a:r>
              <a:rPr lang="en-US" dirty="0"/>
              <a:t> </a:t>
            </a:r>
            <a:r>
              <a:rPr lang="en-US" dirty="0" err="1"/>
              <a:t>knxh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5-6 </a:t>
            </a:r>
            <a:r>
              <a:rPr lang="en-US" dirty="0" err="1"/>
              <a:t>tuổi</a:t>
            </a:r>
            <a:r>
              <a:rPr lang="en-US" dirty="0"/>
              <a:t> qua </a:t>
            </a:r>
            <a:r>
              <a:rPr lang="en-US" dirty="0" err="1"/>
              <a:t>trải</a:t>
            </a:r>
            <a:r>
              <a:rPr lang="en-US" dirty="0"/>
              <a:t> </a:t>
            </a:r>
            <a:r>
              <a:rPr lang="en-US" dirty="0" err="1"/>
              <a:t>nghiệm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lớp</a:t>
            </a:r>
            <a:endParaRPr lang="vi-VN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120650" y="1020311"/>
            <a:ext cx="8705850" cy="2119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1: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môi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thân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thiện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GVMN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môi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Sắp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b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đồ</a:t>
            </a:r>
            <a:r>
              <a:rPr lang="en-US" sz="1800" b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 </a:t>
            </a:r>
            <a:r>
              <a:rPr lang="en-US" sz="1800" b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chơi</a:t>
            </a:r>
            <a:r>
              <a:rPr lang="en-US" sz="1800" b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 </a:t>
            </a:r>
            <a:r>
              <a:rPr lang="en-US" sz="1800" b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mầm</a:t>
            </a:r>
            <a:r>
              <a:rPr lang="en-US" sz="1800" b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 non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gọn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gàng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dễ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lấy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GVMN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chuyện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đang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tưởng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gũi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sệt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nữa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63471-5104-0779-0D50-EB035D9CE1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4302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23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5" name="Google Shape;126;p25">
            <a:extLst>
              <a:ext uri="{FF2B5EF4-FFF2-40B4-BE49-F238E27FC236}">
                <a16:creationId xmlns:a16="http://schemas.microsoft.com/office/drawing/2014/main" id="{D3956BDA-2E3D-4EF0-90C3-47C48BD058B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-2222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3.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gd</a:t>
            </a:r>
            <a:r>
              <a:rPr lang="en-US" dirty="0"/>
              <a:t> </a:t>
            </a:r>
            <a:r>
              <a:rPr lang="en-US" dirty="0" err="1"/>
              <a:t>knxh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5-6 </a:t>
            </a:r>
            <a:r>
              <a:rPr lang="en-US" dirty="0" err="1"/>
              <a:t>tuổi</a:t>
            </a:r>
            <a:r>
              <a:rPr lang="en-US" dirty="0"/>
              <a:t> qua </a:t>
            </a:r>
            <a:r>
              <a:rPr lang="en-US" dirty="0" err="1"/>
              <a:t>trải</a:t>
            </a:r>
            <a:r>
              <a:rPr lang="en-US" dirty="0"/>
              <a:t> </a:t>
            </a:r>
            <a:r>
              <a:rPr lang="en-US" dirty="0" err="1"/>
              <a:t>nghiệm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lớp</a:t>
            </a:r>
            <a:endParaRPr lang="vi-VN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139700" y="1020311"/>
            <a:ext cx="870585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2.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Biện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2: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Trò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chuyện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nhiều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cùng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trẻ</a:t>
            </a:r>
            <a:endParaRPr lang="en-US" sz="1800" b="1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qua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giờ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đón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trả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lúc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rảnh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rỗi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GVMN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chuyện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han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con, GVMN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kể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kỷ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niệm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vui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buồn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bản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thân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gần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gũi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GVMN 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GVMN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dần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dần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gợi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kích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thích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kể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bản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thân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trước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trước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ta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dần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dần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hơn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+mj-lt"/>
              <a:ea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	</a:t>
            </a:r>
            <a:endParaRPr lang="en-US" sz="1800" dirty="0"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63471-5104-0779-0D50-EB035D9CE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3075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24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5" name="Google Shape;126;p25">
            <a:extLst>
              <a:ext uri="{FF2B5EF4-FFF2-40B4-BE49-F238E27FC236}">
                <a16:creationId xmlns:a16="http://schemas.microsoft.com/office/drawing/2014/main" id="{D3956BDA-2E3D-4EF0-90C3-47C48BD058B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-2222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3.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gd</a:t>
            </a:r>
            <a:r>
              <a:rPr lang="en-US" dirty="0"/>
              <a:t> </a:t>
            </a:r>
            <a:r>
              <a:rPr lang="en-US" dirty="0" err="1"/>
              <a:t>knxh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5-6 </a:t>
            </a:r>
            <a:r>
              <a:rPr lang="en-US" dirty="0" err="1"/>
              <a:t>tuổi</a:t>
            </a:r>
            <a:r>
              <a:rPr lang="en-US" dirty="0"/>
              <a:t> qua </a:t>
            </a:r>
            <a:r>
              <a:rPr lang="en-US" dirty="0" err="1"/>
              <a:t>trải</a:t>
            </a:r>
            <a:r>
              <a:rPr lang="en-US" dirty="0"/>
              <a:t> </a:t>
            </a:r>
            <a:r>
              <a:rPr lang="en-US" dirty="0" err="1"/>
              <a:t>nghiệm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lớp</a:t>
            </a:r>
            <a:endParaRPr lang="vi-VN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139700" y="1020311"/>
            <a:ext cx="8705850" cy="24468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2.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Biện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2: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Trò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chuyện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nhiều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cùng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trẻ</a:t>
            </a:r>
            <a:endParaRPr lang="en-US" sz="1800" b="1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hút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cháu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trước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GVMN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muốn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sở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“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ta 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đoàn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ta 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ta ”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hai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	</a:t>
            </a:r>
            <a:endParaRPr lang="en-US" sz="1800" dirty="0"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63471-5104-0779-0D50-EB035D9CE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8609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25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5" name="Google Shape;126;p25">
            <a:extLst>
              <a:ext uri="{FF2B5EF4-FFF2-40B4-BE49-F238E27FC236}">
                <a16:creationId xmlns:a16="http://schemas.microsoft.com/office/drawing/2014/main" id="{D3956BDA-2E3D-4EF0-90C3-47C48BD058B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-2222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3.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gd</a:t>
            </a:r>
            <a:r>
              <a:rPr lang="en-US" dirty="0"/>
              <a:t> </a:t>
            </a:r>
            <a:r>
              <a:rPr lang="en-US" dirty="0" err="1"/>
              <a:t>knxh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5-6 </a:t>
            </a:r>
            <a:r>
              <a:rPr lang="en-US" dirty="0" err="1"/>
              <a:t>tuổi</a:t>
            </a:r>
            <a:r>
              <a:rPr lang="en-US" dirty="0"/>
              <a:t> qua </a:t>
            </a:r>
            <a:r>
              <a:rPr lang="en-US" dirty="0" err="1"/>
              <a:t>trải</a:t>
            </a:r>
            <a:r>
              <a:rPr lang="en-US" dirty="0"/>
              <a:t> </a:t>
            </a:r>
            <a:r>
              <a:rPr lang="en-US" dirty="0" err="1"/>
              <a:t>nghiệm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lớp</a:t>
            </a:r>
            <a:endParaRPr lang="vi-VN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120650" y="1020311"/>
            <a:ext cx="8705850" cy="3365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3: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Luôn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luôn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vui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vẻ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ở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bên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lúc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vui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buồn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lây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sang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tế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GVMN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ốm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mệt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buồn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GVMN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thấy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hôm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buồn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dám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chuyện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GVMN 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Bởi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tấm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chiếu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chính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xúc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Nếu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đang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lo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buồn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chắc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chắn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tốt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đẹp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  <a:endParaRPr lang="en-US" sz="1800" dirty="0"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63471-5104-0779-0D50-EB035D9CE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2337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26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5" name="Google Shape;126;p25">
            <a:extLst>
              <a:ext uri="{FF2B5EF4-FFF2-40B4-BE49-F238E27FC236}">
                <a16:creationId xmlns:a16="http://schemas.microsoft.com/office/drawing/2014/main" id="{D3956BDA-2E3D-4EF0-90C3-47C48BD058B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-2222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3.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gd</a:t>
            </a:r>
            <a:r>
              <a:rPr lang="en-US" dirty="0"/>
              <a:t> </a:t>
            </a:r>
            <a:r>
              <a:rPr lang="en-US" dirty="0" err="1"/>
              <a:t>knxh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5-6 </a:t>
            </a:r>
            <a:r>
              <a:rPr lang="en-US" dirty="0" err="1"/>
              <a:t>tuổi</a:t>
            </a:r>
            <a:r>
              <a:rPr lang="en-US" dirty="0"/>
              <a:t> qua </a:t>
            </a:r>
            <a:r>
              <a:rPr lang="en-US" dirty="0" err="1"/>
              <a:t>trải</a:t>
            </a:r>
            <a:r>
              <a:rPr lang="en-US" dirty="0"/>
              <a:t> </a:t>
            </a:r>
            <a:r>
              <a:rPr lang="en-US" dirty="0" err="1"/>
              <a:t>nghiệm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lớp</a:t>
            </a:r>
            <a:endParaRPr lang="vi-VN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139700" y="1020311"/>
            <a:ext cx="8705850" cy="25340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3: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Luôn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luôn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vui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vẻ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ở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bên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endParaRPr lang="en-US" sz="1800" b="1" i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GVMN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</a:p>
          <a:p>
            <a:pPr indent="457200" algn="just"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kỷ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càng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tâm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chia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vui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buồn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ta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Chẳng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qua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tổ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endParaRPr lang="en-US" sz="1800" dirty="0"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63471-5104-0779-0D50-EB035D9CE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5197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27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5" name="Google Shape;126;p25">
            <a:extLst>
              <a:ext uri="{FF2B5EF4-FFF2-40B4-BE49-F238E27FC236}">
                <a16:creationId xmlns:a16="http://schemas.microsoft.com/office/drawing/2014/main" id="{D3956BDA-2E3D-4EF0-90C3-47C48BD058B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-2222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3.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gd</a:t>
            </a:r>
            <a:r>
              <a:rPr lang="en-US" dirty="0"/>
              <a:t> </a:t>
            </a:r>
            <a:r>
              <a:rPr lang="en-US" dirty="0" err="1"/>
              <a:t>knxh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5-6 </a:t>
            </a:r>
            <a:r>
              <a:rPr lang="en-US" dirty="0" err="1"/>
              <a:t>tuổi</a:t>
            </a:r>
            <a:r>
              <a:rPr lang="en-US" dirty="0"/>
              <a:t> qua </a:t>
            </a:r>
            <a:r>
              <a:rPr lang="en-US" dirty="0" err="1"/>
              <a:t>trải</a:t>
            </a:r>
            <a:r>
              <a:rPr lang="en-US" dirty="0"/>
              <a:t> </a:t>
            </a:r>
            <a:r>
              <a:rPr lang="en-US" dirty="0" err="1"/>
              <a:t>nghiệm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lớp</a:t>
            </a:r>
            <a:endParaRPr lang="vi-VN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139700" y="1020311"/>
            <a:ext cx="8705850" cy="29495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4.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4: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Nhằm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cuộc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ta 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Thúc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đẩy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Khi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bắt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buộc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ngữ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ta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endParaRPr lang="en-US" sz="1800" dirty="0"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63471-5104-0779-0D50-EB035D9CE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6790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28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5" name="Google Shape;126;p25">
            <a:extLst>
              <a:ext uri="{FF2B5EF4-FFF2-40B4-BE49-F238E27FC236}">
                <a16:creationId xmlns:a16="http://schemas.microsoft.com/office/drawing/2014/main" id="{D3956BDA-2E3D-4EF0-90C3-47C48BD058B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-2222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3.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gd</a:t>
            </a:r>
            <a:r>
              <a:rPr lang="en-US" dirty="0"/>
              <a:t> </a:t>
            </a:r>
            <a:r>
              <a:rPr lang="en-US" dirty="0" err="1"/>
              <a:t>knxh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5-6 </a:t>
            </a:r>
            <a:r>
              <a:rPr lang="en-US" dirty="0" err="1"/>
              <a:t>tuổi</a:t>
            </a:r>
            <a:r>
              <a:rPr lang="en-US" dirty="0"/>
              <a:t> qua </a:t>
            </a:r>
            <a:r>
              <a:rPr lang="en-US" dirty="0" err="1"/>
              <a:t>trải</a:t>
            </a:r>
            <a:r>
              <a:rPr lang="en-US" dirty="0"/>
              <a:t> </a:t>
            </a:r>
            <a:r>
              <a:rPr lang="en-US" dirty="0" err="1"/>
              <a:t>nghiệm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lớp</a:t>
            </a:r>
            <a:endParaRPr lang="vi-VN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139700" y="1020311"/>
            <a:ext cx="8705850" cy="29510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4.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4: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endParaRPr lang="en-US" sz="1800" b="1" i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Nhằm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cuộc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ta 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Thúc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đẩy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Khi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bắt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buộc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ngữ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ta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63471-5104-0779-0D50-EB035D9CE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7666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29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5" name="Google Shape;126;p25">
            <a:extLst>
              <a:ext uri="{FF2B5EF4-FFF2-40B4-BE49-F238E27FC236}">
                <a16:creationId xmlns:a16="http://schemas.microsoft.com/office/drawing/2014/main" id="{D3956BDA-2E3D-4EF0-90C3-47C48BD058B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-2222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3.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gd</a:t>
            </a:r>
            <a:r>
              <a:rPr lang="en-US" dirty="0"/>
              <a:t> </a:t>
            </a:r>
            <a:r>
              <a:rPr lang="en-US" dirty="0" err="1"/>
              <a:t>knxh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5-6 </a:t>
            </a:r>
            <a:r>
              <a:rPr lang="en-US" dirty="0" err="1"/>
              <a:t>tuổi</a:t>
            </a:r>
            <a:r>
              <a:rPr lang="en-US" dirty="0"/>
              <a:t> qua </a:t>
            </a:r>
            <a:r>
              <a:rPr lang="en-US" dirty="0" err="1"/>
              <a:t>trải</a:t>
            </a:r>
            <a:r>
              <a:rPr lang="en-US" dirty="0"/>
              <a:t> </a:t>
            </a:r>
            <a:r>
              <a:rPr lang="en-US" dirty="0" err="1"/>
              <a:t>nghiệm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lớp</a:t>
            </a:r>
            <a:endParaRPr lang="vi-VN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127000" y="486253"/>
            <a:ext cx="8705850" cy="37805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endParaRPr lang="en-US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vậy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thấy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vai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trọng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thấy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thấy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thấy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vai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lúc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chia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nỗ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mình</a:t>
            </a:r>
            <a:endParaRPr lang="en-US" sz="180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hoàn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tốt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thấy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trọng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thấy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hơn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endParaRPr lang="en-US" sz="1800" dirty="0"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63471-5104-0779-0D50-EB035D9CE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6269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30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5" name="Google Shape;126;p25">
            <a:extLst>
              <a:ext uri="{FF2B5EF4-FFF2-40B4-BE49-F238E27FC236}">
                <a16:creationId xmlns:a16="http://schemas.microsoft.com/office/drawing/2014/main" id="{D3956BDA-2E3D-4EF0-90C3-47C48BD058B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-2222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3.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gd</a:t>
            </a:r>
            <a:r>
              <a:rPr lang="en-US" dirty="0"/>
              <a:t> </a:t>
            </a:r>
            <a:r>
              <a:rPr lang="en-US" dirty="0" err="1"/>
              <a:t>knxh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5-6 </a:t>
            </a:r>
            <a:r>
              <a:rPr lang="en-US" dirty="0" err="1"/>
              <a:t>tuổi</a:t>
            </a:r>
            <a:r>
              <a:rPr lang="en-US" dirty="0"/>
              <a:t> qua </a:t>
            </a:r>
            <a:r>
              <a:rPr lang="en-US" dirty="0" err="1"/>
              <a:t>trải</a:t>
            </a:r>
            <a:r>
              <a:rPr lang="en-US" dirty="0"/>
              <a:t> </a:t>
            </a:r>
            <a:r>
              <a:rPr lang="en-US" dirty="0" err="1"/>
              <a:t>nghiệm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lớp</a:t>
            </a:r>
            <a:endParaRPr lang="vi-VN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139700" y="1020311"/>
            <a:ext cx="8705850" cy="25635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5: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Sử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rèn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mạnh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tự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tin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bản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thân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ta .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ta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rèn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luyện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kịch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endParaRPr lang="en-US" sz="180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qua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mặt</a:t>
            </a:r>
            <a:endParaRPr lang="en-US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63471-5104-0779-0D50-EB035D9CE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8572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31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F17B37F-B75C-42E2-99DF-5036C69952B5}"/>
              </a:ext>
            </a:extLst>
          </p:cNvPr>
          <p:cNvSpPr txBox="1"/>
          <p:nvPr/>
        </p:nvSpPr>
        <p:spPr>
          <a:xfrm>
            <a:off x="0" y="732877"/>
            <a:ext cx="9144000" cy="42025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“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hãy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làm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giống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tôi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”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hội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nhớ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tổ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ta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ngồi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vòng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GVMN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ném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bóng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bóng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vậy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nhớ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Lúc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còn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nhút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chưa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dám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GVMN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trước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ta 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GVMN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n-US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CF6FC20-CECF-4A12-84B4-0C192FEB4A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29211"/>
            <a:ext cx="1992216" cy="1051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8493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7259F7-F0BB-4B85-8148-91A5A1792F4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32</a:t>
            </a:fld>
            <a:endParaRPr lang="en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F03A26-4E9C-4424-9953-C1E0CFA225BC}"/>
              </a:ext>
            </a:extLst>
          </p:cNvPr>
          <p:cNvSpPr txBox="1"/>
          <p:nvPr/>
        </p:nvSpPr>
        <p:spPr>
          <a:xfrm>
            <a:off x="117475" y="530762"/>
            <a:ext cx="8909050" cy="4612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“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Đoán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vật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”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GVMN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b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trò</a:t>
            </a:r>
            <a:r>
              <a:rPr lang="en-US" sz="1800" b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en-US" sz="1800" b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đây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vui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nhộn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luyện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diễn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GVMN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cắt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lỗ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hộp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vừa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Sau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đặt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chiếc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hộp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yêu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diễn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ấy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đoán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Chẳng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chủ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bản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GVMN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bàn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ca,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kem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bàn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…. GVMN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chiếc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hộp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Sau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lượt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sờ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đoán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hộp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thế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sờ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nhút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chưa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chia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ta 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lúc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GVMN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sờ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320F37-6BBE-31FF-F3FE-C3BD8C131D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2300" y="8082"/>
            <a:ext cx="1940935" cy="102481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78DC3D5-6536-3C10-9173-45EB00EC5DAB}"/>
              </a:ext>
            </a:extLst>
          </p:cNvPr>
          <p:cNvSpPr txBox="1"/>
          <p:nvPr/>
        </p:nvSpPr>
        <p:spPr>
          <a:xfrm>
            <a:off x="6385880" y="310012"/>
            <a:ext cx="275812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</p:spTree>
    <p:extLst>
      <p:ext uri="{BB962C8B-B14F-4D97-AF65-F5344CB8AC3E}">
        <p14:creationId xmlns:p14="http://schemas.microsoft.com/office/powerpoint/2010/main" val="39504637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tx1"/>
                </a:solidFill>
              </a:rPr>
              <a:t>33</a:t>
            </a:fld>
            <a:endParaRPr>
              <a:solidFill>
                <a:schemeClr val="tx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tx1"/>
                </a:solidFill>
              </a:rPr>
              <a:t>GV: </a:t>
            </a:r>
            <a:r>
              <a:rPr lang="en-US" i="1" dirty="0" err="1">
                <a:solidFill>
                  <a:schemeClr val="tx1"/>
                </a:solidFill>
              </a:rPr>
              <a:t>Nguyễn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Thiều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Dạ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Hương</a:t>
            </a:r>
            <a:endParaRPr lang="en-US" i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CB72A0-F8C0-4E54-B981-39F2B48ADF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9295" y="2512130"/>
            <a:ext cx="3288030" cy="220078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736DE0C-87C4-4B05-ABA6-E87C9B0723D4}"/>
              </a:ext>
            </a:extLst>
          </p:cNvPr>
          <p:cNvSpPr txBox="1"/>
          <p:nvPr/>
        </p:nvSpPr>
        <p:spPr>
          <a:xfrm>
            <a:off x="188912" y="4783697"/>
            <a:ext cx="253178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A15DA1-9FC2-620E-D7D8-755C57746E83}"/>
              </a:ext>
            </a:extLst>
          </p:cNvPr>
          <p:cNvSpPr txBox="1"/>
          <p:nvPr/>
        </p:nvSpPr>
        <p:spPr>
          <a:xfrm>
            <a:off x="188912" y="21249"/>
            <a:ext cx="5792787" cy="457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Tổ chức một số trò chơi tập thể phù hợp cho trẻ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9F591E-657D-55D6-064F-ACCF751C37AC}"/>
              </a:ext>
            </a:extLst>
          </p:cNvPr>
          <p:cNvSpPr txBox="1"/>
          <p:nvPr/>
        </p:nvSpPr>
        <p:spPr>
          <a:xfrm>
            <a:off x="1787526" y="658624"/>
            <a:ext cx="4797424" cy="25405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Lộn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vồng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truyền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cằm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– tai,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mắt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mũi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miệng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kéo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co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mèo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đuổi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,…..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BA1E451-833A-CE2F-3061-324C939063D6}"/>
              </a:ext>
            </a:extLst>
          </p:cNvPr>
          <p:cNvSpPr txBox="1"/>
          <p:nvPr/>
        </p:nvSpPr>
        <p:spPr>
          <a:xfrm>
            <a:off x="188911" y="3668781"/>
            <a:ext cx="5792787" cy="72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5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Mời</a:t>
            </a:r>
            <a:r>
              <a:rPr lang="en-US" sz="15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xem</a:t>
            </a:r>
            <a:r>
              <a:rPr lang="en-US" sz="15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video: </a:t>
            </a:r>
            <a:r>
              <a:rPr lang="en-US" sz="15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5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5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5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xử</a:t>
            </a:r>
            <a:r>
              <a:rPr lang="en-US" sz="15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5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mọi</a:t>
            </a:r>
            <a:r>
              <a:rPr lang="en-US" sz="15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5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xung</a:t>
            </a:r>
            <a:r>
              <a:rPr lang="en-US" sz="15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quanh</a:t>
            </a:r>
            <a:endParaRPr lang="en-US" sz="15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15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4"/>
              </a:rPr>
              <a:t>https://www.youtube.com/watch?v=p_JsZpYSexk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1908984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7259F7-F0BB-4B85-8148-91A5A1792F4F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4316700" y="5094802"/>
            <a:ext cx="548700" cy="283800"/>
          </a:xfrm>
        </p:spPr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34</a:t>
            </a:fld>
            <a:endParaRPr lang="en"/>
          </a:p>
        </p:txBody>
      </p:sp>
      <p:sp>
        <p:nvSpPr>
          <p:cNvPr id="8" name="Google Shape;126;p25">
            <a:extLst>
              <a:ext uri="{FF2B5EF4-FFF2-40B4-BE49-F238E27FC236}">
                <a16:creationId xmlns:a16="http://schemas.microsoft.com/office/drawing/2014/main" id="{DA5E58B5-0895-9D58-C6A3-29DD037511C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04800" y="-15557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3.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phụ</a:t>
            </a:r>
            <a:r>
              <a:rPr lang="en-US" dirty="0"/>
              <a:t> </a:t>
            </a:r>
            <a:r>
              <a:rPr lang="en-US" dirty="0" err="1"/>
              <a:t>huynh</a:t>
            </a:r>
            <a:endParaRPr lang="vi-VN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8F1AE7-325B-E21A-E1E4-7825FCF17586}"/>
              </a:ext>
            </a:extLst>
          </p:cNvPr>
          <p:cNvSpPr txBox="1"/>
          <p:nvPr/>
        </p:nvSpPr>
        <p:spPr>
          <a:xfrm>
            <a:off x="2495550" y="784225"/>
            <a:ext cx="4572000" cy="6468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spcBef>
                <a:spcPts val="0"/>
              </a:spcBef>
              <a:spcAft>
                <a:spcPts val="1000"/>
              </a:spcAft>
              <a:buFont typeface="+mj-lt"/>
              <a:buAutoNum type="alphaLcPeriod"/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Cúi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mình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xuống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khi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giao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tiếp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với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trẻ</a:t>
            </a:r>
            <a:endParaRPr lang="en-US" sz="1800" b="1" i="1" dirty="0">
              <a:solidFill>
                <a:srgbClr val="000000"/>
              </a:solidFill>
              <a:effectLst/>
              <a:latin typeface="+mj-lt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1000"/>
              </a:spcAft>
              <a:buFont typeface="+mj-lt"/>
              <a:buAutoNum type="alphaLcPeriod"/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Cảm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nhận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thể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hiện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cảm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xúc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bằng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trái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tim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1000"/>
              </a:spcAft>
              <a:buFont typeface="+mj-lt"/>
              <a:buAutoNum type="alphaLcPeriod"/>
            </a:pPr>
            <a:r>
              <a:rPr lang="en-US" sz="1800" b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Sống</a:t>
            </a:r>
            <a:r>
              <a:rPr lang="en-US" sz="1800" b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chậm</a:t>
            </a:r>
            <a:r>
              <a:rPr lang="en-US" sz="1800" b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lại</a:t>
            </a:r>
            <a:endParaRPr lang="en-US" sz="1800" b="1" dirty="0">
              <a:solidFill>
                <a:srgbClr val="000000"/>
              </a:solidFill>
              <a:effectLst/>
              <a:latin typeface="+mj-lt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1000"/>
              </a:spcAft>
              <a:buFont typeface="+mj-lt"/>
              <a:buAutoNum type="alphaLcPeriod"/>
            </a:pP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Cho con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sự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lựa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chọn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hạn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chế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khi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đặt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câu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hỏi</a:t>
            </a:r>
            <a:endParaRPr lang="en-US" sz="1800" b="1" i="1" dirty="0">
              <a:solidFill>
                <a:srgbClr val="000000"/>
              </a:solidFill>
              <a:effectLst/>
              <a:latin typeface="+mj-lt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1000"/>
              </a:spcAft>
              <a:buFont typeface="+mj-lt"/>
              <a:buAutoNum type="alphaLcPeriod"/>
            </a:pP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Quan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tâm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con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cái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đầy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đủ</a:t>
            </a:r>
            <a:endParaRPr lang="en-US" sz="1800" b="1" i="1" dirty="0">
              <a:solidFill>
                <a:srgbClr val="000000"/>
              </a:solidFill>
              <a:effectLst/>
              <a:latin typeface="+mj-lt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1000"/>
              </a:spcAft>
              <a:buFont typeface="+mj-lt"/>
              <a:buAutoNum type="alphaLcPeriod"/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Chú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ý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những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cử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chỉ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các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điều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con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nói</a:t>
            </a:r>
            <a:endParaRPr lang="en-US" sz="1800" b="1" i="1" dirty="0">
              <a:latin typeface="+mj-lt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1000"/>
              </a:spcAft>
              <a:buFont typeface="+mj-lt"/>
              <a:buAutoNum type="alphaLcPeriod"/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Tránh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nói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quá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nhiều</a:t>
            </a:r>
            <a:endParaRPr lang="en-US" sz="1800" b="1" i="1" dirty="0">
              <a:solidFill>
                <a:srgbClr val="000000"/>
              </a:solidFill>
              <a:effectLst/>
              <a:latin typeface="+mj-lt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1000"/>
              </a:spcAft>
              <a:buFont typeface="+mj-lt"/>
              <a:buAutoNum type="alphaLcPeriod"/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Hãy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là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một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tấm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gương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tốt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1000"/>
              </a:spcAft>
              <a:buFont typeface="+mj-lt"/>
              <a:buAutoNum type="alphaLcPeriod"/>
            </a:pP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1000"/>
              </a:spcAft>
              <a:buFont typeface="+mj-lt"/>
              <a:buAutoNum type="alphaLcPeriod"/>
            </a:pP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1000"/>
              </a:spcAft>
              <a:buFont typeface="+mj-lt"/>
              <a:buAutoNum type="alphaLcPeriod"/>
            </a:pP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1000"/>
              </a:spcAft>
              <a:buFont typeface="+mj-lt"/>
              <a:buAutoNum type="alphaLcPeriod"/>
            </a:pP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1000"/>
              </a:spcAft>
              <a:buFont typeface="+mj-lt"/>
              <a:buAutoNum type="alphaLcPeriod"/>
            </a:pP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1000"/>
              </a:spcAft>
              <a:buFont typeface="+mj-lt"/>
              <a:buAutoNum type="alphaLcPeriod"/>
            </a:pP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203484"/>
      </p:ext>
    </p:extLst>
  </p:cSld>
  <p:clrMapOvr>
    <a:masterClrMapping/>
  </p:clrMapOvr>
</p:sld>
</file>

<file path=ppt/theme/theme1.xml><?xml version="1.0" encoding="utf-8"?>
<a:theme xmlns:a="http://schemas.openxmlformats.org/drawingml/2006/main" name="Timon template">
  <a:themeElements>
    <a:clrScheme name="Custom 347">
      <a:dk1>
        <a:srgbClr val="2C343B"/>
      </a:dk1>
      <a:lt1>
        <a:srgbClr val="FFFFFF"/>
      </a:lt1>
      <a:dk2>
        <a:srgbClr val="859CB1"/>
      </a:dk2>
      <a:lt2>
        <a:srgbClr val="F0F3F5"/>
      </a:lt2>
      <a:accent1>
        <a:srgbClr val="0198AD"/>
      </a:accent1>
      <a:accent2>
        <a:srgbClr val="BDE4EA"/>
      </a:accent2>
      <a:accent3>
        <a:srgbClr val="FE344D"/>
      </a:accent3>
      <a:accent4>
        <a:srgbClr val="FE7F8F"/>
      </a:accent4>
      <a:accent5>
        <a:srgbClr val="F5A500"/>
      </a:accent5>
      <a:accent6>
        <a:srgbClr val="2C343B"/>
      </a:accent6>
      <a:hlink>
        <a:srgbClr val="2C343B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1103</TotalTime>
  <Words>3459</Words>
  <Application>Microsoft Office PowerPoint</Application>
  <PresentationFormat>On-screen Show (16:9)</PresentationFormat>
  <Paragraphs>226</Paragraphs>
  <Slides>34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Times New Roman</vt:lpstr>
      <vt:lpstr>Arial</vt:lpstr>
      <vt:lpstr>Source Sans Pro</vt:lpstr>
      <vt:lpstr>Permanent Marker</vt:lpstr>
      <vt:lpstr>Symbol</vt:lpstr>
      <vt:lpstr>Calibri</vt:lpstr>
      <vt:lpstr>Timon template</vt:lpstr>
      <vt:lpstr>Education Social skills for preschool children </vt:lpstr>
      <vt:lpstr>hello!</vt:lpstr>
      <vt:lpstr>BÀI HỌC SỐ 7</vt:lpstr>
      <vt:lpstr>TIẾN TRÌNH HỌC TẬP</vt:lpstr>
      <vt:lpstr>Mục tiêu của bài học</vt:lpstr>
      <vt:lpstr>Tài liệu tham khảo</vt:lpstr>
      <vt:lpstr>PowerPoint Presentation</vt:lpstr>
      <vt:lpstr>PowerPoint Presentation</vt:lpstr>
      <vt:lpstr>KHÁI NIỆM GIAO TIẾP</vt:lpstr>
      <vt:lpstr>KHÁI NIỆM ỨNG XỬ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ĐẶC ĐIỂM KỸ NĂNG GIAO TIẾP CỦA TRẺ VÀ YÊU CẦU CẦN ĐẠT</vt:lpstr>
      <vt:lpstr>PowerPoint Presentation</vt:lpstr>
      <vt:lpstr>PowerPoint Presentation</vt:lpstr>
      <vt:lpstr>THỰC TRẠNG VÀ MỘT SỐ BIỆN PHÁP</vt:lpstr>
      <vt:lpstr>PowerPoint Presentation</vt:lpstr>
      <vt:lpstr>Một số biện pháp phát triển kn giao tiếp cho trẻ</vt:lpstr>
      <vt:lpstr>3. Thực trạng gd knxh cho trẻ 5-6 tuổi qua trải nghiệm chuẩn bị vào lớp</vt:lpstr>
      <vt:lpstr>3. Thực trạng gd knxh cho trẻ 5-6 tuổi qua trải nghiệm chuẩn bị vào lớp</vt:lpstr>
      <vt:lpstr>3. Thực trạng gd knxh cho trẻ 5-6 tuổi qua trải nghiệm chuẩn bị vào lớp</vt:lpstr>
      <vt:lpstr>3. Thực trạng gd knxh cho trẻ 5-6 tuổi qua trải nghiệm chuẩn bị vào lớp</vt:lpstr>
      <vt:lpstr>3. Thực trạng gd knxh cho trẻ 5-6 tuổi qua trải nghiệm chuẩn bị vào lớp</vt:lpstr>
      <vt:lpstr>3. Thực trạng gd knxh cho trẻ 5-6 tuổi qua trải nghiệm chuẩn bị vào lớp</vt:lpstr>
      <vt:lpstr>3. Thực trạng gd knxh cho trẻ 5-6 tuổi qua trải nghiệm chuẩn bị vào lớp</vt:lpstr>
      <vt:lpstr>3. Thực trạng gd knxh cho trẻ 5-6 tuổi qua trải nghiệm chuẩn bị vào lớp</vt:lpstr>
      <vt:lpstr>3. Thực trạng gd knxh cho trẻ 5-6 tuổi qua trải nghiệm chuẩn bị vào lớp</vt:lpstr>
      <vt:lpstr>PowerPoint Presentation</vt:lpstr>
      <vt:lpstr>PowerPoint Presentation</vt:lpstr>
      <vt:lpstr>PowerPoint Presentation</vt:lpstr>
      <vt:lpstr>3. một số đề xuất với phụ huynh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GIÁO DỤC KỸ NĂNG XÃ HỘI CHO TRẺ MẦM NON </dc:title>
  <cp:lastModifiedBy>DaHu 21</cp:lastModifiedBy>
  <cp:revision>181</cp:revision>
  <dcterms:modified xsi:type="dcterms:W3CDTF">2022-06-10T03:11:24Z</dcterms:modified>
</cp:coreProperties>
</file>