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3" r:id="rId1"/>
  </p:sldMasterIdLst>
  <p:notesMasterIdLst>
    <p:notesMasterId r:id="rId41"/>
  </p:notesMasterIdLst>
  <p:sldIdLst>
    <p:sldId id="262" r:id="rId2"/>
    <p:sldId id="258" r:id="rId3"/>
    <p:sldId id="259" r:id="rId4"/>
    <p:sldId id="273" r:id="rId5"/>
    <p:sldId id="267" r:id="rId6"/>
    <p:sldId id="257" r:id="rId7"/>
    <p:sldId id="264" r:id="rId8"/>
    <p:sldId id="261" r:id="rId9"/>
    <p:sldId id="265" r:id="rId10"/>
    <p:sldId id="363" r:id="rId11"/>
    <p:sldId id="263" r:id="rId12"/>
    <p:sldId id="365" r:id="rId13"/>
    <p:sldId id="366" r:id="rId14"/>
    <p:sldId id="367" r:id="rId15"/>
    <p:sldId id="368" r:id="rId16"/>
    <p:sldId id="336" r:id="rId17"/>
    <p:sldId id="369" r:id="rId18"/>
    <p:sldId id="370" r:id="rId19"/>
    <p:sldId id="371" r:id="rId20"/>
    <p:sldId id="296" r:id="rId21"/>
    <p:sldId id="372" r:id="rId22"/>
    <p:sldId id="373" r:id="rId23"/>
    <p:sldId id="374" r:id="rId24"/>
    <p:sldId id="375" r:id="rId25"/>
    <p:sldId id="376" r:id="rId26"/>
    <p:sldId id="377" r:id="rId27"/>
    <p:sldId id="298" r:id="rId28"/>
    <p:sldId id="378" r:id="rId29"/>
    <p:sldId id="302" r:id="rId30"/>
    <p:sldId id="337" r:id="rId31"/>
    <p:sldId id="301" r:id="rId32"/>
    <p:sldId id="303" r:id="rId33"/>
    <p:sldId id="346" r:id="rId34"/>
    <p:sldId id="352" r:id="rId35"/>
    <p:sldId id="339" r:id="rId36"/>
    <p:sldId id="353" r:id="rId37"/>
    <p:sldId id="354" r:id="rId38"/>
    <p:sldId id="358" r:id="rId39"/>
    <p:sldId id="379" r:id="rId4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Calibri Light" panose="020F0302020204030204" pitchFamily="34" charset="0"/>
      <p:regular r:id="rId46"/>
      <p:italic r:id="rId47"/>
    </p:embeddedFont>
    <p:embeddedFont>
      <p:font typeface="Permanent Marker" panose="020B0604020202020204" charset="0"/>
      <p:regular r:id="rId48"/>
    </p:embeddedFont>
    <p:embeddedFont>
      <p:font typeface="Source Sans Pro" panose="020B0503030403020204" pitchFamily="34" charset="0"/>
      <p:regular r:id="rId49"/>
      <p:bold r:id="rId50"/>
      <p:italic r:id="rId51"/>
      <p:boldItalic r:id="rId5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3E3C8FF-8B87-4EE5-BC46-B188729109F7}">
  <a:tblStyle styleId="{03E3C8FF-8B87-4EE5-BC46-B188729109F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FFC4C59-DCFD-4FA4-B9E0-7F60744AF68A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63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92" y="1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10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35ed75ccf_0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058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16875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186400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1508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047367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44952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759168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83528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25276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750618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338250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094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998280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756053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29030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824930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846607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984238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9889723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22994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5094472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844591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607418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0118158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0726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red">
  <p:cSld name="TITLE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295550" y="1991813"/>
            <a:ext cx="65529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yellow">
  <p:cSld name="TITLE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ctrTitle"/>
          </p:nvPr>
        </p:nvSpPr>
        <p:spPr>
          <a:xfrm>
            <a:off x="1295550" y="1991813"/>
            <a:ext cx="65529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red">
  <p:cSld name="TITLE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blue">
  <p:cSld name="TITLE_1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yellow">
  <p:cSld name="TITLE_1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red">
  <p:cSld name="TITLE_1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>
            <a:spLocks noGrp="1"/>
          </p:cNvSpPr>
          <p:nvPr>
            <p:ph type="body" idx="1"/>
          </p:nvPr>
        </p:nvSpPr>
        <p:spPr>
          <a:xfrm>
            <a:off x="1104300" y="2276100"/>
            <a:ext cx="69354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Char char="▸"/>
              <a:defRPr sz="2400" i="1"/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i="1"/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i="1"/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8pPr>
            <a:lvl9pPr marL="4114800" lvl="8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9pPr>
          </a:lstStyle>
          <a:p>
            <a:endParaRPr/>
          </a:p>
        </p:txBody>
      </p:sp>
      <p:sp>
        <p:nvSpPr>
          <p:cNvPr id="35" name="Google Shape;35;p9"/>
          <p:cNvSpPr txBox="1"/>
          <p:nvPr/>
        </p:nvSpPr>
        <p:spPr>
          <a:xfrm>
            <a:off x="3593400" y="992123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chemeClr val="accent1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“</a:t>
            </a:r>
            <a:endParaRPr sz="9600">
              <a:solidFill>
                <a:schemeClr val="accent1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  <p:sp>
        <p:nvSpPr>
          <p:cNvPr id="36" name="Google Shape;36;p9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blue">
  <p:cSld name="TITLE_1_1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1104300" y="2276100"/>
            <a:ext cx="69354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Char char="▸"/>
              <a:defRPr sz="2400" i="1"/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i="1"/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i="1"/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8pPr>
            <a:lvl9pPr marL="4114800" lvl="8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9pPr>
          </a:lstStyle>
          <a:p>
            <a:endParaRPr/>
          </a:p>
        </p:txBody>
      </p:sp>
      <p:sp>
        <p:nvSpPr>
          <p:cNvPr id="39" name="Google Shape;39;p10"/>
          <p:cNvSpPr txBox="1"/>
          <p:nvPr/>
        </p:nvSpPr>
        <p:spPr>
          <a:xfrm>
            <a:off x="3593400" y="1283826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chemeClr val="accent5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“</a:t>
            </a:r>
            <a:endParaRPr sz="9600">
              <a:solidFill>
                <a:schemeClr val="accent5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911700" y="1200150"/>
            <a:ext cx="7320600" cy="372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▸"/>
              <a:defRPr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04800" y="1200150"/>
            <a:ext cx="3657000" cy="328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▸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body" idx="2"/>
          </p:nvPr>
        </p:nvSpPr>
        <p:spPr>
          <a:xfrm>
            <a:off x="4682201" y="1200150"/>
            <a:ext cx="3657000" cy="328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▸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89275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2"/>
          </p:nvPr>
        </p:nvSpPr>
        <p:spPr>
          <a:xfrm>
            <a:off x="3256047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3"/>
          </p:nvPr>
        </p:nvSpPr>
        <p:spPr>
          <a:xfrm>
            <a:off x="6022819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14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11700" y="1200150"/>
            <a:ext cx="7320600" cy="37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▸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●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●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2" r:id="rId1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mnon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ldHGgxJDv4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p_LshE1PUgA" TargetMode="Externa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hyperlink" Target="https://www.youtube.com/watch?v=B-dXo9sknFI" TargetMode="Externa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BedQPDAciA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nIJderJNaQ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 txBox="1">
            <a:spLocks noGrp="1"/>
          </p:cNvSpPr>
          <p:nvPr>
            <p:ph type="ctrTitle" idx="4294967295"/>
          </p:nvPr>
        </p:nvSpPr>
        <p:spPr>
          <a:xfrm>
            <a:off x="685800" y="2371125"/>
            <a:ext cx="7772400" cy="10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>
                <a:solidFill>
                  <a:srgbClr val="FFFFFF"/>
                </a:solidFill>
              </a:rPr>
              <a:t>Education Social skills for preschool children</a:t>
            </a:r>
            <a:br>
              <a:rPr lang="en" sz="6000" dirty="0">
                <a:solidFill>
                  <a:srgbClr val="FFFFFF"/>
                </a:solidFill>
              </a:rPr>
            </a:br>
            <a:endParaRPr sz="6000" dirty="0">
              <a:solidFill>
                <a:srgbClr val="FFFFFF"/>
              </a:solidFill>
            </a:endParaRPr>
          </a:p>
        </p:txBody>
      </p:sp>
      <p:sp>
        <p:nvSpPr>
          <p:cNvPr id="111" name="Google Shape;111;p23"/>
          <p:cNvSpPr txBox="1">
            <a:spLocks noGrp="1"/>
          </p:cNvSpPr>
          <p:nvPr>
            <p:ph type="subTitle" idx="4294967295"/>
          </p:nvPr>
        </p:nvSpPr>
        <p:spPr>
          <a:xfrm>
            <a:off x="1" y="3920874"/>
            <a:ext cx="8901598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500" b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No.8 Expanding 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some social skills for preschool children: Cooperation and practical skills in Vietnam</a:t>
            </a:r>
            <a:endParaRPr lang="pt-BR" sz="1500" b="1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Th.S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Nguyễn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Thiều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Dạ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Hương</a:t>
            </a:r>
            <a:r>
              <a:rPr lang="pt-BR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Khoa Các Khoa học giáo dục, Trường Đại học Giáo dục, Đại học quốc gia Hà Nội</a:t>
            </a:r>
            <a:endParaRPr lang="en-US" sz="15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1500" dirty="0">
              <a:solidFill>
                <a:srgbClr val="C00000"/>
              </a:solidFill>
            </a:endParaRPr>
          </a:p>
        </p:txBody>
      </p:sp>
      <p:sp>
        <p:nvSpPr>
          <p:cNvPr id="112" name="Google Shape;112;p23"/>
          <p:cNvSpPr/>
          <p:nvPr/>
        </p:nvSpPr>
        <p:spPr>
          <a:xfrm>
            <a:off x="199815" y="1955958"/>
            <a:ext cx="760363" cy="906865"/>
          </a:xfrm>
          <a:custGeom>
            <a:avLst/>
            <a:gdLst/>
            <a:ahLst/>
            <a:cxnLst/>
            <a:rect l="l" t="t" r="r" b="b"/>
            <a:pathLst>
              <a:path w="15817" h="18981" extrusionOk="0">
                <a:moveTo>
                  <a:pt x="11364" y="1"/>
                </a:moveTo>
                <a:lnTo>
                  <a:pt x="11242" y="25"/>
                </a:lnTo>
                <a:lnTo>
                  <a:pt x="11169" y="74"/>
                </a:lnTo>
                <a:lnTo>
                  <a:pt x="11096" y="171"/>
                </a:lnTo>
                <a:lnTo>
                  <a:pt x="10780" y="731"/>
                </a:lnTo>
                <a:lnTo>
                  <a:pt x="10634" y="999"/>
                </a:lnTo>
                <a:lnTo>
                  <a:pt x="10537" y="1315"/>
                </a:lnTo>
                <a:lnTo>
                  <a:pt x="10512" y="1388"/>
                </a:lnTo>
                <a:lnTo>
                  <a:pt x="10537" y="1461"/>
                </a:lnTo>
                <a:lnTo>
                  <a:pt x="10585" y="1534"/>
                </a:lnTo>
                <a:lnTo>
                  <a:pt x="10634" y="1583"/>
                </a:lnTo>
                <a:lnTo>
                  <a:pt x="10707" y="1607"/>
                </a:lnTo>
                <a:lnTo>
                  <a:pt x="10804" y="1631"/>
                </a:lnTo>
                <a:lnTo>
                  <a:pt x="10877" y="1607"/>
                </a:lnTo>
                <a:lnTo>
                  <a:pt x="10950" y="1558"/>
                </a:lnTo>
                <a:lnTo>
                  <a:pt x="11145" y="1315"/>
                </a:lnTo>
                <a:lnTo>
                  <a:pt x="11291" y="1047"/>
                </a:lnTo>
                <a:lnTo>
                  <a:pt x="11510" y="731"/>
                </a:lnTo>
                <a:lnTo>
                  <a:pt x="11583" y="682"/>
                </a:lnTo>
                <a:lnTo>
                  <a:pt x="11656" y="609"/>
                </a:lnTo>
                <a:lnTo>
                  <a:pt x="11705" y="463"/>
                </a:lnTo>
                <a:lnTo>
                  <a:pt x="11729" y="342"/>
                </a:lnTo>
                <a:lnTo>
                  <a:pt x="11705" y="220"/>
                </a:lnTo>
                <a:lnTo>
                  <a:pt x="11656" y="123"/>
                </a:lnTo>
                <a:lnTo>
                  <a:pt x="11583" y="50"/>
                </a:lnTo>
                <a:lnTo>
                  <a:pt x="11486" y="25"/>
                </a:lnTo>
                <a:lnTo>
                  <a:pt x="11461" y="1"/>
                </a:lnTo>
                <a:close/>
                <a:moveTo>
                  <a:pt x="3821" y="171"/>
                </a:moveTo>
                <a:lnTo>
                  <a:pt x="3748" y="196"/>
                </a:lnTo>
                <a:lnTo>
                  <a:pt x="3699" y="244"/>
                </a:lnTo>
                <a:lnTo>
                  <a:pt x="3651" y="317"/>
                </a:lnTo>
                <a:lnTo>
                  <a:pt x="3651" y="390"/>
                </a:lnTo>
                <a:lnTo>
                  <a:pt x="3651" y="463"/>
                </a:lnTo>
                <a:lnTo>
                  <a:pt x="3699" y="634"/>
                </a:lnTo>
                <a:lnTo>
                  <a:pt x="3772" y="804"/>
                </a:lnTo>
                <a:lnTo>
                  <a:pt x="3943" y="1120"/>
                </a:lnTo>
                <a:lnTo>
                  <a:pt x="4113" y="1461"/>
                </a:lnTo>
                <a:lnTo>
                  <a:pt x="4259" y="1802"/>
                </a:lnTo>
                <a:lnTo>
                  <a:pt x="4332" y="1923"/>
                </a:lnTo>
                <a:lnTo>
                  <a:pt x="4429" y="1996"/>
                </a:lnTo>
                <a:lnTo>
                  <a:pt x="4527" y="2021"/>
                </a:lnTo>
                <a:lnTo>
                  <a:pt x="4624" y="1996"/>
                </a:lnTo>
                <a:lnTo>
                  <a:pt x="4721" y="1972"/>
                </a:lnTo>
                <a:lnTo>
                  <a:pt x="4794" y="1899"/>
                </a:lnTo>
                <a:lnTo>
                  <a:pt x="4843" y="1777"/>
                </a:lnTo>
                <a:lnTo>
                  <a:pt x="4843" y="1656"/>
                </a:lnTo>
                <a:lnTo>
                  <a:pt x="4794" y="1461"/>
                </a:lnTo>
                <a:lnTo>
                  <a:pt x="4697" y="1266"/>
                </a:lnTo>
                <a:lnTo>
                  <a:pt x="4502" y="901"/>
                </a:lnTo>
                <a:lnTo>
                  <a:pt x="4283" y="536"/>
                </a:lnTo>
                <a:lnTo>
                  <a:pt x="4162" y="390"/>
                </a:lnTo>
                <a:lnTo>
                  <a:pt x="4040" y="244"/>
                </a:lnTo>
                <a:lnTo>
                  <a:pt x="3967" y="196"/>
                </a:lnTo>
                <a:lnTo>
                  <a:pt x="3894" y="171"/>
                </a:lnTo>
                <a:close/>
                <a:moveTo>
                  <a:pt x="15452" y="4405"/>
                </a:moveTo>
                <a:lnTo>
                  <a:pt x="15379" y="4429"/>
                </a:lnTo>
                <a:lnTo>
                  <a:pt x="15306" y="4454"/>
                </a:lnTo>
                <a:lnTo>
                  <a:pt x="15135" y="4551"/>
                </a:lnTo>
                <a:lnTo>
                  <a:pt x="14941" y="4600"/>
                </a:lnTo>
                <a:lnTo>
                  <a:pt x="14551" y="4697"/>
                </a:lnTo>
                <a:lnTo>
                  <a:pt x="14357" y="4746"/>
                </a:lnTo>
                <a:lnTo>
                  <a:pt x="14162" y="4819"/>
                </a:lnTo>
                <a:lnTo>
                  <a:pt x="14016" y="4916"/>
                </a:lnTo>
                <a:lnTo>
                  <a:pt x="13870" y="5062"/>
                </a:lnTo>
                <a:lnTo>
                  <a:pt x="13822" y="5135"/>
                </a:lnTo>
                <a:lnTo>
                  <a:pt x="13822" y="5232"/>
                </a:lnTo>
                <a:lnTo>
                  <a:pt x="13846" y="5330"/>
                </a:lnTo>
                <a:lnTo>
                  <a:pt x="13895" y="5354"/>
                </a:lnTo>
                <a:lnTo>
                  <a:pt x="13943" y="5354"/>
                </a:lnTo>
                <a:lnTo>
                  <a:pt x="14138" y="5378"/>
                </a:lnTo>
                <a:lnTo>
                  <a:pt x="14357" y="5378"/>
                </a:lnTo>
                <a:lnTo>
                  <a:pt x="14600" y="5354"/>
                </a:lnTo>
                <a:lnTo>
                  <a:pt x="14819" y="5330"/>
                </a:lnTo>
                <a:lnTo>
                  <a:pt x="15038" y="5257"/>
                </a:lnTo>
                <a:lnTo>
                  <a:pt x="15257" y="5208"/>
                </a:lnTo>
                <a:lnTo>
                  <a:pt x="15452" y="5111"/>
                </a:lnTo>
                <a:lnTo>
                  <a:pt x="15646" y="5038"/>
                </a:lnTo>
                <a:lnTo>
                  <a:pt x="15719" y="4989"/>
                </a:lnTo>
                <a:lnTo>
                  <a:pt x="15768" y="4940"/>
                </a:lnTo>
                <a:lnTo>
                  <a:pt x="15817" y="4819"/>
                </a:lnTo>
                <a:lnTo>
                  <a:pt x="15792" y="4697"/>
                </a:lnTo>
                <a:lnTo>
                  <a:pt x="15768" y="4575"/>
                </a:lnTo>
                <a:lnTo>
                  <a:pt x="15671" y="4478"/>
                </a:lnTo>
                <a:lnTo>
                  <a:pt x="15573" y="4429"/>
                </a:lnTo>
                <a:lnTo>
                  <a:pt x="15452" y="4405"/>
                </a:lnTo>
                <a:close/>
                <a:moveTo>
                  <a:pt x="317" y="4697"/>
                </a:moveTo>
                <a:lnTo>
                  <a:pt x="220" y="4721"/>
                </a:lnTo>
                <a:lnTo>
                  <a:pt x="122" y="4746"/>
                </a:lnTo>
                <a:lnTo>
                  <a:pt x="25" y="4794"/>
                </a:lnTo>
                <a:lnTo>
                  <a:pt x="1" y="4867"/>
                </a:lnTo>
                <a:lnTo>
                  <a:pt x="1" y="4965"/>
                </a:lnTo>
                <a:lnTo>
                  <a:pt x="49" y="5038"/>
                </a:lnTo>
                <a:lnTo>
                  <a:pt x="195" y="5184"/>
                </a:lnTo>
                <a:lnTo>
                  <a:pt x="390" y="5305"/>
                </a:lnTo>
                <a:lnTo>
                  <a:pt x="779" y="5524"/>
                </a:lnTo>
                <a:lnTo>
                  <a:pt x="1169" y="5743"/>
                </a:lnTo>
                <a:lnTo>
                  <a:pt x="1388" y="5841"/>
                </a:lnTo>
                <a:lnTo>
                  <a:pt x="1582" y="5938"/>
                </a:lnTo>
                <a:lnTo>
                  <a:pt x="1655" y="5962"/>
                </a:lnTo>
                <a:lnTo>
                  <a:pt x="1801" y="5962"/>
                </a:lnTo>
                <a:lnTo>
                  <a:pt x="1850" y="5938"/>
                </a:lnTo>
                <a:lnTo>
                  <a:pt x="1923" y="5841"/>
                </a:lnTo>
                <a:lnTo>
                  <a:pt x="1972" y="5743"/>
                </a:lnTo>
                <a:lnTo>
                  <a:pt x="1996" y="5622"/>
                </a:lnTo>
                <a:lnTo>
                  <a:pt x="1972" y="5476"/>
                </a:lnTo>
                <a:lnTo>
                  <a:pt x="1899" y="5378"/>
                </a:lnTo>
                <a:lnTo>
                  <a:pt x="1826" y="5330"/>
                </a:lnTo>
                <a:lnTo>
                  <a:pt x="1777" y="5305"/>
                </a:lnTo>
                <a:lnTo>
                  <a:pt x="1582" y="5208"/>
                </a:lnTo>
                <a:lnTo>
                  <a:pt x="1388" y="5111"/>
                </a:lnTo>
                <a:lnTo>
                  <a:pt x="974" y="4892"/>
                </a:lnTo>
                <a:lnTo>
                  <a:pt x="755" y="4794"/>
                </a:lnTo>
                <a:lnTo>
                  <a:pt x="536" y="4721"/>
                </a:lnTo>
                <a:lnTo>
                  <a:pt x="317" y="4697"/>
                </a:lnTo>
                <a:close/>
                <a:moveTo>
                  <a:pt x="8809" y="6936"/>
                </a:moveTo>
                <a:lnTo>
                  <a:pt x="8736" y="6984"/>
                </a:lnTo>
                <a:lnTo>
                  <a:pt x="8663" y="7057"/>
                </a:lnTo>
                <a:lnTo>
                  <a:pt x="8566" y="7252"/>
                </a:lnTo>
                <a:lnTo>
                  <a:pt x="8468" y="7495"/>
                </a:lnTo>
                <a:lnTo>
                  <a:pt x="8420" y="7739"/>
                </a:lnTo>
                <a:lnTo>
                  <a:pt x="8395" y="7958"/>
                </a:lnTo>
                <a:lnTo>
                  <a:pt x="8395" y="8128"/>
                </a:lnTo>
                <a:lnTo>
                  <a:pt x="8322" y="8177"/>
                </a:lnTo>
                <a:lnTo>
                  <a:pt x="8201" y="8225"/>
                </a:lnTo>
                <a:lnTo>
                  <a:pt x="8079" y="8250"/>
                </a:lnTo>
                <a:lnTo>
                  <a:pt x="7982" y="8225"/>
                </a:lnTo>
                <a:lnTo>
                  <a:pt x="7909" y="8201"/>
                </a:lnTo>
                <a:lnTo>
                  <a:pt x="7982" y="8079"/>
                </a:lnTo>
                <a:lnTo>
                  <a:pt x="8055" y="7933"/>
                </a:lnTo>
                <a:lnTo>
                  <a:pt x="8103" y="7812"/>
                </a:lnTo>
                <a:lnTo>
                  <a:pt x="8103" y="7666"/>
                </a:lnTo>
                <a:lnTo>
                  <a:pt x="8103" y="7520"/>
                </a:lnTo>
                <a:lnTo>
                  <a:pt x="8055" y="7398"/>
                </a:lnTo>
                <a:lnTo>
                  <a:pt x="7957" y="7252"/>
                </a:lnTo>
                <a:lnTo>
                  <a:pt x="7836" y="7130"/>
                </a:lnTo>
                <a:lnTo>
                  <a:pt x="7763" y="7082"/>
                </a:lnTo>
                <a:lnTo>
                  <a:pt x="7617" y="7082"/>
                </a:lnTo>
                <a:lnTo>
                  <a:pt x="7544" y="7130"/>
                </a:lnTo>
                <a:lnTo>
                  <a:pt x="7446" y="7252"/>
                </a:lnTo>
                <a:lnTo>
                  <a:pt x="7373" y="7374"/>
                </a:lnTo>
                <a:lnTo>
                  <a:pt x="7325" y="7495"/>
                </a:lnTo>
                <a:lnTo>
                  <a:pt x="7300" y="7641"/>
                </a:lnTo>
                <a:lnTo>
                  <a:pt x="7300" y="7787"/>
                </a:lnTo>
                <a:lnTo>
                  <a:pt x="7300" y="7909"/>
                </a:lnTo>
                <a:lnTo>
                  <a:pt x="7325" y="8055"/>
                </a:lnTo>
                <a:lnTo>
                  <a:pt x="7373" y="8177"/>
                </a:lnTo>
                <a:lnTo>
                  <a:pt x="7179" y="8298"/>
                </a:lnTo>
                <a:lnTo>
                  <a:pt x="7081" y="8323"/>
                </a:lnTo>
                <a:lnTo>
                  <a:pt x="6984" y="8347"/>
                </a:lnTo>
                <a:lnTo>
                  <a:pt x="6911" y="8371"/>
                </a:lnTo>
                <a:lnTo>
                  <a:pt x="6814" y="8347"/>
                </a:lnTo>
                <a:lnTo>
                  <a:pt x="6692" y="8298"/>
                </a:lnTo>
                <a:lnTo>
                  <a:pt x="6570" y="8201"/>
                </a:lnTo>
                <a:lnTo>
                  <a:pt x="6497" y="8055"/>
                </a:lnTo>
                <a:lnTo>
                  <a:pt x="6449" y="7909"/>
                </a:lnTo>
                <a:lnTo>
                  <a:pt x="6449" y="7739"/>
                </a:lnTo>
                <a:lnTo>
                  <a:pt x="6497" y="7544"/>
                </a:lnTo>
                <a:lnTo>
                  <a:pt x="6497" y="7520"/>
                </a:lnTo>
                <a:lnTo>
                  <a:pt x="6473" y="7520"/>
                </a:lnTo>
                <a:lnTo>
                  <a:pt x="6449" y="7495"/>
                </a:lnTo>
                <a:lnTo>
                  <a:pt x="6424" y="7520"/>
                </a:lnTo>
                <a:lnTo>
                  <a:pt x="6327" y="7617"/>
                </a:lnTo>
                <a:lnTo>
                  <a:pt x="6254" y="7739"/>
                </a:lnTo>
                <a:lnTo>
                  <a:pt x="6230" y="7836"/>
                </a:lnTo>
                <a:lnTo>
                  <a:pt x="6206" y="7958"/>
                </a:lnTo>
                <a:lnTo>
                  <a:pt x="6206" y="8055"/>
                </a:lnTo>
                <a:lnTo>
                  <a:pt x="6206" y="8177"/>
                </a:lnTo>
                <a:lnTo>
                  <a:pt x="6254" y="8274"/>
                </a:lnTo>
                <a:lnTo>
                  <a:pt x="6303" y="8371"/>
                </a:lnTo>
                <a:lnTo>
                  <a:pt x="6376" y="8469"/>
                </a:lnTo>
                <a:lnTo>
                  <a:pt x="6449" y="8542"/>
                </a:lnTo>
                <a:lnTo>
                  <a:pt x="6546" y="8615"/>
                </a:lnTo>
                <a:lnTo>
                  <a:pt x="6643" y="8663"/>
                </a:lnTo>
                <a:lnTo>
                  <a:pt x="6765" y="8712"/>
                </a:lnTo>
                <a:lnTo>
                  <a:pt x="6862" y="8736"/>
                </a:lnTo>
                <a:lnTo>
                  <a:pt x="7008" y="8736"/>
                </a:lnTo>
                <a:lnTo>
                  <a:pt x="7130" y="8712"/>
                </a:lnTo>
                <a:lnTo>
                  <a:pt x="7349" y="8615"/>
                </a:lnTo>
                <a:lnTo>
                  <a:pt x="7592" y="8493"/>
                </a:lnTo>
                <a:lnTo>
                  <a:pt x="7690" y="8566"/>
                </a:lnTo>
                <a:lnTo>
                  <a:pt x="7836" y="8639"/>
                </a:lnTo>
                <a:lnTo>
                  <a:pt x="7982" y="8663"/>
                </a:lnTo>
                <a:lnTo>
                  <a:pt x="8128" y="8688"/>
                </a:lnTo>
                <a:lnTo>
                  <a:pt x="8225" y="8688"/>
                </a:lnTo>
                <a:lnTo>
                  <a:pt x="8347" y="8663"/>
                </a:lnTo>
                <a:lnTo>
                  <a:pt x="8566" y="8566"/>
                </a:lnTo>
                <a:lnTo>
                  <a:pt x="8639" y="8663"/>
                </a:lnTo>
                <a:lnTo>
                  <a:pt x="8736" y="8736"/>
                </a:lnTo>
                <a:lnTo>
                  <a:pt x="8833" y="8809"/>
                </a:lnTo>
                <a:lnTo>
                  <a:pt x="8931" y="8858"/>
                </a:lnTo>
                <a:lnTo>
                  <a:pt x="9174" y="8907"/>
                </a:lnTo>
                <a:lnTo>
                  <a:pt x="9417" y="8931"/>
                </a:lnTo>
                <a:lnTo>
                  <a:pt x="9661" y="8882"/>
                </a:lnTo>
                <a:lnTo>
                  <a:pt x="9880" y="8809"/>
                </a:lnTo>
                <a:lnTo>
                  <a:pt x="9977" y="8736"/>
                </a:lnTo>
                <a:lnTo>
                  <a:pt x="10074" y="8663"/>
                </a:lnTo>
                <a:lnTo>
                  <a:pt x="10172" y="8566"/>
                </a:lnTo>
                <a:lnTo>
                  <a:pt x="10269" y="8469"/>
                </a:lnTo>
                <a:lnTo>
                  <a:pt x="10293" y="8396"/>
                </a:lnTo>
                <a:lnTo>
                  <a:pt x="10293" y="8347"/>
                </a:lnTo>
                <a:lnTo>
                  <a:pt x="10269" y="8298"/>
                </a:lnTo>
                <a:lnTo>
                  <a:pt x="10245" y="8250"/>
                </a:lnTo>
                <a:lnTo>
                  <a:pt x="10172" y="8225"/>
                </a:lnTo>
                <a:lnTo>
                  <a:pt x="10123" y="8201"/>
                </a:lnTo>
                <a:lnTo>
                  <a:pt x="10001" y="8201"/>
                </a:lnTo>
                <a:lnTo>
                  <a:pt x="9782" y="8323"/>
                </a:lnTo>
                <a:lnTo>
                  <a:pt x="9563" y="8420"/>
                </a:lnTo>
                <a:lnTo>
                  <a:pt x="9442" y="8444"/>
                </a:lnTo>
                <a:lnTo>
                  <a:pt x="9344" y="8469"/>
                </a:lnTo>
                <a:lnTo>
                  <a:pt x="9223" y="8469"/>
                </a:lnTo>
                <a:lnTo>
                  <a:pt x="9101" y="8420"/>
                </a:lnTo>
                <a:lnTo>
                  <a:pt x="9004" y="8347"/>
                </a:lnTo>
                <a:lnTo>
                  <a:pt x="8931" y="8274"/>
                </a:lnTo>
                <a:lnTo>
                  <a:pt x="9052" y="8128"/>
                </a:lnTo>
                <a:lnTo>
                  <a:pt x="9150" y="7982"/>
                </a:lnTo>
                <a:lnTo>
                  <a:pt x="9247" y="7836"/>
                </a:lnTo>
                <a:lnTo>
                  <a:pt x="9296" y="7666"/>
                </a:lnTo>
                <a:lnTo>
                  <a:pt x="9320" y="7495"/>
                </a:lnTo>
                <a:lnTo>
                  <a:pt x="9296" y="7349"/>
                </a:lnTo>
                <a:lnTo>
                  <a:pt x="9247" y="7203"/>
                </a:lnTo>
                <a:lnTo>
                  <a:pt x="9150" y="7057"/>
                </a:lnTo>
                <a:lnTo>
                  <a:pt x="9052" y="6984"/>
                </a:lnTo>
                <a:lnTo>
                  <a:pt x="8955" y="6936"/>
                </a:lnTo>
                <a:close/>
                <a:moveTo>
                  <a:pt x="1947" y="9710"/>
                </a:moveTo>
                <a:lnTo>
                  <a:pt x="1801" y="9758"/>
                </a:lnTo>
                <a:lnTo>
                  <a:pt x="1582" y="9856"/>
                </a:lnTo>
                <a:lnTo>
                  <a:pt x="1363" y="10002"/>
                </a:lnTo>
                <a:lnTo>
                  <a:pt x="925" y="10294"/>
                </a:lnTo>
                <a:lnTo>
                  <a:pt x="706" y="10415"/>
                </a:lnTo>
                <a:lnTo>
                  <a:pt x="585" y="10513"/>
                </a:lnTo>
                <a:lnTo>
                  <a:pt x="463" y="10610"/>
                </a:lnTo>
                <a:lnTo>
                  <a:pt x="366" y="10707"/>
                </a:lnTo>
                <a:lnTo>
                  <a:pt x="317" y="10829"/>
                </a:lnTo>
                <a:lnTo>
                  <a:pt x="317" y="10878"/>
                </a:lnTo>
                <a:lnTo>
                  <a:pt x="341" y="10926"/>
                </a:lnTo>
                <a:lnTo>
                  <a:pt x="366" y="10999"/>
                </a:lnTo>
                <a:lnTo>
                  <a:pt x="439" y="11048"/>
                </a:lnTo>
                <a:lnTo>
                  <a:pt x="536" y="11097"/>
                </a:lnTo>
                <a:lnTo>
                  <a:pt x="633" y="11097"/>
                </a:lnTo>
                <a:lnTo>
                  <a:pt x="755" y="11072"/>
                </a:lnTo>
                <a:lnTo>
                  <a:pt x="877" y="11048"/>
                </a:lnTo>
                <a:lnTo>
                  <a:pt x="1120" y="10926"/>
                </a:lnTo>
                <a:lnTo>
                  <a:pt x="1315" y="10829"/>
                </a:lnTo>
                <a:lnTo>
                  <a:pt x="1728" y="10610"/>
                </a:lnTo>
                <a:lnTo>
                  <a:pt x="1947" y="10488"/>
                </a:lnTo>
                <a:lnTo>
                  <a:pt x="2142" y="10342"/>
                </a:lnTo>
                <a:lnTo>
                  <a:pt x="2264" y="10245"/>
                </a:lnTo>
                <a:lnTo>
                  <a:pt x="2312" y="10123"/>
                </a:lnTo>
                <a:lnTo>
                  <a:pt x="2312" y="10002"/>
                </a:lnTo>
                <a:lnTo>
                  <a:pt x="2264" y="9880"/>
                </a:lnTo>
                <a:lnTo>
                  <a:pt x="2191" y="9783"/>
                </a:lnTo>
                <a:lnTo>
                  <a:pt x="2069" y="9734"/>
                </a:lnTo>
                <a:lnTo>
                  <a:pt x="1947" y="9710"/>
                </a:lnTo>
                <a:close/>
                <a:moveTo>
                  <a:pt x="14065" y="10026"/>
                </a:moveTo>
                <a:lnTo>
                  <a:pt x="13895" y="10050"/>
                </a:lnTo>
                <a:lnTo>
                  <a:pt x="13846" y="10075"/>
                </a:lnTo>
                <a:lnTo>
                  <a:pt x="13797" y="10123"/>
                </a:lnTo>
                <a:lnTo>
                  <a:pt x="13773" y="10172"/>
                </a:lnTo>
                <a:lnTo>
                  <a:pt x="13749" y="10221"/>
                </a:lnTo>
                <a:lnTo>
                  <a:pt x="13773" y="10318"/>
                </a:lnTo>
                <a:lnTo>
                  <a:pt x="13797" y="10367"/>
                </a:lnTo>
                <a:lnTo>
                  <a:pt x="13846" y="10415"/>
                </a:lnTo>
                <a:lnTo>
                  <a:pt x="14138" y="10586"/>
                </a:lnTo>
                <a:lnTo>
                  <a:pt x="14454" y="10756"/>
                </a:lnTo>
                <a:lnTo>
                  <a:pt x="14624" y="10878"/>
                </a:lnTo>
                <a:lnTo>
                  <a:pt x="14819" y="10975"/>
                </a:lnTo>
                <a:lnTo>
                  <a:pt x="15014" y="11048"/>
                </a:lnTo>
                <a:lnTo>
                  <a:pt x="15208" y="11097"/>
                </a:lnTo>
                <a:lnTo>
                  <a:pt x="15379" y="11097"/>
                </a:lnTo>
                <a:lnTo>
                  <a:pt x="15427" y="11072"/>
                </a:lnTo>
                <a:lnTo>
                  <a:pt x="15500" y="11024"/>
                </a:lnTo>
                <a:lnTo>
                  <a:pt x="15573" y="10951"/>
                </a:lnTo>
                <a:lnTo>
                  <a:pt x="15598" y="10829"/>
                </a:lnTo>
                <a:lnTo>
                  <a:pt x="15598" y="10707"/>
                </a:lnTo>
                <a:lnTo>
                  <a:pt x="15549" y="10586"/>
                </a:lnTo>
                <a:lnTo>
                  <a:pt x="15500" y="10537"/>
                </a:lnTo>
                <a:lnTo>
                  <a:pt x="15452" y="10513"/>
                </a:lnTo>
                <a:lnTo>
                  <a:pt x="15379" y="10464"/>
                </a:lnTo>
                <a:lnTo>
                  <a:pt x="15306" y="10464"/>
                </a:lnTo>
                <a:lnTo>
                  <a:pt x="15135" y="10415"/>
                </a:lnTo>
                <a:lnTo>
                  <a:pt x="14965" y="10367"/>
                </a:lnTo>
                <a:lnTo>
                  <a:pt x="14600" y="10196"/>
                </a:lnTo>
                <a:lnTo>
                  <a:pt x="14430" y="10099"/>
                </a:lnTo>
                <a:lnTo>
                  <a:pt x="14260" y="10050"/>
                </a:lnTo>
                <a:lnTo>
                  <a:pt x="14065" y="10026"/>
                </a:lnTo>
                <a:close/>
                <a:moveTo>
                  <a:pt x="8468" y="2605"/>
                </a:moveTo>
                <a:lnTo>
                  <a:pt x="8760" y="2629"/>
                </a:lnTo>
                <a:lnTo>
                  <a:pt x="9052" y="2678"/>
                </a:lnTo>
                <a:lnTo>
                  <a:pt x="9344" y="2726"/>
                </a:lnTo>
                <a:lnTo>
                  <a:pt x="9125" y="2799"/>
                </a:lnTo>
                <a:lnTo>
                  <a:pt x="9101" y="2824"/>
                </a:lnTo>
                <a:lnTo>
                  <a:pt x="9101" y="2848"/>
                </a:lnTo>
                <a:lnTo>
                  <a:pt x="9101" y="2872"/>
                </a:lnTo>
                <a:lnTo>
                  <a:pt x="9125" y="2897"/>
                </a:lnTo>
                <a:lnTo>
                  <a:pt x="9223" y="2945"/>
                </a:lnTo>
                <a:lnTo>
                  <a:pt x="9320" y="2970"/>
                </a:lnTo>
                <a:lnTo>
                  <a:pt x="9442" y="2945"/>
                </a:lnTo>
                <a:lnTo>
                  <a:pt x="9563" y="2921"/>
                </a:lnTo>
                <a:lnTo>
                  <a:pt x="9855" y="2872"/>
                </a:lnTo>
                <a:lnTo>
                  <a:pt x="10269" y="3043"/>
                </a:lnTo>
                <a:lnTo>
                  <a:pt x="10074" y="3067"/>
                </a:lnTo>
                <a:lnTo>
                  <a:pt x="9855" y="3116"/>
                </a:lnTo>
                <a:lnTo>
                  <a:pt x="9685" y="3189"/>
                </a:lnTo>
                <a:lnTo>
                  <a:pt x="9515" y="3262"/>
                </a:lnTo>
                <a:lnTo>
                  <a:pt x="9515" y="3286"/>
                </a:lnTo>
                <a:lnTo>
                  <a:pt x="9490" y="3310"/>
                </a:lnTo>
                <a:lnTo>
                  <a:pt x="9515" y="3335"/>
                </a:lnTo>
                <a:lnTo>
                  <a:pt x="9539" y="3359"/>
                </a:lnTo>
                <a:lnTo>
                  <a:pt x="9953" y="3335"/>
                </a:lnTo>
                <a:lnTo>
                  <a:pt x="10342" y="3310"/>
                </a:lnTo>
                <a:lnTo>
                  <a:pt x="10780" y="3310"/>
                </a:lnTo>
                <a:lnTo>
                  <a:pt x="11048" y="3505"/>
                </a:lnTo>
                <a:lnTo>
                  <a:pt x="10756" y="3578"/>
                </a:lnTo>
                <a:lnTo>
                  <a:pt x="10464" y="3675"/>
                </a:lnTo>
                <a:lnTo>
                  <a:pt x="10245" y="3797"/>
                </a:lnTo>
                <a:lnTo>
                  <a:pt x="10099" y="3918"/>
                </a:lnTo>
                <a:lnTo>
                  <a:pt x="10074" y="3943"/>
                </a:lnTo>
                <a:lnTo>
                  <a:pt x="10099" y="3943"/>
                </a:lnTo>
                <a:lnTo>
                  <a:pt x="10391" y="3918"/>
                </a:lnTo>
                <a:lnTo>
                  <a:pt x="10683" y="3870"/>
                </a:lnTo>
                <a:lnTo>
                  <a:pt x="10975" y="3821"/>
                </a:lnTo>
                <a:lnTo>
                  <a:pt x="11291" y="3773"/>
                </a:lnTo>
                <a:lnTo>
                  <a:pt x="11364" y="3773"/>
                </a:lnTo>
                <a:lnTo>
                  <a:pt x="11583" y="3967"/>
                </a:lnTo>
                <a:lnTo>
                  <a:pt x="11778" y="4186"/>
                </a:lnTo>
                <a:lnTo>
                  <a:pt x="11388" y="4210"/>
                </a:lnTo>
                <a:lnTo>
                  <a:pt x="10829" y="4259"/>
                </a:lnTo>
                <a:lnTo>
                  <a:pt x="10561" y="4283"/>
                </a:lnTo>
                <a:lnTo>
                  <a:pt x="10318" y="4381"/>
                </a:lnTo>
                <a:lnTo>
                  <a:pt x="10293" y="4405"/>
                </a:lnTo>
                <a:lnTo>
                  <a:pt x="10293" y="4429"/>
                </a:lnTo>
                <a:lnTo>
                  <a:pt x="10318" y="4454"/>
                </a:lnTo>
                <a:lnTo>
                  <a:pt x="10585" y="4527"/>
                </a:lnTo>
                <a:lnTo>
                  <a:pt x="11705" y="4527"/>
                </a:lnTo>
                <a:lnTo>
                  <a:pt x="11997" y="4502"/>
                </a:lnTo>
                <a:lnTo>
                  <a:pt x="12216" y="4867"/>
                </a:lnTo>
                <a:lnTo>
                  <a:pt x="11851" y="4867"/>
                </a:lnTo>
                <a:lnTo>
                  <a:pt x="11267" y="4892"/>
                </a:lnTo>
                <a:lnTo>
                  <a:pt x="10658" y="4940"/>
                </a:lnTo>
                <a:lnTo>
                  <a:pt x="10634" y="4940"/>
                </a:lnTo>
                <a:lnTo>
                  <a:pt x="10634" y="4965"/>
                </a:lnTo>
                <a:lnTo>
                  <a:pt x="10634" y="4989"/>
                </a:lnTo>
                <a:lnTo>
                  <a:pt x="10658" y="5013"/>
                </a:lnTo>
                <a:lnTo>
                  <a:pt x="10902" y="5086"/>
                </a:lnTo>
                <a:lnTo>
                  <a:pt x="11169" y="5111"/>
                </a:lnTo>
                <a:lnTo>
                  <a:pt x="12021" y="5111"/>
                </a:lnTo>
                <a:lnTo>
                  <a:pt x="12362" y="5135"/>
                </a:lnTo>
                <a:lnTo>
                  <a:pt x="12556" y="5622"/>
                </a:lnTo>
                <a:lnTo>
                  <a:pt x="11461" y="5622"/>
                </a:lnTo>
                <a:lnTo>
                  <a:pt x="11291" y="5646"/>
                </a:lnTo>
                <a:lnTo>
                  <a:pt x="11145" y="5695"/>
                </a:lnTo>
                <a:lnTo>
                  <a:pt x="10999" y="5768"/>
                </a:lnTo>
                <a:lnTo>
                  <a:pt x="10975" y="5792"/>
                </a:lnTo>
                <a:lnTo>
                  <a:pt x="10999" y="5841"/>
                </a:lnTo>
                <a:lnTo>
                  <a:pt x="11267" y="5889"/>
                </a:lnTo>
                <a:lnTo>
                  <a:pt x="11534" y="5889"/>
                </a:lnTo>
                <a:lnTo>
                  <a:pt x="12070" y="5914"/>
                </a:lnTo>
                <a:lnTo>
                  <a:pt x="12654" y="5938"/>
                </a:lnTo>
                <a:lnTo>
                  <a:pt x="12702" y="6060"/>
                </a:lnTo>
                <a:lnTo>
                  <a:pt x="12727" y="6181"/>
                </a:lnTo>
                <a:lnTo>
                  <a:pt x="12386" y="6181"/>
                </a:lnTo>
                <a:lnTo>
                  <a:pt x="11729" y="6254"/>
                </a:lnTo>
                <a:lnTo>
                  <a:pt x="11413" y="6279"/>
                </a:lnTo>
                <a:lnTo>
                  <a:pt x="11121" y="6352"/>
                </a:lnTo>
                <a:lnTo>
                  <a:pt x="11096" y="6352"/>
                </a:lnTo>
                <a:lnTo>
                  <a:pt x="11096" y="6376"/>
                </a:lnTo>
                <a:lnTo>
                  <a:pt x="11096" y="6400"/>
                </a:lnTo>
                <a:lnTo>
                  <a:pt x="11121" y="6425"/>
                </a:lnTo>
                <a:lnTo>
                  <a:pt x="11388" y="6473"/>
                </a:lnTo>
                <a:lnTo>
                  <a:pt x="11656" y="6498"/>
                </a:lnTo>
                <a:lnTo>
                  <a:pt x="12508" y="6498"/>
                </a:lnTo>
                <a:lnTo>
                  <a:pt x="12824" y="6522"/>
                </a:lnTo>
                <a:lnTo>
                  <a:pt x="12873" y="6838"/>
                </a:lnTo>
                <a:lnTo>
                  <a:pt x="12556" y="6838"/>
                </a:lnTo>
                <a:lnTo>
                  <a:pt x="12240" y="6863"/>
                </a:lnTo>
                <a:lnTo>
                  <a:pt x="11753" y="6887"/>
                </a:lnTo>
                <a:lnTo>
                  <a:pt x="11510" y="6911"/>
                </a:lnTo>
                <a:lnTo>
                  <a:pt x="11267" y="6936"/>
                </a:lnTo>
                <a:lnTo>
                  <a:pt x="11242" y="6936"/>
                </a:lnTo>
                <a:lnTo>
                  <a:pt x="11242" y="6960"/>
                </a:lnTo>
                <a:lnTo>
                  <a:pt x="11242" y="7009"/>
                </a:lnTo>
                <a:lnTo>
                  <a:pt x="11267" y="7009"/>
                </a:lnTo>
                <a:lnTo>
                  <a:pt x="11461" y="7082"/>
                </a:lnTo>
                <a:lnTo>
                  <a:pt x="11680" y="7130"/>
                </a:lnTo>
                <a:lnTo>
                  <a:pt x="12727" y="7130"/>
                </a:lnTo>
                <a:lnTo>
                  <a:pt x="12921" y="7106"/>
                </a:lnTo>
                <a:lnTo>
                  <a:pt x="12994" y="7593"/>
                </a:lnTo>
                <a:lnTo>
                  <a:pt x="12994" y="7593"/>
                </a:lnTo>
                <a:lnTo>
                  <a:pt x="12848" y="7568"/>
                </a:lnTo>
                <a:lnTo>
                  <a:pt x="12702" y="7568"/>
                </a:lnTo>
                <a:lnTo>
                  <a:pt x="12435" y="7593"/>
                </a:lnTo>
                <a:lnTo>
                  <a:pt x="11997" y="7593"/>
                </a:lnTo>
                <a:lnTo>
                  <a:pt x="11778" y="7617"/>
                </a:lnTo>
                <a:lnTo>
                  <a:pt x="11559" y="7690"/>
                </a:lnTo>
                <a:lnTo>
                  <a:pt x="11534" y="7690"/>
                </a:lnTo>
                <a:lnTo>
                  <a:pt x="11534" y="7739"/>
                </a:lnTo>
                <a:lnTo>
                  <a:pt x="11534" y="7763"/>
                </a:lnTo>
                <a:lnTo>
                  <a:pt x="11559" y="7787"/>
                </a:lnTo>
                <a:lnTo>
                  <a:pt x="11778" y="7836"/>
                </a:lnTo>
                <a:lnTo>
                  <a:pt x="11997" y="7860"/>
                </a:lnTo>
                <a:lnTo>
                  <a:pt x="12435" y="7860"/>
                </a:lnTo>
                <a:lnTo>
                  <a:pt x="12702" y="7885"/>
                </a:lnTo>
                <a:lnTo>
                  <a:pt x="12848" y="7885"/>
                </a:lnTo>
                <a:lnTo>
                  <a:pt x="12994" y="7860"/>
                </a:lnTo>
                <a:lnTo>
                  <a:pt x="12994" y="7909"/>
                </a:lnTo>
                <a:lnTo>
                  <a:pt x="12994" y="8250"/>
                </a:lnTo>
                <a:lnTo>
                  <a:pt x="12873" y="8201"/>
                </a:lnTo>
                <a:lnTo>
                  <a:pt x="12775" y="8201"/>
                </a:lnTo>
                <a:lnTo>
                  <a:pt x="12532" y="8177"/>
                </a:lnTo>
                <a:lnTo>
                  <a:pt x="12094" y="8177"/>
                </a:lnTo>
                <a:lnTo>
                  <a:pt x="11875" y="8201"/>
                </a:lnTo>
                <a:lnTo>
                  <a:pt x="11656" y="8250"/>
                </a:lnTo>
                <a:lnTo>
                  <a:pt x="11656" y="8274"/>
                </a:lnTo>
                <a:lnTo>
                  <a:pt x="11632" y="8298"/>
                </a:lnTo>
                <a:lnTo>
                  <a:pt x="11656" y="8298"/>
                </a:lnTo>
                <a:lnTo>
                  <a:pt x="11656" y="8323"/>
                </a:lnTo>
                <a:lnTo>
                  <a:pt x="12045" y="8396"/>
                </a:lnTo>
                <a:lnTo>
                  <a:pt x="12410" y="8444"/>
                </a:lnTo>
                <a:lnTo>
                  <a:pt x="12702" y="8469"/>
                </a:lnTo>
                <a:lnTo>
                  <a:pt x="12824" y="8493"/>
                </a:lnTo>
                <a:lnTo>
                  <a:pt x="12970" y="8469"/>
                </a:lnTo>
                <a:lnTo>
                  <a:pt x="12873" y="8858"/>
                </a:lnTo>
                <a:lnTo>
                  <a:pt x="12654" y="8809"/>
                </a:lnTo>
                <a:lnTo>
                  <a:pt x="12483" y="8785"/>
                </a:lnTo>
                <a:lnTo>
                  <a:pt x="12264" y="8736"/>
                </a:lnTo>
                <a:lnTo>
                  <a:pt x="11826" y="8736"/>
                </a:lnTo>
                <a:lnTo>
                  <a:pt x="11607" y="8809"/>
                </a:lnTo>
                <a:lnTo>
                  <a:pt x="11583" y="8834"/>
                </a:lnTo>
                <a:lnTo>
                  <a:pt x="11583" y="8858"/>
                </a:lnTo>
                <a:lnTo>
                  <a:pt x="11583" y="8882"/>
                </a:lnTo>
                <a:lnTo>
                  <a:pt x="11851" y="8882"/>
                </a:lnTo>
                <a:lnTo>
                  <a:pt x="12094" y="8931"/>
                </a:lnTo>
                <a:lnTo>
                  <a:pt x="12556" y="9053"/>
                </a:lnTo>
                <a:lnTo>
                  <a:pt x="12775" y="9126"/>
                </a:lnTo>
                <a:lnTo>
                  <a:pt x="12654" y="9345"/>
                </a:lnTo>
                <a:lnTo>
                  <a:pt x="12508" y="9296"/>
                </a:lnTo>
                <a:lnTo>
                  <a:pt x="12313" y="9272"/>
                </a:lnTo>
                <a:lnTo>
                  <a:pt x="12143" y="9223"/>
                </a:lnTo>
                <a:lnTo>
                  <a:pt x="11972" y="9199"/>
                </a:lnTo>
                <a:lnTo>
                  <a:pt x="11607" y="9199"/>
                </a:lnTo>
                <a:lnTo>
                  <a:pt x="11583" y="9223"/>
                </a:lnTo>
                <a:lnTo>
                  <a:pt x="11583" y="9247"/>
                </a:lnTo>
                <a:lnTo>
                  <a:pt x="11583" y="9272"/>
                </a:lnTo>
                <a:lnTo>
                  <a:pt x="11924" y="9418"/>
                </a:lnTo>
                <a:lnTo>
                  <a:pt x="12240" y="9564"/>
                </a:lnTo>
                <a:lnTo>
                  <a:pt x="12532" y="9637"/>
                </a:lnTo>
                <a:lnTo>
                  <a:pt x="12337" y="9929"/>
                </a:lnTo>
                <a:lnTo>
                  <a:pt x="12337" y="9977"/>
                </a:lnTo>
                <a:lnTo>
                  <a:pt x="12167" y="9904"/>
                </a:lnTo>
                <a:lnTo>
                  <a:pt x="11997" y="9880"/>
                </a:lnTo>
                <a:lnTo>
                  <a:pt x="11802" y="9831"/>
                </a:lnTo>
                <a:lnTo>
                  <a:pt x="11242" y="9831"/>
                </a:lnTo>
                <a:lnTo>
                  <a:pt x="11218" y="9856"/>
                </a:lnTo>
                <a:lnTo>
                  <a:pt x="11218" y="9880"/>
                </a:lnTo>
                <a:lnTo>
                  <a:pt x="11242" y="9880"/>
                </a:lnTo>
                <a:lnTo>
                  <a:pt x="11534" y="10002"/>
                </a:lnTo>
                <a:lnTo>
                  <a:pt x="11851" y="10123"/>
                </a:lnTo>
                <a:lnTo>
                  <a:pt x="12167" y="10245"/>
                </a:lnTo>
                <a:lnTo>
                  <a:pt x="11972" y="10513"/>
                </a:lnTo>
                <a:lnTo>
                  <a:pt x="11826" y="10488"/>
                </a:lnTo>
                <a:lnTo>
                  <a:pt x="11413" y="10391"/>
                </a:lnTo>
                <a:lnTo>
                  <a:pt x="11023" y="10342"/>
                </a:lnTo>
                <a:lnTo>
                  <a:pt x="10975" y="10342"/>
                </a:lnTo>
                <a:lnTo>
                  <a:pt x="10975" y="10367"/>
                </a:lnTo>
                <a:lnTo>
                  <a:pt x="10975" y="10391"/>
                </a:lnTo>
                <a:lnTo>
                  <a:pt x="10999" y="10440"/>
                </a:lnTo>
                <a:lnTo>
                  <a:pt x="11145" y="10537"/>
                </a:lnTo>
                <a:lnTo>
                  <a:pt x="11315" y="10610"/>
                </a:lnTo>
                <a:lnTo>
                  <a:pt x="11632" y="10732"/>
                </a:lnTo>
                <a:lnTo>
                  <a:pt x="11802" y="10780"/>
                </a:lnTo>
                <a:lnTo>
                  <a:pt x="11656" y="10999"/>
                </a:lnTo>
                <a:lnTo>
                  <a:pt x="11510" y="10951"/>
                </a:lnTo>
                <a:lnTo>
                  <a:pt x="11364" y="10926"/>
                </a:lnTo>
                <a:lnTo>
                  <a:pt x="11072" y="10853"/>
                </a:lnTo>
                <a:lnTo>
                  <a:pt x="10950" y="10853"/>
                </a:lnTo>
                <a:lnTo>
                  <a:pt x="10804" y="10902"/>
                </a:lnTo>
                <a:lnTo>
                  <a:pt x="10780" y="10926"/>
                </a:lnTo>
                <a:lnTo>
                  <a:pt x="10756" y="10951"/>
                </a:lnTo>
                <a:lnTo>
                  <a:pt x="10756" y="10999"/>
                </a:lnTo>
                <a:lnTo>
                  <a:pt x="10780" y="11048"/>
                </a:lnTo>
                <a:lnTo>
                  <a:pt x="10902" y="11121"/>
                </a:lnTo>
                <a:lnTo>
                  <a:pt x="11023" y="11170"/>
                </a:lnTo>
                <a:lnTo>
                  <a:pt x="11267" y="11243"/>
                </a:lnTo>
                <a:lnTo>
                  <a:pt x="11461" y="11291"/>
                </a:lnTo>
                <a:lnTo>
                  <a:pt x="11242" y="11583"/>
                </a:lnTo>
                <a:lnTo>
                  <a:pt x="11072" y="11535"/>
                </a:lnTo>
                <a:lnTo>
                  <a:pt x="10877" y="11535"/>
                </a:lnTo>
                <a:lnTo>
                  <a:pt x="10683" y="11583"/>
                </a:lnTo>
                <a:lnTo>
                  <a:pt x="10658" y="11608"/>
                </a:lnTo>
                <a:lnTo>
                  <a:pt x="10683" y="11632"/>
                </a:lnTo>
                <a:lnTo>
                  <a:pt x="10829" y="11681"/>
                </a:lnTo>
                <a:lnTo>
                  <a:pt x="10975" y="11729"/>
                </a:lnTo>
                <a:lnTo>
                  <a:pt x="11096" y="11778"/>
                </a:lnTo>
                <a:lnTo>
                  <a:pt x="10877" y="12143"/>
                </a:lnTo>
                <a:lnTo>
                  <a:pt x="10829" y="12118"/>
                </a:lnTo>
                <a:lnTo>
                  <a:pt x="10658" y="12045"/>
                </a:lnTo>
                <a:lnTo>
                  <a:pt x="10561" y="11997"/>
                </a:lnTo>
                <a:lnTo>
                  <a:pt x="10464" y="11972"/>
                </a:lnTo>
                <a:lnTo>
                  <a:pt x="10439" y="11997"/>
                </a:lnTo>
                <a:lnTo>
                  <a:pt x="10439" y="12045"/>
                </a:lnTo>
                <a:lnTo>
                  <a:pt x="10488" y="12118"/>
                </a:lnTo>
                <a:lnTo>
                  <a:pt x="10585" y="12191"/>
                </a:lnTo>
                <a:lnTo>
                  <a:pt x="10756" y="12313"/>
                </a:lnTo>
                <a:lnTo>
                  <a:pt x="10561" y="12654"/>
                </a:lnTo>
                <a:lnTo>
                  <a:pt x="10415" y="12629"/>
                </a:lnTo>
                <a:lnTo>
                  <a:pt x="10172" y="12629"/>
                </a:lnTo>
                <a:lnTo>
                  <a:pt x="10026" y="12654"/>
                </a:lnTo>
                <a:lnTo>
                  <a:pt x="10026" y="12678"/>
                </a:lnTo>
                <a:lnTo>
                  <a:pt x="10026" y="12702"/>
                </a:lnTo>
                <a:lnTo>
                  <a:pt x="10245" y="12800"/>
                </a:lnTo>
                <a:lnTo>
                  <a:pt x="10439" y="12897"/>
                </a:lnTo>
                <a:lnTo>
                  <a:pt x="10196" y="13384"/>
                </a:lnTo>
                <a:lnTo>
                  <a:pt x="9880" y="13384"/>
                </a:lnTo>
                <a:lnTo>
                  <a:pt x="9904" y="13432"/>
                </a:lnTo>
                <a:lnTo>
                  <a:pt x="10147" y="13505"/>
                </a:lnTo>
                <a:lnTo>
                  <a:pt x="10074" y="13700"/>
                </a:lnTo>
                <a:lnTo>
                  <a:pt x="10026" y="13895"/>
                </a:lnTo>
                <a:lnTo>
                  <a:pt x="9953" y="14284"/>
                </a:lnTo>
                <a:lnTo>
                  <a:pt x="9880" y="14673"/>
                </a:lnTo>
                <a:lnTo>
                  <a:pt x="9807" y="15087"/>
                </a:lnTo>
                <a:lnTo>
                  <a:pt x="9101" y="15111"/>
                </a:lnTo>
                <a:lnTo>
                  <a:pt x="9247" y="14673"/>
                </a:lnTo>
                <a:lnTo>
                  <a:pt x="9344" y="14235"/>
                </a:lnTo>
                <a:lnTo>
                  <a:pt x="9539" y="13359"/>
                </a:lnTo>
                <a:lnTo>
                  <a:pt x="9734" y="12459"/>
                </a:lnTo>
                <a:lnTo>
                  <a:pt x="9855" y="12021"/>
                </a:lnTo>
                <a:lnTo>
                  <a:pt x="9977" y="11583"/>
                </a:lnTo>
                <a:lnTo>
                  <a:pt x="10269" y="10659"/>
                </a:lnTo>
                <a:lnTo>
                  <a:pt x="10537" y="9734"/>
                </a:lnTo>
                <a:lnTo>
                  <a:pt x="10658" y="9320"/>
                </a:lnTo>
                <a:lnTo>
                  <a:pt x="10756" y="8858"/>
                </a:lnTo>
                <a:lnTo>
                  <a:pt x="10780" y="8639"/>
                </a:lnTo>
                <a:lnTo>
                  <a:pt x="10780" y="8396"/>
                </a:lnTo>
                <a:lnTo>
                  <a:pt x="10756" y="8177"/>
                </a:lnTo>
                <a:lnTo>
                  <a:pt x="10707" y="7958"/>
                </a:lnTo>
                <a:lnTo>
                  <a:pt x="10683" y="7933"/>
                </a:lnTo>
                <a:lnTo>
                  <a:pt x="10634" y="7933"/>
                </a:lnTo>
                <a:lnTo>
                  <a:pt x="10610" y="7958"/>
                </a:lnTo>
                <a:lnTo>
                  <a:pt x="10537" y="8177"/>
                </a:lnTo>
                <a:lnTo>
                  <a:pt x="10464" y="8420"/>
                </a:lnTo>
                <a:lnTo>
                  <a:pt x="10366" y="8882"/>
                </a:lnTo>
                <a:lnTo>
                  <a:pt x="10293" y="9369"/>
                </a:lnTo>
                <a:lnTo>
                  <a:pt x="10172" y="9831"/>
                </a:lnTo>
                <a:lnTo>
                  <a:pt x="9904" y="10756"/>
                </a:lnTo>
                <a:lnTo>
                  <a:pt x="9588" y="11656"/>
                </a:lnTo>
                <a:lnTo>
                  <a:pt x="9466" y="12094"/>
                </a:lnTo>
                <a:lnTo>
                  <a:pt x="9369" y="12532"/>
                </a:lnTo>
                <a:lnTo>
                  <a:pt x="9174" y="13384"/>
                </a:lnTo>
                <a:lnTo>
                  <a:pt x="8979" y="14260"/>
                </a:lnTo>
                <a:lnTo>
                  <a:pt x="8858" y="14698"/>
                </a:lnTo>
                <a:lnTo>
                  <a:pt x="8736" y="15111"/>
                </a:lnTo>
                <a:lnTo>
                  <a:pt x="8128" y="15136"/>
                </a:lnTo>
                <a:lnTo>
                  <a:pt x="7519" y="15087"/>
                </a:lnTo>
                <a:lnTo>
                  <a:pt x="7179" y="15063"/>
                </a:lnTo>
                <a:lnTo>
                  <a:pt x="7154" y="15038"/>
                </a:lnTo>
                <a:lnTo>
                  <a:pt x="7081" y="14698"/>
                </a:lnTo>
                <a:lnTo>
                  <a:pt x="7033" y="14357"/>
                </a:lnTo>
                <a:lnTo>
                  <a:pt x="6935" y="13651"/>
                </a:lnTo>
                <a:lnTo>
                  <a:pt x="6765" y="12605"/>
                </a:lnTo>
                <a:lnTo>
                  <a:pt x="6570" y="11583"/>
                </a:lnTo>
                <a:lnTo>
                  <a:pt x="6230" y="9880"/>
                </a:lnTo>
                <a:lnTo>
                  <a:pt x="6060" y="9028"/>
                </a:lnTo>
                <a:lnTo>
                  <a:pt x="5841" y="8177"/>
                </a:lnTo>
                <a:lnTo>
                  <a:pt x="5816" y="8152"/>
                </a:lnTo>
                <a:lnTo>
                  <a:pt x="5768" y="8128"/>
                </a:lnTo>
                <a:lnTo>
                  <a:pt x="5743" y="8128"/>
                </a:lnTo>
                <a:lnTo>
                  <a:pt x="5695" y="8152"/>
                </a:lnTo>
                <a:lnTo>
                  <a:pt x="5646" y="8298"/>
                </a:lnTo>
                <a:lnTo>
                  <a:pt x="5646" y="8420"/>
                </a:lnTo>
                <a:lnTo>
                  <a:pt x="5646" y="8542"/>
                </a:lnTo>
                <a:lnTo>
                  <a:pt x="5646" y="8663"/>
                </a:lnTo>
                <a:lnTo>
                  <a:pt x="5719" y="8931"/>
                </a:lnTo>
                <a:lnTo>
                  <a:pt x="5768" y="9199"/>
                </a:lnTo>
                <a:lnTo>
                  <a:pt x="5865" y="9734"/>
                </a:lnTo>
                <a:lnTo>
                  <a:pt x="5962" y="10245"/>
                </a:lnTo>
                <a:lnTo>
                  <a:pt x="6035" y="10780"/>
                </a:lnTo>
                <a:lnTo>
                  <a:pt x="6133" y="11316"/>
                </a:lnTo>
                <a:lnTo>
                  <a:pt x="6327" y="12337"/>
                </a:lnTo>
                <a:lnTo>
                  <a:pt x="6522" y="13384"/>
                </a:lnTo>
                <a:lnTo>
                  <a:pt x="6570" y="13773"/>
                </a:lnTo>
                <a:lnTo>
                  <a:pt x="6619" y="14211"/>
                </a:lnTo>
                <a:lnTo>
                  <a:pt x="6668" y="14625"/>
                </a:lnTo>
                <a:lnTo>
                  <a:pt x="6716" y="14819"/>
                </a:lnTo>
                <a:lnTo>
                  <a:pt x="6765" y="15014"/>
                </a:lnTo>
                <a:lnTo>
                  <a:pt x="6497" y="15038"/>
                </a:lnTo>
                <a:lnTo>
                  <a:pt x="6473" y="14625"/>
                </a:lnTo>
                <a:lnTo>
                  <a:pt x="6400" y="14235"/>
                </a:lnTo>
                <a:lnTo>
                  <a:pt x="6279" y="13846"/>
                </a:lnTo>
                <a:lnTo>
                  <a:pt x="6133" y="13481"/>
                </a:lnTo>
                <a:lnTo>
                  <a:pt x="5938" y="13116"/>
                </a:lnTo>
                <a:lnTo>
                  <a:pt x="5743" y="12775"/>
                </a:lnTo>
                <a:lnTo>
                  <a:pt x="5281" y="12070"/>
                </a:lnTo>
                <a:lnTo>
                  <a:pt x="4746" y="11267"/>
                </a:lnTo>
                <a:lnTo>
                  <a:pt x="4210" y="10415"/>
                </a:lnTo>
                <a:lnTo>
                  <a:pt x="3967" y="9977"/>
                </a:lnTo>
                <a:lnTo>
                  <a:pt x="3724" y="9539"/>
                </a:lnTo>
                <a:lnTo>
                  <a:pt x="3529" y="9077"/>
                </a:lnTo>
                <a:lnTo>
                  <a:pt x="3359" y="8615"/>
                </a:lnTo>
                <a:lnTo>
                  <a:pt x="3286" y="8396"/>
                </a:lnTo>
                <a:lnTo>
                  <a:pt x="3261" y="8152"/>
                </a:lnTo>
                <a:lnTo>
                  <a:pt x="3237" y="7909"/>
                </a:lnTo>
                <a:lnTo>
                  <a:pt x="3237" y="7666"/>
                </a:lnTo>
                <a:lnTo>
                  <a:pt x="3261" y="7155"/>
                </a:lnTo>
                <a:lnTo>
                  <a:pt x="3310" y="6668"/>
                </a:lnTo>
                <a:lnTo>
                  <a:pt x="3334" y="6376"/>
                </a:lnTo>
                <a:lnTo>
                  <a:pt x="3407" y="6108"/>
                </a:lnTo>
                <a:lnTo>
                  <a:pt x="3480" y="5841"/>
                </a:lnTo>
                <a:lnTo>
                  <a:pt x="3578" y="5597"/>
                </a:lnTo>
                <a:lnTo>
                  <a:pt x="3699" y="5354"/>
                </a:lnTo>
                <a:lnTo>
                  <a:pt x="3845" y="5111"/>
                </a:lnTo>
                <a:lnTo>
                  <a:pt x="4016" y="4892"/>
                </a:lnTo>
                <a:lnTo>
                  <a:pt x="4186" y="4673"/>
                </a:lnTo>
                <a:lnTo>
                  <a:pt x="4648" y="4162"/>
                </a:lnTo>
                <a:lnTo>
                  <a:pt x="5062" y="3748"/>
                </a:lnTo>
                <a:lnTo>
                  <a:pt x="5403" y="3432"/>
                </a:lnTo>
                <a:lnTo>
                  <a:pt x="5743" y="3189"/>
                </a:lnTo>
                <a:lnTo>
                  <a:pt x="6060" y="3018"/>
                </a:lnTo>
                <a:lnTo>
                  <a:pt x="6352" y="2872"/>
                </a:lnTo>
                <a:lnTo>
                  <a:pt x="6668" y="2775"/>
                </a:lnTo>
                <a:lnTo>
                  <a:pt x="6984" y="2702"/>
                </a:lnTo>
                <a:lnTo>
                  <a:pt x="7276" y="2653"/>
                </a:lnTo>
                <a:lnTo>
                  <a:pt x="7568" y="2629"/>
                </a:lnTo>
                <a:lnTo>
                  <a:pt x="7860" y="2605"/>
                </a:lnTo>
                <a:close/>
                <a:moveTo>
                  <a:pt x="6716" y="15525"/>
                </a:moveTo>
                <a:lnTo>
                  <a:pt x="6619" y="15720"/>
                </a:lnTo>
                <a:lnTo>
                  <a:pt x="6352" y="16158"/>
                </a:lnTo>
                <a:lnTo>
                  <a:pt x="6279" y="16109"/>
                </a:lnTo>
                <a:lnTo>
                  <a:pt x="6230" y="16060"/>
                </a:lnTo>
                <a:lnTo>
                  <a:pt x="6206" y="15963"/>
                </a:lnTo>
                <a:lnTo>
                  <a:pt x="6206" y="15866"/>
                </a:lnTo>
                <a:lnTo>
                  <a:pt x="6206" y="15768"/>
                </a:lnTo>
                <a:lnTo>
                  <a:pt x="6230" y="15695"/>
                </a:lnTo>
                <a:lnTo>
                  <a:pt x="6279" y="15598"/>
                </a:lnTo>
                <a:lnTo>
                  <a:pt x="6327" y="15549"/>
                </a:lnTo>
                <a:lnTo>
                  <a:pt x="6595" y="15525"/>
                </a:lnTo>
                <a:close/>
                <a:moveTo>
                  <a:pt x="6887" y="15525"/>
                </a:moveTo>
                <a:lnTo>
                  <a:pt x="7276" y="15549"/>
                </a:lnTo>
                <a:lnTo>
                  <a:pt x="7641" y="15598"/>
                </a:lnTo>
                <a:lnTo>
                  <a:pt x="8225" y="15647"/>
                </a:lnTo>
                <a:lnTo>
                  <a:pt x="8809" y="15671"/>
                </a:lnTo>
                <a:lnTo>
                  <a:pt x="8541" y="15963"/>
                </a:lnTo>
                <a:lnTo>
                  <a:pt x="8298" y="16255"/>
                </a:lnTo>
                <a:lnTo>
                  <a:pt x="7909" y="16231"/>
                </a:lnTo>
                <a:lnTo>
                  <a:pt x="8249" y="15744"/>
                </a:lnTo>
                <a:lnTo>
                  <a:pt x="8249" y="15720"/>
                </a:lnTo>
                <a:lnTo>
                  <a:pt x="8225" y="15695"/>
                </a:lnTo>
                <a:lnTo>
                  <a:pt x="8201" y="15671"/>
                </a:lnTo>
                <a:lnTo>
                  <a:pt x="8176" y="15695"/>
                </a:lnTo>
                <a:lnTo>
                  <a:pt x="7690" y="16231"/>
                </a:lnTo>
                <a:lnTo>
                  <a:pt x="7179" y="16182"/>
                </a:lnTo>
                <a:lnTo>
                  <a:pt x="7325" y="15939"/>
                </a:lnTo>
                <a:lnTo>
                  <a:pt x="7471" y="15671"/>
                </a:lnTo>
                <a:lnTo>
                  <a:pt x="7471" y="15647"/>
                </a:lnTo>
                <a:lnTo>
                  <a:pt x="7446" y="15622"/>
                </a:lnTo>
                <a:lnTo>
                  <a:pt x="7422" y="15647"/>
                </a:lnTo>
                <a:lnTo>
                  <a:pt x="7203" y="15890"/>
                </a:lnTo>
                <a:lnTo>
                  <a:pt x="6935" y="16182"/>
                </a:lnTo>
                <a:lnTo>
                  <a:pt x="6741" y="16206"/>
                </a:lnTo>
                <a:lnTo>
                  <a:pt x="6570" y="16255"/>
                </a:lnTo>
                <a:lnTo>
                  <a:pt x="6668" y="16060"/>
                </a:lnTo>
                <a:lnTo>
                  <a:pt x="6814" y="15817"/>
                </a:lnTo>
                <a:lnTo>
                  <a:pt x="6862" y="15671"/>
                </a:lnTo>
                <a:lnTo>
                  <a:pt x="6887" y="15525"/>
                </a:lnTo>
                <a:close/>
                <a:moveTo>
                  <a:pt x="9661" y="15622"/>
                </a:moveTo>
                <a:lnTo>
                  <a:pt x="9734" y="15671"/>
                </a:lnTo>
                <a:lnTo>
                  <a:pt x="9807" y="15695"/>
                </a:lnTo>
                <a:lnTo>
                  <a:pt x="9953" y="15695"/>
                </a:lnTo>
                <a:lnTo>
                  <a:pt x="9782" y="15793"/>
                </a:lnTo>
                <a:lnTo>
                  <a:pt x="9661" y="15939"/>
                </a:lnTo>
                <a:lnTo>
                  <a:pt x="9539" y="16085"/>
                </a:lnTo>
                <a:lnTo>
                  <a:pt x="9417" y="16279"/>
                </a:lnTo>
                <a:lnTo>
                  <a:pt x="9271" y="16279"/>
                </a:lnTo>
                <a:lnTo>
                  <a:pt x="9612" y="15817"/>
                </a:lnTo>
                <a:lnTo>
                  <a:pt x="9612" y="15793"/>
                </a:lnTo>
                <a:lnTo>
                  <a:pt x="9612" y="15768"/>
                </a:lnTo>
                <a:lnTo>
                  <a:pt x="9563" y="15768"/>
                </a:lnTo>
                <a:lnTo>
                  <a:pt x="9320" y="16012"/>
                </a:lnTo>
                <a:lnTo>
                  <a:pt x="9077" y="16255"/>
                </a:lnTo>
                <a:lnTo>
                  <a:pt x="8517" y="16255"/>
                </a:lnTo>
                <a:lnTo>
                  <a:pt x="8882" y="15720"/>
                </a:lnTo>
                <a:lnTo>
                  <a:pt x="8906" y="15695"/>
                </a:lnTo>
                <a:lnTo>
                  <a:pt x="8882" y="15671"/>
                </a:lnTo>
                <a:lnTo>
                  <a:pt x="9271" y="15671"/>
                </a:lnTo>
                <a:lnTo>
                  <a:pt x="9661" y="15622"/>
                </a:lnTo>
                <a:close/>
                <a:moveTo>
                  <a:pt x="10074" y="15768"/>
                </a:moveTo>
                <a:lnTo>
                  <a:pt x="10074" y="15841"/>
                </a:lnTo>
                <a:lnTo>
                  <a:pt x="10099" y="15939"/>
                </a:lnTo>
                <a:lnTo>
                  <a:pt x="10074" y="16060"/>
                </a:lnTo>
                <a:lnTo>
                  <a:pt x="10050" y="16182"/>
                </a:lnTo>
                <a:lnTo>
                  <a:pt x="9977" y="16304"/>
                </a:lnTo>
                <a:lnTo>
                  <a:pt x="9758" y="16279"/>
                </a:lnTo>
                <a:lnTo>
                  <a:pt x="9880" y="16012"/>
                </a:lnTo>
                <a:lnTo>
                  <a:pt x="9977" y="15890"/>
                </a:lnTo>
                <a:lnTo>
                  <a:pt x="10074" y="15768"/>
                </a:lnTo>
                <a:close/>
                <a:moveTo>
                  <a:pt x="6522" y="16571"/>
                </a:moveTo>
                <a:lnTo>
                  <a:pt x="6595" y="16620"/>
                </a:lnTo>
                <a:lnTo>
                  <a:pt x="6424" y="16888"/>
                </a:lnTo>
                <a:lnTo>
                  <a:pt x="6376" y="17034"/>
                </a:lnTo>
                <a:lnTo>
                  <a:pt x="6327" y="17180"/>
                </a:lnTo>
                <a:lnTo>
                  <a:pt x="6254" y="17082"/>
                </a:lnTo>
                <a:lnTo>
                  <a:pt x="6230" y="16985"/>
                </a:lnTo>
                <a:lnTo>
                  <a:pt x="6206" y="16912"/>
                </a:lnTo>
                <a:lnTo>
                  <a:pt x="6230" y="16815"/>
                </a:lnTo>
                <a:lnTo>
                  <a:pt x="6254" y="16839"/>
                </a:lnTo>
                <a:lnTo>
                  <a:pt x="6303" y="16839"/>
                </a:lnTo>
                <a:lnTo>
                  <a:pt x="6352" y="16815"/>
                </a:lnTo>
                <a:lnTo>
                  <a:pt x="6376" y="16766"/>
                </a:lnTo>
                <a:lnTo>
                  <a:pt x="6424" y="16596"/>
                </a:lnTo>
                <a:lnTo>
                  <a:pt x="6449" y="16596"/>
                </a:lnTo>
                <a:lnTo>
                  <a:pt x="6522" y="16571"/>
                </a:lnTo>
                <a:close/>
                <a:moveTo>
                  <a:pt x="7884" y="16693"/>
                </a:moveTo>
                <a:lnTo>
                  <a:pt x="7957" y="16717"/>
                </a:lnTo>
                <a:lnTo>
                  <a:pt x="7787" y="16985"/>
                </a:lnTo>
                <a:lnTo>
                  <a:pt x="7617" y="17253"/>
                </a:lnTo>
                <a:lnTo>
                  <a:pt x="7592" y="17326"/>
                </a:lnTo>
                <a:lnTo>
                  <a:pt x="7300" y="17326"/>
                </a:lnTo>
                <a:lnTo>
                  <a:pt x="7398" y="17107"/>
                </a:lnTo>
                <a:lnTo>
                  <a:pt x="7519" y="16888"/>
                </a:lnTo>
                <a:lnTo>
                  <a:pt x="7617" y="16717"/>
                </a:lnTo>
                <a:lnTo>
                  <a:pt x="7884" y="16693"/>
                </a:lnTo>
                <a:close/>
                <a:moveTo>
                  <a:pt x="8225" y="16717"/>
                </a:moveTo>
                <a:lnTo>
                  <a:pt x="8736" y="16742"/>
                </a:lnTo>
                <a:lnTo>
                  <a:pt x="8541" y="17034"/>
                </a:lnTo>
                <a:lnTo>
                  <a:pt x="8371" y="17326"/>
                </a:lnTo>
                <a:lnTo>
                  <a:pt x="7909" y="17326"/>
                </a:lnTo>
                <a:lnTo>
                  <a:pt x="7933" y="17277"/>
                </a:lnTo>
                <a:lnTo>
                  <a:pt x="8225" y="16717"/>
                </a:lnTo>
                <a:close/>
                <a:moveTo>
                  <a:pt x="9223" y="16742"/>
                </a:moveTo>
                <a:lnTo>
                  <a:pt x="8979" y="17350"/>
                </a:lnTo>
                <a:lnTo>
                  <a:pt x="8663" y="17350"/>
                </a:lnTo>
                <a:lnTo>
                  <a:pt x="8979" y="16742"/>
                </a:lnTo>
                <a:close/>
                <a:moveTo>
                  <a:pt x="9928" y="16742"/>
                </a:moveTo>
                <a:lnTo>
                  <a:pt x="9661" y="17253"/>
                </a:lnTo>
                <a:lnTo>
                  <a:pt x="9612" y="17350"/>
                </a:lnTo>
                <a:lnTo>
                  <a:pt x="9320" y="17350"/>
                </a:lnTo>
                <a:lnTo>
                  <a:pt x="9563" y="16742"/>
                </a:lnTo>
                <a:close/>
                <a:moveTo>
                  <a:pt x="10147" y="16839"/>
                </a:moveTo>
                <a:lnTo>
                  <a:pt x="10220" y="16961"/>
                </a:lnTo>
                <a:lnTo>
                  <a:pt x="10245" y="17107"/>
                </a:lnTo>
                <a:lnTo>
                  <a:pt x="10220" y="17228"/>
                </a:lnTo>
                <a:lnTo>
                  <a:pt x="10147" y="17350"/>
                </a:lnTo>
                <a:lnTo>
                  <a:pt x="9928" y="17350"/>
                </a:lnTo>
                <a:lnTo>
                  <a:pt x="9953" y="17277"/>
                </a:lnTo>
                <a:lnTo>
                  <a:pt x="10050" y="17082"/>
                </a:lnTo>
                <a:lnTo>
                  <a:pt x="10147" y="16839"/>
                </a:lnTo>
                <a:close/>
                <a:moveTo>
                  <a:pt x="6862" y="16693"/>
                </a:moveTo>
                <a:lnTo>
                  <a:pt x="7081" y="16717"/>
                </a:lnTo>
                <a:lnTo>
                  <a:pt x="7300" y="16717"/>
                </a:lnTo>
                <a:lnTo>
                  <a:pt x="7106" y="17009"/>
                </a:lnTo>
                <a:lnTo>
                  <a:pt x="6935" y="17326"/>
                </a:lnTo>
                <a:lnTo>
                  <a:pt x="6741" y="17350"/>
                </a:lnTo>
                <a:lnTo>
                  <a:pt x="6570" y="17399"/>
                </a:lnTo>
                <a:lnTo>
                  <a:pt x="6619" y="17204"/>
                </a:lnTo>
                <a:lnTo>
                  <a:pt x="6692" y="17034"/>
                </a:lnTo>
                <a:lnTo>
                  <a:pt x="6862" y="16693"/>
                </a:lnTo>
                <a:close/>
                <a:moveTo>
                  <a:pt x="6473" y="17618"/>
                </a:moveTo>
                <a:lnTo>
                  <a:pt x="6643" y="17691"/>
                </a:lnTo>
                <a:lnTo>
                  <a:pt x="6814" y="17715"/>
                </a:lnTo>
                <a:lnTo>
                  <a:pt x="6789" y="17910"/>
                </a:lnTo>
                <a:lnTo>
                  <a:pt x="6765" y="18080"/>
                </a:lnTo>
                <a:lnTo>
                  <a:pt x="6643" y="17983"/>
                </a:lnTo>
                <a:lnTo>
                  <a:pt x="6546" y="17861"/>
                </a:lnTo>
                <a:lnTo>
                  <a:pt x="6352" y="17642"/>
                </a:lnTo>
                <a:lnTo>
                  <a:pt x="6376" y="17618"/>
                </a:lnTo>
                <a:lnTo>
                  <a:pt x="6424" y="17642"/>
                </a:lnTo>
                <a:lnTo>
                  <a:pt x="6473" y="17618"/>
                </a:lnTo>
                <a:close/>
                <a:moveTo>
                  <a:pt x="7398" y="17739"/>
                </a:moveTo>
                <a:lnTo>
                  <a:pt x="7300" y="18031"/>
                </a:lnTo>
                <a:lnTo>
                  <a:pt x="7252" y="18177"/>
                </a:lnTo>
                <a:lnTo>
                  <a:pt x="7252" y="18299"/>
                </a:lnTo>
                <a:lnTo>
                  <a:pt x="7008" y="18202"/>
                </a:lnTo>
                <a:lnTo>
                  <a:pt x="7154" y="17739"/>
                </a:lnTo>
                <a:close/>
                <a:moveTo>
                  <a:pt x="8833" y="17715"/>
                </a:moveTo>
                <a:lnTo>
                  <a:pt x="8785" y="17837"/>
                </a:lnTo>
                <a:lnTo>
                  <a:pt x="8736" y="17983"/>
                </a:lnTo>
                <a:lnTo>
                  <a:pt x="8712" y="18104"/>
                </a:lnTo>
                <a:lnTo>
                  <a:pt x="8736" y="18153"/>
                </a:lnTo>
                <a:lnTo>
                  <a:pt x="8736" y="18202"/>
                </a:lnTo>
                <a:lnTo>
                  <a:pt x="8809" y="18250"/>
                </a:lnTo>
                <a:lnTo>
                  <a:pt x="8882" y="18250"/>
                </a:lnTo>
                <a:lnTo>
                  <a:pt x="8931" y="18226"/>
                </a:lnTo>
                <a:lnTo>
                  <a:pt x="9004" y="18153"/>
                </a:lnTo>
                <a:lnTo>
                  <a:pt x="9125" y="17958"/>
                </a:lnTo>
                <a:lnTo>
                  <a:pt x="9198" y="17739"/>
                </a:lnTo>
                <a:lnTo>
                  <a:pt x="9393" y="17739"/>
                </a:lnTo>
                <a:lnTo>
                  <a:pt x="9369" y="17861"/>
                </a:lnTo>
                <a:lnTo>
                  <a:pt x="9369" y="18007"/>
                </a:lnTo>
                <a:lnTo>
                  <a:pt x="9125" y="18153"/>
                </a:lnTo>
                <a:lnTo>
                  <a:pt x="8833" y="18275"/>
                </a:lnTo>
                <a:lnTo>
                  <a:pt x="8566" y="18372"/>
                </a:lnTo>
                <a:lnTo>
                  <a:pt x="8249" y="18421"/>
                </a:lnTo>
                <a:lnTo>
                  <a:pt x="8274" y="18275"/>
                </a:lnTo>
                <a:lnTo>
                  <a:pt x="8371" y="17983"/>
                </a:lnTo>
                <a:lnTo>
                  <a:pt x="8468" y="17715"/>
                </a:lnTo>
                <a:close/>
                <a:moveTo>
                  <a:pt x="8176" y="17715"/>
                </a:moveTo>
                <a:lnTo>
                  <a:pt x="8030" y="18056"/>
                </a:lnTo>
                <a:lnTo>
                  <a:pt x="7957" y="18250"/>
                </a:lnTo>
                <a:lnTo>
                  <a:pt x="7933" y="18445"/>
                </a:lnTo>
                <a:lnTo>
                  <a:pt x="7738" y="18421"/>
                </a:lnTo>
                <a:lnTo>
                  <a:pt x="7568" y="18396"/>
                </a:lnTo>
                <a:lnTo>
                  <a:pt x="7568" y="18226"/>
                </a:lnTo>
                <a:lnTo>
                  <a:pt x="7641" y="17983"/>
                </a:lnTo>
                <a:lnTo>
                  <a:pt x="7738" y="17715"/>
                </a:lnTo>
                <a:close/>
                <a:moveTo>
                  <a:pt x="8128" y="2094"/>
                </a:moveTo>
                <a:lnTo>
                  <a:pt x="7714" y="2142"/>
                </a:lnTo>
                <a:lnTo>
                  <a:pt x="7325" y="2191"/>
                </a:lnTo>
                <a:lnTo>
                  <a:pt x="6935" y="2264"/>
                </a:lnTo>
                <a:lnTo>
                  <a:pt x="6546" y="2386"/>
                </a:lnTo>
                <a:lnTo>
                  <a:pt x="6181" y="2507"/>
                </a:lnTo>
                <a:lnTo>
                  <a:pt x="5841" y="2653"/>
                </a:lnTo>
                <a:lnTo>
                  <a:pt x="5500" y="2824"/>
                </a:lnTo>
                <a:lnTo>
                  <a:pt x="5184" y="3018"/>
                </a:lnTo>
                <a:lnTo>
                  <a:pt x="4892" y="3237"/>
                </a:lnTo>
                <a:lnTo>
                  <a:pt x="4551" y="3554"/>
                </a:lnTo>
                <a:lnTo>
                  <a:pt x="4210" y="3918"/>
                </a:lnTo>
                <a:lnTo>
                  <a:pt x="3918" y="4332"/>
                </a:lnTo>
                <a:lnTo>
                  <a:pt x="3626" y="4746"/>
                </a:lnTo>
                <a:lnTo>
                  <a:pt x="3383" y="5159"/>
                </a:lnTo>
                <a:lnTo>
                  <a:pt x="3164" y="5549"/>
                </a:lnTo>
                <a:lnTo>
                  <a:pt x="3018" y="5889"/>
                </a:lnTo>
                <a:lnTo>
                  <a:pt x="2921" y="6157"/>
                </a:lnTo>
                <a:lnTo>
                  <a:pt x="2823" y="6595"/>
                </a:lnTo>
                <a:lnTo>
                  <a:pt x="2775" y="7057"/>
                </a:lnTo>
                <a:lnTo>
                  <a:pt x="2750" y="7495"/>
                </a:lnTo>
                <a:lnTo>
                  <a:pt x="2775" y="7958"/>
                </a:lnTo>
                <a:lnTo>
                  <a:pt x="2823" y="8396"/>
                </a:lnTo>
                <a:lnTo>
                  <a:pt x="2921" y="8834"/>
                </a:lnTo>
                <a:lnTo>
                  <a:pt x="3067" y="9272"/>
                </a:lnTo>
                <a:lnTo>
                  <a:pt x="3237" y="9685"/>
                </a:lnTo>
                <a:lnTo>
                  <a:pt x="3602" y="10367"/>
                </a:lnTo>
                <a:lnTo>
                  <a:pt x="3991" y="11024"/>
                </a:lnTo>
                <a:lnTo>
                  <a:pt x="4843" y="12337"/>
                </a:lnTo>
                <a:lnTo>
                  <a:pt x="5281" y="13019"/>
                </a:lnTo>
                <a:lnTo>
                  <a:pt x="5476" y="13384"/>
                </a:lnTo>
                <a:lnTo>
                  <a:pt x="5646" y="13724"/>
                </a:lnTo>
                <a:lnTo>
                  <a:pt x="5792" y="14089"/>
                </a:lnTo>
                <a:lnTo>
                  <a:pt x="5914" y="14454"/>
                </a:lnTo>
                <a:lnTo>
                  <a:pt x="5987" y="14844"/>
                </a:lnTo>
                <a:lnTo>
                  <a:pt x="5987" y="15282"/>
                </a:lnTo>
                <a:lnTo>
                  <a:pt x="5962" y="15379"/>
                </a:lnTo>
                <a:lnTo>
                  <a:pt x="5962" y="15428"/>
                </a:lnTo>
                <a:lnTo>
                  <a:pt x="5889" y="15525"/>
                </a:lnTo>
                <a:lnTo>
                  <a:pt x="5841" y="15647"/>
                </a:lnTo>
                <a:lnTo>
                  <a:pt x="5816" y="15768"/>
                </a:lnTo>
                <a:lnTo>
                  <a:pt x="5792" y="15914"/>
                </a:lnTo>
                <a:lnTo>
                  <a:pt x="5816" y="16036"/>
                </a:lnTo>
                <a:lnTo>
                  <a:pt x="5841" y="16158"/>
                </a:lnTo>
                <a:lnTo>
                  <a:pt x="5889" y="16279"/>
                </a:lnTo>
                <a:lnTo>
                  <a:pt x="5962" y="16377"/>
                </a:lnTo>
                <a:lnTo>
                  <a:pt x="5865" y="16474"/>
                </a:lnTo>
                <a:lnTo>
                  <a:pt x="5792" y="16620"/>
                </a:lnTo>
                <a:lnTo>
                  <a:pt x="5768" y="16766"/>
                </a:lnTo>
                <a:lnTo>
                  <a:pt x="5768" y="16912"/>
                </a:lnTo>
                <a:lnTo>
                  <a:pt x="5768" y="17058"/>
                </a:lnTo>
                <a:lnTo>
                  <a:pt x="5816" y="17204"/>
                </a:lnTo>
                <a:lnTo>
                  <a:pt x="5889" y="17350"/>
                </a:lnTo>
                <a:lnTo>
                  <a:pt x="5987" y="17472"/>
                </a:lnTo>
                <a:lnTo>
                  <a:pt x="5962" y="17496"/>
                </a:lnTo>
                <a:lnTo>
                  <a:pt x="5914" y="17618"/>
                </a:lnTo>
                <a:lnTo>
                  <a:pt x="5914" y="17715"/>
                </a:lnTo>
                <a:lnTo>
                  <a:pt x="5938" y="17837"/>
                </a:lnTo>
                <a:lnTo>
                  <a:pt x="5987" y="17934"/>
                </a:lnTo>
                <a:lnTo>
                  <a:pt x="6133" y="18129"/>
                </a:lnTo>
                <a:lnTo>
                  <a:pt x="6303" y="18299"/>
                </a:lnTo>
                <a:lnTo>
                  <a:pt x="6424" y="18421"/>
                </a:lnTo>
                <a:lnTo>
                  <a:pt x="6570" y="18518"/>
                </a:lnTo>
                <a:lnTo>
                  <a:pt x="6862" y="18688"/>
                </a:lnTo>
                <a:lnTo>
                  <a:pt x="7179" y="18810"/>
                </a:lnTo>
                <a:lnTo>
                  <a:pt x="7495" y="18859"/>
                </a:lnTo>
                <a:lnTo>
                  <a:pt x="7738" y="18883"/>
                </a:lnTo>
                <a:lnTo>
                  <a:pt x="7982" y="18883"/>
                </a:lnTo>
                <a:lnTo>
                  <a:pt x="8030" y="18956"/>
                </a:lnTo>
                <a:lnTo>
                  <a:pt x="8079" y="18980"/>
                </a:lnTo>
                <a:lnTo>
                  <a:pt x="8128" y="18980"/>
                </a:lnTo>
                <a:lnTo>
                  <a:pt x="8176" y="18956"/>
                </a:lnTo>
                <a:lnTo>
                  <a:pt x="8201" y="18907"/>
                </a:lnTo>
                <a:lnTo>
                  <a:pt x="8201" y="18883"/>
                </a:lnTo>
                <a:lnTo>
                  <a:pt x="8493" y="18834"/>
                </a:lnTo>
                <a:lnTo>
                  <a:pt x="8785" y="18761"/>
                </a:lnTo>
                <a:lnTo>
                  <a:pt x="9052" y="18664"/>
                </a:lnTo>
                <a:lnTo>
                  <a:pt x="9320" y="18542"/>
                </a:lnTo>
                <a:lnTo>
                  <a:pt x="9563" y="18396"/>
                </a:lnTo>
                <a:lnTo>
                  <a:pt x="9807" y="18226"/>
                </a:lnTo>
                <a:lnTo>
                  <a:pt x="10050" y="18056"/>
                </a:lnTo>
                <a:lnTo>
                  <a:pt x="10269" y="17837"/>
                </a:lnTo>
                <a:lnTo>
                  <a:pt x="10318" y="17764"/>
                </a:lnTo>
                <a:lnTo>
                  <a:pt x="10342" y="17691"/>
                </a:lnTo>
                <a:lnTo>
                  <a:pt x="10464" y="17593"/>
                </a:lnTo>
                <a:lnTo>
                  <a:pt x="10537" y="17447"/>
                </a:lnTo>
                <a:lnTo>
                  <a:pt x="10585" y="17301"/>
                </a:lnTo>
                <a:lnTo>
                  <a:pt x="10634" y="17107"/>
                </a:lnTo>
                <a:lnTo>
                  <a:pt x="10634" y="16936"/>
                </a:lnTo>
                <a:lnTo>
                  <a:pt x="10585" y="16742"/>
                </a:lnTo>
                <a:lnTo>
                  <a:pt x="10512" y="16596"/>
                </a:lnTo>
                <a:lnTo>
                  <a:pt x="10391" y="16474"/>
                </a:lnTo>
                <a:lnTo>
                  <a:pt x="10488" y="16255"/>
                </a:lnTo>
                <a:lnTo>
                  <a:pt x="10537" y="16036"/>
                </a:lnTo>
                <a:lnTo>
                  <a:pt x="10537" y="15817"/>
                </a:lnTo>
                <a:lnTo>
                  <a:pt x="10488" y="15574"/>
                </a:lnTo>
                <a:lnTo>
                  <a:pt x="10415" y="15476"/>
                </a:lnTo>
                <a:lnTo>
                  <a:pt x="10342" y="15379"/>
                </a:lnTo>
                <a:lnTo>
                  <a:pt x="10342" y="15306"/>
                </a:lnTo>
                <a:lnTo>
                  <a:pt x="10415" y="14965"/>
                </a:lnTo>
                <a:lnTo>
                  <a:pt x="10464" y="14625"/>
                </a:lnTo>
                <a:lnTo>
                  <a:pt x="10512" y="14284"/>
                </a:lnTo>
                <a:lnTo>
                  <a:pt x="10585" y="13943"/>
                </a:lnTo>
                <a:lnTo>
                  <a:pt x="10658" y="13700"/>
                </a:lnTo>
                <a:lnTo>
                  <a:pt x="10756" y="13457"/>
                </a:lnTo>
                <a:lnTo>
                  <a:pt x="10999" y="12994"/>
                </a:lnTo>
                <a:lnTo>
                  <a:pt x="11023" y="12970"/>
                </a:lnTo>
                <a:lnTo>
                  <a:pt x="11023" y="12946"/>
                </a:lnTo>
                <a:lnTo>
                  <a:pt x="11340" y="12459"/>
                </a:lnTo>
                <a:lnTo>
                  <a:pt x="11632" y="11972"/>
                </a:lnTo>
                <a:lnTo>
                  <a:pt x="12191" y="11194"/>
                </a:lnTo>
                <a:lnTo>
                  <a:pt x="12483" y="10780"/>
                </a:lnTo>
                <a:lnTo>
                  <a:pt x="12751" y="10367"/>
                </a:lnTo>
                <a:lnTo>
                  <a:pt x="12994" y="9953"/>
                </a:lnTo>
                <a:lnTo>
                  <a:pt x="13213" y="9515"/>
                </a:lnTo>
                <a:lnTo>
                  <a:pt x="13384" y="9053"/>
                </a:lnTo>
                <a:lnTo>
                  <a:pt x="13457" y="8809"/>
                </a:lnTo>
                <a:lnTo>
                  <a:pt x="13505" y="8590"/>
                </a:lnTo>
                <a:lnTo>
                  <a:pt x="13554" y="8152"/>
                </a:lnTo>
                <a:lnTo>
                  <a:pt x="13554" y="7714"/>
                </a:lnTo>
                <a:lnTo>
                  <a:pt x="13505" y="7276"/>
                </a:lnTo>
                <a:lnTo>
                  <a:pt x="13432" y="6838"/>
                </a:lnTo>
                <a:lnTo>
                  <a:pt x="13335" y="6400"/>
                </a:lnTo>
                <a:lnTo>
                  <a:pt x="13213" y="5962"/>
                </a:lnTo>
                <a:lnTo>
                  <a:pt x="12946" y="5135"/>
                </a:lnTo>
                <a:lnTo>
                  <a:pt x="12800" y="4770"/>
                </a:lnTo>
                <a:lnTo>
                  <a:pt x="12605" y="4429"/>
                </a:lnTo>
                <a:lnTo>
                  <a:pt x="12386" y="4113"/>
                </a:lnTo>
                <a:lnTo>
                  <a:pt x="12143" y="3797"/>
                </a:lnTo>
                <a:lnTo>
                  <a:pt x="12143" y="3773"/>
                </a:lnTo>
                <a:lnTo>
                  <a:pt x="12094" y="3675"/>
                </a:lnTo>
                <a:lnTo>
                  <a:pt x="12021" y="3602"/>
                </a:lnTo>
                <a:lnTo>
                  <a:pt x="11948" y="3554"/>
                </a:lnTo>
                <a:lnTo>
                  <a:pt x="11851" y="3505"/>
                </a:lnTo>
                <a:lnTo>
                  <a:pt x="11607" y="3286"/>
                </a:lnTo>
                <a:lnTo>
                  <a:pt x="11340" y="3091"/>
                </a:lnTo>
                <a:lnTo>
                  <a:pt x="11072" y="2897"/>
                </a:lnTo>
                <a:lnTo>
                  <a:pt x="10804" y="2726"/>
                </a:lnTo>
                <a:lnTo>
                  <a:pt x="10464" y="2556"/>
                </a:lnTo>
                <a:lnTo>
                  <a:pt x="10099" y="2386"/>
                </a:lnTo>
                <a:lnTo>
                  <a:pt x="9709" y="2264"/>
                </a:lnTo>
                <a:lnTo>
                  <a:pt x="9320" y="2191"/>
                </a:lnTo>
                <a:lnTo>
                  <a:pt x="8931" y="2142"/>
                </a:lnTo>
                <a:lnTo>
                  <a:pt x="8517" y="20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2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9"/>
          <p:cNvSpPr txBox="1">
            <a:spLocks noGrp="1"/>
          </p:cNvSpPr>
          <p:nvPr>
            <p:ph type="ctrTitle" idx="4294967295"/>
          </p:nvPr>
        </p:nvSpPr>
        <p:spPr>
          <a:xfrm>
            <a:off x="1275150" y="0"/>
            <a:ext cx="6593700" cy="125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hello!</a:t>
            </a:r>
            <a:endParaRPr sz="3600"/>
          </a:p>
        </p:txBody>
      </p:sp>
      <p:sp>
        <p:nvSpPr>
          <p:cNvPr id="83" name="Google Shape;83;p19"/>
          <p:cNvSpPr txBox="1">
            <a:spLocks noGrp="1"/>
          </p:cNvSpPr>
          <p:nvPr>
            <p:ph type="subTitle" idx="4294967295"/>
          </p:nvPr>
        </p:nvSpPr>
        <p:spPr>
          <a:xfrm>
            <a:off x="1275150" y="1320277"/>
            <a:ext cx="6593700" cy="27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FFFFFF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I am</a:t>
            </a:r>
            <a:endParaRPr b="1" dirty="0">
              <a:solidFill>
                <a:srgbClr val="FFFFFF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1" dirty="0">
                <a:solidFill>
                  <a:srgbClr val="FFFFFF"/>
                </a:solidFill>
              </a:rPr>
              <a:t>Teacher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1" dirty="0">
                <a:solidFill>
                  <a:srgbClr val="FFFFFF"/>
                </a:solidFill>
              </a:rPr>
              <a:t>DaHu</a:t>
            </a:r>
            <a:endParaRPr sz="5000" b="1" dirty="0">
              <a:solidFill>
                <a:srgbClr val="FFFFFF"/>
              </a:solidFill>
            </a:endParaRPr>
          </a:p>
        </p:txBody>
      </p:sp>
      <p:sp>
        <p:nvSpPr>
          <p:cNvPr id="84" name="Google Shape;84;p19"/>
          <p:cNvSpPr txBox="1">
            <a:spLocks noGrp="1"/>
          </p:cNvSpPr>
          <p:nvPr>
            <p:ph type="body" idx="4294967295"/>
          </p:nvPr>
        </p:nvSpPr>
        <p:spPr>
          <a:xfrm>
            <a:off x="596025" y="3976175"/>
            <a:ext cx="7952100" cy="112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800" dirty="0"/>
              <a:t>I am here because I love to give presentations. You can find me at </a:t>
            </a:r>
            <a:r>
              <a:rPr lang="en" sz="1800" b="1" i="1" dirty="0"/>
              <a:t>dahu21for.children@gmail.com</a:t>
            </a:r>
            <a:endParaRPr sz="1800" b="1" i="1" dirty="0"/>
          </a:p>
        </p:txBody>
      </p:sp>
      <p:sp>
        <p:nvSpPr>
          <p:cNvPr id="85" name="Google Shape;85;p19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3EE3F2-096A-4A00-A6C0-8C33EA4826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106" y="391884"/>
            <a:ext cx="2444320" cy="36925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14E36E1-31DA-4F6E-BA19-A0A7212E6E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2601" y="1193911"/>
            <a:ext cx="2352294" cy="23522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197507E-AB59-4581-B030-5358BC122E8C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0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BÀI HỌC SỐ 8</a:t>
            </a:r>
            <a:endParaRPr dirty="0"/>
          </a:p>
        </p:txBody>
      </p:sp>
      <p:sp>
        <p:nvSpPr>
          <p:cNvPr id="91" name="Google Shape;91;p20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Let’s start!</a:t>
            </a:r>
            <a:endParaRPr dirty="0"/>
          </a:p>
        </p:txBody>
      </p:sp>
      <p:sp>
        <p:nvSpPr>
          <p:cNvPr id="92" name="Google Shape;92;p20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C35A3E-79EB-44D3-A23E-6EF8CF3780F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675893-6E0F-4F14-82CA-DF5DDDF13400}"/>
              </a:ext>
            </a:extLst>
          </p:cNvPr>
          <p:cNvSpPr txBox="1"/>
          <p:nvPr/>
        </p:nvSpPr>
        <p:spPr>
          <a:xfrm>
            <a:off x="472440" y="320040"/>
            <a:ext cx="812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46FFDE-DDA4-457C-9027-81D4A45B7ED1}"/>
              </a:ext>
            </a:extLst>
          </p:cNvPr>
          <p:cNvSpPr/>
          <p:nvPr/>
        </p:nvSpPr>
        <p:spPr>
          <a:xfrm>
            <a:off x="747876" y="258549"/>
            <a:ext cx="7648248" cy="4770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5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GIÁO DỤC KỸ NĂNG XÃ HỘI CHO TRẺ MẦM NON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4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dirty="0">
                <a:effectLst/>
                <a:latin typeface="Permanent Marker" panose="020B0604020202020204" charset="0"/>
                <a:ea typeface="Arial" panose="020B0604020202020204" pitchFamily="34" charset="0"/>
              </a:rPr>
              <a:t>TIẾN TRÌNH HỌC TẬP</a:t>
            </a:r>
            <a:endParaRPr sz="2500" dirty="0">
              <a:latin typeface="Permanent Marker" panose="020B0604020202020204" charset="0"/>
            </a:endParaRPr>
          </a:p>
        </p:txBody>
      </p:sp>
      <p:sp>
        <p:nvSpPr>
          <p:cNvPr id="220" name="Google Shape;220;p34"/>
          <p:cNvSpPr/>
          <p:nvPr/>
        </p:nvSpPr>
        <p:spPr>
          <a:xfrm>
            <a:off x="706120" y="1680162"/>
            <a:ext cx="3322320" cy="17831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859CB1">
              <a:alpha val="12310"/>
            </a:srgbClr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KỸ NĂNG HỢP TÁCCỦA TRẺ MẦM NON</a:t>
            </a:r>
          </a:p>
        </p:txBody>
      </p:sp>
      <p:sp>
        <p:nvSpPr>
          <p:cNvPr id="223" name="Google Shape;223;p3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8F8EB7-EA15-4BDD-9459-FA76F8B65BDC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8" name="Google Shape;220;p34">
            <a:extLst>
              <a:ext uri="{FF2B5EF4-FFF2-40B4-BE49-F238E27FC236}">
                <a16:creationId xmlns:a16="http://schemas.microsoft.com/office/drawing/2014/main" id="{C8F52870-076F-4799-8C77-D2DC1B45E145}"/>
              </a:ext>
            </a:extLst>
          </p:cNvPr>
          <p:cNvSpPr/>
          <p:nvPr/>
        </p:nvSpPr>
        <p:spPr>
          <a:xfrm>
            <a:off x="4886960" y="1725882"/>
            <a:ext cx="3322320" cy="17831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859CB1">
              <a:alpha val="12310"/>
            </a:srgbClr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THỰC TRANG PHÁT TRIỂN KỸ NĂNG HỢP TÁC CỦA TRẺ VÀ BIỆN PHÁP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M</a:t>
            </a:r>
            <a:r>
              <a:rPr lang="en" dirty="0">
                <a:solidFill>
                  <a:schemeClr val="accent6">
                    <a:lumMod val="50000"/>
                  </a:schemeClr>
                </a:solidFill>
              </a:rPr>
              <a:t>ục tiêu của bài học</a:t>
            </a:r>
            <a:endParaRPr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0" name="Google Shape;150;p28"/>
          <p:cNvSpPr/>
          <p:nvPr/>
        </p:nvSpPr>
        <p:spPr>
          <a:xfrm>
            <a:off x="3026221" y="1035593"/>
            <a:ext cx="3379659" cy="2828948"/>
          </a:xfrm>
          <a:prstGeom prst="ellipse">
            <a:avLst/>
          </a:prstGeom>
          <a:solidFill>
            <a:srgbClr val="0198AD">
              <a:alpha val="26150"/>
            </a:srgbClr>
          </a:solidFill>
          <a:ln w="2857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2.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hiểu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trạng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đặc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5-6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tại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Việt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Nam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endParaRPr sz="1800" b="1" dirty="0">
              <a:solidFill>
                <a:schemeClr val="accent6">
                  <a:lumMod val="50000"/>
                </a:schemeClr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1" name="Google Shape;151;p28"/>
          <p:cNvSpPr/>
          <p:nvPr/>
        </p:nvSpPr>
        <p:spPr>
          <a:xfrm>
            <a:off x="457200" y="1452880"/>
            <a:ext cx="2870200" cy="2583907"/>
          </a:xfrm>
          <a:prstGeom prst="ellipse">
            <a:avLst/>
          </a:prstGeom>
          <a:solidFill>
            <a:srgbClr val="0198AD">
              <a:alpha val="26150"/>
            </a:srgbClr>
          </a:solidFill>
          <a:ln w="2857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algn="just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schemeClr val="accent6">
                  <a:lumMod val="50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/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1.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bày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mầm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non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accent6">
                  <a:lumMod val="50000"/>
                </a:schemeClr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3" name="Google Shape;153;p28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accent6">
                    <a:lumMod val="50000"/>
                  </a:schemeClr>
                </a:solidFill>
              </a:rPr>
              <a:t>5</a:t>
            </a:fld>
            <a:endParaRPr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326C33-B289-4F9D-850C-90DFB19D1ED9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8" name="Google Shape;150;p28">
            <a:extLst>
              <a:ext uri="{FF2B5EF4-FFF2-40B4-BE49-F238E27FC236}">
                <a16:creationId xmlns:a16="http://schemas.microsoft.com/office/drawing/2014/main" id="{EB829418-6ED7-82BA-E8F3-D39C40F79C00}"/>
              </a:ext>
            </a:extLst>
          </p:cNvPr>
          <p:cNvSpPr/>
          <p:nvPr/>
        </p:nvSpPr>
        <p:spPr>
          <a:xfrm>
            <a:off x="5444301" y="778898"/>
            <a:ext cx="3699699" cy="2828948"/>
          </a:xfrm>
          <a:prstGeom prst="ellipse">
            <a:avLst/>
          </a:prstGeom>
          <a:solidFill>
            <a:srgbClr val="0198AD">
              <a:alpha val="26150"/>
            </a:srgbClr>
          </a:solidFill>
          <a:ln w="2857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2.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hiểu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chia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sẻ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mầm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non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qua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endParaRPr sz="1800" b="1" dirty="0">
              <a:solidFill>
                <a:schemeClr val="accent6">
                  <a:lumMod val="50000"/>
                </a:schemeClr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tham</a:t>
            </a:r>
            <a:r>
              <a:rPr lang="en-US" dirty="0"/>
              <a:t> </a:t>
            </a:r>
            <a:r>
              <a:rPr lang="en-US" dirty="0" err="1"/>
              <a:t>khảo</a:t>
            </a:r>
            <a:endParaRPr dirty="0"/>
          </a:p>
        </p:txBody>
      </p:sp>
      <p:sp>
        <p:nvSpPr>
          <p:cNvPr id="74" name="Google Shape;74;p18"/>
          <p:cNvSpPr txBox="1"/>
          <p:nvPr/>
        </p:nvSpPr>
        <p:spPr>
          <a:xfrm>
            <a:off x="121920" y="619439"/>
            <a:ext cx="8900160" cy="26520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 Lê Bích Ngọc (2013), </a:t>
            </a:r>
            <a:r>
              <a:rPr lang="pt-BR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 dục kỹ năng sống cho trẻ mẫu giáo (bộ kỹ năng toàn tập dành cho sinh viên và giáo viên mầm non), </a:t>
            </a:r>
            <a:r>
              <a:rPr lang="pt-BR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Đại học Quốc gia Hà Nội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Lộc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Kim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Thoa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Phan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(2009)-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trị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sống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sống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 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Quốc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Gia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(2016). 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biểu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5-6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tuổi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Tạp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chí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đặc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biệt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tháng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5, tr 104-106.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4. </a:t>
            </a:r>
            <a:r>
              <a:rPr lang="es-MX" sz="18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www.mamnon.com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77" name="Google Shape;77;p18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730426-9561-43B3-A483-DED2A44AF022}"/>
              </a:ext>
            </a:extLst>
          </p:cNvPr>
          <p:cNvSpPr txBox="1"/>
          <p:nvPr/>
        </p:nvSpPr>
        <p:spPr>
          <a:xfrm>
            <a:off x="6645910" y="479679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-66639" y="460829"/>
            <a:ext cx="8976959" cy="26805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endParaRPr lang="en-US" sz="1800" b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nay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hóa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tôn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hiểu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lẫn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...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Vì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vậy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lĩnh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sẵn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video 1: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Vì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1800" i="1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https://www.youtube.com/watch?v=XldHGgxJDv4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630670" y="4818551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73DE1A-BEE1-446A-90C7-2A28DDFB42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5593" y="3144548"/>
            <a:ext cx="3377567" cy="178335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16FAFE8-B147-4A02-A5D5-1FF194F0596D}"/>
              </a:ext>
            </a:extLst>
          </p:cNvPr>
          <p:cNvSpPr txBox="1"/>
          <p:nvPr/>
        </p:nvSpPr>
        <p:spPr>
          <a:xfrm>
            <a:off x="3234660" y="4925082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2417B7A-93AE-44EC-9BB7-EF7426E67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08982"/>
            <a:ext cx="8229600" cy="857400"/>
          </a:xfrm>
        </p:spPr>
        <p:txBody>
          <a:bodyPr/>
          <a:lstStyle/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 txBox="1">
            <a:spLocks noGrp="1"/>
          </p:cNvSpPr>
          <p:nvPr>
            <p:ph type="body" idx="1"/>
          </p:nvPr>
        </p:nvSpPr>
        <p:spPr>
          <a:xfrm>
            <a:off x="44274" y="920563"/>
            <a:ext cx="8913211" cy="41687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228600" algn="just">
              <a:lnSpc>
                <a:spcPct val="150000"/>
              </a:lnSpc>
              <a:spcBef>
                <a:spcPts val="0"/>
              </a:spcBef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(2016)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vê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̀ “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“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 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“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hai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hay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nhiều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kết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”. </a:t>
            </a:r>
          </a:p>
          <a:p>
            <a:pPr marL="0" indent="228600" algn="just">
              <a:lnSpc>
                <a:spcPct val="150000"/>
              </a:lnSpc>
              <a:spcBef>
                <a:spcPts val="0"/>
              </a:spcBef>
            </a:pP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hàm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sau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đích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mọi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lợi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lực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từng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đẳng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, tin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tưởng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lẫn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, chia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sẻ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nguồn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lực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tin,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nguyện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phụ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thuộc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lẫn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trách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cao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sức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đỡ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hỗ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trợ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khích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lệ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tinh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thần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bổ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sung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i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228600" algn="just">
              <a:lnSpc>
                <a:spcPct val="150000"/>
              </a:lnSpc>
              <a:spcBef>
                <a:spcPts val="0"/>
              </a:spcBef>
            </a:pPr>
            <a:endParaRPr lang="en-US" sz="180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endParaRPr lang="en-US" sz="2100" dirty="0">
              <a:effectLst/>
              <a:latin typeface="+mj-lt"/>
              <a:ea typeface="Times New Roman" panose="02020603050405020304" pitchFamily="18" charset="0"/>
            </a:endParaRPr>
          </a:p>
        </p:txBody>
      </p:sp>
      <p:sp>
        <p:nvSpPr>
          <p:cNvPr id="105" name="Google Shape;105;p22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2514ED-44F3-4E32-92FB-57E90E4CB3B1}"/>
              </a:ext>
            </a:extLst>
          </p:cNvPr>
          <p:cNvSpPr txBox="1"/>
          <p:nvPr/>
        </p:nvSpPr>
        <p:spPr>
          <a:xfrm>
            <a:off x="650875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02D135CE-01D6-4517-8529-1201B6796E56}"/>
              </a:ext>
            </a:extLst>
          </p:cNvPr>
          <p:cNvSpPr txBox="1">
            <a:spLocks/>
          </p:cNvSpPr>
          <p:nvPr/>
        </p:nvSpPr>
        <p:spPr>
          <a:xfrm>
            <a:off x="386080" y="54173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vi-VN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endParaRPr lang="vi-V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EBB80F-EDD4-4F3E-9C34-A25F68521FC5}"/>
              </a:ext>
            </a:extLst>
          </p:cNvPr>
          <p:cNvSpPr txBox="1"/>
          <p:nvPr/>
        </p:nvSpPr>
        <p:spPr>
          <a:xfrm>
            <a:off x="45365" y="918016"/>
            <a:ext cx="4800985" cy="41088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H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trở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GV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bậc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chuẩn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xu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thế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thế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XXI “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biết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AF3BC75-E3A7-4648-B0EA-E0EE2DF242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3035" y="1376897"/>
            <a:ext cx="4165600" cy="2781236"/>
          </a:xfrm>
          <a:prstGeom prst="rect">
            <a:avLst/>
          </a:prstGeom>
        </p:spPr>
      </p:pic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DBA00AED-830C-44B7-AF29-802C7FD21ED9}"/>
              </a:ext>
            </a:extLst>
          </p:cNvPr>
          <p:cNvSpPr txBox="1">
            <a:spLocks/>
          </p:cNvSpPr>
          <p:nvPr/>
        </p:nvSpPr>
        <p:spPr>
          <a:xfrm>
            <a:off x="-185420" y="-144971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endParaRPr lang="vi-V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8ADBB2-305F-52B6-4C1B-A7E26187D0C0}"/>
              </a:ext>
            </a:extLst>
          </p:cNvPr>
          <p:cNvSpPr txBox="1"/>
          <p:nvPr/>
        </p:nvSpPr>
        <p:spPr>
          <a:xfrm>
            <a:off x="511810" y="492805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6BBB9-9642-07FB-2A6C-D10BEFE93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br>
              <a:rPr lang="vi-VN" dirty="0"/>
            </a:b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4B704D-1889-FE8B-B29A-7D8821D3DDB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</a:t>
            </a:fld>
            <a:endParaRPr lang="en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44CA69-258F-07F3-8D43-B45BA525F244}"/>
              </a:ext>
            </a:extLst>
          </p:cNvPr>
          <p:cNvSpPr txBox="1"/>
          <p:nvPr/>
        </p:nvSpPr>
        <p:spPr>
          <a:xfrm>
            <a:off x="167640" y="637898"/>
            <a:ext cx="8412480" cy="2540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(2016)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thì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mặt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“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biểu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vậy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“KNHT”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nhằm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mỗi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nắm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tri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AD580F-0A38-E061-6E8C-4CC231CAF72C}"/>
              </a:ext>
            </a:extLst>
          </p:cNvPr>
          <p:cNvSpPr txBox="1"/>
          <p:nvPr/>
        </p:nvSpPr>
        <p:spPr>
          <a:xfrm>
            <a:off x="457200" y="3254389"/>
            <a:ext cx="6959600" cy="8732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video 2: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endParaRPr lang="en-US" sz="18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2"/>
              </a:rPr>
              <a:t>https://www.youtube.com/watch?v=p_LshE1PUgA</a:t>
            </a:r>
            <a:endParaRPr lang="en-US" sz="18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80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BEAA3-1D00-4192-8B1E-ED1577CD78A3}"/>
              </a:ext>
            </a:extLst>
          </p:cNvPr>
          <p:cNvSpPr txBox="1"/>
          <p:nvPr/>
        </p:nvSpPr>
        <p:spPr>
          <a:xfrm>
            <a:off x="126306" y="679370"/>
            <a:ext cx="8951654" cy="2540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2.1.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endParaRPr lang="en-US" sz="18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pt-BR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Lê Bích Ngọc (2013),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Lộc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Kim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Thoa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Phan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(2009)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KNHT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vốn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tri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E03A524-16F0-45B8-83C1-B4C183FD0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496" y="2914138"/>
            <a:ext cx="2954064" cy="197033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34B2EE6-EE3B-4969-9039-827EE008136B}"/>
              </a:ext>
            </a:extLst>
          </p:cNvPr>
          <p:cNvSpPr txBox="1"/>
          <p:nvPr/>
        </p:nvSpPr>
        <p:spPr>
          <a:xfrm>
            <a:off x="1833910" y="4859852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E207EF44-441F-4B10-BB4C-E773FE90893E}"/>
              </a:ext>
            </a:extLst>
          </p:cNvPr>
          <p:cNvSpPr txBox="1">
            <a:spLocks/>
          </p:cNvSpPr>
          <p:nvPr/>
        </p:nvSpPr>
        <p:spPr>
          <a:xfrm>
            <a:off x="-185420" y="0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0" y="1053572"/>
            <a:ext cx="9144000" cy="236502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algn="just">
              <a:lnSpc>
                <a:spcPct val="150000"/>
              </a:lnSpc>
              <a:spcBef>
                <a:spcPts val="0"/>
              </a:spcBef>
            </a:pPr>
            <a:r>
              <a:rPr lang="en-US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a/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KNHT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thúc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đẩy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quá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trình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duy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7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lĩnh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chia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sẻ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kinh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nghiệm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mỗi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7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 -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riêng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mỗi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nhân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hoàn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mở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rộng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nhờ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nhu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khám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hiểu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thách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nhiệm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vụ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mới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thúc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đẩy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Quá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trình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thân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diễn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nhiên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nhất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điều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thêm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sâu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sắc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khía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cạnh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hệ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liên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nhân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nhìn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Tôi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mối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hệ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mọi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-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Quá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trình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trao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đổi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tưởng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tuân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thủ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nguyên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tắc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nhiệm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vụ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vốn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biểu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tượng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giàu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lên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nhanh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chóng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duy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trực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hành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sp>
        <p:nvSpPr>
          <p:cNvPr id="9" name="Google Shape;126;p25">
            <a:extLst>
              <a:ext uri="{FF2B5EF4-FFF2-40B4-BE49-F238E27FC236}">
                <a16:creationId xmlns:a16="http://schemas.microsoft.com/office/drawing/2014/main" id="{06B00720-CD6F-4A40-B9A1-87AF65E3F134}"/>
              </a:ext>
            </a:extLst>
          </p:cNvPr>
          <p:cNvSpPr txBox="1">
            <a:spLocks/>
          </p:cNvSpPr>
          <p:nvPr/>
        </p:nvSpPr>
        <p:spPr>
          <a:xfrm>
            <a:off x="561340" y="-19794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2B8028-0498-7910-9BFE-1CAD78F8D5A4}"/>
              </a:ext>
            </a:extLst>
          </p:cNvPr>
          <p:cNvSpPr txBox="1"/>
          <p:nvPr/>
        </p:nvSpPr>
        <p:spPr>
          <a:xfrm>
            <a:off x="116802" y="659452"/>
            <a:ext cx="5769647" cy="457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2.2.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mẫu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9094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-236259" y="858188"/>
            <a:ext cx="9283759" cy="236502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b/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dục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KNHT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giúp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hình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thành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phát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triển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nhân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cách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cho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trẻ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algn="just"/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mối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quan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hệ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xã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hội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mà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trẻ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tham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gia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càng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phong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phú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đa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dạng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càng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góp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phần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vào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hoàn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thiện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nhân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cách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trẻ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Sự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kết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hợp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phối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hợp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giữa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trẻ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trong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nhóm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chơi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đã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tạo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ra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mối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quan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hệ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xã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hội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hết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sức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độc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đáo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điển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hình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Vì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vậy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khi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tham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gia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vào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chung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bằng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giao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mình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trẻ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đã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tích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cực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chiếm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lĩnh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mối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quan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hệ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xã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hội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Về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chất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đây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là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nền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tảng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quá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trình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phát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nhân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cách</a:t>
            </a:r>
            <a:endParaRPr lang="en-US" sz="1700" dirty="0">
              <a:effectLst/>
              <a:latin typeface="+mj-lt"/>
              <a:ea typeface="Times New Roman" panose="02020603050405020304" pitchFamily="18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sp>
        <p:nvSpPr>
          <p:cNvPr id="9" name="Google Shape;126;p25">
            <a:extLst>
              <a:ext uri="{FF2B5EF4-FFF2-40B4-BE49-F238E27FC236}">
                <a16:creationId xmlns:a16="http://schemas.microsoft.com/office/drawing/2014/main" id="{06B00720-CD6F-4A40-B9A1-87AF65E3F134}"/>
              </a:ext>
            </a:extLst>
          </p:cNvPr>
          <p:cNvSpPr txBox="1">
            <a:spLocks/>
          </p:cNvSpPr>
          <p:nvPr/>
        </p:nvSpPr>
        <p:spPr>
          <a:xfrm>
            <a:off x="561340" y="-19794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2B8028-0498-7910-9BFE-1CAD78F8D5A4}"/>
              </a:ext>
            </a:extLst>
          </p:cNvPr>
          <p:cNvSpPr txBox="1"/>
          <p:nvPr/>
        </p:nvSpPr>
        <p:spPr>
          <a:xfrm>
            <a:off x="96499" y="540895"/>
            <a:ext cx="5769647" cy="457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2.2.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mẫu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4853E8-FDAB-ADF8-2B34-B2BC5E3E8F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323" y="3360143"/>
            <a:ext cx="2840357" cy="149970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CD95DDF-6279-786B-60E4-5B56257C3E1F}"/>
              </a:ext>
            </a:extLst>
          </p:cNvPr>
          <p:cNvSpPr txBox="1"/>
          <p:nvPr/>
        </p:nvSpPr>
        <p:spPr>
          <a:xfrm>
            <a:off x="637540" y="4996780"/>
            <a:ext cx="386692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</p:spTree>
    <p:extLst>
      <p:ext uri="{BB962C8B-B14F-4D97-AF65-F5344CB8AC3E}">
        <p14:creationId xmlns:p14="http://schemas.microsoft.com/office/powerpoint/2010/main" val="1110215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148552" y="748773"/>
            <a:ext cx="8912898" cy="235002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KNHT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hội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rèn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luyện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ngẫu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nhiên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nhà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khoa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ngoài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nước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đã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rằng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Đối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nhỏ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đang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“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cuộc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”. Khi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trở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cao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chính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tế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Khi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do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thoả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mãn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lại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niềm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vui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tinh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thần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sảng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khoái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phấn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khởi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...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yếu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tố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trọng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tăng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cường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sức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khoẻ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Khi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hỏi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lẫn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thỏa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phân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hành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lắng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nghe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chia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...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rằng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bè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bức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thiết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nội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dung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chủ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yếu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Phần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nét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tính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nhen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bè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Đây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điều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vô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trọng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đối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sp>
        <p:nvSpPr>
          <p:cNvPr id="9" name="Google Shape;126;p25">
            <a:extLst>
              <a:ext uri="{FF2B5EF4-FFF2-40B4-BE49-F238E27FC236}">
                <a16:creationId xmlns:a16="http://schemas.microsoft.com/office/drawing/2014/main" id="{06B00720-CD6F-4A40-B9A1-87AF65E3F134}"/>
              </a:ext>
            </a:extLst>
          </p:cNvPr>
          <p:cNvSpPr txBox="1">
            <a:spLocks/>
          </p:cNvSpPr>
          <p:nvPr/>
        </p:nvSpPr>
        <p:spPr>
          <a:xfrm>
            <a:off x="561340" y="-19794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2B8028-0498-7910-9BFE-1CAD78F8D5A4}"/>
              </a:ext>
            </a:extLst>
          </p:cNvPr>
          <p:cNvSpPr txBox="1"/>
          <p:nvPr/>
        </p:nvSpPr>
        <p:spPr>
          <a:xfrm>
            <a:off x="148552" y="430575"/>
            <a:ext cx="5769647" cy="457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2.2.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mẫu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348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-57150" y="767822"/>
            <a:ext cx="9144000" cy="236502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KNHT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bước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cuộc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xã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hội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qua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hệ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giữa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lĩnh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chuẩn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sở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ban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bước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KNHT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hệ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hệ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lẫn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nảy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rung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ảnh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sp>
        <p:nvSpPr>
          <p:cNvPr id="9" name="Google Shape;126;p25">
            <a:extLst>
              <a:ext uri="{FF2B5EF4-FFF2-40B4-BE49-F238E27FC236}">
                <a16:creationId xmlns:a16="http://schemas.microsoft.com/office/drawing/2014/main" id="{06B00720-CD6F-4A40-B9A1-87AF65E3F134}"/>
              </a:ext>
            </a:extLst>
          </p:cNvPr>
          <p:cNvSpPr txBox="1">
            <a:spLocks/>
          </p:cNvSpPr>
          <p:nvPr/>
        </p:nvSpPr>
        <p:spPr>
          <a:xfrm>
            <a:off x="561340" y="-19794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2B8028-0498-7910-9BFE-1CAD78F8D5A4}"/>
              </a:ext>
            </a:extLst>
          </p:cNvPr>
          <p:cNvSpPr txBox="1"/>
          <p:nvPr/>
        </p:nvSpPr>
        <p:spPr>
          <a:xfrm>
            <a:off x="116802" y="430575"/>
            <a:ext cx="5769647" cy="457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2.2.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mẫu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8065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BEAA3-1D00-4192-8B1E-ED1577CD78A3}"/>
              </a:ext>
            </a:extLst>
          </p:cNvPr>
          <p:cNvSpPr txBox="1"/>
          <p:nvPr/>
        </p:nvSpPr>
        <p:spPr>
          <a:xfrm>
            <a:off x="49814" y="450850"/>
            <a:ext cx="9183086" cy="31894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2.3.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Cấu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trúc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2.3.1.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Cấu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trúc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lí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vui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qua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vui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lĩnh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chuẩn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mực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… KNHT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nảy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yếu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vui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bè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non. Cho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nên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trúc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KNHT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mặt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trúc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trúc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mặt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non.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trúc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KNHT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gồm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F9F22FD-CE67-4BC9-BD59-370727B28A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7750" y="3261562"/>
            <a:ext cx="3155950" cy="166634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7913437-B23C-44DF-B147-8AE2AAE49A7A}"/>
              </a:ext>
            </a:extLst>
          </p:cNvPr>
          <p:cNvSpPr txBox="1"/>
          <p:nvPr/>
        </p:nvSpPr>
        <p:spPr>
          <a:xfrm>
            <a:off x="511810" y="492805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4" name="Google Shape;126;p25">
            <a:extLst>
              <a:ext uri="{FF2B5EF4-FFF2-40B4-BE49-F238E27FC236}">
                <a16:creationId xmlns:a16="http://schemas.microsoft.com/office/drawing/2014/main" id="{D104BB35-CBFC-4ED0-8390-27406C6FD7E9}"/>
              </a:ext>
            </a:extLst>
          </p:cNvPr>
          <p:cNvSpPr txBox="1">
            <a:spLocks/>
          </p:cNvSpPr>
          <p:nvPr/>
        </p:nvSpPr>
        <p:spPr>
          <a:xfrm>
            <a:off x="-185420" y="-164019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626357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BEAA3-1D00-4192-8B1E-ED1577CD78A3}"/>
              </a:ext>
            </a:extLst>
          </p:cNvPr>
          <p:cNvSpPr txBox="1"/>
          <p:nvPr/>
        </p:nvSpPr>
        <p:spPr>
          <a:xfrm>
            <a:off x="82057" y="661467"/>
            <a:ext cx="8979886" cy="43667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lẫn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lập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hiểu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lẫn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khắc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bởi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diện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ngôn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̀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xử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tới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tới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thảo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chọn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án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tới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sản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phẩm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góp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bởi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từng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vui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mừng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vì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nuối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vì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muốn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    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Google Shape;126;p25">
            <a:extLst>
              <a:ext uri="{FF2B5EF4-FFF2-40B4-BE49-F238E27FC236}">
                <a16:creationId xmlns:a16="http://schemas.microsoft.com/office/drawing/2014/main" id="{D104BB35-CBFC-4ED0-8390-27406C6FD7E9}"/>
              </a:ext>
            </a:extLst>
          </p:cNvPr>
          <p:cNvSpPr txBox="1">
            <a:spLocks/>
          </p:cNvSpPr>
          <p:nvPr/>
        </p:nvSpPr>
        <p:spPr>
          <a:xfrm>
            <a:off x="-185420" y="-164019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1346520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BEAA3-1D00-4192-8B1E-ED1577CD78A3}"/>
              </a:ext>
            </a:extLst>
          </p:cNvPr>
          <p:cNvSpPr txBox="1"/>
          <p:nvPr/>
        </p:nvSpPr>
        <p:spPr>
          <a:xfrm>
            <a:off x="0" y="394767"/>
            <a:ext cx="8979886" cy="4484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6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6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xúc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tạo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niềm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lí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tưởng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trị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đúng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đắn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Nó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kinh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nghiệm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xúc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KNHT. Khi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thì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KNHT,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mặc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dù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đã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hứng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thú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trao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bên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tham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Giao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tới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tương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hỗ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tới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KNHT,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KNHT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mỗi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thì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đòi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mong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muốn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trao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… Khi KNHT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cũng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trở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lên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hơn</a:t>
            </a:r>
            <a:r>
              <a:rPr lang="en-US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Google Shape;126;p25">
            <a:extLst>
              <a:ext uri="{FF2B5EF4-FFF2-40B4-BE49-F238E27FC236}">
                <a16:creationId xmlns:a16="http://schemas.microsoft.com/office/drawing/2014/main" id="{D104BB35-CBFC-4ED0-8390-27406C6FD7E9}"/>
              </a:ext>
            </a:extLst>
          </p:cNvPr>
          <p:cNvSpPr txBox="1">
            <a:spLocks/>
          </p:cNvSpPr>
          <p:nvPr/>
        </p:nvSpPr>
        <p:spPr>
          <a:xfrm>
            <a:off x="-185420" y="-164019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2157814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BEAA3-1D00-4192-8B1E-ED1577CD78A3}"/>
              </a:ext>
            </a:extLst>
          </p:cNvPr>
          <p:cNvSpPr txBox="1"/>
          <p:nvPr/>
        </p:nvSpPr>
        <p:spPr>
          <a:xfrm>
            <a:off x="0" y="404381"/>
            <a:ext cx="8979886" cy="43667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Bao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gồm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bên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ý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tưởng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trị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suy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nghĩ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KNHT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chất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nguyện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bên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trung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chế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lí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đòi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trưởng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KNHT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kì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biệt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đoạn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lứa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tuổi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lớn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vui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trở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tương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bắt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chất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lứa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lớn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nét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KNHT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biểu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nhỏ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-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̀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hai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hay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liên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đích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nghĩa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Google Shape;126;p25">
            <a:extLst>
              <a:ext uri="{FF2B5EF4-FFF2-40B4-BE49-F238E27FC236}">
                <a16:creationId xmlns:a16="http://schemas.microsoft.com/office/drawing/2014/main" id="{D104BB35-CBFC-4ED0-8390-27406C6FD7E9}"/>
              </a:ext>
            </a:extLst>
          </p:cNvPr>
          <p:cNvSpPr txBox="1">
            <a:spLocks/>
          </p:cNvSpPr>
          <p:nvPr/>
        </p:nvSpPr>
        <p:spPr>
          <a:xfrm>
            <a:off x="-185420" y="-164019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935866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7335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717" y="24749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749550" y="834778"/>
            <a:ext cx="6146799" cy="2125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2.3.2.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phần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KNHT.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đây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1223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7335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050" y="-135809"/>
            <a:ext cx="8229600" cy="857400"/>
          </a:xfrm>
        </p:spPr>
        <p:txBody>
          <a:bodyPr/>
          <a:lstStyle/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467611" y="626277"/>
            <a:ext cx="6623050" cy="42025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thảo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bầu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trưởng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...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Khi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hiểu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riêng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0157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22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7335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050" y="-135809"/>
            <a:ext cx="8229600" cy="857400"/>
          </a:xfrm>
        </p:spPr>
        <p:txBody>
          <a:bodyPr/>
          <a:lstStyle/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467611" y="626277"/>
            <a:ext cx="6623050" cy="39742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lắng</a:t>
            </a:r>
            <a:r>
              <a:rPr lang="en-US" sz="17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nghe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nghe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bất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kì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Khi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nghe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lời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thích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dẫn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tổ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nghe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tránh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mâu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thuẫn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bất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xảy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nghe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giống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̀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sẻ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suy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nghĩ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riêng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9752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23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01" y="-152175"/>
            <a:ext cx="8229600" cy="857400"/>
          </a:xfrm>
        </p:spPr>
        <p:txBody>
          <a:bodyPr/>
          <a:lstStyle/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393949" y="371552"/>
            <a:ext cx="6623050" cy="4618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trở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thì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chấp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luôn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Khi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riêng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cũng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vọng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̀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từng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0626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01" y="-152175"/>
            <a:ext cx="8229600" cy="857400"/>
          </a:xfrm>
        </p:spPr>
        <p:txBody>
          <a:bodyPr/>
          <a:lstStyle/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393949" y="371552"/>
            <a:ext cx="6623050" cy="4618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vì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chia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gặp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nhờ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hỗ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nếu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riêng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Ngay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hòa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sẵn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sàng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gặp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khăn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…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84238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25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01" y="-152175"/>
            <a:ext cx="8229600" cy="857400"/>
          </a:xfrm>
        </p:spPr>
        <p:txBody>
          <a:bodyPr/>
          <a:lstStyle/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582335" y="371552"/>
            <a:ext cx="6434664" cy="42025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rõ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nét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rõ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so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6291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01" y="-152175"/>
            <a:ext cx="8229600" cy="857400"/>
          </a:xfrm>
        </p:spPr>
        <p:txBody>
          <a:bodyPr/>
          <a:lstStyle/>
          <a:p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582335" y="828752"/>
            <a:ext cx="6314014" cy="2540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quyết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yếu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xảy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vì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thế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cuộc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Mỗi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kiềm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chế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mâu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thuẫn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hòa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tôn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nhịn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lẫn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0954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A22F04-472D-4054-A36F-89783ABB28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27</a:t>
            </a:fld>
            <a:endParaRPr lang="en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64A75-2464-4406-AA6F-C0C4F6358800}"/>
              </a:ext>
            </a:extLst>
          </p:cNvPr>
          <p:cNvSpPr txBox="1"/>
          <p:nvPr/>
        </p:nvSpPr>
        <p:spPr>
          <a:xfrm>
            <a:off x="0" y="54173"/>
            <a:ext cx="8966200" cy="50335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2.4.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giai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đoạn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đoạn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nhất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mối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tương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lứa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so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lứa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trước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bè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lứa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KNHT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thú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mở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phạm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vi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bè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lứa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n-US" sz="1800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tâm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sở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chuẩn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rõ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vi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tốt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xấu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;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nhờ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F4C4A-3D3A-4D93-9E75-24565C3BD8FB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8640157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A22F04-472D-4054-A36F-89783ABB28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28</a:t>
            </a:fld>
            <a:endParaRPr lang="en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64A75-2464-4406-AA6F-C0C4F6358800}"/>
              </a:ext>
            </a:extLst>
          </p:cNvPr>
          <p:cNvSpPr txBox="1"/>
          <p:nvPr/>
        </p:nvSpPr>
        <p:spPr>
          <a:xfrm>
            <a:off x="82550" y="54173"/>
            <a:ext cx="8794750" cy="4618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2.4.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giai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đoạn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đoạn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2: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Ngoài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̀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giữa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mẫu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xuất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lứa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bè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…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n-US" sz="1800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so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bắt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trước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khen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ưu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n-US" sz="1800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tâm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vi,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sở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lĩnh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n-US" sz="1800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F4C4A-3D3A-4D93-9E75-24565C3BD8FB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9581327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800">
                <a:latin typeface="+mj-lt"/>
              </a:rPr>
              <a:t>29</a:t>
            </a:fld>
            <a:endParaRPr sz="1800"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latin typeface="+mj-lt"/>
              </a:rPr>
              <a:t>GV: </a:t>
            </a:r>
            <a:r>
              <a:rPr lang="en-US" sz="1800" i="1" dirty="0" err="1">
                <a:latin typeface="+mj-lt"/>
              </a:rPr>
              <a:t>Nguyễn</a:t>
            </a:r>
            <a:r>
              <a:rPr lang="en-US" sz="1800" i="1" dirty="0">
                <a:latin typeface="+mj-lt"/>
              </a:rPr>
              <a:t> </a:t>
            </a:r>
            <a:r>
              <a:rPr lang="en-US" sz="1800" i="1" dirty="0" err="1">
                <a:latin typeface="+mj-lt"/>
              </a:rPr>
              <a:t>Thiều</a:t>
            </a:r>
            <a:r>
              <a:rPr lang="en-US" sz="1800" i="1" dirty="0">
                <a:latin typeface="+mj-lt"/>
              </a:rPr>
              <a:t> </a:t>
            </a:r>
            <a:r>
              <a:rPr lang="en-US" sz="1800" i="1" dirty="0" err="1">
                <a:latin typeface="+mj-lt"/>
              </a:rPr>
              <a:t>Dạ</a:t>
            </a:r>
            <a:r>
              <a:rPr lang="en-US" sz="1800" i="1" dirty="0">
                <a:latin typeface="+mj-lt"/>
              </a:rPr>
              <a:t> </a:t>
            </a:r>
            <a:r>
              <a:rPr lang="en-US" sz="1800" i="1" dirty="0" err="1">
                <a:latin typeface="+mj-lt"/>
              </a:rPr>
              <a:t>Hương</a:t>
            </a:r>
            <a:endParaRPr lang="en-US" sz="1800" i="1" dirty="0">
              <a:latin typeface="+mj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E067D2-27C9-4BA3-8FBF-FB91545055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4690" y="3393060"/>
            <a:ext cx="6064249" cy="146679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4905D4A-A462-49E2-83D2-23E253769C8F}"/>
              </a:ext>
            </a:extLst>
          </p:cNvPr>
          <p:cNvSpPr txBox="1"/>
          <p:nvPr/>
        </p:nvSpPr>
        <p:spPr>
          <a:xfrm>
            <a:off x="1454150" y="4847863"/>
            <a:ext cx="51879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+mj-lt"/>
              </a:rPr>
              <a:t>https://timviec365.vn/blog/ky-nang-la-gi-new7043.html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7914A79-CC63-4A07-9E37-FE5E0EAC2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z="1800" dirty="0"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63485F-85B3-2C6B-6BF4-E1FA2558F798}"/>
              </a:ext>
            </a:extLst>
          </p:cNvPr>
          <p:cNvSpPr txBox="1"/>
          <p:nvPr/>
        </p:nvSpPr>
        <p:spPr>
          <a:xfrm>
            <a:off x="45719" y="74269"/>
            <a:ext cx="9052562" cy="37805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i="1" dirty="0" err="1">
                <a:effectLst/>
                <a:latin typeface="+mj-lt"/>
                <a:ea typeface="Calibri" panose="020F0502020204030204" pitchFamily="34" charset="0"/>
              </a:rPr>
              <a:t>Tóm</a:t>
            </a:r>
            <a:r>
              <a:rPr lang="en-US" sz="1800" i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+mj-lt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: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cơ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bản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bắt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đầu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tư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̀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lứa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tuổi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Đây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kì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tạo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nên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cơ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sở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ban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đầu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quá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hình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chuẩn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bị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trải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qua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bước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ngoặt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lớn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đời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sống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tuổi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thơ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chuyển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tư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̀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mầm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non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đến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tiểu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cơ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bản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rất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đó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KNHT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đặt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lên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hàng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đầu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xác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cấu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trúc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giai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đoạn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KNHT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ý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nghĩa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nền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tảng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giúp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nghiên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cứu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GV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mầm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non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chệch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hướng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KNHT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nhau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mầm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non</a:t>
            </a:r>
          </a:p>
        </p:txBody>
      </p:sp>
    </p:spTree>
    <p:extLst>
      <p:ext uri="{BB962C8B-B14F-4D97-AF65-F5344CB8AC3E}">
        <p14:creationId xmlns:p14="http://schemas.microsoft.com/office/powerpoint/2010/main" val="30135969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A22F04-472D-4054-A36F-89783ABB28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30</a:t>
            </a:fld>
            <a:endParaRPr lang="en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64A75-2464-4406-AA6F-C0C4F6358800}"/>
              </a:ext>
            </a:extLst>
          </p:cNvPr>
          <p:cNvSpPr txBox="1"/>
          <p:nvPr/>
        </p:nvSpPr>
        <p:spPr>
          <a:xfrm>
            <a:off x="908050" y="2528684"/>
            <a:ext cx="8686800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video 3: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18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2"/>
              </a:rPr>
              <a:t>https://www.youtube.com/watch?v=B-dXo9sknFI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F4C4A-3D3A-4D93-9E75-24565C3BD8FB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F66D9A-5632-404F-B3B9-08E37667E1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3315" y="101912"/>
            <a:ext cx="3566069" cy="15281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19433D0-4DC3-42A5-A3BA-874B1CE28DEC}"/>
              </a:ext>
            </a:extLst>
          </p:cNvPr>
          <p:cNvSpPr txBox="1"/>
          <p:nvPr/>
        </p:nvSpPr>
        <p:spPr>
          <a:xfrm>
            <a:off x="3367406" y="1630034"/>
            <a:ext cx="47974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</p:spTree>
    <p:extLst>
      <p:ext uri="{BB962C8B-B14F-4D97-AF65-F5344CB8AC3E}">
        <p14:creationId xmlns:p14="http://schemas.microsoft.com/office/powerpoint/2010/main" val="18170042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31</a:t>
            </a:fld>
            <a:endParaRPr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3DF64AE-5CCA-4FFC-9F0A-999A00D29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136922"/>
            <a:ext cx="8229600" cy="857400"/>
          </a:xfrm>
        </p:spPr>
        <p:txBody>
          <a:bodyPr/>
          <a:lstStyle/>
          <a:p>
            <a:r>
              <a:rPr lang="en-US" dirty="0"/>
              <a:t>THỰC TRẠNG VÀ MỘT SỐ BIỆN PHÁP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8E6D0-5644-52BE-8C91-63A618B69290}"/>
              </a:ext>
            </a:extLst>
          </p:cNvPr>
          <p:cNvSpPr txBox="1"/>
          <p:nvPr/>
        </p:nvSpPr>
        <p:spPr>
          <a:xfrm>
            <a:off x="192881" y="400240"/>
            <a:ext cx="8758237" cy="8785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biện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5-6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tuổi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tại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Nam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A212C47-C45D-60DE-CCC4-DEAD11EB97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320" y="1362626"/>
            <a:ext cx="6776720" cy="3360363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A360808-6E84-09C2-569B-45B8466AF783}"/>
              </a:ext>
            </a:extLst>
          </p:cNvPr>
          <p:cNvSpPr txBox="1"/>
          <p:nvPr/>
        </p:nvSpPr>
        <p:spPr>
          <a:xfrm>
            <a:off x="5932170" y="4812268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F20110-6761-CF71-09E8-BEB414546D4D}"/>
              </a:ext>
            </a:extLst>
          </p:cNvPr>
          <p:cNvSpPr txBox="1"/>
          <p:nvPr/>
        </p:nvSpPr>
        <p:spPr>
          <a:xfrm>
            <a:off x="46990" y="4776040"/>
            <a:ext cx="6125210" cy="4417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Vũ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(2016). 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biểu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5-6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tuổi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Tạp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đặc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biệt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tháng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5, tr 104-106.</a:t>
            </a:r>
            <a:endParaRPr lang="en-US" sz="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6450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32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BA05E2B-B28A-2DB9-DB8A-836E716D8E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622" y="958850"/>
            <a:ext cx="8724756" cy="357505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itle 2">
            <a:extLst>
              <a:ext uri="{FF2B5EF4-FFF2-40B4-BE49-F238E27FC236}">
                <a16:creationId xmlns:a16="http://schemas.microsoft.com/office/drawing/2014/main" id="{C5EA282F-3731-31FF-E3E3-60D38FF69C95}"/>
              </a:ext>
            </a:extLst>
          </p:cNvPr>
          <p:cNvSpPr txBox="1">
            <a:spLocks/>
          </p:cNvSpPr>
          <p:nvPr/>
        </p:nvSpPr>
        <p:spPr>
          <a:xfrm>
            <a:off x="501650" y="-61526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THỰC TRẠNG VÀ MỘT SỐ BIỆN PHÁP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F7892E2-0A31-271A-67C6-E7E1510DD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09CBF7-A23F-CFD3-9970-0815310D51DF}"/>
              </a:ext>
            </a:extLst>
          </p:cNvPr>
          <p:cNvSpPr txBox="1"/>
          <p:nvPr/>
        </p:nvSpPr>
        <p:spPr>
          <a:xfrm>
            <a:off x="46990" y="4776040"/>
            <a:ext cx="6125210" cy="4417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Vũ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(2016). 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biểu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5-6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tuổi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Tạp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đặc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biệt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tháng</a:t>
            </a:r>
            <a:r>
              <a:rPr lang="en-US" sz="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5, tr 104-106.</a:t>
            </a:r>
            <a:endParaRPr lang="en-US" sz="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141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33</a:t>
            </a:fld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447A03-E008-48A5-B89E-25312A448444}"/>
              </a:ext>
            </a:extLst>
          </p:cNvPr>
          <p:cNvSpPr txBox="1"/>
          <p:nvPr/>
        </p:nvSpPr>
        <p:spPr>
          <a:xfrm>
            <a:off x="774700" y="731394"/>
            <a:ext cx="8813800" cy="1294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video 4: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mâu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thuẫn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https://www.youtube.com/watch?v=JBedQPDAciA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F9696B-4B54-ABA5-1D16-17036306C6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2296" y="2276617"/>
            <a:ext cx="3888107" cy="20529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2B7976-7BA5-EF8C-FDA9-81B6FB183366}"/>
              </a:ext>
            </a:extLst>
          </p:cNvPr>
          <p:cNvSpPr txBox="1"/>
          <p:nvPr/>
        </p:nvSpPr>
        <p:spPr>
          <a:xfrm>
            <a:off x="457200" y="451022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0" name="Title 2">
            <a:extLst>
              <a:ext uri="{FF2B5EF4-FFF2-40B4-BE49-F238E27FC236}">
                <a16:creationId xmlns:a16="http://schemas.microsoft.com/office/drawing/2014/main" id="{955E368E-8B61-7EAA-93F0-745D60F2B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136922"/>
            <a:ext cx="8229600" cy="857400"/>
          </a:xfrm>
        </p:spPr>
        <p:txBody>
          <a:bodyPr/>
          <a:lstStyle/>
          <a:p>
            <a:r>
              <a:rPr lang="en-US" dirty="0"/>
              <a:t>THỰC TRẠNG VÀ MỘT SỐ BIỆN PHÁP</a:t>
            </a:r>
          </a:p>
        </p:txBody>
      </p:sp>
    </p:spTree>
    <p:extLst>
      <p:ext uri="{BB962C8B-B14F-4D97-AF65-F5344CB8AC3E}">
        <p14:creationId xmlns:p14="http://schemas.microsoft.com/office/powerpoint/2010/main" val="10496412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34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20650" y="1020311"/>
            <a:ext cx="8705850" cy="2119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1.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1: 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Xây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dựng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dự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án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mầm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non;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thường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xuyên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bồi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dưỡng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tổ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chức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huấn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MN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mặt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lý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tổ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chức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hoạt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vui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hoạt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riêng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nhằm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bước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khắc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phục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tồn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tại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ở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mầm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non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nay.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B21692C1-A57F-F283-475E-782F9A24E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136922"/>
            <a:ext cx="8229600" cy="857400"/>
          </a:xfrm>
        </p:spPr>
        <p:txBody>
          <a:bodyPr/>
          <a:lstStyle/>
          <a:p>
            <a:r>
              <a:rPr lang="en-US" dirty="0"/>
              <a:t>THỰC TRẠNG VÀ MỘT SỐ BIỆN PHÁP</a:t>
            </a:r>
          </a:p>
        </p:txBody>
      </p:sp>
    </p:spTree>
    <p:extLst>
      <p:ext uri="{BB962C8B-B14F-4D97-AF65-F5344CB8AC3E}">
        <p14:creationId xmlns:p14="http://schemas.microsoft.com/office/powerpoint/2010/main" val="407243020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35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39700" y="1020311"/>
            <a:ext cx="8705850" cy="16158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2.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Biện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2: </a:t>
            </a:r>
          </a:p>
          <a:p>
            <a:pPr indent="457200" algn="just">
              <a:lnSpc>
                <a:spcPct val="150000"/>
              </a:lnSpc>
            </a:pP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MN,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nhấn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mạnh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cụ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chứ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	</a:t>
            </a:r>
            <a:endParaRPr lang="en-US" sz="18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DA430679-BE21-686F-331B-1AC34F0A0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136922"/>
            <a:ext cx="8229600" cy="857400"/>
          </a:xfrm>
        </p:spPr>
        <p:txBody>
          <a:bodyPr/>
          <a:lstStyle/>
          <a:p>
            <a:r>
              <a:rPr lang="en-US" dirty="0"/>
              <a:t>THỰC TRẠNG VÀ MỘT SỐ BIỆN PHÁP</a:t>
            </a:r>
          </a:p>
        </p:txBody>
      </p:sp>
    </p:spTree>
    <p:extLst>
      <p:ext uri="{BB962C8B-B14F-4D97-AF65-F5344CB8AC3E}">
        <p14:creationId xmlns:p14="http://schemas.microsoft.com/office/powerpoint/2010/main" val="39853075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36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39700" y="1020311"/>
            <a:ext cx="8705850" cy="29495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Biện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3: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mọi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đúng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kịp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cuộc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niềm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vui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sướng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	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Hãy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dịp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ngày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ngày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hay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tùy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tuổi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hãy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dẫn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  </a:t>
            </a:r>
            <a:endParaRPr lang="en-US" sz="18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5E536247-3C2B-C97D-17FF-DDA83C909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136922"/>
            <a:ext cx="8229600" cy="857400"/>
          </a:xfrm>
        </p:spPr>
        <p:txBody>
          <a:bodyPr/>
          <a:lstStyle/>
          <a:p>
            <a:r>
              <a:rPr lang="en-US" dirty="0"/>
              <a:t>THỰC TRẠNG VÀ MỘT SỐ BIỆN PHÁP</a:t>
            </a:r>
          </a:p>
        </p:txBody>
      </p:sp>
    </p:spTree>
    <p:extLst>
      <p:ext uri="{BB962C8B-B14F-4D97-AF65-F5344CB8AC3E}">
        <p14:creationId xmlns:p14="http://schemas.microsoft.com/office/powerpoint/2010/main" val="28608609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37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33350" y="835025"/>
            <a:ext cx="8705850" cy="3365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4: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Hãy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rõ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trọng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nghe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chìa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khóa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Hãy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dịp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ngày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ngày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hay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tùy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tuổi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hãy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dẫn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  </a:t>
            </a:r>
            <a:endParaRPr lang="en-US" sz="18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D124951C-BB3B-847E-5D60-3323E6DE0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136922"/>
            <a:ext cx="8229600" cy="857400"/>
          </a:xfrm>
        </p:spPr>
        <p:txBody>
          <a:bodyPr/>
          <a:lstStyle/>
          <a:p>
            <a:r>
              <a:rPr lang="en-US" dirty="0"/>
              <a:t>THỰC TRẠNG VÀ MỘT SỐ BIỆN PHÁP</a:t>
            </a:r>
          </a:p>
        </p:txBody>
      </p:sp>
    </p:spTree>
    <p:extLst>
      <p:ext uri="{BB962C8B-B14F-4D97-AF65-F5344CB8AC3E}">
        <p14:creationId xmlns:p14="http://schemas.microsoft.com/office/powerpoint/2010/main" val="24442337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38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27000" y="486253"/>
            <a:ext cx="8705850" cy="3365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endParaRPr lang="en-US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5: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Sử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rèn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luyện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chia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sẻ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Đây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hiệu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quả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Lựa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chọn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tính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đội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nhảy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dây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lông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câu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đố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…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Nếu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chia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đội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thắng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thua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rút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kinh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nghiệm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lần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theo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lắng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nghe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nhanh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tay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bình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tĩnh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…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DA727E6D-B92E-6FE6-F5F5-2B92F2044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136922"/>
            <a:ext cx="8229600" cy="857400"/>
          </a:xfrm>
        </p:spPr>
        <p:txBody>
          <a:bodyPr/>
          <a:lstStyle/>
          <a:p>
            <a:r>
              <a:rPr lang="en-US" dirty="0"/>
              <a:t>THỰC TRẠNG VÀ MỘT SỐ BIỆN PHÁP</a:t>
            </a:r>
          </a:p>
        </p:txBody>
      </p:sp>
    </p:spTree>
    <p:extLst>
      <p:ext uri="{BB962C8B-B14F-4D97-AF65-F5344CB8AC3E}">
        <p14:creationId xmlns:p14="http://schemas.microsoft.com/office/powerpoint/2010/main" val="25306269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39</a:t>
            </a:fld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447A03-E008-48A5-B89E-25312A448444}"/>
              </a:ext>
            </a:extLst>
          </p:cNvPr>
          <p:cNvSpPr txBox="1"/>
          <p:nvPr/>
        </p:nvSpPr>
        <p:spPr>
          <a:xfrm>
            <a:off x="774700" y="731394"/>
            <a:ext cx="88138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video 5: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Hãy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sẻ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vui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vẻ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(VTV7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Nam)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18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https://www.youtube.com/watch?v=wnIJderJNaQ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F9696B-4B54-ABA5-1D16-17036306C6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2296" y="2276617"/>
            <a:ext cx="3888107" cy="20529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2B7976-7BA5-EF8C-FDA9-81B6FB183366}"/>
              </a:ext>
            </a:extLst>
          </p:cNvPr>
          <p:cNvSpPr txBox="1"/>
          <p:nvPr/>
        </p:nvSpPr>
        <p:spPr>
          <a:xfrm>
            <a:off x="425450" y="4894030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0" name="Title 2">
            <a:extLst>
              <a:ext uri="{FF2B5EF4-FFF2-40B4-BE49-F238E27FC236}">
                <a16:creationId xmlns:a16="http://schemas.microsoft.com/office/drawing/2014/main" id="{955E368E-8B61-7EAA-93F0-745D60F2B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136922"/>
            <a:ext cx="8229600" cy="857400"/>
          </a:xfrm>
        </p:spPr>
        <p:txBody>
          <a:bodyPr/>
          <a:lstStyle/>
          <a:p>
            <a:r>
              <a:rPr lang="en-US" dirty="0"/>
              <a:t>THỰC TRẠNG VÀ MỘT SỐ BIỆN PHÁP</a:t>
            </a:r>
          </a:p>
        </p:txBody>
      </p:sp>
    </p:spTree>
    <p:extLst>
      <p:ext uri="{BB962C8B-B14F-4D97-AF65-F5344CB8AC3E}">
        <p14:creationId xmlns:p14="http://schemas.microsoft.com/office/powerpoint/2010/main" val="3785353721"/>
      </p:ext>
    </p:extLst>
  </p:cSld>
  <p:clrMapOvr>
    <a:masterClrMapping/>
  </p:clrMapOvr>
</p:sld>
</file>

<file path=ppt/theme/theme1.xml><?xml version="1.0" encoding="utf-8"?>
<a:theme xmlns:a="http://schemas.openxmlformats.org/drawingml/2006/main" name="Timon template">
  <a:themeElements>
    <a:clrScheme name="Custom 347">
      <a:dk1>
        <a:srgbClr val="2C343B"/>
      </a:dk1>
      <a:lt1>
        <a:srgbClr val="FFFFFF"/>
      </a:lt1>
      <a:dk2>
        <a:srgbClr val="859CB1"/>
      </a:dk2>
      <a:lt2>
        <a:srgbClr val="F0F3F5"/>
      </a:lt2>
      <a:accent1>
        <a:srgbClr val="0198AD"/>
      </a:accent1>
      <a:accent2>
        <a:srgbClr val="BDE4EA"/>
      </a:accent2>
      <a:accent3>
        <a:srgbClr val="FE344D"/>
      </a:accent3>
      <a:accent4>
        <a:srgbClr val="FE7F8F"/>
      </a:accent4>
      <a:accent5>
        <a:srgbClr val="F5A500"/>
      </a:accent5>
      <a:accent6>
        <a:srgbClr val="2C343B"/>
      </a:accent6>
      <a:hlink>
        <a:srgbClr val="2C343B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1120</TotalTime>
  <Words>5255</Words>
  <Application>Microsoft Office PowerPoint</Application>
  <PresentationFormat>On-screen Show (16:9)</PresentationFormat>
  <Paragraphs>223</Paragraphs>
  <Slides>39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Permanent Marker</vt:lpstr>
      <vt:lpstr>Times New Roman</vt:lpstr>
      <vt:lpstr>Calibri Light</vt:lpstr>
      <vt:lpstr>Arial</vt:lpstr>
      <vt:lpstr>Calibri</vt:lpstr>
      <vt:lpstr>Source Sans Pro</vt:lpstr>
      <vt:lpstr>Timon template</vt:lpstr>
      <vt:lpstr>Education Social skills for preschool children </vt:lpstr>
      <vt:lpstr>hello!</vt:lpstr>
      <vt:lpstr>BÀI HỌC SỐ 8</vt:lpstr>
      <vt:lpstr>TIẾN TRÌNH HỌC TẬP</vt:lpstr>
      <vt:lpstr>Mục tiêu của bài học</vt:lpstr>
      <vt:lpstr>Tài liệu tham khảo</vt:lpstr>
      <vt:lpstr>Kỹ năng hợp tác</vt:lpstr>
      <vt:lpstr>PowerPoint Presentation</vt:lpstr>
      <vt:lpstr>PowerPoint Presentation</vt:lpstr>
      <vt:lpstr>Kỹ năng hợp tác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Kỹ năng hợp tác của trẻ mầm non</vt:lpstr>
      <vt:lpstr>Kỹ năng hợp tác của trẻ mầm non</vt:lpstr>
      <vt:lpstr>Kỹ năng hợp tác của trẻ mầm non</vt:lpstr>
      <vt:lpstr>Kỹ năng hợp tác của trẻ mầm non</vt:lpstr>
      <vt:lpstr>Kỹ năng hợp tác của trẻ mầm non</vt:lpstr>
      <vt:lpstr>Kỹ năng hợp tác của trẻ mầm non</vt:lpstr>
      <vt:lpstr>Kỹ năng hợp tác của trẻ mầm non</vt:lpstr>
      <vt:lpstr>PowerPoint Presentation</vt:lpstr>
      <vt:lpstr>PowerPoint Presentation</vt:lpstr>
      <vt:lpstr>PowerPoint Presentation</vt:lpstr>
      <vt:lpstr>PowerPoint Presentation</vt:lpstr>
      <vt:lpstr>THỰC TRẠNG VÀ MỘT SỐ BIỆN PHÁP</vt:lpstr>
      <vt:lpstr>PowerPoint Presentation</vt:lpstr>
      <vt:lpstr>THỰC TRẠNG VÀ MỘT SỐ BIỆN PHÁP</vt:lpstr>
      <vt:lpstr>THỰC TRẠNG VÀ MỘT SỐ BIỆN PHÁP</vt:lpstr>
      <vt:lpstr>THỰC TRẠNG VÀ MỘT SỐ BIỆN PHÁP</vt:lpstr>
      <vt:lpstr>THỰC TRẠNG VÀ MỘT SỐ BIỆN PHÁP</vt:lpstr>
      <vt:lpstr>THỰC TRẠNG VÀ MỘT SỐ BIỆN PHÁP</vt:lpstr>
      <vt:lpstr>THỰC TRẠNG VÀ MỘT SỐ BIỆN PHÁP</vt:lpstr>
      <vt:lpstr>THỰC TRẠNG VÀ MỘT SỐ BIỆN PHÁP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GIÁO DỤC KỸ NĂNG XÃ HỘI CHO TRẺ MẦM NON </dc:title>
  <cp:lastModifiedBy>DaHu 21</cp:lastModifiedBy>
  <cp:revision>206</cp:revision>
  <dcterms:modified xsi:type="dcterms:W3CDTF">2022-06-10T03:12:06Z</dcterms:modified>
</cp:coreProperties>
</file>