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76" r:id="rId2"/>
    <p:sldId id="257" r:id="rId3"/>
    <p:sldId id="277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08/06/2022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941A84-BC9D-4E59-8937-88A60ED1644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276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941A84-BC9D-4E59-8937-88A60ED1644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95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6/8/2022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16</a:t>
            </a:r>
          </a:p>
          <a:p>
            <a:pPr marL="0" indent="0" algn="ctr">
              <a:buNone/>
            </a:pPr>
            <a:r>
              <a:rPr lang="en-US" sz="3200" i="1" dirty="0"/>
              <a:t>(16</a:t>
            </a:r>
            <a:r>
              <a:rPr lang="en-US" sz="3200" i="1" baseline="30000" dirty="0"/>
              <a:t>th</a:t>
            </a:r>
            <a:r>
              <a:rPr lang="en-US" sz="3200" i="1" dirty="0"/>
              <a:t> meeting)</a:t>
            </a:r>
          </a:p>
          <a:p>
            <a:pPr marL="0" indent="0" algn="ctr">
              <a:buNone/>
            </a:pPr>
            <a:r>
              <a:rPr lang="en-US" sz="3200" b="1" dirty="0" err="1"/>
              <a:t>Evaluasi</a:t>
            </a:r>
            <a:r>
              <a:rPr lang="en-US" sz="3200" b="1" dirty="0"/>
              <a:t> Akhir Semester</a:t>
            </a:r>
          </a:p>
          <a:p>
            <a:pPr marL="0" indent="0" algn="ctr">
              <a:buNone/>
            </a:pPr>
            <a:r>
              <a:rPr lang="en-US" sz="3200" i="1" dirty="0"/>
              <a:t>(Final Examination)</a:t>
            </a: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37" y="176350"/>
            <a:ext cx="11756571" cy="653152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4600" dirty="0" err="1"/>
              <a:t>Secara</a:t>
            </a:r>
            <a:r>
              <a:rPr lang="en-US" sz="4600" dirty="0"/>
              <a:t> BERKELOMPOK, </a:t>
            </a:r>
            <a:r>
              <a:rPr lang="en-US" sz="4600" dirty="0" err="1"/>
              <a:t>buatlah</a:t>
            </a:r>
            <a:r>
              <a:rPr lang="en-US" sz="4600" dirty="0"/>
              <a:t> </a:t>
            </a:r>
            <a:r>
              <a:rPr lang="en-US" sz="4600" dirty="0" err="1"/>
              <a:t>proyek</a:t>
            </a:r>
            <a:r>
              <a:rPr lang="en-US" sz="4600" dirty="0"/>
              <a:t> </a:t>
            </a:r>
            <a:r>
              <a:rPr lang="en-US" sz="4600" dirty="0" err="1"/>
              <a:t>filem</a:t>
            </a:r>
            <a:r>
              <a:rPr lang="en-US" sz="4600" dirty="0"/>
              <a:t> </a:t>
            </a:r>
            <a:r>
              <a:rPr lang="en-US" sz="4600" dirty="0" err="1"/>
              <a:t>pendek</a:t>
            </a:r>
            <a:r>
              <a:rPr lang="en-US" sz="4600" dirty="0"/>
              <a:t> yang </a:t>
            </a:r>
            <a:r>
              <a:rPr lang="en-US" sz="4600" dirty="0" err="1"/>
              <a:t>menunjukkan</a:t>
            </a:r>
            <a:r>
              <a:rPr lang="en-US" sz="4600" dirty="0"/>
              <a:t> </a:t>
            </a:r>
            <a:r>
              <a:rPr lang="en-US" sz="4600" dirty="0" err="1"/>
              <a:t>atau</a:t>
            </a:r>
            <a:r>
              <a:rPr lang="en-US" sz="4600" dirty="0"/>
              <a:t> </a:t>
            </a:r>
            <a:r>
              <a:rPr lang="en-US" sz="4600" dirty="0" err="1"/>
              <a:t>menceritakan</a:t>
            </a:r>
            <a:r>
              <a:rPr lang="en-US" sz="4600" dirty="0"/>
              <a:t> </a:t>
            </a:r>
            <a:r>
              <a:rPr lang="en-US" sz="4600" dirty="0" err="1"/>
              <a:t>isu</a:t>
            </a:r>
            <a:r>
              <a:rPr lang="en-US" sz="4600" dirty="0"/>
              <a:t> gender yang </a:t>
            </a:r>
            <a:r>
              <a:rPr lang="en-US" sz="4600" dirty="0" err="1"/>
              <a:t>anda</a:t>
            </a:r>
            <a:r>
              <a:rPr lang="en-US" sz="4600" dirty="0"/>
              <a:t> </a:t>
            </a:r>
            <a:r>
              <a:rPr lang="en-US" sz="4600" dirty="0" err="1"/>
              <a:t>amati</a:t>
            </a:r>
            <a:r>
              <a:rPr lang="en-US" sz="4600" dirty="0"/>
              <a:t> di </a:t>
            </a:r>
            <a:r>
              <a:rPr lang="en-US" sz="4600" dirty="0" err="1"/>
              <a:t>lingkungan</a:t>
            </a:r>
            <a:r>
              <a:rPr lang="en-US" sz="4600" dirty="0"/>
              <a:t> </a:t>
            </a:r>
            <a:r>
              <a:rPr lang="en-US" sz="4600" dirty="0" err="1"/>
              <a:t>sekitar</a:t>
            </a:r>
            <a:r>
              <a:rPr lang="en-US" sz="4600" dirty="0"/>
              <a:t> </a:t>
            </a:r>
            <a:r>
              <a:rPr lang="en-US" sz="4600" dirty="0" err="1"/>
              <a:t>anda</a:t>
            </a:r>
            <a:r>
              <a:rPr lang="en-US" sz="4600" dirty="0"/>
              <a:t>,</a:t>
            </a:r>
            <a:r>
              <a:rPr lang="en-ID" sz="4600" dirty="0"/>
              <a:t> dengan </a:t>
            </a:r>
            <a:r>
              <a:rPr lang="en-ID" sz="4600" dirty="0" err="1"/>
              <a:t>ketentuan</a:t>
            </a:r>
            <a:r>
              <a:rPr lang="en-ID" sz="4600" dirty="0"/>
              <a:t> </a:t>
            </a:r>
            <a:r>
              <a:rPr lang="en-ID" sz="4600" dirty="0" err="1"/>
              <a:t>sebagai</a:t>
            </a:r>
            <a:r>
              <a:rPr lang="en-ID" sz="4600" dirty="0"/>
              <a:t> </a:t>
            </a:r>
            <a:r>
              <a:rPr lang="en-ID" sz="4600" dirty="0" err="1"/>
              <a:t>berikut</a:t>
            </a:r>
            <a:r>
              <a:rPr lang="en-ID" sz="4600" dirty="0"/>
              <a:t>:</a:t>
            </a:r>
          </a:p>
          <a:p>
            <a:pPr marL="742950" indent="-742950">
              <a:buAutoNum type="arabicPeriod"/>
            </a:pPr>
            <a:r>
              <a:rPr lang="en-ID" sz="4600" dirty="0" err="1"/>
              <a:t>Kelompok</a:t>
            </a:r>
            <a:r>
              <a:rPr lang="en-ID" sz="4600" dirty="0"/>
              <a:t> </a:t>
            </a:r>
            <a:r>
              <a:rPr lang="en-ID" sz="4600" dirty="0" err="1"/>
              <a:t>terdiri</a:t>
            </a:r>
            <a:r>
              <a:rPr lang="en-ID" sz="4600" dirty="0"/>
              <a:t> </a:t>
            </a:r>
            <a:r>
              <a:rPr lang="en-ID" sz="4600" dirty="0" err="1"/>
              <a:t>atas</a:t>
            </a:r>
            <a:r>
              <a:rPr lang="en-ID" sz="4600" dirty="0"/>
              <a:t> 4 orang; 2 </a:t>
            </a:r>
            <a:r>
              <a:rPr lang="en-ID" sz="4600" dirty="0" err="1"/>
              <a:t>perempuan</a:t>
            </a:r>
            <a:r>
              <a:rPr lang="en-ID" sz="4600" dirty="0"/>
              <a:t> dan 2 </a:t>
            </a:r>
            <a:r>
              <a:rPr lang="en-ID" sz="4600" dirty="0" err="1"/>
              <a:t>laki-laki</a:t>
            </a:r>
            <a:endParaRPr lang="en-ID" sz="4600" dirty="0"/>
          </a:p>
          <a:p>
            <a:pPr marL="742950" indent="-742950">
              <a:buAutoNum type="arabicPeriod"/>
            </a:pPr>
            <a:r>
              <a:rPr lang="en-ID" sz="4600" dirty="0"/>
              <a:t>Video </a:t>
            </a:r>
            <a:r>
              <a:rPr lang="en-ID" sz="4600" dirty="0" err="1"/>
              <a:t>berdurasi</a:t>
            </a:r>
            <a:r>
              <a:rPr lang="en-ID" sz="4600" dirty="0"/>
              <a:t> 5 </a:t>
            </a:r>
            <a:r>
              <a:rPr lang="en-ID" sz="4600" dirty="0" err="1"/>
              <a:t>menit</a:t>
            </a:r>
            <a:r>
              <a:rPr lang="en-ID" sz="4600" dirty="0"/>
              <a:t> dengan format MP4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ID" sz="4600" dirty="0" err="1"/>
              <a:t>Bacalah</a:t>
            </a:r>
            <a:r>
              <a:rPr lang="en-ID" sz="4600" dirty="0"/>
              <a:t> </a:t>
            </a:r>
            <a:r>
              <a:rPr lang="en-ID" sz="4600" dirty="0" err="1"/>
              <a:t>materi</a:t>
            </a:r>
            <a:r>
              <a:rPr lang="en-ID" sz="4600" dirty="0"/>
              <a:t> </a:t>
            </a:r>
            <a:r>
              <a:rPr lang="en-ID" sz="4600" dirty="0" err="1"/>
              <a:t>kuliah</a:t>
            </a:r>
            <a:r>
              <a:rPr lang="en-ID" sz="4600" dirty="0"/>
              <a:t> yang </a:t>
            </a:r>
            <a:r>
              <a:rPr lang="en-ID" sz="4600" dirty="0" err="1"/>
              <a:t>tersedia</a:t>
            </a:r>
            <a:r>
              <a:rPr lang="en-ID" sz="4600" dirty="0"/>
              <a:t> di e-MAS </a:t>
            </a:r>
            <a:r>
              <a:rPr lang="en-ID" sz="4600" dirty="0" err="1"/>
              <a:t>untuk</a:t>
            </a:r>
            <a:r>
              <a:rPr lang="en-ID" sz="4600" dirty="0"/>
              <a:t> </a:t>
            </a:r>
            <a:r>
              <a:rPr lang="en-ID" sz="4600" dirty="0" err="1"/>
              <a:t>lebih</a:t>
            </a:r>
            <a:r>
              <a:rPr lang="en-ID" sz="4600" dirty="0"/>
              <a:t> </a:t>
            </a:r>
            <a:r>
              <a:rPr lang="en-ID" sz="4600" dirty="0" err="1"/>
              <a:t>memahami</a:t>
            </a:r>
            <a:r>
              <a:rPr lang="en-ID" sz="4600" dirty="0"/>
              <a:t> </a:t>
            </a:r>
            <a:r>
              <a:rPr lang="en-ID" sz="4600" dirty="0" err="1"/>
              <a:t>tugas</a:t>
            </a:r>
            <a:r>
              <a:rPr lang="en-ID" sz="4600" dirty="0"/>
              <a:t> dalam </a:t>
            </a:r>
            <a:r>
              <a:rPr lang="en-ID" sz="4600" dirty="0" err="1"/>
              <a:t>evaluasi</a:t>
            </a:r>
            <a:r>
              <a:rPr lang="en-ID" sz="4600" dirty="0"/>
              <a:t> </a:t>
            </a:r>
            <a:r>
              <a:rPr lang="en-ID" sz="4600" dirty="0" err="1"/>
              <a:t>tengah</a:t>
            </a:r>
            <a:r>
              <a:rPr lang="en-ID" sz="4600" dirty="0"/>
              <a:t> semester ini</a:t>
            </a:r>
          </a:p>
          <a:p>
            <a:pPr marL="742950" indent="-742950">
              <a:buAutoNum type="arabicPeriod"/>
            </a:pPr>
            <a:r>
              <a:rPr lang="en-ID" sz="4600" dirty="0" err="1"/>
              <a:t>Pilihlah</a:t>
            </a:r>
            <a:r>
              <a:rPr lang="en-ID" sz="4600" dirty="0"/>
              <a:t> SALAH SATU </a:t>
            </a:r>
            <a:r>
              <a:rPr lang="en-ID" sz="4600" dirty="0" err="1"/>
              <a:t>dari</a:t>
            </a:r>
            <a:r>
              <a:rPr lang="en-ID" sz="4600" dirty="0"/>
              <a:t> </a:t>
            </a:r>
            <a:r>
              <a:rPr lang="en-ID" sz="4600" dirty="0" err="1"/>
              <a:t>topik</a:t>
            </a:r>
            <a:r>
              <a:rPr lang="en-ID" sz="4600" dirty="0"/>
              <a:t> </a:t>
            </a:r>
            <a:r>
              <a:rPr lang="en-ID" sz="4600" dirty="0" err="1"/>
              <a:t>berikut</a:t>
            </a:r>
            <a:r>
              <a:rPr lang="en-ID" sz="4600" dirty="0"/>
              <a:t> ini: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600" dirty="0"/>
              <a:t> Gender dan Ekonomi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600" dirty="0"/>
              <a:t> Gender dan Kesehatan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600" dirty="0"/>
              <a:t> Gender dan Pendidikan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600" dirty="0"/>
              <a:t> Gender, Hukum, </a:t>
            </a:r>
            <a:r>
              <a:rPr lang="en-ID" sz="4600" dirty="0" err="1"/>
              <a:t>Politik</a:t>
            </a:r>
            <a:r>
              <a:rPr lang="en-ID" sz="4600" dirty="0"/>
              <a:t>, dan </a:t>
            </a:r>
            <a:r>
              <a:rPr lang="en-ID" sz="4600" dirty="0" err="1"/>
              <a:t>Demokrasi</a:t>
            </a:r>
            <a:endParaRPr lang="en-ID" sz="4600" dirty="0"/>
          </a:p>
          <a:p>
            <a:pPr>
              <a:buFont typeface="Wingdings" panose="05000000000000000000" pitchFamily="2" charset="2"/>
              <a:buChar char="§"/>
            </a:pPr>
            <a:r>
              <a:rPr lang="en-ID" sz="4600" dirty="0"/>
              <a:t> Gender dan </a:t>
            </a:r>
            <a:r>
              <a:rPr lang="en-ID" sz="4600" dirty="0" err="1"/>
              <a:t>Lingkungan</a:t>
            </a:r>
            <a:r>
              <a:rPr lang="en-ID" sz="4600" dirty="0"/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ID" sz="4600" dirty="0"/>
              <a:t> Gender, </a:t>
            </a:r>
            <a:r>
              <a:rPr lang="en-ID" sz="4600" dirty="0" err="1"/>
              <a:t>Tradisi</a:t>
            </a:r>
            <a:r>
              <a:rPr lang="en-ID" sz="4600" dirty="0"/>
              <a:t>, dan Agama</a:t>
            </a:r>
          </a:p>
          <a:p>
            <a:pPr marL="742950" indent="-742950">
              <a:buAutoNum type="arabicPeriod"/>
            </a:pPr>
            <a:endParaRPr lang="en-ID" sz="4400" dirty="0"/>
          </a:p>
          <a:p>
            <a:pPr marL="742950" indent="-742950">
              <a:buAutoNum type="arabicPeriod"/>
            </a:pPr>
            <a:endParaRPr lang="en-US" sz="4400" dirty="0"/>
          </a:p>
          <a:p>
            <a:pPr marL="0" indent="0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907134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38" y="176350"/>
            <a:ext cx="11535184" cy="6531526"/>
          </a:xfrm>
        </p:spPr>
        <p:txBody>
          <a:bodyPr>
            <a:normAutofit fontScale="92500" lnSpcReduction="20000"/>
          </a:bodyPr>
          <a:lstStyle/>
          <a:p>
            <a:pPr marL="742950" indent="-742950">
              <a:buFont typeface="+mj-lt"/>
              <a:buAutoNum type="arabicPeriod" startAt="4"/>
            </a:pPr>
            <a:r>
              <a:rPr lang="en-ID" sz="4400" dirty="0" err="1"/>
              <a:t>Sebagai</a:t>
            </a:r>
            <a:r>
              <a:rPr lang="en-ID" sz="4400" dirty="0"/>
              <a:t> </a:t>
            </a:r>
            <a:r>
              <a:rPr lang="en-ID" sz="4400" dirty="0" err="1"/>
              <a:t>tambahan</a:t>
            </a:r>
            <a:r>
              <a:rPr lang="en-ID" sz="4400" dirty="0"/>
              <a:t> </a:t>
            </a:r>
            <a:r>
              <a:rPr lang="en-ID" sz="4400" dirty="0" err="1"/>
              <a:t>informasi</a:t>
            </a:r>
            <a:r>
              <a:rPr lang="en-ID" sz="4400" dirty="0"/>
              <a:t> dan </a:t>
            </a:r>
            <a:r>
              <a:rPr lang="en-ID" sz="4400" dirty="0" err="1"/>
              <a:t>inspirasi</a:t>
            </a:r>
            <a:r>
              <a:rPr lang="en-ID" sz="4400" dirty="0"/>
              <a:t> dalam </a:t>
            </a:r>
            <a:r>
              <a:rPr lang="en-ID" sz="4400" dirty="0" err="1"/>
              <a:t>mengerjakan</a:t>
            </a:r>
            <a:r>
              <a:rPr lang="en-ID" sz="4400" dirty="0"/>
              <a:t> </a:t>
            </a:r>
            <a:r>
              <a:rPr lang="en-ID" sz="4400" dirty="0" err="1"/>
              <a:t>tugas</a:t>
            </a:r>
            <a:r>
              <a:rPr lang="en-ID" sz="4400" dirty="0"/>
              <a:t>, </a:t>
            </a:r>
            <a:r>
              <a:rPr lang="en-ID" sz="4400" dirty="0" err="1"/>
              <a:t>cari</a:t>
            </a:r>
            <a:r>
              <a:rPr lang="en-ID" sz="4400" dirty="0"/>
              <a:t> </a:t>
            </a:r>
            <a:r>
              <a:rPr lang="en-ID" sz="4400" dirty="0" err="1"/>
              <a:t>referensi</a:t>
            </a:r>
            <a:r>
              <a:rPr lang="en-ID" sz="4400" dirty="0"/>
              <a:t> </a:t>
            </a:r>
            <a:r>
              <a:rPr lang="en-ID" sz="4400" dirty="0" err="1"/>
              <a:t>dari</a:t>
            </a:r>
            <a:r>
              <a:rPr lang="en-ID" sz="4400" dirty="0"/>
              <a:t> </a:t>
            </a:r>
            <a:r>
              <a:rPr lang="en-ID" sz="4400" dirty="0" err="1"/>
              <a:t>berbagai</a:t>
            </a:r>
            <a:r>
              <a:rPr lang="en-ID" sz="4400" dirty="0"/>
              <a:t> </a:t>
            </a:r>
            <a:r>
              <a:rPr lang="en-ID" sz="4400" dirty="0" err="1"/>
              <a:t>sumber</a:t>
            </a:r>
            <a:r>
              <a:rPr lang="en-ID" sz="4400" dirty="0"/>
              <a:t> </a:t>
            </a:r>
            <a:r>
              <a:rPr lang="en-ID" sz="4400" dirty="0" err="1"/>
              <a:t>belajar</a:t>
            </a:r>
            <a:r>
              <a:rPr lang="en-ID" sz="4400" dirty="0"/>
              <a:t> </a:t>
            </a:r>
            <a:r>
              <a:rPr lang="en-ID" sz="4400" dirty="0" err="1"/>
              <a:t>tentang</a:t>
            </a:r>
            <a:r>
              <a:rPr lang="en-ID" sz="4400" dirty="0"/>
              <a:t> </a:t>
            </a:r>
            <a:r>
              <a:rPr lang="en-ID" sz="4400" dirty="0" err="1"/>
              <a:t>topik</a:t>
            </a:r>
            <a:r>
              <a:rPr lang="en-ID" sz="4400" dirty="0"/>
              <a:t> </a:t>
            </a:r>
            <a:r>
              <a:rPr lang="en-ID" sz="4400" dirty="0" err="1"/>
              <a:t>evaluasi</a:t>
            </a:r>
            <a:r>
              <a:rPr lang="en-ID" sz="4400" dirty="0"/>
              <a:t> </a:t>
            </a:r>
            <a:r>
              <a:rPr lang="en-ID" sz="4400" dirty="0" err="1"/>
              <a:t>tengah</a:t>
            </a:r>
            <a:r>
              <a:rPr lang="en-ID" sz="4400" dirty="0"/>
              <a:t> semester ini. Ada </a:t>
            </a:r>
            <a:r>
              <a:rPr lang="en-ID" sz="4400" dirty="0" err="1"/>
              <a:t>banyak</a:t>
            </a:r>
            <a:r>
              <a:rPr lang="en-ID" sz="4400" dirty="0"/>
              <a:t> </a:t>
            </a:r>
            <a:r>
              <a:rPr lang="en-ID" sz="4400" dirty="0" err="1"/>
              <a:t>contoh</a:t>
            </a:r>
            <a:r>
              <a:rPr lang="en-ID" sz="4400" dirty="0"/>
              <a:t> </a:t>
            </a:r>
            <a:r>
              <a:rPr lang="en-ID" sz="4400" dirty="0" err="1"/>
              <a:t>tentang</a:t>
            </a:r>
            <a:r>
              <a:rPr lang="en-ID" sz="4400" dirty="0"/>
              <a:t> </a:t>
            </a:r>
            <a:r>
              <a:rPr lang="en-ID" sz="4400" dirty="0" err="1"/>
              <a:t>proyek</a:t>
            </a:r>
            <a:r>
              <a:rPr lang="en-ID" sz="4400" dirty="0"/>
              <a:t> film </a:t>
            </a:r>
            <a:r>
              <a:rPr lang="en-ID" sz="4400" dirty="0" err="1"/>
              <a:t>pendek</a:t>
            </a:r>
            <a:r>
              <a:rPr lang="en-ID" sz="4400" dirty="0"/>
              <a:t> yang </a:t>
            </a:r>
            <a:r>
              <a:rPr lang="en-ID" sz="4400" dirty="0" err="1"/>
              <a:t>dapat</a:t>
            </a:r>
            <a:r>
              <a:rPr lang="en-ID" sz="4400" dirty="0"/>
              <a:t> </a:t>
            </a:r>
            <a:r>
              <a:rPr lang="en-ID" sz="4400" dirty="0" err="1"/>
              <a:t>anda</a:t>
            </a:r>
            <a:r>
              <a:rPr lang="en-ID" sz="4400" dirty="0"/>
              <a:t> </a:t>
            </a:r>
            <a:r>
              <a:rPr lang="en-ID" sz="4400" dirty="0" err="1"/>
              <a:t>lihat</a:t>
            </a:r>
            <a:r>
              <a:rPr lang="en-ID" sz="4400" dirty="0"/>
              <a:t> </a:t>
            </a:r>
            <a:r>
              <a:rPr lang="en-ID" sz="4400" dirty="0" err="1"/>
              <a:t>melalui</a:t>
            </a:r>
            <a:r>
              <a:rPr lang="en-ID" sz="4400" dirty="0"/>
              <a:t> YouTube. </a:t>
            </a:r>
          </a:p>
          <a:p>
            <a:pPr marL="742950" indent="-742950">
              <a:buFont typeface="+mj-lt"/>
              <a:buAutoNum type="arabicPeriod" startAt="4"/>
            </a:pPr>
            <a:r>
              <a:rPr lang="en-ID" sz="4400" dirty="0" err="1"/>
              <a:t>Unggah</a:t>
            </a:r>
            <a:r>
              <a:rPr lang="en-ID" sz="4400" dirty="0"/>
              <a:t> (</a:t>
            </a:r>
            <a:r>
              <a:rPr lang="en-ID" sz="4400" i="1" dirty="0"/>
              <a:t>upload</a:t>
            </a:r>
            <a:r>
              <a:rPr lang="en-ID" sz="4400" dirty="0"/>
              <a:t>) </a:t>
            </a:r>
            <a:r>
              <a:rPr lang="en-ID" sz="4400" dirty="0" err="1"/>
              <a:t>tugas</a:t>
            </a:r>
            <a:r>
              <a:rPr lang="en-ID" sz="4400" dirty="0"/>
              <a:t> </a:t>
            </a:r>
            <a:r>
              <a:rPr lang="en-ID" sz="4400" dirty="0" err="1"/>
              <a:t>anda</a:t>
            </a:r>
            <a:r>
              <a:rPr lang="en-ID" sz="4400" dirty="0"/>
              <a:t> </a:t>
            </a:r>
            <a:r>
              <a:rPr lang="en-ID" sz="4400" dirty="0" err="1"/>
              <a:t>melalui</a:t>
            </a:r>
            <a:r>
              <a:rPr lang="en-ID" sz="4400" dirty="0"/>
              <a:t> e-MAS PALING LAMBAT pada </a:t>
            </a:r>
            <a:r>
              <a:rPr lang="en-ID" sz="4400" dirty="0" err="1"/>
              <a:t>Selasa</a:t>
            </a:r>
            <a:r>
              <a:rPr lang="en-ID" sz="4400" dirty="0"/>
              <a:t>, 5 </a:t>
            </a:r>
            <a:r>
              <a:rPr lang="en-ID" sz="4400" dirty="0" err="1"/>
              <a:t>Juli</a:t>
            </a:r>
            <a:r>
              <a:rPr lang="en-ID" sz="4400" dirty="0"/>
              <a:t> 2022, </a:t>
            </a:r>
            <a:r>
              <a:rPr lang="en-ID" sz="4400" dirty="0" err="1"/>
              <a:t>pukul</a:t>
            </a:r>
            <a:r>
              <a:rPr lang="en-ID" sz="4400" dirty="0"/>
              <a:t> 12.00 WITA</a:t>
            </a:r>
          </a:p>
          <a:p>
            <a:pPr marL="742950" indent="-742950">
              <a:buFont typeface="+mj-lt"/>
              <a:buAutoNum type="arabicPeriod" startAt="4"/>
            </a:pPr>
            <a:r>
              <a:rPr lang="en-ID" sz="4400" dirty="0" err="1"/>
              <a:t>Perhatikan</a:t>
            </a:r>
            <a:r>
              <a:rPr lang="en-ID" sz="4400" dirty="0"/>
              <a:t> </a:t>
            </a:r>
            <a:r>
              <a:rPr lang="en-ID" sz="4400" dirty="0" err="1"/>
              <a:t>rubrik</a:t>
            </a:r>
            <a:r>
              <a:rPr lang="en-ID" sz="4400" dirty="0"/>
              <a:t> </a:t>
            </a:r>
            <a:r>
              <a:rPr lang="en-ID" sz="4400" dirty="0" err="1"/>
              <a:t>nilai</a:t>
            </a:r>
            <a:r>
              <a:rPr lang="en-ID" sz="4400" dirty="0"/>
              <a:t> yang </a:t>
            </a:r>
            <a:r>
              <a:rPr lang="en-ID" sz="4400" dirty="0" err="1"/>
              <a:t>tersedia</a:t>
            </a:r>
            <a:r>
              <a:rPr lang="en-ID" sz="4400" dirty="0"/>
              <a:t> </a:t>
            </a:r>
            <a:r>
              <a:rPr lang="en-ID" sz="4400" dirty="0" err="1"/>
              <a:t>berikut</a:t>
            </a:r>
            <a:r>
              <a:rPr lang="en-ID" sz="4400" dirty="0"/>
              <a:t> agar </a:t>
            </a:r>
            <a:r>
              <a:rPr lang="en-ID" sz="4400" dirty="0" err="1"/>
              <a:t>mendapat</a:t>
            </a:r>
            <a:r>
              <a:rPr lang="en-ID" sz="4400" dirty="0"/>
              <a:t> </a:t>
            </a:r>
            <a:r>
              <a:rPr lang="en-ID" sz="4400" dirty="0" err="1"/>
              <a:t>nilai</a:t>
            </a:r>
            <a:r>
              <a:rPr lang="en-ID" sz="4400" dirty="0"/>
              <a:t> </a:t>
            </a:r>
            <a:r>
              <a:rPr lang="en-ID" sz="4400" dirty="0" err="1"/>
              <a:t>maksimal</a:t>
            </a:r>
            <a:endParaRPr lang="en-ID" sz="4400" dirty="0"/>
          </a:p>
          <a:p>
            <a:pPr marL="742950" indent="-742950">
              <a:buFont typeface="+mj-lt"/>
              <a:buAutoNum type="arabicPeriod" startAt="4"/>
            </a:pPr>
            <a:r>
              <a:rPr lang="en-ID" sz="4400" dirty="0" err="1"/>
              <a:t>Selamat</a:t>
            </a:r>
            <a:r>
              <a:rPr lang="en-ID" sz="4400" dirty="0"/>
              <a:t> </a:t>
            </a:r>
            <a:r>
              <a:rPr lang="en-ID" sz="4400" dirty="0" err="1"/>
              <a:t>mengerjakan</a:t>
            </a:r>
            <a:r>
              <a:rPr lang="en-ID" sz="4400" dirty="0"/>
              <a:t> dengan </a:t>
            </a:r>
            <a:r>
              <a:rPr lang="en-ID" sz="4400" dirty="0" err="1"/>
              <a:t>senang</a:t>
            </a:r>
            <a:r>
              <a:rPr lang="en-ID" sz="4400" dirty="0"/>
              <a:t> dan </a:t>
            </a:r>
            <a:r>
              <a:rPr lang="en-ID" sz="4400" dirty="0" err="1"/>
              <a:t>semangat</a:t>
            </a:r>
            <a:r>
              <a:rPr lang="en-ID" sz="4400" dirty="0"/>
              <a:t>! </a:t>
            </a:r>
          </a:p>
          <a:p>
            <a:pPr marL="742950" indent="-742950">
              <a:buAutoNum type="arabicPeriod" startAt="4"/>
            </a:pPr>
            <a:endParaRPr lang="en-ID" sz="4400" dirty="0"/>
          </a:p>
          <a:p>
            <a:pPr marL="742950" indent="-742950">
              <a:buAutoNum type="arabicPeriod" startAt="4"/>
            </a:pPr>
            <a:endParaRPr lang="en-ID" sz="4400" dirty="0"/>
          </a:p>
          <a:p>
            <a:pPr marL="742950" indent="-742950">
              <a:buAutoNum type="arabicPeriod" startAt="4"/>
            </a:pPr>
            <a:endParaRPr lang="en-US" sz="4400" dirty="0"/>
          </a:p>
          <a:p>
            <a:pPr marL="0" indent="0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4227774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21" y="365126"/>
            <a:ext cx="11873552" cy="4946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latin typeface="+mn-lt"/>
              </a:rPr>
              <a:t>Rubrik </a:t>
            </a:r>
            <a:r>
              <a:rPr lang="en-US" b="1" dirty="0" err="1">
                <a:latin typeface="+mn-lt"/>
              </a:rPr>
              <a:t>Penilaian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Evaluasi</a:t>
            </a:r>
            <a:r>
              <a:rPr lang="en-US" b="1" dirty="0">
                <a:latin typeface="+mn-lt"/>
              </a:rPr>
              <a:t> Akhir Semester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001703"/>
              </p:ext>
            </p:extLst>
          </p:nvPr>
        </p:nvGraphicFramePr>
        <p:xfrm>
          <a:off x="592538" y="1064526"/>
          <a:ext cx="11281014" cy="5085113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608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03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67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481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4072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No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Indikator</a:t>
                      </a:r>
                      <a:endParaRPr lang="en-US" sz="2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Kriteria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Bobot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Penilaian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072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9651">
                <a:tc>
                  <a:txBody>
                    <a:bodyPr/>
                    <a:lstStyle/>
                    <a:p>
                      <a:r>
                        <a:rPr lang="en-US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Durasi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Durasi</a:t>
                      </a:r>
                      <a:r>
                        <a:rPr lang="en-US" sz="2000" dirty="0"/>
                        <a:t> video sesuai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/</a:t>
                      </a:r>
                      <a:r>
                        <a:rPr lang="en-US" sz="2000" dirty="0" err="1"/>
                        <a:t>tepat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waktu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sz="2000" dirty="0"/>
                        <a:t>Durasi video 1 menit kurang atau 1 menit lebih dari permintaan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Durasi</a:t>
                      </a:r>
                      <a:r>
                        <a:rPr lang="en-US" sz="2000" dirty="0"/>
                        <a:t> video </a:t>
                      </a:r>
                      <a:r>
                        <a:rPr lang="en-US" sz="2000" dirty="0" err="1"/>
                        <a:t>tidak</a:t>
                      </a:r>
                      <a:r>
                        <a:rPr lang="en-US" sz="2000" dirty="0"/>
                        <a:t> sesuai </a:t>
                      </a:r>
                      <a:r>
                        <a:rPr lang="en-US" sz="2000" dirty="0" err="1"/>
                        <a:t>dengan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 ( &gt; 1 </a:t>
                      </a:r>
                      <a:r>
                        <a:rPr lang="en-US" sz="2000" dirty="0" err="1"/>
                        <a:t>menit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dari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&gt; 1 </a:t>
                      </a:r>
                      <a:r>
                        <a:rPr lang="en-US" sz="2000" dirty="0" err="1"/>
                        <a:t>menit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lebih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dari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permintaan</a:t>
                      </a:r>
                      <a:r>
                        <a:rPr lang="en-US" sz="2000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32982">
                <a:tc>
                  <a:txBody>
                    <a:bodyPr/>
                    <a:lstStyle/>
                    <a:p>
                      <a:r>
                        <a:rPr lang="en-US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Visualisasi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Wajah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subyek</a:t>
                      </a:r>
                      <a:r>
                        <a:rPr lang="en-US" sz="2000" dirty="0"/>
                        <a:t> dalam </a:t>
                      </a:r>
                      <a:r>
                        <a:rPr lang="en-US" sz="2000" dirty="0" err="1"/>
                        <a:t>filem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tampak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latar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belakang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menarik</a:t>
                      </a:r>
                      <a:r>
                        <a:rPr lang="en-US" sz="2000" dirty="0"/>
                        <a:t> dan </a:t>
                      </a:r>
                      <a:r>
                        <a:rPr lang="en-US" sz="2000" dirty="0" err="1"/>
                        <a:t>visualisasi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sesuai</a:t>
                      </a:r>
                      <a:r>
                        <a:rPr lang="en-US" sz="2000" dirty="0"/>
                        <a:t> dengan </a:t>
                      </a:r>
                      <a:r>
                        <a:rPr lang="en-US" sz="2000" dirty="0" err="1"/>
                        <a:t>topik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tugas</a:t>
                      </a:r>
                      <a:r>
                        <a:rPr lang="en-US" sz="2000" dirty="0"/>
                        <a:t> yang </a:t>
                      </a:r>
                      <a:r>
                        <a:rPr lang="en-US" sz="2000" dirty="0" err="1"/>
                        <a:t>dipilih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Wajah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subyek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terlalu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dekat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atau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terlalu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jauh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dari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kamera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latar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belakang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menarik</a:t>
                      </a:r>
                      <a:r>
                        <a:rPr lang="en-US" sz="2000" dirty="0"/>
                        <a:t> dan </a:t>
                      </a:r>
                      <a:r>
                        <a:rPr lang="en-US" sz="2000" dirty="0" err="1"/>
                        <a:t>visualisasi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cukup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sesuai</a:t>
                      </a:r>
                      <a:r>
                        <a:rPr lang="en-US" sz="2000" dirty="0"/>
                        <a:t> dengan </a:t>
                      </a:r>
                      <a:r>
                        <a:rPr lang="en-US" sz="2000" dirty="0" err="1"/>
                        <a:t>topik</a:t>
                      </a:r>
                      <a:r>
                        <a:rPr lang="en-US" sz="2000" dirty="0"/>
                        <a:t> yang </a:t>
                      </a:r>
                      <a:r>
                        <a:rPr lang="en-US" sz="2000" dirty="0" err="1"/>
                        <a:t>dipilih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/>
                        <a:t>Wajah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subyek</a:t>
                      </a:r>
                      <a:r>
                        <a:rPr lang="en-US" sz="2000" dirty="0"/>
                        <a:t> tidak </a:t>
                      </a:r>
                      <a:r>
                        <a:rPr lang="en-US" sz="2000" dirty="0" err="1"/>
                        <a:t>kelihatan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 (</a:t>
                      </a:r>
                      <a:r>
                        <a:rPr lang="en-US" sz="2000" dirty="0" err="1"/>
                        <a:t>kabur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buram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dll</a:t>
                      </a:r>
                      <a:r>
                        <a:rPr lang="en-US" sz="2000" dirty="0"/>
                        <a:t>), </a:t>
                      </a:r>
                      <a:r>
                        <a:rPr lang="en-US" sz="2000" dirty="0" err="1"/>
                        <a:t>latar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belakang</a:t>
                      </a:r>
                      <a:r>
                        <a:rPr lang="en-US" sz="2000" dirty="0"/>
                        <a:t> tidak </a:t>
                      </a:r>
                      <a:r>
                        <a:rPr lang="en-US" sz="2000" dirty="0" err="1"/>
                        <a:t>menarik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visualisasi</a:t>
                      </a:r>
                      <a:r>
                        <a:rPr lang="en-US" sz="2000" dirty="0"/>
                        <a:t> tidak </a:t>
                      </a:r>
                      <a:r>
                        <a:rPr lang="en-US" sz="2000" dirty="0" err="1"/>
                        <a:t>sesuai</a:t>
                      </a:r>
                      <a:r>
                        <a:rPr lang="en-US" sz="2000" dirty="0"/>
                        <a:t> dengan </a:t>
                      </a:r>
                      <a:r>
                        <a:rPr lang="en-US" sz="2000" dirty="0" err="1"/>
                        <a:t>topik</a:t>
                      </a:r>
                      <a:r>
                        <a:rPr lang="en-US" sz="2000" dirty="0"/>
                        <a:t> yang </a:t>
                      </a:r>
                      <a:r>
                        <a:rPr lang="en-US" sz="2000" dirty="0" err="1"/>
                        <a:t>dipilih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1412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4684"/>
          </a:xfrm>
        </p:spPr>
        <p:txBody>
          <a:bodyPr>
            <a:normAutofit fontScale="90000"/>
          </a:bodyPr>
          <a:lstStyle/>
          <a:p>
            <a:r>
              <a:rPr lang="en-US" dirty="0"/>
              <a:t>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42213"/>
              </p:ext>
            </p:extLst>
          </p:nvPr>
        </p:nvGraphicFramePr>
        <p:xfrm>
          <a:off x="307368" y="606789"/>
          <a:ext cx="11668835" cy="482082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86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4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69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23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8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5110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No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Indikator</a:t>
                      </a:r>
                      <a:endParaRPr lang="en-US" sz="20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Kriteria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dan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Bobot</a:t>
                      </a:r>
                      <a:r>
                        <a:rPr lang="en-US" sz="2000" baseline="0" dirty="0"/>
                        <a:t> </a:t>
                      </a:r>
                      <a:r>
                        <a:rPr lang="en-US" sz="2000" baseline="0" dirty="0" err="1"/>
                        <a:t>Penilaian</a:t>
                      </a:r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11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2696">
                <a:tc>
                  <a:txBody>
                    <a:bodyPr/>
                    <a:lstStyle/>
                    <a:p>
                      <a:r>
                        <a:rPr lang="en-US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Presentasi</a:t>
                      </a:r>
                      <a:r>
                        <a:rPr lang="en-US" sz="2000" baseline="0" dirty="0"/>
                        <a:t>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Pemain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film sangat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menghayati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peran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menguasai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materi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skenario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 dan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inspiratif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Pemain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film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cukup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menghayati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peran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menguasai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materi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skenario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namun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kurang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inspiratif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Pemain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film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kurang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menghayati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peran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menguasai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materi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skenario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dan tidak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inspiratif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87912">
                <a:tc>
                  <a:txBody>
                    <a:bodyPr/>
                    <a:lstStyle/>
                    <a:p>
                      <a:r>
                        <a:rPr lang="en-US" sz="20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Komunikasi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Suara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pemain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film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terdengar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jelas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intonasi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bervariasi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bersemangat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, dan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antusias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 pada 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pendengar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/</a:t>
                      </a:r>
                      <a:r>
                        <a:rPr lang="en-ID" sz="2000" kern="1200" dirty="0" err="1">
                          <a:solidFill>
                            <a:schemeClr val="dk1"/>
                          </a:solidFill>
                          <a:effectLst/>
                        </a:rPr>
                        <a:t>pemirsa</a:t>
                      </a:r>
                      <a:r>
                        <a:rPr lang="en-ID" sz="2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Suara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pemain</a:t>
                      </a:r>
                      <a:r>
                        <a:rPr lang="en-US" sz="2000" dirty="0"/>
                        <a:t> film </a:t>
                      </a:r>
                      <a:r>
                        <a:rPr lang="en-US" sz="2000" dirty="0" err="1"/>
                        <a:t>terdengar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intonasi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cukup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bervariasi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namun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kurang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semangat</a:t>
                      </a:r>
                      <a:r>
                        <a:rPr lang="en-US" sz="2000" dirty="0"/>
                        <a:t> dan </a:t>
                      </a:r>
                      <a:r>
                        <a:rPr lang="en-US" sz="2000" dirty="0" err="1"/>
                        <a:t>antusias</a:t>
                      </a:r>
                      <a:r>
                        <a:rPr lang="en-US" sz="2000" dirty="0"/>
                        <a:t> pada </a:t>
                      </a:r>
                      <a:r>
                        <a:rPr lang="en-US" sz="2000" dirty="0" err="1"/>
                        <a:t>pendengar</a:t>
                      </a:r>
                      <a:r>
                        <a:rPr lang="en-US" sz="2000" dirty="0"/>
                        <a:t>/</a:t>
                      </a:r>
                      <a:r>
                        <a:rPr lang="en-US" sz="2000" dirty="0" err="1"/>
                        <a:t>pemirsa</a:t>
                      </a:r>
                      <a:r>
                        <a:rPr lang="en-US" sz="2000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Suara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pemain</a:t>
                      </a:r>
                      <a:r>
                        <a:rPr lang="en-US" sz="2000" dirty="0"/>
                        <a:t> film tidak </a:t>
                      </a:r>
                      <a:r>
                        <a:rPr lang="en-US" sz="2000" dirty="0" err="1"/>
                        <a:t>terdengar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jelas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intonasi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 err="1"/>
                        <a:t>datar</a:t>
                      </a:r>
                      <a:r>
                        <a:rPr lang="en-US" sz="2000" dirty="0"/>
                        <a:t>, </a:t>
                      </a:r>
                      <a:r>
                        <a:rPr lang="en-US" sz="2000" dirty="0" err="1"/>
                        <a:t>monoton</a:t>
                      </a:r>
                      <a:r>
                        <a:rPr lang="en-US" sz="2000" dirty="0"/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3836686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448</Words>
  <Application>Microsoft Office PowerPoint</Application>
  <PresentationFormat>Widescreen</PresentationFormat>
  <Paragraphs>63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Aharoni</vt:lpstr>
      <vt:lpstr>Arial</vt:lpstr>
      <vt:lpstr>Calibri</vt:lpstr>
      <vt:lpstr>Calibri Light</vt:lpstr>
      <vt:lpstr>Wingdings</vt:lpstr>
      <vt:lpstr>1_Office Theme</vt:lpstr>
      <vt:lpstr>Gender  dalam  Pembangunan (Gender in Development) </vt:lpstr>
      <vt:lpstr>PowerPoint Presentation</vt:lpstr>
      <vt:lpstr>PowerPoint Presentation</vt:lpstr>
      <vt:lpstr> Rubrik Penilaian Evaluasi Akhir Semester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18</cp:revision>
  <dcterms:created xsi:type="dcterms:W3CDTF">2022-03-16T10:21:38Z</dcterms:created>
  <dcterms:modified xsi:type="dcterms:W3CDTF">2022-06-08T14:05:52Z</dcterms:modified>
</cp:coreProperties>
</file>