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 id="2147483675" r:id="rId2"/>
  </p:sldMasterIdLst>
  <p:notesMasterIdLst>
    <p:notesMasterId r:id="rId37"/>
  </p:notesMasterIdLst>
  <p:sldIdLst>
    <p:sldId id="283" r:id="rId3"/>
    <p:sldId id="332" r:id="rId4"/>
    <p:sldId id="329" r:id="rId5"/>
    <p:sldId id="333" r:id="rId6"/>
    <p:sldId id="335" r:id="rId7"/>
    <p:sldId id="334" r:id="rId8"/>
    <p:sldId id="336" r:id="rId9"/>
    <p:sldId id="337" r:id="rId10"/>
    <p:sldId id="339" r:id="rId11"/>
    <p:sldId id="338" r:id="rId12"/>
    <p:sldId id="342" r:id="rId13"/>
    <p:sldId id="340" r:id="rId14"/>
    <p:sldId id="341" r:id="rId15"/>
    <p:sldId id="343" r:id="rId16"/>
    <p:sldId id="344" r:id="rId17"/>
    <p:sldId id="345" r:id="rId18"/>
    <p:sldId id="346" r:id="rId19"/>
    <p:sldId id="362" r:id="rId20"/>
    <p:sldId id="348" r:id="rId21"/>
    <p:sldId id="349" r:id="rId22"/>
    <p:sldId id="363" r:id="rId23"/>
    <p:sldId id="351" r:id="rId24"/>
    <p:sldId id="352" r:id="rId25"/>
    <p:sldId id="353" r:id="rId26"/>
    <p:sldId id="354" r:id="rId27"/>
    <p:sldId id="355" r:id="rId28"/>
    <p:sldId id="364" r:id="rId29"/>
    <p:sldId id="365" r:id="rId30"/>
    <p:sldId id="358" r:id="rId31"/>
    <p:sldId id="359" r:id="rId32"/>
    <p:sldId id="360" r:id="rId33"/>
    <p:sldId id="356" r:id="rId34"/>
    <p:sldId id="330" r:id="rId35"/>
    <p:sldId id="331" r:id="rId36"/>
  </p:sldIdLst>
  <p:sldSz cx="9144000" cy="5143500" type="screen16x9"/>
  <p:notesSz cx="6858000" cy="9144000"/>
  <p:embeddedFontLst>
    <p:embeddedFont>
      <p:font typeface="Montserrat" panose="02000505000000020004" pitchFamily="2" charset="0"/>
      <p:regular r:id="rId38"/>
    </p:embeddedFont>
    <p:embeddedFont>
      <p:font typeface="Montserrat Light" panose="020B0604020202020204" charset="0"/>
      <p:regular r:id="rId39"/>
      <p:bold r:id="rId40"/>
      <p:italic r:id="rId41"/>
      <p:boldItalic r:id="rId42"/>
    </p:embeddedFont>
    <p:embeddedFont>
      <p:font typeface="Calibri Light" panose="020F0302020204030204" pitchFamily="34" charset="0"/>
      <p:regular r:id="rId43"/>
      <p:italic r:id="rId44"/>
    </p:embeddedFont>
    <p:embeddedFont>
      <p:font typeface="Barlow" panose="020B0604020202020204" charset="0"/>
      <p:regular r:id="rId45"/>
      <p:bold r:id="rId46"/>
      <p:italic r:id="rId47"/>
      <p:boldItalic r:id="rId48"/>
    </p:embeddedFont>
    <p:embeddedFont>
      <p:font typeface="Calibri" panose="020F0502020204030204" pitchFamily="34" charset="0"/>
      <p:regular r:id="rId49"/>
      <p:bold r:id="rId50"/>
      <p:italic r:id="rId51"/>
      <p:boldItalic r:id="rId52"/>
    </p:embeddedFont>
    <p:embeddedFont>
      <p:font typeface="Verdana" panose="020B0604030504040204" pitchFamily="34" charset="0"/>
      <p:regular r:id="rId53"/>
      <p:bold r:id="rId54"/>
      <p:italic r:id="rId55"/>
      <p:boldItalic r:id="rId56"/>
    </p:embeddedFont>
    <p:embeddedFont>
      <p:font typeface="Century Gothic" panose="020B0502020202020204" pitchFamily="34"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9" d="100"/>
          <a:sy n="139" d="100"/>
        </p:scale>
        <p:origin x="726"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2.fntdata"/><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font" Target="fonts/font18.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font" Target="fonts/font16.fntdata"/><Relationship Id="rId58" Type="http://schemas.openxmlformats.org/officeDocument/2006/relationships/font" Target="fonts/font21.fntdata"/><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font" Target="fonts/font19.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14.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1.fntdata"/><Relationship Id="rId46" Type="http://schemas.openxmlformats.org/officeDocument/2006/relationships/font" Target="fonts/font9.fntdata"/><Relationship Id="rId59" Type="http://schemas.openxmlformats.org/officeDocument/2006/relationships/font" Target="fonts/font22.fntdata"/><Relationship Id="rId20" Type="http://schemas.openxmlformats.org/officeDocument/2006/relationships/slide" Target="slides/slide18.xml"/><Relationship Id="rId41" Type="http://schemas.openxmlformats.org/officeDocument/2006/relationships/font" Target="fonts/font4.fntdata"/><Relationship Id="rId54" Type="http://schemas.openxmlformats.org/officeDocument/2006/relationships/font" Target="fonts/font17.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2.fntdata"/><Relationship Id="rId57" Type="http://schemas.openxmlformats.org/officeDocument/2006/relationships/font" Target="fonts/font20.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7.fntdata"/><Relationship Id="rId52" Type="http://schemas.openxmlformats.org/officeDocument/2006/relationships/font" Target="fonts/font15.fntdata"/><Relationship Id="rId60" Type="http://schemas.openxmlformats.org/officeDocument/2006/relationships/font" Target="fonts/font23.fntdata"/><Relationship Id="rId4" Type="http://schemas.openxmlformats.org/officeDocument/2006/relationships/slide" Target="slides/slide2.xml"/><Relationship Id="rId9"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39499D-A895-47AA-9602-17ADF7DAC74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F0E5F5B4-B916-4C06-9375-ECB0DD3E3ADE}">
      <dgm:prSet phldrT="[Текст]"/>
      <dgm:spPr/>
      <dgm:t>
        <a:bodyPr/>
        <a:lstStyle/>
        <a:p>
          <a:r>
            <a:rPr lang="uz-Cyrl-UZ" b="1" noProof="0" dirty="0" smtClean="0"/>
            <a:t>Режалаштириш</a:t>
          </a:r>
          <a:endParaRPr lang="uz-Cyrl-UZ" b="1" noProof="0" dirty="0"/>
        </a:p>
      </dgm:t>
    </dgm:pt>
    <dgm:pt modelId="{28648560-7819-40B8-A462-9CC8CC2B2520}" type="parTrans" cxnId="{DA593774-1FF9-458D-BE2E-DAACE8689388}">
      <dgm:prSet/>
      <dgm:spPr/>
      <dgm:t>
        <a:bodyPr/>
        <a:lstStyle/>
        <a:p>
          <a:endParaRPr lang="ru-RU"/>
        </a:p>
      </dgm:t>
    </dgm:pt>
    <dgm:pt modelId="{6C18A704-63CB-4112-B063-4D8CE7EC01D6}" type="sibTrans" cxnId="{DA593774-1FF9-458D-BE2E-DAACE8689388}">
      <dgm:prSet/>
      <dgm:spPr/>
      <dgm:t>
        <a:bodyPr/>
        <a:lstStyle/>
        <a:p>
          <a:endParaRPr lang="ru-RU"/>
        </a:p>
      </dgm:t>
    </dgm:pt>
    <dgm:pt modelId="{54AAF7BE-A314-4A66-B647-BFFF29CC14C8}">
      <dgm:prSet phldrT="[Текст]" custT="1"/>
      <dgm:spPr/>
      <dgm:t>
        <a:bodyPr/>
        <a:lstStyle/>
        <a:p>
          <a:r>
            <a:rPr lang="ru-RU" sz="1000" dirty="0" smtClean="0"/>
            <a:t>Лойиҳа </a:t>
          </a:r>
          <a:r>
            <a:rPr lang="uz-Cyrl-UZ" sz="1000" noProof="0" dirty="0" smtClean="0"/>
            <a:t>фаолиятининг таърифи</a:t>
          </a:r>
          <a:endParaRPr lang="uz-Cyrl-UZ" sz="1000" noProof="0" dirty="0"/>
        </a:p>
      </dgm:t>
    </dgm:pt>
    <dgm:pt modelId="{D3DD1450-7BE7-42ED-8AB5-6AB37750B64C}" type="parTrans" cxnId="{DA9B4A62-A481-4ED8-9ED2-F6E8E7786278}">
      <dgm:prSet/>
      <dgm:spPr/>
      <dgm:t>
        <a:bodyPr/>
        <a:lstStyle/>
        <a:p>
          <a:endParaRPr lang="ru-RU"/>
        </a:p>
      </dgm:t>
    </dgm:pt>
    <dgm:pt modelId="{9D8DA2EF-4FAF-4F07-993A-6B07218E15A5}" type="sibTrans" cxnId="{DA9B4A62-A481-4ED8-9ED2-F6E8E7786278}">
      <dgm:prSet/>
      <dgm:spPr/>
      <dgm:t>
        <a:bodyPr/>
        <a:lstStyle/>
        <a:p>
          <a:endParaRPr lang="ru-RU"/>
        </a:p>
      </dgm:t>
    </dgm:pt>
    <dgm:pt modelId="{A85A6C00-551F-4808-9123-494B32A050B0}">
      <dgm:prSet phldrT="[Текст]"/>
      <dgm:spPr/>
      <dgm:t>
        <a:bodyPr/>
        <a:lstStyle/>
        <a:p>
          <a:r>
            <a:rPr lang="uz-Cyrl-UZ" b="1" dirty="0" smtClean="0"/>
            <a:t>Мониторинг ва назорат</a:t>
          </a:r>
          <a:endParaRPr lang="ru-RU" b="1" dirty="0"/>
        </a:p>
      </dgm:t>
    </dgm:pt>
    <dgm:pt modelId="{06429E53-D146-4BC0-A958-F620D4F0694F}" type="parTrans" cxnId="{63052B5D-18DF-4397-AAA3-31F8CA97F360}">
      <dgm:prSet/>
      <dgm:spPr/>
      <dgm:t>
        <a:bodyPr/>
        <a:lstStyle/>
        <a:p>
          <a:endParaRPr lang="ru-RU"/>
        </a:p>
      </dgm:t>
    </dgm:pt>
    <dgm:pt modelId="{6292D04A-1537-4614-ADCD-5659CF7A23F1}" type="sibTrans" cxnId="{63052B5D-18DF-4397-AAA3-31F8CA97F360}">
      <dgm:prSet/>
      <dgm:spPr/>
      <dgm:t>
        <a:bodyPr/>
        <a:lstStyle/>
        <a:p>
          <a:endParaRPr lang="ru-RU"/>
        </a:p>
      </dgm:t>
    </dgm:pt>
    <dgm:pt modelId="{3F4364D3-A4FD-4D93-8CB2-70E14BDF384D}">
      <dgm:prSet phldrT="[Текст]" custT="1"/>
      <dgm:spPr/>
      <dgm:t>
        <a:bodyPr/>
        <a:lstStyle/>
        <a:p>
          <a:r>
            <a:rPr lang="uz-Cyrl-UZ" sz="1000" noProof="0" dirty="0" smtClean="0"/>
            <a:t>Хажмни ўзгаришини бошқариш</a:t>
          </a:r>
          <a:endParaRPr lang="uz-Cyrl-UZ" sz="1000" noProof="0" dirty="0"/>
        </a:p>
      </dgm:t>
    </dgm:pt>
    <dgm:pt modelId="{1C316993-9E59-473A-9311-4F87ADD0129A}" type="parTrans" cxnId="{DDF9A401-6B2A-4B42-AB5E-12013C24340C}">
      <dgm:prSet/>
      <dgm:spPr/>
      <dgm:t>
        <a:bodyPr/>
        <a:lstStyle/>
        <a:p>
          <a:endParaRPr lang="ru-RU"/>
        </a:p>
      </dgm:t>
    </dgm:pt>
    <dgm:pt modelId="{4F0C4568-0646-4CEC-9343-5FA60F7DF859}" type="sibTrans" cxnId="{DDF9A401-6B2A-4B42-AB5E-12013C24340C}">
      <dgm:prSet/>
      <dgm:spPr/>
      <dgm:t>
        <a:bodyPr/>
        <a:lstStyle/>
        <a:p>
          <a:endParaRPr lang="ru-RU"/>
        </a:p>
      </dgm:t>
    </dgm:pt>
    <dgm:pt modelId="{29411D69-1BCF-49B9-9151-8235BC981EE3}">
      <dgm:prSet phldrT="[Текст]"/>
      <dgm:spPr/>
      <dgm:t>
        <a:bodyPr/>
        <a:lstStyle/>
        <a:p>
          <a:r>
            <a:rPr lang="uz-Cyrl-UZ" b="1" dirty="0" smtClean="0"/>
            <a:t>Якунлаш</a:t>
          </a:r>
          <a:endParaRPr lang="ru-RU" b="1" dirty="0"/>
        </a:p>
      </dgm:t>
    </dgm:pt>
    <dgm:pt modelId="{5F50CC88-44B8-4C86-8D0B-2A6D5BF97AA9}" type="parTrans" cxnId="{E64463D1-A88E-4C09-B4B0-7678FC075FC6}">
      <dgm:prSet/>
      <dgm:spPr/>
      <dgm:t>
        <a:bodyPr/>
        <a:lstStyle/>
        <a:p>
          <a:endParaRPr lang="ru-RU"/>
        </a:p>
      </dgm:t>
    </dgm:pt>
    <dgm:pt modelId="{E879FD6F-FED3-4740-B04B-5B4889B61556}" type="sibTrans" cxnId="{E64463D1-A88E-4C09-B4B0-7678FC075FC6}">
      <dgm:prSet/>
      <dgm:spPr/>
      <dgm:t>
        <a:bodyPr/>
        <a:lstStyle/>
        <a:p>
          <a:endParaRPr lang="ru-RU"/>
        </a:p>
      </dgm:t>
    </dgm:pt>
    <dgm:pt modelId="{4A773A19-565C-4847-B71A-1E7C36E609EB}">
      <dgm:prSet phldrT="[Текст]" custT="1"/>
      <dgm:spPr/>
      <dgm:t>
        <a:bodyPr/>
        <a:lstStyle/>
        <a:p>
          <a:r>
            <a:rPr lang="uz-Cyrl-UZ" sz="1000" noProof="0" dirty="0" smtClean="0"/>
            <a:t>Мижоз розилигини олиш</a:t>
          </a:r>
          <a:endParaRPr lang="uz-Cyrl-UZ" sz="1000" noProof="0" dirty="0"/>
        </a:p>
      </dgm:t>
    </dgm:pt>
    <dgm:pt modelId="{D7E0011C-E0E2-4B52-8681-580C8EED28F9}" type="parTrans" cxnId="{0F4C023D-3815-4314-B40D-2D9CABAFD62B}">
      <dgm:prSet/>
      <dgm:spPr/>
      <dgm:t>
        <a:bodyPr/>
        <a:lstStyle/>
        <a:p>
          <a:endParaRPr lang="ru-RU"/>
        </a:p>
      </dgm:t>
    </dgm:pt>
    <dgm:pt modelId="{855E2BFB-C0E5-494B-9EDF-8ABB77903AB7}" type="sibTrans" cxnId="{0F4C023D-3815-4314-B40D-2D9CABAFD62B}">
      <dgm:prSet/>
      <dgm:spPr/>
      <dgm:t>
        <a:bodyPr/>
        <a:lstStyle/>
        <a:p>
          <a:endParaRPr lang="ru-RU"/>
        </a:p>
      </dgm:t>
    </dgm:pt>
    <dgm:pt modelId="{FDC4AB3F-9EF1-414F-B3C7-41078D824650}">
      <dgm:prSet/>
      <dgm:spPr/>
      <dgm:t>
        <a:bodyPr/>
        <a:lstStyle/>
        <a:p>
          <a:r>
            <a:rPr lang="ru-RU" b="1" dirty="0" smtClean="0"/>
            <a:t>Инициация</a:t>
          </a:r>
          <a:endParaRPr lang="ru-RU" b="1" dirty="0"/>
        </a:p>
      </dgm:t>
    </dgm:pt>
    <dgm:pt modelId="{269DC8C0-592C-4403-8348-2019E70EDDAB}" type="parTrans" cxnId="{8FD5F2BB-EE7F-4338-8E36-C54E381D8DFC}">
      <dgm:prSet/>
      <dgm:spPr/>
      <dgm:t>
        <a:bodyPr/>
        <a:lstStyle/>
        <a:p>
          <a:endParaRPr lang="ru-RU"/>
        </a:p>
      </dgm:t>
    </dgm:pt>
    <dgm:pt modelId="{1062B157-5162-4A8B-95EA-C4B3F9C96247}" type="sibTrans" cxnId="{8FD5F2BB-EE7F-4338-8E36-C54E381D8DFC}">
      <dgm:prSet/>
      <dgm:spPr/>
      <dgm:t>
        <a:bodyPr/>
        <a:lstStyle/>
        <a:p>
          <a:endParaRPr lang="ru-RU"/>
        </a:p>
      </dgm:t>
    </dgm:pt>
    <dgm:pt modelId="{4A4A7062-DD2D-4A69-9309-B577B15317EC}">
      <dgm:prSet custT="1"/>
      <dgm:spPr/>
      <dgm:t>
        <a:bodyPr/>
        <a:lstStyle/>
        <a:p>
          <a:r>
            <a:rPr lang="uz-Cyrl-UZ" sz="1000" noProof="0" dirty="0" smtClean="0"/>
            <a:t>Якуний мақсадни белгилаш</a:t>
          </a:r>
          <a:endParaRPr lang="uz-Cyrl-UZ" sz="1000" noProof="0" dirty="0"/>
        </a:p>
      </dgm:t>
    </dgm:pt>
    <dgm:pt modelId="{E6F81C90-F897-4DAE-8138-5C32108088AF}" type="parTrans" cxnId="{088CDD00-C98F-4E0C-8D72-931B39957035}">
      <dgm:prSet/>
      <dgm:spPr/>
      <dgm:t>
        <a:bodyPr/>
        <a:lstStyle/>
        <a:p>
          <a:endParaRPr lang="ru-RU"/>
        </a:p>
      </dgm:t>
    </dgm:pt>
    <dgm:pt modelId="{53A54208-ADBF-4351-B227-D15A851617B0}" type="sibTrans" cxnId="{088CDD00-C98F-4E0C-8D72-931B39957035}">
      <dgm:prSet/>
      <dgm:spPr/>
      <dgm:t>
        <a:bodyPr/>
        <a:lstStyle/>
        <a:p>
          <a:endParaRPr lang="ru-RU"/>
        </a:p>
      </dgm:t>
    </dgm:pt>
    <dgm:pt modelId="{C670853E-3F97-41CC-9124-345D7881AFF7}">
      <dgm:prSet/>
      <dgm:spPr/>
      <dgm:t>
        <a:bodyPr/>
        <a:lstStyle/>
        <a:p>
          <a:r>
            <a:rPr lang="uz-Cyrl-UZ" b="1" noProof="0" dirty="0" smtClean="0"/>
            <a:t>Амалга ошириш</a:t>
          </a:r>
          <a:endParaRPr lang="uz-Cyrl-UZ" b="1" noProof="0" dirty="0"/>
        </a:p>
      </dgm:t>
    </dgm:pt>
    <dgm:pt modelId="{7168988D-5E8D-43BA-822B-E35ADFEA9FF5}" type="parTrans" cxnId="{ACD5CC02-DC89-4B82-8E1C-87EFE6C041F1}">
      <dgm:prSet/>
      <dgm:spPr/>
      <dgm:t>
        <a:bodyPr/>
        <a:lstStyle/>
        <a:p>
          <a:endParaRPr lang="ru-RU"/>
        </a:p>
      </dgm:t>
    </dgm:pt>
    <dgm:pt modelId="{C6A76346-F89A-4C4E-A436-6B9C082DED90}" type="sibTrans" cxnId="{ACD5CC02-DC89-4B82-8E1C-87EFE6C041F1}">
      <dgm:prSet/>
      <dgm:spPr/>
      <dgm:t>
        <a:bodyPr/>
        <a:lstStyle/>
        <a:p>
          <a:endParaRPr lang="ru-RU"/>
        </a:p>
      </dgm:t>
    </dgm:pt>
    <dgm:pt modelId="{07C511D4-D245-41F2-ADEA-346736C8AD60}">
      <dgm:prSet custT="1"/>
      <dgm:spPr/>
      <dgm:t>
        <a:bodyPr/>
        <a:lstStyle/>
        <a:p>
          <a:r>
            <a:rPr lang="uz-Cyrl-UZ" sz="1000" noProof="0" dirty="0" smtClean="0"/>
            <a:t>Лойиҳа режасини амалга ошириш</a:t>
          </a:r>
          <a:endParaRPr lang="uz-Cyrl-UZ" sz="1000" noProof="0" dirty="0"/>
        </a:p>
      </dgm:t>
    </dgm:pt>
    <dgm:pt modelId="{BC08C688-48B8-42BB-872F-7D61CE95DB80}" type="parTrans" cxnId="{2E04A8E5-4EF3-4671-83ED-A702B958E891}">
      <dgm:prSet/>
      <dgm:spPr/>
      <dgm:t>
        <a:bodyPr/>
        <a:lstStyle/>
        <a:p>
          <a:endParaRPr lang="ru-RU"/>
        </a:p>
      </dgm:t>
    </dgm:pt>
    <dgm:pt modelId="{990F05EE-54E2-40C5-A6FF-4E9B50476784}" type="sibTrans" cxnId="{2E04A8E5-4EF3-4671-83ED-A702B958E891}">
      <dgm:prSet/>
      <dgm:spPr/>
      <dgm:t>
        <a:bodyPr/>
        <a:lstStyle/>
        <a:p>
          <a:endParaRPr lang="ru-RU"/>
        </a:p>
      </dgm:t>
    </dgm:pt>
    <dgm:pt modelId="{9213F9AA-786D-4F22-8BAF-CCDDD08F66B4}">
      <dgm:prSet custT="1"/>
      <dgm:spPr/>
      <dgm:t>
        <a:bodyPr/>
        <a:lstStyle/>
        <a:p>
          <a:r>
            <a:rPr lang="uz-Cyrl-UZ" sz="1000" noProof="0" dirty="0" smtClean="0"/>
            <a:t>Оралиқ мақсадларни аниқлаш</a:t>
          </a:r>
        </a:p>
      </dgm:t>
    </dgm:pt>
    <dgm:pt modelId="{947A2A10-7A62-4C4A-A8A3-A8C8FE831802}" type="parTrans" cxnId="{148D1753-F395-40C0-810E-AEB6017D66E7}">
      <dgm:prSet/>
      <dgm:spPr/>
      <dgm:t>
        <a:bodyPr/>
        <a:lstStyle/>
        <a:p>
          <a:endParaRPr lang="ru-RU"/>
        </a:p>
      </dgm:t>
    </dgm:pt>
    <dgm:pt modelId="{1D66145E-FF58-4344-B70B-04B041D479AD}" type="sibTrans" cxnId="{148D1753-F395-40C0-810E-AEB6017D66E7}">
      <dgm:prSet/>
      <dgm:spPr/>
      <dgm:t>
        <a:bodyPr/>
        <a:lstStyle/>
        <a:p>
          <a:endParaRPr lang="ru-RU"/>
        </a:p>
      </dgm:t>
    </dgm:pt>
    <dgm:pt modelId="{15E864B2-F9B8-438D-9E27-C38ACD5EC65D}">
      <dgm:prSet custT="1"/>
      <dgm:spPr/>
      <dgm:t>
        <a:bodyPr/>
        <a:lstStyle/>
        <a:p>
          <a:r>
            <a:rPr lang="uz-Cyrl-UZ" sz="1000" noProof="0" dirty="0" smtClean="0"/>
            <a:t>Мумкин бўлган хавф ва тўсиқлар рўйхати</a:t>
          </a:r>
        </a:p>
      </dgm:t>
    </dgm:pt>
    <dgm:pt modelId="{0A018474-E6B9-4B3E-9D76-DC62BEF01199}" type="parTrans" cxnId="{A2A9D0E5-ED5D-4028-BD78-CFAB1D9E045D}">
      <dgm:prSet/>
      <dgm:spPr/>
      <dgm:t>
        <a:bodyPr/>
        <a:lstStyle/>
        <a:p>
          <a:endParaRPr lang="ru-RU"/>
        </a:p>
      </dgm:t>
    </dgm:pt>
    <dgm:pt modelId="{B130D8B3-CAB9-4DF0-8A40-A6F4A7A8913E}" type="sibTrans" cxnId="{A2A9D0E5-ED5D-4028-BD78-CFAB1D9E045D}">
      <dgm:prSet/>
      <dgm:spPr/>
      <dgm:t>
        <a:bodyPr/>
        <a:lstStyle/>
        <a:p>
          <a:endParaRPr lang="ru-RU"/>
        </a:p>
      </dgm:t>
    </dgm:pt>
    <dgm:pt modelId="{57433F12-2E9B-4385-A746-5B4732DA5DFB}">
      <dgm:prSet custT="1"/>
      <dgm:spPr/>
      <dgm:t>
        <a:bodyPr/>
        <a:lstStyle/>
        <a:p>
          <a:r>
            <a:rPr lang="ru-RU" sz="1000" dirty="0" smtClean="0"/>
            <a:t>Фаолият давомийлигини баҳолаш</a:t>
          </a:r>
          <a:endParaRPr lang="ru-RU" sz="1000" dirty="0"/>
        </a:p>
      </dgm:t>
    </dgm:pt>
    <dgm:pt modelId="{EB8B7DD5-420D-4066-9F7F-ABA03FCE8184}" type="parTrans" cxnId="{B529D325-CADE-4E8D-B901-097EFA99FAD2}">
      <dgm:prSet/>
      <dgm:spPr/>
      <dgm:t>
        <a:bodyPr/>
        <a:lstStyle/>
        <a:p>
          <a:endParaRPr lang="ru-RU"/>
        </a:p>
      </dgm:t>
    </dgm:pt>
    <dgm:pt modelId="{338F0688-2354-4C40-89E7-45A94F9FFF03}" type="sibTrans" cxnId="{B529D325-CADE-4E8D-B901-097EFA99FAD2}">
      <dgm:prSet/>
      <dgm:spPr/>
      <dgm:t>
        <a:bodyPr/>
        <a:lstStyle/>
        <a:p>
          <a:endParaRPr lang="ru-RU"/>
        </a:p>
      </dgm:t>
    </dgm:pt>
    <dgm:pt modelId="{CA7D5903-63CA-40A8-8A84-1EDB5CC05CD2}">
      <dgm:prSet custT="1"/>
      <dgm:spPr/>
      <dgm:t>
        <a:bodyPr/>
        <a:lstStyle/>
        <a:p>
          <a:r>
            <a:rPr lang="ru-RU" sz="1000" dirty="0" smtClean="0"/>
            <a:t>Керакли ресурсларни аниқлаш</a:t>
          </a:r>
          <a:endParaRPr lang="ru-RU" sz="1000" dirty="0"/>
        </a:p>
      </dgm:t>
    </dgm:pt>
    <dgm:pt modelId="{E5F42A67-6640-4356-9B89-2765DC30C618}" type="parTrans" cxnId="{9D916C26-43A8-4BB3-A3D8-DC69EE75F652}">
      <dgm:prSet/>
      <dgm:spPr/>
      <dgm:t>
        <a:bodyPr/>
        <a:lstStyle/>
        <a:p>
          <a:endParaRPr lang="ru-RU"/>
        </a:p>
      </dgm:t>
    </dgm:pt>
    <dgm:pt modelId="{2BB51756-1EDB-4E83-B4F2-714198C02490}" type="sibTrans" cxnId="{9D916C26-43A8-4BB3-A3D8-DC69EE75F652}">
      <dgm:prSet/>
      <dgm:spPr/>
      <dgm:t>
        <a:bodyPr/>
        <a:lstStyle/>
        <a:p>
          <a:endParaRPr lang="ru-RU"/>
        </a:p>
      </dgm:t>
    </dgm:pt>
    <dgm:pt modelId="{5812916F-26FC-4C27-A2B7-56174CA91517}">
      <dgm:prSet custT="1"/>
      <dgm:spPr/>
      <dgm:t>
        <a:bodyPr/>
        <a:lstStyle/>
        <a:p>
          <a:r>
            <a:rPr lang="ru-RU" sz="1000" dirty="0" smtClean="0"/>
            <a:t>Лойиҳа тармоғини таҳлил қилиш ва қуриш</a:t>
          </a:r>
          <a:endParaRPr lang="ru-RU" sz="1000" dirty="0"/>
        </a:p>
      </dgm:t>
    </dgm:pt>
    <dgm:pt modelId="{4A818433-2B58-4F33-8AA3-1FA908EC4431}" type="parTrans" cxnId="{6A802163-DD46-4444-9156-B7A11588CDD8}">
      <dgm:prSet/>
      <dgm:spPr/>
      <dgm:t>
        <a:bodyPr/>
        <a:lstStyle/>
        <a:p>
          <a:endParaRPr lang="ru-RU"/>
        </a:p>
      </dgm:t>
    </dgm:pt>
    <dgm:pt modelId="{91F9554F-BC7F-441D-988A-25E3BFBDE1E3}" type="sibTrans" cxnId="{6A802163-DD46-4444-9156-B7A11588CDD8}">
      <dgm:prSet/>
      <dgm:spPr/>
      <dgm:t>
        <a:bodyPr/>
        <a:lstStyle/>
        <a:p>
          <a:endParaRPr lang="ru-RU"/>
        </a:p>
      </dgm:t>
    </dgm:pt>
    <dgm:pt modelId="{C7D7425D-0914-45EC-8A67-86550AAFBF1B}">
      <dgm:prSet custT="1"/>
      <dgm:spPr/>
      <dgm:t>
        <a:bodyPr/>
        <a:lstStyle/>
        <a:p>
          <a:r>
            <a:rPr lang="ru-RU" sz="1000" dirty="0" smtClean="0"/>
            <a:t>Ҳужжатлаштирилган лойиҳа режасини ишлаб чиқиш</a:t>
          </a:r>
          <a:endParaRPr lang="ru-RU" sz="1000" dirty="0"/>
        </a:p>
      </dgm:t>
    </dgm:pt>
    <dgm:pt modelId="{8CE5FD87-4238-40B9-9E21-178864E2C0D1}" type="parTrans" cxnId="{0351CB18-DA45-449D-B0E5-FCCEACA10C70}">
      <dgm:prSet/>
      <dgm:spPr/>
      <dgm:t>
        <a:bodyPr/>
        <a:lstStyle/>
        <a:p>
          <a:endParaRPr lang="ru-RU"/>
        </a:p>
      </dgm:t>
    </dgm:pt>
    <dgm:pt modelId="{4BA901A9-F349-48EF-99A8-1E4CB005304D}" type="sibTrans" cxnId="{0351CB18-DA45-449D-B0E5-FCCEACA10C70}">
      <dgm:prSet/>
      <dgm:spPr/>
      <dgm:t>
        <a:bodyPr/>
        <a:lstStyle/>
        <a:p>
          <a:endParaRPr lang="ru-RU"/>
        </a:p>
      </dgm:t>
    </dgm:pt>
    <dgm:pt modelId="{F0C1008D-05F6-4AA6-BD82-B12AD38E6C13}">
      <dgm:prSet custT="1"/>
      <dgm:spPr/>
      <dgm:t>
        <a:bodyPr/>
        <a:lstStyle/>
        <a:p>
          <a:r>
            <a:rPr lang="uz-Cyrl-UZ" sz="1000" noProof="0" dirty="0" smtClean="0"/>
            <a:t>Лойиҳа сифатини мунтазам равишда баҳолаш</a:t>
          </a:r>
        </a:p>
      </dgm:t>
    </dgm:pt>
    <dgm:pt modelId="{827C6CBA-77E8-409A-BE3A-59CBB4C8D2B4}" type="parTrans" cxnId="{9C55D2AA-541C-4F8C-9432-A627DD8EF7E2}">
      <dgm:prSet/>
      <dgm:spPr/>
      <dgm:t>
        <a:bodyPr/>
        <a:lstStyle/>
        <a:p>
          <a:endParaRPr lang="ru-RU"/>
        </a:p>
      </dgm:t>
    </dgm:pt>
    <dgm:pt modelId="{A9D83E0A-5D7F-4821-BC05-C9661E5611AF}" type="sibTrans" cxnId="{9C55D2AA-541C-4F8C-9432-A627DD8EF7E2}">
      <dgm:prSet/>
      <dgm:spPr/>
      <dgm:t>
        <a:bodyPr/>
        <a:lstStyle/>
        <a:p>
          <a:endParaRPr lang="ru-RU"/>
        </a:p>
      </dgm:t>
    </dgm:pt>
    <dgm:pt modelId="{C541D2C4-DCCE-42E6-9031-58A1C05E3AAE}">
      <dgm:prSet custT="1"/>
      <dgm:spPr/>
      <dgm:t>
        <a:bodyPr/>
        <a:lstStyle/>
        <a:p>
          <a:r>
            <a:rPr lang="uz-Cyrl-UZ" sz="1000" noProof="0" dirty="0" smtClean="0"/>
            <a:t>Лойиҳа жамоасини танлаш ва ташкил этиш</a:t>
          </a:r>
        </a:p>
      </dgm:t>
    </dgm:pt>
    <dgm:pt modelId="{934F4A6B-A5B4-4591-B7E8-DCFD342DE14B}" type="parTrans" cxnId="{904078E0-DB47-4E14-BDF9-8056692918CB}">
      <dgm:prSet/>
      <dgm:spPr/>
      <dgm:t>
        <a:bodyPr/>
        <a:lstStyle/>
        <a:p>
          <a:endParaRPr lang="ru-RU"/>
        </a:p>
      </dgm:t>
    </dgm:pt>
    <dgm:pt modelId="{13558372-7974-4856-A48C-B67533D36904}" type="sibTrans" cxnId="{904078E0-DB47-4E14-BDF9-8056692918CB}">
      <dgm:prSet/>
      <dgm:spPr/>
      <dgm:t>
        <a:bodyPr/>
        <a:lstStyle/>
        <a:p>
          <a:endParaRPr lang="ru-RU"/>
        </a:p>
      </dgm:t>
    </dgm:pt>
    <dgm:pt modelId="{76D28388-AC09-4FB0-BBA5-FCCD82502C1A}">
      <dgm:prSet custT="1"/>
      <dgm:spPr/>
      <dgm:t>
        <a:bodyPr/>
        <a:lstStyle/>
        <a:p>
          <a:r>
            <a:rPr lang="uz-Cyrl-UZ" sz="1000" noProof="0" dirty="0" smtClean="0"/>
            <a:t>Керакли маълумотларни тарқатиш</a:t>
          </a:r>
        </a:p>
      </dgm:t>
    </dgm:pt>
    <dgm:pt modelId="{F33AD007-7FE1-4CE8-B15A-EAC77E0471CF}" type="parTrans" cxnId="{29D3A7D9-0944-4895-AA69-E662CFD1E11C}">
      <dgm:prSet/>
      <dgm:spPr/>
      <dgm:t>
        <a:bodyPr/>
        <a:lstStyle/>
        <a:p>
          <a:endParaRPr lang="ru-RU"/>
        </a:p>
      </dgm:t>
    </dgm:pt>
    <dgm:pt modelId="{5227BDF3-8913-48FB-BEFE-644FB73AF4F0}" type="sibTrans" cxnId="{29D3A7D9-0944-4895-AA69-E662CFD1E11C}">
      <dgm:prSet/>
      <dgm:spPr/>
      <dgm:t>
        <a:bodyPr/>
        <a:lstStyle/>
        <a:p>
          <a:endParaRPr lang="ru-RU"/>
        </a:p>
      </dgm:t>
    </dgm:pt>
    <dgm:pt modelId="{28AEA7B1-6829-43B9-A686-9511E15EE389}">
      <dgm:prSet custT="1"/>
      <dgm:spPr/>
      <dgm:t>
        <a:bodyPr/>
        <a:lstStyle/>
        <a:p>
          <a:r>
            <a:rPr lang="uz-Cyrl-UZ" sz="1000" noProof="0" dirty="0" smtClean="0"/>
            <a:t>Ишни режалаштириш ва ҳужжатлаштириш</a:t>
          </a:r>
        </a:p>
      </dgm:t>
    </dgm:pt>
    <dgm:pt modelId="{A104F4C1-8F23-47E6-A277-DC16AD5DC893}" type="parTrans" cxnId="{4AE91C6C-8B75-4044-8B5E-1A0FD81DDD96}">
      <dgm:prSet/>
      <dgm:spPr/>
      <dgm:t>
        <a:bodyPr/>
        <a:lstStyle/>
        <a:p>
          <a:endParaRPr lang="ru-RU"/>
        </a:p>
      </dgm:t>
    </dgm:pt>
    <dgm:pt modelId="{E0DC7AC7-4624-49E2-956D-7C67591B1606}" type="sibTrans" cxnId="{4AE91C6C-8B75-4044-8B5E-1A0FD81DDD96}">
      <dgm:prSet/>
      <dgm:spPr/>
      <dgm:t>
        <a:bodyPr/>
        <a:lstStyle/>
        <a:p>
          <a:endParaRPr lang="ru-RU"/>
        </a:p>
      </dgm:t>
    </dgm:pt>
    <dgm:pt modelId="{C99444FA-EE02-4454-BA55-28F4297FF41D}">
      <dgm:prSet custT="1"/>
      <dgm:spPr/>
      <dgm:t>
        <a:bodyPr/>
        <a:lstStyle/>
        <a:p>
          <a:r>
            <a:rPr lang="uz-Cyrl-UZ" sz="1000" noProof="0" dirty="0" smtClean="0"/>
            <a:t>Харажатларни назорат қилиш</a:t>
          </a:r>
          <a:endParaRPr lang="uz-Cyrl-UZ" sz="1000" noProof="0" dirty="0"/>
        </a:p>
      </dgm:t>
    </dgm:pt>
    <dgm:pt modelId="{A5139EBA-111C-4C6A-9AE1-C9319B85DF43}" type="parTrans" cxnId="{623B2157-0407-49B9-8608-6F6BFC2EA107}">
      <dgm:prSet/>
      <dgm:spPr/>
      <dgm:t>
        <a:bodyPr/>
        <a:lstStyle/>
        <a:p>
          <a:endParaRPr lang="ru-RU"/>
        </a:p>
      </dgm:t>
    </dgm:pt>
    <dgm:pt modelId="{6B2F0406-85DE-4CC7-8D8B-CC9AD681AF2C}" type="sibTrans" cxnId="{623B2157-0407-49B9-8608-6F6BFC2EA107}">
      <dgm:prSet/>
      <dgm:spPr/>
      <dgm:t>
        <a:bodyPr/>
        <a:lstStyle/>
        <a:p>
          <a:endParaRPr lang="ru-RU"/>
        </a:p>
      </dgm:t>
    </dgm:pt>
    <dgm:pt modelId="{9F5B07CC-AD72-49FB-A931-8E924D2C081B}">
      <dgm:prSet custT="1"/>
      <dgm:spPr/>
      <dgm:t>
        <a:bodyPr/>
        <a:lstStyle/>
        <a:p>
          <a:r>
            <a:rPr lang="uz-Cyrl-UZ" sz="1000" noProof="0" dirty="0" smtClean="0"/>
            <a:t>Сифат назорати</a:t>
          </a:r>
          <a:endParaRPr lang="uz-Cyrl-UZ" sz="1000" noProof="0" dirty="0"/>
        </a:p>
      </dgm:t>
    </dgm:pt>
    <dgm:pt modelId="{B02B4723-E93D-4A52-81D9-9785936C8842}" type="parTrans" cxnId="{96E70BE6-4AFB-4FEE-80B5-614C933147EA}">
      <dgm:prSet/>
      <dgm:spPr/>
      <dgm:t>
        <a:bodyPr/>
        <a:lstStyle/>
        <a:p>
          <a:endParaRPr lang="ru-RU"/>
        </a:p>
      </dgm:t>
    </dgm:pt>
    <dgm:pt modelId="{56ECFB41-9F1F-4B7B-860A-AE1B7738FC09}" type="sibTrans" cxnId="{96E70BE6-4AFB-4FEE-80B5-614C933147EA}">
      <dgm:prSet/>
      <dgm:spPr/>
      <dgm:t>
        <a:bodyPr/>
        <a:lstStyle/>
        <a:p>
          <a:endParaRPr lang="ru-RU"/>
        </a:p>
      </dgm:t>
    </dgm:pt>
    <dgm:pt modelId="{646BEA83-4752-4386-88AF-909180D1C42A}">
      <dgm:prSet custT="1"/>
      <dgm:spPr/>
      <dgm:t>
        <a:bodyPr/>
        <a:lstStyle/>
        <a:p>
          <a:r>
            <a:rPr lang="uz-Cyrl-UZ" sz="1000" noProof="0" dirty="0" smtClean="0"/>
            <a:t>Ишнинг бориши ҳақида ҳисобот тизимини яратиш</a:t>
          </a:r>
          <a:endParaRPr lang="uz-Cyrl-UZ" sz="1000" noProof="0" dirty="0"/>
        </a:p>
      </dgm:t>
    </dgm:pt>
    <dgm:pt modelId="{9F63D1F6-2AEB-435A-840F-98FF5680983E}" type="parTrans" cxnId="{DA7F32A9-13D1-4D93-A585-27FBB6FF5E6E}">
      <dgm:prSet/>
      <dgm:spPr/>
      <dgm:t>
        <a:bodyPr/>
        <a:lstStyle/>
        <a:p>
          <a:endParaRPr lang="ru-RU"/>
        </a:p>
      </dgm:t>
    </dgm:pt>
    <dgm:pt modelId="{C25D839A-9223-4F0C-B077-96B299135BBD}" type="sibTrans" cxnId="{DA7F32A9-13D1-4D93-A585-27FBB6FF5E6E}">
      <dgm:prSet/>
      <dgm:spPr/>
      <dgm:t>
        <a:bodyPr/>
        <a:lstStyle/>
        <a:p>
          <a:endParaRPr lang="ru-RU"/>
        </a:p>
      </dgm:t>
    </dgm:pt>
    <dgm:pt modelId="{DB79F7D8-37EB-4154-8D0B-C950069F8F71}">
      <dgm:prSet custT="1"/>
      <dgm:spPr/>
      <dgm:t>
        <a:bodyPr/>
        <a:lstStyle/>
        <a:p>
          <a:r>
            <a:rPr lang="uz-Cyrl-UZ" sz="1000" noProof="0" dirty="0" smtClean="0"/>
            <a:t>Лойиҳа режасини қайта кўриб чиқиш</a:t>
          </a:r>
          <a:endParaRPr lang="uz-Cyrl-UZ" sz="1000" noProof="0" dirty="0"/>
        </a:p>
      </dgm:t>
    </dgm:pt>
    <dgm:pt modelId="{727F9158-CDC3-4CB0-AA49-5779F1F60EFC}" type="parTrans" cxnId="{94081499-FC4C-4ECF-9302-B93E4D698879}">
      <dgm:prSet/>
      <dgm:spPr/>
      <dgm:t>
        <a:bodyPr/>
        <a:lstStyle/>
        <a:p>
          <a:endParaRPr lang="ru-RU"/>
        </a:p>
      </dgm:t>
    </dgm:pt>
    <dgm:pt modelId="{5182344A-B26D-49D8-9CB6-9DA45F1AA325}" type="sibTrans" cxnId="{94081499-FC4C-4ECF-9302-B93E4D698879}">
      <dgm:prSet/>
      <dgm:spPr/>
      <dgm:t>
        <a:bodyPr/>
        <a:lstStyle/>
        <a:p>
          <a:endParaRPr lang="ru-RU"/>
        </a:p>
      </dgm:t>
    </dgm:pt>
    <dgm:pt modelId="{575FACBB-C426-4E97-9B40-7BD3C1703B7B}">
      <dgm:prSet custT="1"/>
      <dgm:spPr/>
      <dgm:t>
        <a:bodyPr/>
        <a:lstStyle/>
        <a:p>
          <a:r>
            <a:rPr lang="uz-Cyrl-UZ" sz="1000" noProof="0" dirty="0" smtClean="0"/>
            <a:t>Шартномани ёпиш</a:t>
          </a:r>
          <a:endParaRPr lang="uz-Cyrl-UZ" sz="1000" noProof="0" dirty="0"/>
        </a:p>
      </dgm:t>
    </dgm:pt>
    <dgm:pt modelId="{6D4C933B-FE63-4CD7-88BC-1AF40118F05C}" type="parTrans" cxnId="{5F4A0B00-5635-4119-BFB2-4D9ACB877985}">
      <dgm:prSet/>
      <dgm:spPr/>
      <dgm:t>
        <a:bodyPr/>
        <a:lstStyle/>
        <a:p>
          <a:endParaRPr lang="ru-RU"/>
        </a:p>
      </dgm:t>
    </dgm:pt>
    <dgm:pt modelId="{688FCB4E-4F5E-405D-A571-39FB556A6DD5}" type="sibTrans" cxnId="{5F4A0B00-5635-4119-BFB2-4D9ACB877985}">
      <dgm:prSet/>
      <dgm:spPr/>
      <dgm:t>
        <a:bodyPr/>
        <a:lstStyle/>
        <a:p>
          <a:endParaRPr lang="ru-RU"/>
        </a:p>
      </dgm:t>
    </dgm:pt>
    <dgm:pt modelId="{FEA3BE0A-5096-497E-80C2-EC814431B9EA}">
      <dgm:prSet custT="1"/>
      <dgm:spPr/>
      <dgm:t>
        <a:bodyPr/>
        <a:lstStyle/>
        <a:p>
          <a:r>
            <a:rPr lang="uz-Cyrl-UZ" sz="1000" noProof="0" dirty="0" smtClean="0"/>
            <a:t>Якуний ҳисоботни чиқариш</a:t>
          </a:r>
          <a:endParaRPr lang="uz-Cyrl-UZ" sz="1000" noProof="0" dirty="0"/>
        </a:p>
      </dgm:t>
    </dgm:pt>
    <dgm:pt modelId="{EC65BF2E-5696-454F-A41B-2D183F021B5E}" type="parTrans" cxnId="{D8F84373-05EA-40AB-9CAC-3939E53F2AED}">
      <dgm:prSet/>
      <dgm:spPr/>
      <dgm:t>
        <a:bodyPr/>
        <a:lstStyle/>
        <a:p>
          <a:endParaRPr lang="ru-RU"/>
        </a:p>
      </dgm:t>
    </dgm:pt>
    <dgm:pt modelId="{B262B440-8CD2-420B-89B2-34CDC59A280E}" type="sibTrans" cxnId="{D8F84373-05EA-40AB-9CAC-3939E53F2AED}">
      <dgm:prSet/>
      <dgm:spPr/>
      <dgm:t>
        <a:bodyPr/>
        <a:lstStyle/>
        <a:p>
          <a:endParaRPr lang="ru-RU"/>
        </a:p>
      </dgm:t>
    </dgm:pt>
    <dgm:pt modelId="{29B467EC-A1AC-459B-94AC-577FEAFD714A}">
      <dgm:prSet custT="1"/>
      <dgm:spPr/>
      <dgm:t>
        <a:bodyPr/>
        <a:lstStyle/>
        <a:p>
          <a:r>
            <a:rPr lang="uz-Cyrl-UZ" sz="1000" noProof="0" dirty="0" smtClean="0"/>
            <a:t>Келажакдаги лойиҳалар учун тавсия ва сабоқлар</a:t>
          </a:r>
          <a:endParaRPr lang="uz-Cyrl-UZ" sz="1000" noProof="0" dirty="0"/>
        </a:p>
      </dgm:t>
    </dgm:pt>
    <dgm:pt modelId="{F52813FA-6ADA-4910-A28E-99CAE7210290}" type="parTrans" cxnId="{A7EDCE3B-30A8-4932-A31E-E7DAEFD20203}">
      <dgm:prSet/>
      <dgm:spPr/>
      <dgm:t>
        <a:bodyPr/>
        <a:lstStyle/>
        <a:p>
          <a:endParaRPr lang="ru-RU"/>
        </a:p>
      </dgm:t>
    </dgm:pt>
    <dgm:pt modelId="{54879F3D-7713-4FA4-89D7-8F7E0CFED711}" type="sibTrans" cxnId="{A7EDCE3B-30A8-4932-A31E-E7DAEFD20203}">
      <dgm:prSet/>
      <dgm:spPr/>
      <dgm:t>
        <a:bodyPr/>
        <a:lstStyle/>
        <a:p>
          <a:endParaRPr lang="ru-RU"/>
        </a:p>
      </dgm:t>
    </dgm:pt>
    <dgm:pt modelId="{39FA43CC-DF80-4E88-8B29-0C763979BB6C}" type="pres">
      <dgm:prSet presAssocID="{6D39499D-A895-47AA-9602-17ADF7DAC749}" presName="Name0" presStyleCnt="0">
        <dgm:presLayoutVars>
          <dgm:dir/>
          <dgm:animLvl val="lvl"/>
          <dgm:resizeHandles val="exact"/>
        </dgm:presLayoutVars>
      </dgm:prSet>
      <dgm:spPr/>
      <dgm:t>
        <a:bodyPr/>
        <a:lstStyle/>
        <a:p>
          <a:endParaRPr lang="ru-RU"/>
        </a:p>
      </dgm:t>
    </dgm:pt>
    <dgm:pt modelId="{A53C0086-88D5-43DD-9AD2-E480C3B16E80}" type="pres">
      <dgm:prSet presAssocID="{FDC4AB3F-9EF1-414F-B3C7-41078D824650}" presName="linNode" presStyleCnt="0"/>
      <dgm:spPr/>
    </dgm:pt>
    <dgm:pt modelId="{B8C06447-ECBB-4933-A742-FF14C20EEF49}" type="pres">
      <dgm:prSet presAssocID="{FDC4AB3F-9EF1-414F-B3C7-41078D824650}" presName="parentText" presStyleLbl="node1" presStyleIdx="0" presStyleCnt="5" custScaleX="107194" custScaleY="122531">
        <dgm:presLayoutVars>
          <dgm:chMax val="1"/>
          <dgm:bulletEnabled val="1"/>
        </dgm:presLayoutVars>
      </dgm:prSet>
      <dgm:spPr/>
      <dgm:t>
        <a:bodyPr/>
        <a:lstStyle/>
        <a:p>
          <a:endParaRPr lang="ru-RU"/>
        </a:p>
      </dgm:t>
    </dgm:pt>
    <dgm:pt modelId="{58ADD940-341A-4145-8BF6-95E6EB605FF0}" type="pres">
      <dgm:prSet presAssocID="{FDC4AB3F-9EF1-414F-B3C7-41078D824650}" presName="descendantText" presStyleLbl="alignAccFollowNode1" presStyleIdx="0" presStyleCnt="5" custScaleY="132610">
        <dgm:presLayoutVars>
          <dgm:bulletEnabled val="1"/>
        </dgm:presLayoutVars>
      </dgm:prSet>
      <dgm:spPr/>
      <dgm:t>
        <a:bodyPr/>
        <a:lstStyle/>
        <a:p>
          <a:endParaRPr lang="ru-RU"/>
        </a:p>
      </dgm:t>
    </dgm:pt>
    <dgm:pt modelId="{0C1EF536-C5E2-4DD5-85E4-2737DB9B31E1}" type="pres">
      <dgm:prSet presAssocID="{1062B157-5162-4A8B-95EA-C4B3F9C96247}" presName="sp" presStyleCnt="0"/>
      <dgm:spPr/>
    </dgm:pt>
    <dgm:pt modelId="{C7CB831D-8F30-4492-B8E0-C820E4C2C740}" type="pres">
      <dgm:prSet presAssocID="{F0E5F5B4-B916-4C06-9375-ECB0DD3E3ADE}" presName="linNode" presStyleCnt="0"/>
      <dgm:spPr/>
    </dgm:pt>
    <dgm:pt modelId="{98DAE340-1C2F-42F9-91DF-88C090C4B2F5}" type="pres">
      <dgm:prSet presAssocID="{F0E5F5B4-B916-4C06-9375-ECB0DD3E3ADE}" presName="parentText" presStyleLbl="node1" presStyleIdx="1" presStyleCnt="5" custScaleX="108896" custScaleY="142539">
        <dgm:presLayoutVars>
          <dgm:chMax val="1"/>
          <dgm:bulletEnabled val="1"/>
        </dgm:presLayoutVars>
      </dgm:prSet>
      <dgm:spPr/>
      <dgm:t>
        <a:bodyPr/>
        <a:lstStyle/>
        <a:p>
          <a:endParaRPr lang="ru-RU"/>
        </a:p>
      </dgm:t>
    </dgm:pt>
    <dgm:pt modelId="{16100549-BCF0-42F0-B1B0-7E49CBBA3F7B}" type="pres">
      <dgm:prSet presAssocID="{F0E5F5B4-B916-4C06-9375-ECB0DD3E3ADE}" presName="descendantText" presStyleLbl="alignAccFollowNode1" presStyleIdx="1" presStyleCnt="5" custScaleY="159647">
        <dgm:presLayoutVars>
          <dgm:bulletEnabled val="1"/>
        </dgm:presLayoutVars>
      </dgm:prSet>
      <dgm:spPr/>
      <dgm:t>
        <a:bodyPr/>
        <a:lstStyle/>
        <a:p>
          <a:endParaRPr lang="ru-RU"/>
        </a:p>
      </dgm:t>
    </dgm:pt>
    <dgm:pt modelId="{3C7926EA-9D6B-4766-B714-51AEC0094A89}" type="pres">
      <dgm:prSet presAssocID="{6C18A704-63CB-4112-B063-4D8CE7EC01D6}" presName="sp" presStyleCnt="0"/>
      <dgm:spPr/>
    </dgm:pt>
    <dgm:pt modelId="{A6287761-5585-4A30-806F-FF99771CAC61}" type="pres">
      <dgm:prSet presAssocID="{C670853E-3F97-41CC-9124-345D7881AFF7}" presName="linNode" presStyleCnt="0"/>
      <dgm:spPr/>
    </dgm:pt>
    <dgm:pt modelId="{03F9EDBD-8B6C-49A5-80EF-AE4555E6F3A3}" type="pres">
      <dgm:prSet presAssocID="{C670853E-3F97-41CC-9124-345D7881AFF7}" presName="parentText" presStyleLbl="node1" presStyleIdx="2" presStyleCnt="5" custScaleX="108287" custScaleY="147789">
        <dgm:presLayoutVars>
          <dgm:chMax val="1"/>
          <dgm:bulletEnabled val="1"/>
        </dgm:presLayoutVars>
      </dgm:prSet>
      <dgm:spPr/>
      <dgm:t>
        <a:bodyPr/>
        <a:lstStyle/>
        <a:p>
          <a:endParaRPr lang="ru-RU"/>
        </a:p>
      </dgm:t>
    </dgm:pt>
    <dgm:pt modelId="{030A1248-33E1-494B-B4DC-1D0D7670E1A7}" type="pres">
      <dgm:prSet presAssocID="{C670853E-3F97-41CC-9124-345D7881AFF7}" presName="descendantText" presStyleLbl="alignAccFollowNode1" presStyleIdx="2" presStyleCnt="5" custScaleY="164892">
        <dgm:presLayoutVars>
          <dgm:bulletEnabled val="1"/>
        </dgm:presLayoutVars>
      </dgm:prSet>
      <dgm:spPr/>
      <dgm:t>
        <a:bodyPr/>
        <a:lstStyle/>
        <a:p>
          <a:endParaRPr lang="ru-RU"/>
        </a:p>
      </dgm:t>
    </dgm:pt>
    <dgm:pt modelId="{9CF2770E-E889-4A2B-827D-36CB95980FBE}" type="pres">
      <dgm:prSet presAssocID="{C6A76346-F89A-4C4E-A436-6B9C082DED90}" presName="sp" presStyleCnt="0"/>
      <dgm:spPr/>
    </dgm:pt>
    <dgm:pt modelId="{6C77E46E-64DC-4ADE-A352-DB53E8517470}" type="pres">
      <dgm:prSet presAssocID="{A85A6C00-551F-4808-9123-494B32A050B0}" presName="linNode" presStyleCnt="0"/>
      <dgm:spPr/>
    </dgm:pt>
    <dgm:pt modelId="{F6958A8E-1EE6-490B-95F8-D34197BDD221}" type="pres">
      <dgm:prSet presAssocID="{A85A6C00-551F-4808-9123-494B32A050B0}" presName="parentText" presStyleLbl="node1" presStyleIdx="3" presStyleCnt="5" custScaleX="109952" custScaleY="130885">
        <dgm:presLayoutVars>
          <dgm:chMax val="1"/>
          <dgm:bulletEnabled val="1"/>
        </dgm:presLayoutVars>
      </dgm:prSet>
      <dgm:spPr/>
      <dgm:t>
        <a:bodyPr/>
        <a:lstStyle/>
        <a:p>
          <a:endParaRPr lang="ru-RU"/>
        </a:p>
      </dgm:t>
    </dgm:pt>
    <dgm:pt modelId="{837A5D1D-6537-435E-BC9D-23200362AD22}" type="pres">
      <dgm:prSet presAssocID="{A85A6C00-551F-4808-9123-494B32A050B0}" presName="descendantText" presStyleLbl="alignAccFollowNode1" presStyleIdx="3" presStyleCnt="5" custScaleY="162051">
        <dgm:presLayoutVars>
          <dgm:bulletEnabled val="1"/>
        </dgm:presLayoutVars>
      </dgm:prSet>
      <dgm:spPr/>
      <dgm:t>
        <a:bodyPr/>
        <a:lstStyle/>
        <a:p>
          <a:endParaRPr lang="ru-RU"/>
        </a:p>
      </dgm:t>
    </dgm:pt>
    <dgm:pt modelId="{29964514-CF61-4F57-8297-355E83D96624}" type="pres">
      <dgm:prSet presAssocID="{6292D04A-1537-4614-ADCD-5659CF7A23F1}" presName="sp" presStyleCnt="0"/>
      <dgm:spPr/>
    </dgm:pt>
    <dgm:pt modelId="{B78F88C5-4A03-441A-A833-003EC8CFA5E2}" type="pres">
      <dgm:prSet presAssocID="{29411D69-1BCF-49B9-9151-8235BC981EE3}" presName="linNode" presStyleCnt="0"/>
      <dgm:spPr/>
    </dgm:pt>
    <dgm:pt modelId="{4ADAAC82-F2C0-44BA-95E0-EDCAB7881809}" type="pres">
      <dgm:prSet presAssocID="{29411D69-1BCF-49B9-9151-8235BC981EE3}" presName="parentText" presStyleLbl="node1" presStyleIdx="4" presStyleCnt="5" custScaleX="107951" custScaleY="112895">
        <dgm:presLayoutVars>
          <dgm:chMax val="1"/>
          <dgm:bulletEnabled val="1"/>
        </dgm:presLayoutVars>
      </dgm:prSet>
      <dgm:spPr/>
      <dgm:t>
        <a:bodyPr/>
        <a:lstStyle/>
        <a:p>
          <a:endParaRPr lang="ru-RU"/>
        </a:p>
      </dgm:t>
    </dgm:pt>
    <dgm:pt modelId="{CFE2E526-4085-4E68-B0DD-D59A7F05D282}" type="pres">
      <dgm:prSet presAssocID="{29411D69-1BCF-49B9-9151-8235BC981EE3}" presName="descendantText" presStyleLbl="alignAccFollowNode1" presStyleIdx="4" presStyleCnt="5" custScaleY="136709">
        <dgm:presLayoutVars>
          <dgm:bulletEnabled val="1"/>
        </dgm:presLayoutVars>
      </dgm:prSet>
      <dgm:spPr/>
      <dgm:t>
        <a:bodyPr/>
        <a:lstStyle/>
        <a:p>
          <a:endParaRPr lang="ru-RU"/>
        </a:p>
      </dgm:t>
    </dgm:pt>
  </dgm:ptLst>
  <dgm:cxnLst>
    <dgm:cxn modelId="{A7310E6D-B54F-47D4-B80B-F6C8B406AD58}" type="presOf" srcId="{4A773A19-565C-4847-B71A-1E7C36E609EB}" destId="{CFE2E526-4085-4E68-B0DD-D59A7F05D282}" srcOrd="0" destOrd="0" presId="urn:microsoft.com/office/officeart/2005/8/layout/vList5"/>
    <dgm:cxn modelId="{94081499-FC4C-4ECF-9302-B93E4D698879}" srcId="{A85A6C00-551F-4808-9123-494B32A050B0}" destId="{DB79F7D8-37EB-4154-8D0B-C950069F8F71}" srcOrd="4" destOrd="0" parTransId="{727F9158-CDC3-4CB0-AA49-5779F1F60EFC}" sibTransId="{5182344A-B26D-49D8-9CB6-9DA45F1AA325}"/>
    <dgm:cxn modelId="{FCA6E55A-0F2E-4418-B027-C1DE350EF240}" type="presOf" srcId="{07C511D4-D245-41F2-ADEA-346736C8AD60}" destId="{030A1248-33E1-494B-B4DC-1D0D7670E1A7}" srcOrd="0" destOrd="0" presId="urn:microsoft.com/office/officeart/2005/8/layout/vList5"/>
    <dgm:cxn modelId="{8FD5F2BB-EE7F-4338-8E36-C54E381D8DFC}" srcId="{6D39499D-A895-47AA-9602-17ADF7DAC749}" destId="{FDC4AB3F-9EF1-414F-B3C7-41078D824650}" srcOrd="0" destOrd="0" parTransId="{269DC8C0-592C-4403-8348-2019E70EDDAB}" sibTransId="{1062B157-5162-4A8B-95EA-C4B3F9C96247}"/>
    <dgm:cxn modelId="{088CDD00-C98F-4E0C-8D72-931B39957035}" srcId="{FDC4AB3F-9EF1-414F-B3C7-41078D824650}" destId="{4A4A7062-DD2D-4A69-9309-B577B15317EC}" srcOrd="0" destOrd="0" parTransId="{E6F81C90-F897-4DAE-8138-5C32108088AF}" sibTransId="{53A54208-ADBF-4351-B227-D15A851617B0}"/>
    <dgm:cxn modelId="{960428BB-D0A8-4E03-9131-FE27A94496E3}" type="presOf" srcId="{5812916F-26FC-4C27-A2B7-56174CA91517}" destId="{16100549-BCF0-42F0-B1B0-7E49CBBA3F7B}" srcOrd="0" destOrd="3" presId="urn:microsoft.com/office/officeart/2005/8/layout/vList5"/>
    <dgm:cxn modelId="{4014D2B1-5144-458D-BC85-3CD85860C016}" type="presOf" srcId="{F0E5F5B4-B916-4C06-9375-ECB0DD3E3ADE}" destId="{98DAE340-1C2F-42F9-91DF-88C090C4B2F5}" srcOrd="0" destOrd="0" presId="urn:microsoft.com/office/officeart/2005/8/layout/vList5"/>
    <dgm:cxn modelId="{B1A90875-150B-4B6F-8865-14A1C557FC98}" type="presOf" srcId="{9F5B07CC-AD72-49FB-A931-8E924D2C081B}" destId="{837A5D1D-6537-435E-BC9D-23200362AD22}" srcOrd="0" destOrd="2" presId="urn:microsoft.com/office/officeart/2005/8/layout/vList5"/>
    <dgm:cxn modelId="{AC782C5D-9CDA-4951-9D21-36BA7722733F}" type="presOf" srcId="{C99444FA-EE02-4454-BA55-28F4297FF41D}" destId="{837A5D1D-6537-435E-BC9D-23200362AD22}" srcOrd="0" destOrd="1" presId="urn:microsoft.com/office/officeart/2005/8/layout/vList5"/>
    <dgm:cxn modelId="{C19E0DD4-E82B-4628-AA1D-7C7167768EF5}" type="presOf" srcId="{29411D69-1BCF-49B9-9151-8235BC981EE3}" destId="{4ADAAC82-F2C0-44BA-95E0-EDCAB7881809}" srcOrd="0" destOrd="0" presId="urn:microsoft.com/office/officeart/2005/8/layout/vList5"/>
    <dgm:cxn modelId="{A7EDCE3B-30A8-4932-A31E-E7DAEFD20203}" srcId="{29411D69-1BCF-49B9-9151-8235BC981EE3}" destId="{29B467EC-A1AC-459B-94AC-577FEAFD714A}" srcOrd="3" destOrd="0" parTransId="{F52813FA-6ADA-4910-A28E-99CAE7210290}" sibTransId="{54879F3D-7713-4FA4-89D7-8F7E0CFED711}"/>
    <dgm:cxn modelId="{DDF9A401-6B2A-4B42-AB5E-12013C24340C}" srcId="{A85A6C00-551F-4808-9123-494B32A050B0}" destId="{3F4364D3-A4FD-4D93-8CB2-70E14BDF384D}" srcOrd="0" destOrd="0" parTransId="{1C316993-9E59-473A-9311-4F87ADD0129A}" sibTransId="{4F0C4568-0646-4CEC-9343-5FA60F7DF859}"/>
    <dgm:cxn modelId="{ACD5CC02-DC89-4B82-8E1C-87EFE6C041F1}" srcId="{6D39499D-A895-47AA-9602-17ADF7DAC749}" destId="{C670853E-3F97-41CC-9124-345D7881AFF7}" srcOrd="2" destOrd="0" parTransId="{7168988D-5E8D-43BA-822B-E35ADFEA9FF5}" sibTransId="{C6A76346-F89A-4C4E-A436-6B9C082DED90}"/>
    <dgm:cxn modelId="{5F4A0B00-5635-4119-BFB2-4D9ACB877985}" srcId="{29411D69-1BCF-49B9-9151-8235BC981EE3}" destId="{575FACBB-C426-4E97-9B40-7BD3C1703B7B}" srcOrd="1" destOrd="0" parTransId="{6D4C933B-FE63-4CD7-88BC-1AF40118F05C}" sibTransId="{688FCB4E-4F5E-405D-A571-39FB556A6DD5}"/>
    <dgm:cxn modelId="{1ECEB5C7-F1B6-411A-AAD0-412AE6409B3A}" type="presOf" srcId="{DB79F7D8-37EB-4154-8D0B-C950069F8F71}" destId="{837A5D1D-6537-435E-BC9D-23200362AD22}" srcOrd="0" destOrd="4" presId="urn:microsoft.com/office/officeart/2005/8/layout/vList5"/>
    <dgm:cxn modelId="{BFDF0A38-80FD-43CC-A625-AD7CCCAA450D}" type="presOf" srcId="{29B467EC-A1AC-459B-94AC-577FEAFD714A}" destId="{CFE2E526-4085-4E68-B0DD-D59A7F05D282}" srcOrd="0" destOrd="3" presId="urn:microsoft.com/office/officeart/2005/8/layout/vList5"/>
    <dgm:cxn modelId="{1B68D5E6-EDD5-4200-968C-381DAD13DFB6}" type="presOf" srcId="{54AAF7BE-A314-4A66-B647-BFFF29CC14C8}" destId="{16100549-BCF0-42F0-B1B0-7E49CBBA3F7B}" srcOrd="0" destOrd="0" presId="urn:microsoft.com/office/officeart/2005/8/layout/vList5"/>
    <dgm:cxn modelId="{96E70BE6-4AFB-4FEE-80B5-614C933147EA}" srcId="{A85A6C00-551F-4808-9123-494B32A050B0}" destId="{9F5B07CC-AD72-49FB-A931-8E924D2C081B}" srcOrd="2" destOrd="0" parTransId="{B02B4723-E93D-4A52-81D9-9785936C8842}" sibTransId="{56ECFB41-9F1F-4B7B-860A-AE1B7738FC09}"/>
    <dgm:cxn modelId="{E64463D1-A88E-4C09-B4B0-7678FC075FC6}" srcId="{6D39499D-A895-47AA-9602-17ADF7DAC749}" destId="{29411D69-1BCF-49B9-9151-8235BC981EE3}" srcOrd="4" destOrd="0" parTransId="{5F50CC88-44B8-4C86-8D0B-2A6D5BF97AA9}" sibTransId="{E879FD6F-FED3-4740-B04B-5B4889B61556}"/>
    <dgm:cxn modelId="{0F4C023D-3815-4314-B40D-2D9CABAFD62B}" srcId="{29411D69-1BCF-49B9-9151-8235BC981EE3}" destId="{4A773A19-565C-4847-B71A-1E7C36E609EB}" srcOrd="0" destOrd="0" parTransId="{D7E0011C-E0E2-4B52-8681-580C8EED28F9}" sibTransId="{855E2BFB-C0E5-494B-9EDF-8ABB77903AB7}"/>
    <dgm:cxn modelId="{E704F9C0-E92A-4CF6-907F-280A640ECBCF}" type="presOf" srcId="{C541D2C4-DCCE-42E6-9031-58A1C05E3AAE}" destId="{030A1248-33E1-494B-B4DC-1D0D7670E1A7}" srcOrd="0" destOrd="2" presId="urn:microsoft.com/office/officeart/2005/8/layout/vList5"/>
    <dgm:cxn modelId="{B2646C1F-CBE4-4BE6-BAB8-43AD05FBBF6B}" type="presOf" srcId="{C670853E-3F97-41CC-9124-345D7881AFF7}" destId="{03F9EDBD-8B6C-49A5-80EF-AE4555E6F3A3}" srcOrd="0" destOrd="0" presId="urn:microsoft.com/office/officeart/2005/8/layout/vList5"/>
    <dgm:cxn modelId="{9C55D2AA-541C-4F8C-9432-A627DD8EF7E2}" srcId="{C670853E-3F97-41CC-9124-345D7881AFF7}" destId="{F0C1008D-05F6-4AA6-BD82-B12AD38E6C13}" srcOrd="1" destOrd="0" parTransId="{827C6CBA-77E8-409A-BE3A-59CBB4C8D2B4}" sibTransId="{A9D83E0A-5D7F-4821-BC05-C9661E5611AF}"/>
    <dgm:cxn modelId="{BCF81094-ED19-4DF4-A2F1-EBB6EA7B3AEC}" type="presOf" srcId="{575FACBB-C426-4E97-9B40-7BD3C1703B7B}" destId="{CFE2E526-4085-4E68-B0DD-D59A7F05D282}" srcOrd="0" destOrd="1" presId="urn:microsoft.com/office/officeart/2005/8/layout/vList5"/>
    <dgm:cxn modelId="{61FDD934-F0F5-4AB2-B600-0E9C499F642D}" type="presOf" srcId="{C7D7425D-0914-45EC-8A67-86550AAFBF1B}" destId="{16100549-BCF0-42F0-B1B0-7E49CBBA3F7B}" srcOrd="0" destOrd="4" presId="urn:microsoft.com/office/officeart/2005/8/layout/vList5"/>
    <dgm:cxn modelId="{0351CB18-DA45-449D-B0E5-FCCEACA10C70}" srcId="{F0E5F5B4-B916-4C06-9375-ECB0DD3E3ADE}" destId="{C7D7425D-0914-45EC-8A67-86550AAFBF1B}" srcOrd="4" destOrd="0" parTransId="{8CE5FD87-4238-40B9-9E21-178864E2C0D1}" sibTransId="{4BA901A9-F349-48EF-99A8-1E4CB005304D}"/>
    <dgm:cxn modelId="{904078E0-DB47-4E14-BDF9-8056692918CB}" srcId="{C670853E-3F97-41CC-9124-345D7881AFF7}" destId="{C541D2C4-DCCE-42E6-9031-58A1C05E3AAE}" srcOrd="2" destOrd="0" parTransId="{934F4A6B-A5B4-4591-B7E8-DCFD342DE14B}" sibTransId="{13558372-7974-4856-A48C-B67533D36904}"/>
    <dgm:cxn modelId="{B529D325-CADE-4E8D-B901-097EFA99FAD2}" srcId="{F0E5F5B4-B916-4C06-9375-ECB0DD3E3ADE}" destId="{57433F12-2E9B-4385-A746-5B4732DA5DFB}" srcOrd="1" destOrd="0" parTransId="{EB8B7DD5-420D-4066-9F7F-ABA03FCE8184}" sibTransId="{338F0688-2354-4C40-89E7-45A94F9FFF03}"/>
    <dgm:cxn modelId="{A2A9D0E5-ED5D-4028-BD78-CFAB1D9E045D}" srcId="{FDC4AB3F-9EF1-414F-B3C7-41078D824650}" destId="{15E864B2-F9B8-438D-9E27-C38ACD5EC65D}" srcOrd="2" destOrd="0" parTransId="{0A018474-E6B9-4B3E-9D76-DC62BEF01199}" sibTransId="{B130D8B3-CAB9-4DF0-8A40-A6F4A7A8913E}"/>
    <dgm:cxn modelId="{2926E87C-791E-437E-AA43-A9339ABBEA54}" type="presOf" srcId="{FEA3BE0A-5096-497E-80C2-EC814431B9EA}" destId="{CFE2E526-4085-4E68-B0DD-D59A7F05D282}" srcOrd="0" destOrd="2" presId="urn:microsoft.com/office/officeart/2005/8/layout/vList5"/>
    <dgm:cxn modelId="{148D1753-F395-40C0-810E-AEB6017D66E7}" srcId="{FDC4AB3F-9EF1-414F-B3C7-41078D824650}" destId="{9213F9AA-786D-4F22-8BAF-CCDDD08F66B4}" srcOrd="1" destOrd="0" parTransId="{947A2A10-7A62-4C4A-A8A3-A8C8FE831802}" sibTransId="{1D66145E-FF58-4344-B70B-04B041D479AD}"/>
    <dgm:cxn modelId="{DA7F32A9-13D1-4D93-A585-27FBB6FF5E6E}" srcId="{A85A6C00-551F-4808-9123-494B32A050B0}" destId="{646BEA83-4752-4386-88AF-909180D1C42A}" srcOrd="3" destOrd="0" parTransId="{9F63D1F6-2AEB-435A-840F-98FF5680983E}" sibTransId="{C25D839A-9223-4F0C-B077-96B299135BBD}"/>
    <dgm:cxn modelId="{DA593774-1FF9-458D-BE2E-DAACE8689388}" srcId="{6D39499D-A895-47AA-9602-17ADF7DAC749}" destId="{F0E5F5B4-B916-4C06-9375-ECB0DD3E3ADE}" srcOrd="1" destOrd="0" parTransId="{28648560-7819-40B8-A462-9CC8CC2B2520}" sibTransId="{6C18A704-63CB-4112-B063-4D8CE7EC01D6}"/>
    <dgm:cxn modelId="{E482B542-05F8-4794-A0A7-A9A7B683311E}" type="presOf" srcId="{9213F9AA-786D-4F22-8BAF-CCDDD08F66B4}" destId="{58ADD940-341A-4145-8BF6-95E6EB605FF0}" srcOrd="0" destOrd="1" presId="urn:microsoft.com/office/officeart/2005/8/layout/vList5"/>
    <dgm:cxn modelId="{7381BFB0-FBC7-4170-BEAC-B2789C1DBA5D}" type="presOf" srcId="{CA7D5903-63CA-40A8-8A84-1EDB5CC05CD2}" destId="{16100549-BCF0-42F0-B1B0-7E49CBBA3F7B}" srcOrd="0" destOrd="2" presId="urn:microsoft.com/office/officeart/2005/8/layout/vList5"/>
    <dgm:cxn modelId="{5344A622-ED7F-40C8-A227-2D4F6692C76C}" type="presOf" srcId="{57433F12-2E9B-4385-A746-5B4732DA5DFB}" destId="{16100549-BCF0-42F0-B1B0-7E49CBBA3F7B}" srcOrd="0" destOrd="1" presId="urn:microsoft.com/office/officeart/2005/8/layout/vList5"/>
    <dgm:cxn modelId="{4AE91C6C-8B75-4044-8B5E-1A0FD81DDD96}" srcId="{C670853E-3F97-41CC-9124-345D7881AFF7}" destId="{28AEA7B1-6829-43B9-A686-9511E15EE389}" srcOrd="4" destOrd="0" parTransId="{A104F4C1-8F23-47E6-A277-DC16AD5DC893}" sibTransId="{E0DC7AC7-4624-49E2-956D-7C67591B1606}"/>
    <dgm:cxn modelId="{22C305D1-FDD9-4CA6-AB8A-CA820BEF308C}" type="presOf" srcId="{F0C1008D-05F6-4AA6-BD82-B12AD38E6C13}" destId="{030A1248-33E1-494B-B4DC-1D0D7670E1A7}" srcOrd="0" destOrd="1" presId="urn:microsoft.com/office/officeart/2005/8/layout/vList5"/>
    <dgm:cxn modelId="{6A802163-DD46-4444-9156-B7A11588CDD8}" srcId="{F0E5F5B4-B916-4C06-9375-ECB0DD3E3ADE}" destId="{5812916F-26FC-4C27-A2B7-56174CA91517}" srcOrd="3" destOrd="0" parTransId="{4A818433-2B58-4F33-8AA3-1FA908EC4431}" sibTransId="{91F9554F-BC7F-441D-988A-25E3BFBDE1E3}"/>
    <dgm:cxn modelId="{D8F84373-05EA-40AB-9CAC-3939E53F2AED}" srcId="{29411D69-1BCF-49B9-9151-8235BC981EE3}" destId="{FEA3BE0A-5096-497E-80C2-EC814431B9EA}" srcOrd="2" destOrd="0" parTransId="{EC65BF2E-5696-454F-A41B-2D183F021B5E}" sibTransId="{B262B440-8CD2-420B-89B2-34CDC59A280E}"/>
    <dgm:cxn modelId="{CB2AEF6E-AF9D-4A3B-B34B-AA3B45BE2F51}" type="presOf" srcId="{4A4A7062-DD2D-4A69-9309-B577B15317EC}" destId="{58ADD940-341A-4145-8BF6-95E6EB605FF0}" srcOrd="0" destOrd="0" presId="urn:microsoft.com/office/officeart/2005/8/layout/vList5"/>
    <dgm:cxn modelId="{623B2157-0407-49B9-8608-6F6BFC2EA107}" srcId="{A85A6C00-551F-4808-9123-494B32A050B0}" destId="{C99444FA-EE02-4454-BA55-28F4297FF41D}" srcOrd="1" destOrd="0" parTransId="{A5139EBA-111C-4C6A-9AE1-C9319B85DF43}" sibTransId="{6B2F0406-85DE-4CC7-8D8B-CC9AD681AF2C}"/>
    <dgm:cxn modelId="{21548D00-F95E-4789-B1EC-1E4E83BE871F}" type="presOf" srcId="{646BEA83-4752-4386-88AF-909180D1C42A}" destId="{837A5D1D-6537-435E-BC9D-23200362AD22}" srcOrd="0" destOrd="3" presId="urn:microsoft.com/office/officeart/2005/8/layout/vList5"/>
    <dgm:cxn modelId="{10E40A30-8A6A-4A22-A2F4-8F6A5718486D}" type="presOf" srcId="{3F4364D3-A4FD-4D93-8CB2-70E14BDF384D}" destId="{837A5D1D-6537-435E-BC9D-23200362AD22}" srcOrd="0" destOrd="0" presId="urn:microsoft.com/office/officeart/2005/8/layout/vList5"/>
    <dgm:cxn modelId="{9D916C26-43A8-4BB3-A3D8-DC69EE75F652}" srcId="{F0E5F5B4-B916-4C06-9375-ECB0DD3E3ADE}" destId="{CA7D5903-63CA-40A8-8A84-1EDB5CC05CD2}" srcOrd="2" destOrd="0" parTransId="{E5F42A67-6640-4356-9B89-2765DC30C618}" sibTransId="{2BB51756-1EDB-4E83-B4F2-714198C02490}"/>
    <dgm:cxn modelId="{AA1A5271-B57F-46D7-8E93-39DC8FA7D2B2}" type="presOf" srcId="{6D39499D-A895-47AA-9602-17ADF7DAC749}" destId="{39FA43CC-DF80-4E88-8B29-0C763979BB6C}" srcOrd="0" destOrd="0" presId="urn:microsoft.com/office/officeart/2005/8/layout/vList5"/>
    <dgm:cxn modelId="{A75EDC09-1B98-45FB-A088-7D146854B0F0}" type="presOf" srcId="{A85A6C00-551F-4808-9123-494B32A050B0}" destId="{F6958A8E-1EE6-490B-95F8-D34197BDD221}" srcOrd="0" destOrd="0" presId="urn:microsoft.com/office/officeart/2005/8/layout/vList5"/>
    <dgm:cxn modelId="{394CF875-9E18-4408-A74B-CBAAEB95FD75}" type="presOf" srcId="{15E864B2-F9B8-438D-9E27-C38ACD5EC65D}" destId="{58ADD940-341A-4145-8BF6-95E6EB605FF0}" srcOrd="0" destOrd="2" presId="urn:microsoft.com/office/officeart/2005/8/layout/vList5"/>
    <dgm:cxn modelId="{1755982F-1C82-41AE-A53B-17B097D94C77}" type="presOf" srcId="{76D28388-AC09-4FB0-BBA5-FCCD82502C1A}" destId="{030A1248-33E1-494B-B4DC-1D0D7670E1A7}" srcOrd="0" destOrd="3" presId="urn:microsoft.com/office/officeart/2005/8/layout/vList5"/>
    <dgm:cxn modelId="{4BD473C7-623B-4149-9F85-BEA9311F25F6}" type="presOf" srcId="{28AEA7B1-6829-43B9-A686-9511E15EE389}" destId="{030A1248-33E1-494B-B4DC-1D0D7670E1A7}" srcOrd="0" destOrd="4" presId="urn:microsoft.com/office/officeart/2005/8/layout/vList5"/>
    <dgm:cxn modelId="{63052B5D-18DF-4397-AAA3-31F8CA97F360}" srcId="{6D39499D-A895-47AA-9602-17ADF7DAC749}" destId="{A85A6C00-551F-4808-9123-494B32A050B0}" srcOrd="3" destOrd="0" parTransId="{06429E53-D146-4BC0-A958-F620D4F0694F}" sibTransId="{6292D04A-1537-4614-ADCD-5659CF7A23F1}"/>
    <dgm:cxn modelId="{DA9B4A62-A481-4ED8-9ED2-F6E8E7786278}" srcId="{F0E5F5B4-B916-4C06-9375-ECB0DD3E3ADE}" destId="{54AAF7BE-A314-4A66-B647-BFFF29CC14C8}" srcOrd="0" destOrd="0" parTransId="{D3DD1450-7BE7-42ED-8AB5-6AB37750B64C}" sibTransId="{9D8DA2EF-4FAF-4F07-993A-6B07218E15A5}"/>
    <dgm:cxn modelId="{2E04A8E5-4EF3-4671-83ED-A702B958E891}" srcId="{C670853E-3F97-41CC-9124-345D7881AFF7}" destId="{07C511D4-D245-41F2-ADEA-346736C8AD60}" srcOrd="0" destOrd="0" parTransId="{BC08C688-48B8-42BB-872F-7D61CE95DB80}" sibTransId="{990F05EE-54E2-40C5-A6FF-4E9B50476784}"/>
    <dgm:cxn modelId="{29D3A7D9-0944-4895-AA69-E662CFD1E11C}" srcId="{C670853E-3F97-41CC-9124-345D7881AFF7}" destId="{76D28388-AC09-4FB0-BBA5-FCCD82502C1A}" srcOrd="3" destOrd="0" parTransId="{F33AD007-7FE1-4CE8-B15A-EAC77E0471CF}" sibTransId="{5227BDF3-8913-48FB-BEFE-644FB73AF4F0}"/>
    <dgm:cxn modelId="{FE8EC07D-C635-450C-A9C5-0E61C5168AE0}" type="presOf" srcId="{FDC4AB3F-9EF1-414F-B3C7-41078D824650}" destId="{B8C06447-ECBB-4933-A742-FF14C20EEF49}" srcOrd="0" destOrd="0" presId="urn:microsoft.com/office/officeart/2005/8/layout/vList5"/>
    <dgm:cxn modelId="{412AA74A-7784-4C60-8D32-640AF24262FA}" type="presParOf" srcId="{39FA43CC-DF80-4E88-8B29-0C763979BB6C}" destId="{A53C0086-88D5-43DD-9AD2-E480C3B16E80}" srcOrd="0" destOrd="0" presId="urn:microsoft.com/office/officeart/2005/8/layout/vList5"/>
    <dgm:cxn modelId="{D738CA6E-8A37-4387-8278-6238E2CD3D50}" type="presParOf" srcId="{A53C0086-88D5-43DD-9AD2-E480C3B16E80}" destId="{B8C06447-ECBB-4933-A742-FF14C20EEF49}" srcOrd="0" destOrd="0" presId="urn:microsoft.com/office/officeart/2005/8/layout/vList5"/>
    <dgm:cxn modelId="{E59B69A7-BDC2-4FD1-AC6D-56BFDDD68B05}" type="presParOf" srcId="{A53C0086-88D5-43DD-9AD2-E480C3B16E80}" destId="{58ADD940-341A-4145-8BF6-95E6EB605FF0}" srcOrd="1" destOrd="0" presId="urn:microsoft.com/office/officeart/2005/8/layout/vList5"/>
    <dgm:cxn modelId="{35F624F5-AA95-4F98-82AF-211029AC11E0}" type="presParOf" srcId="{39FA43CC-DF80-4E88-8B29-0C763979BB6C}" destId="{0C1EF536-C5E2-4DD5-85E4-2737DB9B31E1}" srcOrd="1" destOrd="0" presId="urn:microsoft.com/office/officeart/2005/8/layout/vList5"/>
    <dgm:cxn modelId="{BF201274-B51B-4020-9B0D-17B686DC72B2}" type="presParOf" srcId="{39FA43CC-DF80-4E88-8B29-0C763979BB6C}" destId="{C7CB831D-8F30-4492-B8E0-C820E4C2C740}" srcOrd="2" destOrd="0" presId="urn:microsoft.com/office/officeart/2005/8/layout/vList5"/>
    <dgm:cxn modelId="{153D862C-D593-4F0C-97BF-02A1128792BF}" type="presParOf" srcId="{C7CB831D-8F30-4492-B8E0-C820E4C2C740}" destId="{98DAE340-1C2F-42F9-91DF-88C090C4B2F5}" srcOrd="0" destOrd="0" presId="urn:microsoft.com/office/officeart/2005/8/layout/vList5"/>
    <dgm:cxn modelId="{7FC44680-EFCC-4FB3-9237-CB7A05FBB028}" type="presParOf" srcId="{C7CB831D-8F30-4492-B8E0-C820E4C2C740}" destId="{16100549-BCF0-42F0-B1B0-7E49CBBA3F7B}" srcOrd="1" destOrd="0" presId="urn:microsoft.com/office/officeart/2005/8/layout/vList5"/>
    <dgm:cxn modelId="{79F5F1F4-0A59-4BE4-A35F-DB41E6E67623}" type="presParOf" srcId="{39FA43CC-DF80-4E88-8B29-0C763979BB6C}" destId="{3C7926EA-9D6B-4766-B714-51AEC0094A89}" srcOrd="3" destOrd="0" presId="urn:microsoft.com/office/officeart/2005/8/layout/vList5"/>
    <dgm:cxn modelId="{61FABA47-66D6-4F64-A9DE-E34E2558ACBC}" type="presParOf" srcId="{39FA43CC-DF80-4E88-8B29-0C763979BB6C}" destId="{A6287761-5585-4A30-806F-FF99771CAC61}" srcOrd="4" destOrd="0" presId="urn:microsoft.com/office/officeart/2005/8/layout/vList5"/>
    <dgm:cxn modelId="{938438AB-00D4-4616-8F1A-19365B7DAEA7}" type="presParOf" srcId="{A6287761-5585-4A30-806F-FF99771CAC61}" destId="{03F9EDBD-8B6C-49A5-80EF-AE4555E6F3A3}" srcOrd="0" destOrd="0" presId="urn:microsoft.com/office/officeart/2005/8/layout/vList5"/>
    <dgm:cxn modelId="{34C5E721-D8A3-4208-8915-2D7B7E703450}" type="presParOf" srcId="{A6287761-5585-4A30-806F-FF99771CAC61}" destId="{030A1248-33E1-494B-B4DC-1D0D7670E1A7}" srcOrd="1" destOrd="0" presId="urn:microsoft.com/office/officeart/2005/8/layout/vList5"/>
    <dgm:cxn modelId="{7A1D0E8C-A7AB-4E39-8363-8379EB8D7BF4}" type="presParOf" srcId="{39FA43CC-DF80-4E88-8B29-0C763979BB6C}" destId="{9CF2770E-E889-4A2B-827D-36CB95980FBE}" srcOrd="5" destOrd="0" presId="urn:microsoft.com/office/officeart/2005/8/layout/vList5"/>
    <dgm:cxn modelId="{76D803A4-2F30-4558-9255-3F040D3E92FF}" type="presParOf" srcId="{39FA43CC-DF80-4E88-8B29-0C763979BB6C}" destId="{6C77E46E-64DC-4ADE-A352-DB53E8517470}" srcOrd="6" destOrd="0" presId="urn:microsoft.com/office/officeart/2005/8/layout/vList5"/>
    <dgm:cxn modelId="{7E0896C8-14AC-479E-BAD9-5C1739E768F3}" type="presParOf" srcId="{6C77E46E-64DC-4ADE-A352-DB53E8517470}" destId="{F6958A8E-1EE6-490B-95F8-D34197BDD221}" srcOrd="0" destOrd="0" presId="urn:microsoft.com/office/officeart/2005/8/layout/vList5"/>
    <dgm:cxn modelId="{C6FFD5F7-30C8-40FA-8789-717EF7EE538E}" type="presParOf" srcId="{6C77E46E-64DC-4ADE-A352-DB53E8517470}" destId="{837A5D1D-6537-435E-BC9D-23200362AD22}" srcOrd="1" destOrd="0" presId="urn:microsoft.com/office/officeart/2005/8/layout/vList5"/>
    <dgm:cxn modelId="{DAD87D96-6FED-4C95-8172-16DE3A064353}" type="presParOf" srcId="{39FA43CC-DF80-4E88-8B29-0C763979BB6C}" destId="{29964514-CF61-4F57-8297-355E83D96624}" srcOrd="7" destOrd="0" presId="urn:microsoft.com/office/officeart/2005/8/layout/vList5"/>
    <dgm:cxn modelId="{C29C4DA3-ACF7-4D61-B10C-9623976E1A64}" type="presParOf" srcId="{39FA43CC-DF80-4E88-8B29-0C763979BB6C}" destId="{B78F88C5-4A03-441A-A833-003EC8CFA5E2}" srcOrd="8" destOrd="0" presId="urn:microsoft.com/office/officeart/2005/8/layout/vList5"/>
    <dgm:cxn modelId="{72D9C802-0406-4E1F-BD4B-0C12FE01276E}" type="presParOf" srcId="{B78F88C5-4A03-441A-A833-003EC8CFA5E2}" destId="{4ADAAC82-F2C0-44BA-95E0-EDCAB7881809}" srcOrd="0" destOrd="0" presId="urn:microsoft.com/office/officeart/2005/8/layout/vList5"/>
    <dgm:cxn modelId="{5770F8A0-2AD7-4090-90FB-E711F2009604}" type="presParOf" srcId="{B78F88C5-4A03-441A-A833-003EC8CFA5E2}" destId="{CFE2E526-4085-4E68-B0DD-D59A7F05D28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ADD940-341A-4145-8BF6-95E6EB605FF0}">
      <dsp:nvSpPr>
        <dsp:cNvPr id="0" name=""/>
        <dsp:cNvSpPr/>
      </dsp:nvSpPr>
      <dsp:spPr>
        <a:xfrm rot="5400000">
          <a:off x="4138203" y="-1650634"/>
          <a:ext cx="637955" cy="404042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44500">
            <a:lnSpc>
              <a:spcPct val="90000"/>
            </a:lnSpc>
            <a:spcBef>
              <a:spcPct val="0"/>
            </a:spcBef>
            <a:spcAft>
              <a:spcPct val="15000"/>
            </a:spcAft>
            <a:buChar char="••"/>
          </a:pPr>
          <a:r>
            <a:rPr lang="uz-Cyrl-UZ" sz="1000" kern="1200" noProof="0" dirty="0" smtClean="0"/>
            <a:t>Якуний мақсадни белгилаш</a:t>
          </a:r>
          <a:endParaRPr lang="uz-Cyrl-UZ" sz="1000" kern="1200" noProof="0" dirty="0"/>
        </a:p>
        <a:p>
          <a:pPr marL="57150" lvl="1" indent="-57150" algn="l" defTabSz="444500">
            <a:lnSpc>
              <a:spcPct val="90000"/>
            </a:lnSpc>
            <a:spcBef>
              <a:spcPct val="0"/>
            </a:spcBef>
            <a:spcAft>
              <a:spcPct val="15000"/>
            </a:spcAft>
            <a:buChar char="••"/>
          </a:pPr>
          <a:r>
            <a:rPr lang="uz-Cyrl-UZ" sz="1000" kern="1200" noProof="0" dirty="0" smtClean="0"/>
            <a:t>Оралиқ мақсадларни аниқлаш</a:t>
          </a:r>
        </a:p>
        <a:p>
          <a:pPr marL="57150" lvl="1" indent="-57150" algn="l" defTabSz="444500">
            <a:lnSpc>
              <a:spcPct val="90000"/>
            </a:lnSpc>
            <a:spcBef>
              <a:spcPct val="0"/>
            </a:spcBef>
            <a:spcAft>
              <a:spcPct val="15000"/>
            </a:spcAft>
            <a:buChar char="••"/>
          </a:pPr>
          <a:r>
            <a:rPr lang="uz-Cyrl-UZ" sz="1000" kern="1200" noProof="0" dirty="0" smtClean="0"/>
            <a:t>Мумкин бўлган хавф ва тўсиқлар рўйхати</a:t>
          </a:r>
        </a:p>
      </dsp:txBody>
      <dsp:txXfrm rot="-5400000">
        <a:off x="2436969" y="81742"/>
        <a:ext cx="4009281" cy="575671"/>
      </dsp:txXfrm>
    </dsp:sp>
    <dsp:sp modelId="{B8C06447-ECBB-4933-A742-FF14C20EEF49}">
      <dsp:nvSpPr>
        <dsp:cNvPr id="0" name=""/>
        <dsp:cNvSpPr/>
      </dsp:nvSpPr>
      <dsp:spPr>
        <a:xfrm>
          <a:off x="730" y="1159"/>
          <a:ext cx="2436239" cy="7368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ru-RU" sz="2100" b="1" kern="1200" dirty="0" smtClean="0"/>
            <a:t>Инициация</a:t>
          </a:r>
          <a:endParaRPr lang="ru-RU" sz="2100" b="1" kern="1200" dirty="0"/>
        </a:p>
      </dsp:txBody>
      <dsp:txXfrm>
        <a:off x="36699" y="37128"/>
        <a:ext cx="2364301" cy="664896"/>
      </dsp:txXfrm>
    </dsp:sp>
    <dsp:sp modelId="{16100549-BCF0-42F0-B1B0-7E49CBBA3F7B}">
      <dsp:nvSpPr>
        <dsp:cNvPr id="0" name=""/>
        <dsp:cNvSpPr/>
      </dsp:nvSpPr>
      <dsp:spPr>
        <a:xfrm rot="5400000">
          <a:off x="4089193" y="-813391"/>
          <a:ext cx="768024" cy="402005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44500">
            <a:lnSpc>
              <a:spcPct val="90000"/>
            </a:lnSpc>
            <a:spcBef>
              <a:spcPct val="0"/>
            </a:spcBef>
            <a:spcAft>
              <a:spcPct val="15000"/>
            </a:spcAft>
            <a:buChar char="••"/>
          </a:pPr>
          <a:r>
            <a:rPr lang="ru-RU" sz="1000" kern="1200" dirty="0" smtClean="0"/>
            <a:t>Лойиҳа </a:t>
          </a:r>
          <a:r>
            <a:rPr lang="uz-Cyrl-UZ" sz="1000" kern="1200" noProof="0" dirty="0" smtClean="0"/>
            <a:t>фаолиятининг таърифи</a:t>
          </a:r>
          <a:endParaRPr lang="uz-Cyrl-UZ" sz="1000" kern="1200" noProof="0" dirty="0"/>
        </a:p>
        <a:p>
          <a:pPr marL="57150" lvl="1" indent="-57150" algn="l" defTabSz="444500">
            <a:lnSpc>
              <a:spcPct val="90000"/>
            </a:lnSpc>
            <a:spcBef>
              <a:spcPct val="0"/>
            </a:spcBef>
            <a:spcAft>
              <a:spcPct val="15000"/>
            </a:spcAft>
            <a:buChar char="••"/>
          </a:pPr>
          <a:r>
            <a:rPr lang="ru-RU" sz="1000" kern="1200" dirty="0" smtClean="0"/>
            <a:t>Фаолият давомийлигини баҳолаш</a:t>
          </a:r>
          <a:endParaRPr lang="ru-RU" sz="1000" kern="1200" dirty="0"/>
        </a:p>
        <a:p>
          <a:pPr marL="57150" lvl="1" indent="-57150" algn="l" defTabSz="444500">
            <a:lnSpc>
              <a:spcPct val="90000"/>
            </a:lnSpc>
            <a:spcBef>
              <a:spcPct val="0"/>
            </a:spcBef>
            <a:spcAft>
              <a:spcPct val="15000"/>
            </a:spcAft>
            <a:buChar char="••"/>
          </a:pPr>
          <a:r>
            <a:rPr lang="ru-RU" sz="1000" kern="1200" dirty="0" smtClean="0"/>
            <a:t>Керакли ресурсларни аниқлаш</a:t>
          </a:r>
          <a:endParaRPr lang="ru-RU" sz="1000" kern="1200" dirty="0"/>
        </a:p>
        <a:p>
          <a:pPr marL="57150" lvl="1" indent="-57150" algn="l" defTabSz="444500">
            <a:lnSpc>
              <a:spcPct val="90000"/>
            </a:lnSpc>
            <a:spcBef>
              <a:spcPct val="0"/>
            </a:spcBef>
            <a:spcAft>
              <a:spcPct val="15000"/>
            </a:spcAft>
            <a:buChar char="••"/>
          </a:pPr>
          <a:r>
            <a:rPr lang="ru-RU" sz="1000" kern="1200" dirty="0" smtClean="0"/>
            <a:t>Лойиҳа тармоғини таҳлил қилиш ва қуриш</a:t>
          </a:r>
          <a:endParaRPr lang="ru-RU" sz="1000" kern="1200" dirty="0"/>
        </a:p>
        <a:p>
          <a:pPr marL="57150" lvl="1" indent="-57150" algn="l" defTabSz="444500">
            <a:lnSpc>
              <a:spcPct val="90000"/>
            </a:lnSpc>
            <a:spcBef>
              <a:spcPct val="0"/>
            </a:spcBef>
            <a:spcAft>
              <a:spcPct val="15000"/>
            </a:spcAft>
            <a:buChar char="••"/>
          </a:pPr>
          <a:r>
            <a:rPr lang="ru-RU" sz="1000" kern="1200" dirty="0" smtClean="0"/>
            <a:t>Ҳужжатлаштирилган лойиҳа режасини ишлаб чиқиш</a:t>
          </a:r>
          <a:endParaRPr lang="ru-RU" sz="1000" kern="1200" dirty="0"/>
        </a:p>
      </dsp:txBody>
      <dsp:txXfrm rot="-5400000">
        <a:off x="2463176" y="850118"/>
        <a:ext cx="3982566" cy="693040"/>
      </dsp:txXfrm>
    </dsp:sp>
    <dsp:sp modelId="{98DAE340-1C2F-42F9-91DF-88C090C4B2F5}">
      <dsp:nvSpPr>
        <dsp:cNvPr id="0" name=""/>
        <dsp:cNvSpPr/>
      </dsp:nvSpPr>
      <dsp:spPr>
        <a:xfrm>
          <a:off x="730" y="768061"/>
          <a:ext cx="2462446" cy="85715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uz-Cyrl-UZ" sz="2100" b="1" kern="1200" noProof="0" dirty="0" smtClean="0"/>
            <a:t>Режалаштириш</a:t>
          </a:r>
          <a:endParaRPr lang="uz-Cyrl-UZ" sz="2100" b="1" kern="1200" noProof="0" dirty="0"/>
        </a:p>
      </dsp:txBody>
      <dsp:txXfrm>
        <a:off x="42573" y="809904"/>
        <a:ext cx="2378760" cy="773465"/>
      </dsp:txXfrm>
    </dsp:sp>
    <dsp:sp modelId="{030A1248-33E1-494B-B4DC-1D0D7670E1A7}">
      <dsp:nvSpPr>
        <dsp:cNvPr id="0" name=""/>
        <dsp:cNvSpPr/>
      </dsp:nvSpPr>
      <dsp:spPr>
        <a:xfrm rot="5400000">
          <a:off x="4071795" y="85560"/>
          <a:ext cx="793256" cy="402816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44500">
            <a:lnSpc>
              <a:spcPct val="90000"/>
            </a:lnSpc>
            <a:spcBef>
              <a:spcPct val="0"/>
            </a:spcBef>
            <a:spcAft>
              <a:spcPct val="15000"/>
            </a:spcAft>
            <a:buChar char="••"/>
          </a:pPr>
          <a:r>
            <a:rPr lang="uz-Cyrl-UZ" sz="1000" kern="1200" noProof="0" dirty="0" smtClean="0"/>
            <a:t>Лойиҳа режасини амалга ошириш</a:t>
          </a:r>
          <a:endParaRPr lang="uz-Cyrl-UZ" sz="1000" kern="1200" noProof="0" dirty="0"/>
        </a:p>
        <a:p>
          <a:pPr marL="57150" lvl="1" indent="-57150" algn="l" defTabSz="444500">
            <a:lnSpc>
              <a:spcPct val="90000"/>
            </a:lnSpc>
            <a:spcBef>
              <a:spcPct val="0"/>
            </a:spcBef>
            <a:spcAft>
              <a:spcPct val="15000"/>
            </a:spcAft>
            <a:buChar char="••"/>
          </a:pPr>
          <a:r>
            <a:rPr lang="uz-Cyrl-UZ" sz="1000" kern="1200" noProof="0" dirty="0" smtClean="0"/>
            <a:t>Лойиҳа сифатини мунтазам равишда баҳолаш</a:t>
          </a:r>
        </a:p>
        <a:p>
          <a:pPr marL="57150" lvl="1" indent="-57150" algn="l" defTabSz="444500">
            <a:lnSpc>
              <a:spcPct val="90000"/>
            </a:lnSpc>
            <a:spcBef>
              <a:spcPct val="0"/>
            </a:spcBef>
            <a:spcAft>
              <a:spcPct val="15000"/>
            </a:spcAft>
            <a:buChar char="••"/>
          </a:pPr>
          <a:r>
            <a:rPr lang="uz-Cyrl-UZ" sz="1000" kern="1200" noProof="0" dirty="0" smtClean="0"/>
            <a:t>Лойиҳа жамоасини танлаш ва ташкил этиш</a:t>
          </a:r>
        </a:p>
        <a:p>
          <a:pPr marL="57150" lvl="1" indent="-57150" algn="l" defTabSz="444500">
            <a:lnSpc>
              <a:spcPct val="90000"/>
            </a:lnSpc>
            <a:spcBef>
              <a:spcPct val="0"/>
            </a:spcBef>
            <a:spcAft>
              <a:spcPct val="15000"/>
            </a:spcAft>
            <a:buChar char="••"/>
          </a:pPr>
          <a:r>
            <a:rPr lang="uz-Cyrl-UZ" sz="1000" kern="1200" noProof="0" dirty="0" smtClean="0"/>
            <a:t>Керакли маълумотларни тарқатиш</a:t>
          </a:r>
        </a:p>
        <a:p>
          <a:pPr marL="57150" lvl="1" indent="-57150" algn="l" defTabSz="444500">
            <a:lnSpc>
              <a:spcPct val="90000"/>
            </a:lnSpc>
            <a:spcBef>
              <a:spcPct val="0"/>
            </a:spcBef>
            <a:spcAft>
              <a:spcPct val="15000"/>
            </a:spcAft>
            <a:buChar char="••"/>
          </a:pPr>
          <a:r>
            <a:rPr lang="uz-Cyrl-UZ" sz="1000" kern="1200" noProof="0" dirty="0" smtClean="0"/>
            <a:t>Ишни режалаштириш ва ҳужжатлаштириш</a:t>
          </a:r>
        </a:p>
      </dsp:txBody>
      <dsp:txXfrm rot="-5400000">
        <a:off x="2454342" y="1741737"/>
        <a:ext cx="3989439" cy="715808"/>
      </dsp:txXfrm>
    </dsp:sp>
    <dsp:sp modelId="{03F9EDBD-8B6C-49A5-80EF-AE4555E6F3A3}">
      <dsp:nvSpPr>
        <dsp:cNvPr id="0" name=""/>
        <dsp:cNvSpPr/>
      </dsp:nvSpPr>
      <dsp:spPr>
        <a:xfrm>
          <a:off x="730" y="1655280"/>
          <a:ext cx="2453612" cy="88872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uz-Cyrl-UZ" sz="2100" b="1" kern="1200" noProof="0" dirty="0" smtClean="0"/>
            <a:t>Амалга ошириш</a:t>
          </a:r>
          <a:endParaRPr lang="uz-Cyrl-UZ" sz="2100" b="1" kern="1200" noProof="0" dirty="0"/>
        </a:p>
      </dsp:txBody>
      <dsp:txXfrm>
        <a:off x="44114" y="1698664"/>
        <a:ext cx="2366844" cy="801954"/>
      </dsp:txXfrm>
    </dsp:sp>
    <dsp:sp modelId="{837A5D1D-6537-435E-BC9D-23200362AD22}">
      <dsp:nvSpPr>
        <dsp:cNvPr id="0" name=""/>
        <dsp:cNvSpPr/>
      </dsp:nvSpPr>
      <dsp:spPr>
        <a:xfrm rot="5400000">
          <a:off x="4089159" y="965682"/>
          <a:ext cx="779589" cy="400384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44500">
            <a:lnSpc>
              <a:spcPct val="90000"/>
            </a:lnSpc>
            <a:spcBef>
              <a:spcPct val="0"/>
            </a:spcBef>
            <a:spcAft>
              <a:spcPct val="15000"/>
            </a:spcAft>
            <a:buChar char="••"/>
          </a:pPr>
          <a:r>
            <a:rPr lang="uz-Cyrl-UZ" sz="1000" kern="1200" noProof="0" dirty="0" smtClean="0"/>
            <a:t>Хажмни ўзгаришини бошқариш</a:t>
          </a:r>
          <a:endParaRPr lang="uz-Cyrl-UZ" sz="1000" kern="1200" noProof="0" dirty="0"/>
        </a:p>
        <a:p>
          <a:pPr marL="57150" lvl="1" indent="-57150" algn="l" defTabSz="444500">
            <a:lnSpc>
              <a:spcPct val="90000"/>
            </a:lnSpc>
            <a:spcBef>
              <a:spcPct val="0"/>
            </a:spcBef>
            <a:spcAft>
              <a:spcPct val="15000"/>
            </a:spcAft>
            <a:buChar char="••"/>
          </a:pPr>
          <a:r>
            <a:rPr lang="uz-Cyrl-UZ" sz="1000" kern="1200" noProof="0" dirty="0" smtClean="0"/>
            <a:t>Харажатларни назорат қилиш</a:t>
          </a:r>
          <a:endParaRPr lang="uz-Cyrl-UZ" sz="1000" kern="1200" noProof="0" dirty="0"/>
        </a:p>
        <a:p>
          <a:pPr marL="57150" lvl="1" indent="-57150" algn="l" defTabSz="444500">
            <a:lnSpc>
              <a:spcPct val="90000"/>
            </a:lnSpc>
            <a:spcBef>
              <a:spcPct val="0"/>
            </a:spcBef>
            <a:spcAft>
              <a:spcPct val="15000"/>
            </a:spcAft>
            <a:buChar char="••"/>
          </a:pPr>
          <a:r>
            <a:rPr lang="uz-Cyrl-UZ" sz="1000" kern="1200" noProof="0" dirty="0" smtClean="0"/>
            <a:t>Сифат назорати</a:t>
          </a:r>
          <a:endParaRPr lang="uz-Cyrl-UZ" sz="1000" kern="1200" noProof="0" dirty="0"/>
        </a:p>
        <a:p>
          <a:pPr marL="57150" lvl="1" indent="-57150" algn="l" defTabSz="444500">
            <a:lnSpc>
              <a:spcPct val="90000"/>
            </a:lnSpc>
            <a:spcBef>
              <a:spcPct val="0"/>
            </a:spcBef>
            <a:spcAft>
              <a:spcPct val="15000"/>
            </a:spcAft>
            <a:buChar char="••"/>
          </a:pPr>
          <a:r>
            <a:rPr lang="uz-Cyrl-UZ" sz="1000" kern="1200" noProof="0" dirty="0" smtClean="0"/>
            <a:t>Ишнинг бориши ҳақида ҳисобот тизимини яратиш</a:t>
          </a:r>
          <a:endParaRPr lang="uz-Cyrl-UZ" sz="1000" kern="1200" noProof="0" dirty="0"/>
        </a:p>
        <a:p>
          <a:pPr marL="57150" lvl="1" indent="-57150" algn="l" defTabSz="444500">
            <a:lnSpc>
              <a:spcPct val="90000"/>
            </a:lnSpc>
            <a:spcBef>
              <a:spcPct val="0"/>
            </a:spcBef>
            <a:spcAft>
              <a:spcPct val="15000"/>
            </a:spcAft>
            <a:buChar char="••"/>
          </a:pPr>
          <a:r>
            <a:rPr lang="uz-Cyrl-UZ" sz="1000" kern="1200" noProof="0" dirty="0" smtClean="0"/>
            <a:t>Лойиҳа режасини қайта кўриб чиқиш</a:t>
          </a:r>
          <a:endParaRPr lang="uz-Cyrl-UZ" sz="1000" kern="1200" noProof="0" dirty="0"/>
        </a:p>
      </dsp:txBody>
      <dsp:txXfrm rot="-5400000">
        <a:off x="2477030" y="2615867"/>
        <a:ext cx="3965792" cy="703477"/>
      </dsp:txXfrm>
    </dsp:sp>
    <dsp:sp modelId="{F6958A8E-1EE6-490B-95F8-D34197BDD221}">
      <dsp:nvSpPr>
        <dsp:cNvPr id="0" name=""/>
        <dsp:cNvSpPr/>
      </dsp:nvSpPr>
      <dsp:spPr>
        <a:xfrm>
          <a:off x="730" y="2574070"/>
          <a:ext cx="2476300" cy="78707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uz-Cyrl-UZ" sz="2100" b="1" kern="1200" dirty="0" smtClean="0"/>
            <a:t>Мониторинг ва назорат</a:t>
          </a:r>
          <a:endParaRPr lang="ru-RU" sz="2100" b="1" kern="1200" dirty="0"/>
        </a:p>
      </dsp:txBody>
      <dsp:txXfrm>
        <a:off x="39152" y="2612492"/>
        <a:ext cx="2399456" cy="710227"/>
      </dsp:txXfrm>
    </dsp:sp>
    <dsp:sp modelId="{CFE2E526-4085-4E68-B0DD-D59A7F05D282}">
      <dsp:nvSpPr>
        <dsp:cNvPr id="0" name=""/>
        <dsp:cNvSpPr/>
      </dsp:nvSpPr>
      <dsp:spPr>
        <a:xfrm rot="5400000">
          <a:off x="4136460" y="1714545"/>
          <a:ext cx="657674" cy="403221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44500">
            <a:lnSpc>
              <a:spcPct val="90000"/>
            </a:lnSpc>
            <a:spcBef>
              <a:spcPct val="0"/>
            </a:spcBef>
            <a:spcAft>
              <a:spcPct val="15000"/>
            </a:spcAft>
            <a:buChar char="••"/>
          </a:pPr>
          <a:r>
            <a:rPr lang="uz-Cyrl-UZ" sz="1000" kern="1200" noProof="0" dirty="0" smtClean="0"/>
            <a:t>Мижоз розилигини олиш</a:t>
          </a:r>
          <a:endParaRPr lang="uz-Cyrl-UZ" sz="1000" kern="1200" noProof="0" dirty="0"/>
        </a:p>
        <a:p>
          <a:pPr marL="57150" lvl="1" indent="-57150" algn="l" defTabSz="444500">
            <a:lnSpc>
              <a:spcPct val="90000"/>
            </a:lnSpc>
            <a:spcBef>
              <a:spcPct val="0"/>
            </a:spcBef>
            <a:spcAft>
              <a:spcPct val="15000"/>
            </a:spcAft>
            <a:buChar char="••"/>
          </a:pPr>
          <a:r>
            <a:rPr lang="uz-Cyrl-UZ" sz="1000" kern="1200" noProof="0" dirty="0" smtClean="0"/>
            <a:t>Шартномани ёпиш</a:t>
          </a:r>
          <a:endParaRPr lang="uz-Cyrl-UZ" sz="1000" kern="1200" noProof="0" dirty="0"/>
        </a:p>
        <a:p>
          <a:pPr marL="57150" lvl="1" indent="-57150" algn="l" defTabSz="444500">
            <a:lnSpc>
              <a:spcPct val="90000"/>
            </a:lnSpc>
            <a:spcBef>
              <a:spcPct val="0"/>
            </a:spcBef>
            <a:spcAft>
              <a:spcPct val="15000"/>
            </a:spcAft>
            <a:buChar char="••"/>
          </a:pPr>
          <a:r>
            <a:rPr lang="uz-Cyrl-UZ" sz="1000" kern="1200" noProof="0" dirty="0" smtClean="0"/>
            <a:t>Якуний ҳисоботни чиқариш</a:t>
          </a:r>
          <a:endParaRPr lang="uz-Cyrl-UZ" sz="1000" kern="1200" noProof="0" dirty="0"/>
        </a:p>
        <a:p>
          <a:pPr marL="57150" lvl="1" indent="-57150" algn="l" defTabSz="444500">
            <a:lnSpc>
              <a:spcPct val="90000"/>
            </a:lnSpc>
            <a:spcBef>
              <a:spcPct val="0"/>
            </a:spcBef>
            <a:spcAft>
              <a:spcPct val="15000"/>
            </a:spcAft>
            <a:buChar char="••"/>
          </a:pPr>
          <a:r>
            <a:rPr lang="uz-Cyrl-UZ" sz="1000" kern="1200" noProof="0" dirty="0" smtClean="0"/>
            <a:t>Келажакдаги лойиҳалар учун тавсия ва сабоқлар</a:t>
          </a:r>
          <a:endParaRPr lang="uz-Cyrl-UZ" sz="1000" kern="1200" noProof="0" dirty="0"/>
        </a:p>
      </dsp:txBody>
      <dsp:txXfrm rot="-5400000">
        <a:off x="2449190" y="3433921"/>
        <a:ext cx="4000110" cy="593464"/>
      </dsp:txXfrm>
    </dsp:sp>
    <dsp:sp modelId="{4ADAAC82-F2C0-44BA-95E0-EDCAB7881809}">
      <dsp:nvSpPr>
        <dsp:cNvPr id="0" name=""/>
        <dsp:cNvSpPr/>
      </dsp:nvSpPr>
      <dsp:spPr>
        <a:xfrm>
          <a:off x="730" y="3391209"/>
          <a:ext cx="2448459" cy="6788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uz-Cyrl-UZ" sz="2100" b="1" kern="1200" dirty="0" smtClean="0"/>
            <a:t>Якунлаш</a:t>
          </a:r>
          <a:endParaRPr lang="ru-RU" sz="2100" b="1" kern="1200" dirty="0"/>
        </a:p>
      </dsp:txBody>
      <dsp:txXfrm>
        <a:off x="33871" y="3424350"/>
        <a:ext cx="2382177" cy="61260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15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15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0993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24734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15836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62833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33978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317547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99262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123385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368250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099290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633077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079448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857574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661314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57154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583461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998329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29762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84061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417926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274399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36531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601460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7733975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151350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806198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6130123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605370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521008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378265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289749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887421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023022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798804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2701528"/>
            <a:ext cx="6858000" cy="1241822"/>
          </a:xfrm>
        </p:spPr>
        <p:txBody>
          <a:bodyPr/>
          <a:lstStyle>
            <a:lvl1pPr marL="0" indent="0" algn="ctr">
              <a:buNone/>
              <a:defRPr sz="1800"/>
            </a:lvl1pPr>
            <a:lvl2pPr marL="342794" indent="0" algn="ctr">
              <a:buNone/>
              <a:defRPr sz="1500"/>
            </a:lvl2pPr>
            <a:lvl3pPr marL="685596" indent="0" algn="ctr">
              <a:buNone/>
              <a:defRPr sz="1425"/>
            </a:lvl3pPr>
            <a:lvl4pPr marL="1028394" indent="0" algn="ctr">
              <a:buNone/>
              <a:defRPr sz="1200"/>
            </a:lvl4pPr>
            <a:lvl5pPr marL="1371192" indent="0" algn="ctr">
              <a:buNone/>
              <a:defRPr sz="1200"/>
            </a:lvl5pPr>
            <a:lvl6pPr marL="1713995" indent="0" algn="ctr">
              <a:buNone/>
              <a:defRPr sz="1200"/>
            </a:lvl6pPr>
            <a:lvl7pPr marL="2056787" indent="0" algn="ctr">
              <a:buNone/>
              <a:defRPr sz="1200"/>
            </a:lvl7pPr>
            <a:lvl8pPr marL="2399580" indent="0" algn="ctr">
              <a:buNone/>
              <a:defRPr sz="1200"/>
            </a:lvl8pPr>
            <a:lvl9pPr marL="2742374"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pPr defTabSz="685596">
              <a:buClrTx/>
              <a:defRPr/>
            </a:pPr>
            <a:fld id="{D76B83FC-9E2A-4602-9D6B-7CB7A5D46DDC}"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130335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12CB95-194F-4112-B6D9-ED045BE6087A}"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73141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282316"/>
            <a:ext cx="7886700" cy="2139553"/>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794" indent="0">
              <a:buNone/>
              <a:defRPr sz="1500">
                <a:solidFill>
                  <a:schemeClr val="tx1">
                    <a:tint val="75000"/>
                  </a:schemeClr>
                </a:solidFill>
              </a:defRPr>
            </a:lvl2pPr>
            <a:lvl3pPr marL="685596" indent="0">
              <a:buNone/>
              <a:defRPr sz="1425">
                <a:solidFill>
                  <a:schemeClr val="tx1">
                    <a:tint val="75000"/>
                  </a:schemeClr>
                </a:solidFill>
              </a:defRPr>
            </a:lvl3pPr>
            <a:lvl4pPr marL="1028394" indent="0">
              <a:buNone/>
              <a:defRPr sz="1200">
                <a:solidFill>
                  <a:schemeClr val="tx1">
                    <a:tint val="75000"/>
                  </a:schemeClr>
                </a:solidFill>
              </a:defRPr>
            </a:lvl4pPr>
            <a:lvl5pPr marL="1371192" indent="0">
              <a:buNone/>
              <a:defRPr sz="1200">
                <a:solidFill>
                  <a:schemeClr val="tx1">
                    <a:tint val="75000"/>
                  </a:schemeClr>
                </a:solidFill>
              </a:defRPr>
            </a:lvl5pPr>
            <a:lvl6pPr marL="1713995" indent="0">
              <a:buNone/>
              <a:defRPr sz="1200">
                <a:solidFill>
                  <a:schemeClr val="tx1">
                    <a:tint val="75000"/>
                  </a:schemeClr>
                </a:solidFill>
              </a:defRPr>
            </a:lvl6pPr>
            <a:lvl7pPr marL="2056787" indent="0">
              <a:buNone/>
              <a:defRPr sz="1200">
                <a:solidFill>
                  <a:schemeClr val="tx1">
                    <a:tint val="75000"/>
                  </a:schemeClr>
                </a:solidFill>
              </a:defRPr>
            </a:lvl7pPr>
            <a:lvl8pPr marL="2399580" indent="0">
              <a:buNone/>
              <a:defRPr sz="1200">
                <a:solidFill>
                  <a:schemeClr val="tx1">
                    <a:tint val="75000"/>
                  </a:schemeClr>
                </a:solidFill>
              </a:defRPr>
            </a:lvl8pPr>
            <a:lvl9pPr marL="2742374"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596">
              <a:buClrTx/>
              <a:defRPr/>
            </a:pPr>
            <a:fld id="{8D1A93ED-4931-41B4-8CA2-C0E60E6700FE}"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7029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596">
              <a:buClrTx/>
              <a:defRPr/>
            </a:pPr>
            <a:fld id="{9145D4B7-F9E5-46A3-B370-D65D36B452E3}"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7489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273844"/>
            <a:ext cx="7886700" cy="994172"/>
          </a:xfrm>
        </p:spPr>
        <p:txBody>
          <a:bodyPr/>
          <a:lstStyle/>
          <a:p>
            <a:r>
              <a:rPr lang="ru-RU"/>
              <a:t>Образец заголовка</a:t>
            </a:r>
          </a:p>
        </p:txBody>
      </p:sp>
      <p:sp>
        <p:nvSpPr>
          <p:cNvPr id="3" name="Текст 2"/>
          <p:cNvSpPr>
            <a:spLocks noGrp="1"/>
          </p:cNvSpPr>
          <p:nvPr>
            <p:ph type="body" idx="1"/>
          </p:nvPr>
        </p:nvSpPr>
        <p:spPr>
          <a:xfrm>
            <a:off x="629842" y="1260872"/>
            <a:ext cx="3868340"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4" name="Объект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2" y="1260872"/>
            <a:ext cx="3887391"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6" name="Объект 5"/>
          <p:cNvSpPr>
            <a:spLocks noGrp="1"/>
          </p:cNvSpPr>
          <p:nvPr>
            <p:ph sz="quarter" idx="4"/>
          </p:nvPr>
        </p:nvSpPr>
        <p:spPr>
          <a:xfrm>
            <a:off x="4629152"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596">
              <a:buClrTx/>
              <a:defRPr/>
            </a:pPr>
            <a:fld id="{9E70F072-1C49-4671-8574-97D058EEB46A}"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8" name="Нижний колонтитул 7"/>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9" name="Номер слайда 8"/>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03005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596">
              <a:buClrTx/>
              <a:defRPr/>
            </a:pPr>
            <a:fld id="{8EEB9A1F-F8D8-4877-B719-EDF6A378381F}"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4" name="Нижний колонтитул 3"/>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5" name="Номер слайда 4"/>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821583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596">
              <a:buClrTx/>
              <a:defRPr/>
            </a:pPr>
            <a:fld id="{57441E83-8987-45BD-9C74-0B6A88B2A24A}"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3" name="Нижний колонтитул 2"/>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4" name="Номер слайда 3"/>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152301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74058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06F14954-94D0-4144-9BEE-C3F51F7F0E6C}"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609469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740581"/>
            <a:ext cx="4629150" cy="3655219"/>
          </a:xfrm>
        </p:spPr>
        <p:txBody>
          <a:bodyPr/>
          <a:lstStyle>
            <a:lvl1pPr marL="0" indent="0">
              <a:buNone/>
              <a:defRPr sz="2400"/>
            </a:lvl1pPr>
            <a:lvl2pPr marL="342794" indent="0">
              <a:buNone/>
              <a:defRPr sz="2100"/>
            </a:lvl2pPr>
            <a:lvl3pPr marL="685596" indent="0">
              <a:buNone/>
              <a:defRPr sz="1800"/>
            </a:lvl3pPr>
            <a:lvl4pPr marL="1028394" indent="0">
              <a:buNone/>
              <a:defRPr sz="1500"/>
            </a:lvl4pPr>
            <a:lvl5pPr marL="1371192" indent="0">
              <a:buNone/>
              <a:defRPr sz="1500"/>
            </a:lvl5pPr>
            <a:lvl6pPr marL="1713995" indent="0">
              <a:buNone/>
              <a:defRPr sz="1500"/>
            </a:lvl6pPr>
            <a:lvl7pPr marL="2056787" indent="0">
              <a:buNone/>
              <a:defRPr sz="1500"/>
            </a:lvl7pPr>
            <a:lvl8pPr marL="2399580" indent="0">
              <a:buNone/>
              <a:defRPr sz="1500"/>
            </a:lvl8pPr>
            <a:lvl9pPr marL="2742374" indent="0">
              <a:buNone/>
              <a:defRPr sz="1500"/>
            </a:lvl9pPr>
          </a:lstStyle>
          <a:p>
            <a:endParaRPr lang="ru-RU"/>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A792FA2C-4212-4E73-BF7F-DA9B524372F7}"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548823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AD52D4C0-7BB9-4972-B456-6091936A072D}"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273633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273856"/>
            <a:ext cx="1971675" cy="435887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652" y="273856"/>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8EE6BC-3CC5-4CEA-8860-0CC700BC525D}"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677032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9144000" cy="5143500"/>
          </a:xfrm>
          <a:prstGeom prst="rect">
            <a:avLst/>
          </a:prstGeom>
          <a:solidFill>
            <a:schemeClr val="bg1">
              <a:lumMod val="95000"/>
            </a:schemeClr>
          </a:solidFill>
          <a:effectLst/>
        </p:spPr>
        <p:txBody>
          <a:bodyPr>
            <a:normAutofit/>
          </a:bodyPr>
          <a:lstStyle>
            <a:lvl1pPr marL="0" indent="0">
              <a:buNone/>
              <a:defRPr sz="900" b="0" i="0">
                <a:ln>
                  <a:noFill/>
                </a:ln>
                <a:solidFill>
                  <a:schemeClr val="tx2"/>
                </a:solidFill>
                <a:latin typeface="Roboto Regular" charset="0"/>
                <a:ea typeface="Roboto Regular" charset="0"/>
                <a:cs typeface="Roboto Regular" charset="0"/>
              </a:defRPr>
            </a:lvl1pPr>
          </a:lstStyle>
          <a:p>
            <a:endParaRPr lang="en-US" dirty="0"/>
          </a:p>
        </p:txBody>
      </p:sp>
    </p:spTree>
    <p:extLst>
      <p:ext uri="{BB962C8B-B14F-4D97-AF65-F5344CB8AC3E}">
        <p14:creationId xmlns:p14="http://schemas.microsoft.com/office/powerpoint/2010/main" val="2911652510"/>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cSld name="Title">
    <p:bg>
      <p:bgPr>
        <a:gradFill>
          <a:gsLst>
            <a:gs pos="0">
              <a:schemeClr val="accent2"/>
            </a:gs>
            <a:gs pos="100000">
              <a:schemeClr val="accent1"/>
            </a:gs>
          </a:gsLst>
          <a:path path="circle">
            <a:fillToRect l="100000" t="100000"/>
          </a:path>
          <a:tileRect r="-100000" b="-100000"/>
        </a:gra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3078602" y="0"/>
            <a:ext cx="6065389" cy="5143642"/>
            <a:chOff x="2052402" y="0"/>
            <a:chExt cx="6065389" cy="5143642"/>
          </a:xfrm>
        </p:grpSpPr>
        <p:sp>
          <p:nvSpPr>
            <p:cNvPr id="11" name="Google Shape;11;p2"/>
            <p:cNvSpPr/>
            <p:nvPr/>
          </p:nvSpPr>
          <p:spPr>
            <a:xfrm>
              <a:off x="2052402" y="0"/>
              <a:ext cx="6065388" cy="5143500"/>
            </a:xfrm>
            <a:custGeom>
              <a:avLst/>
              <a:gdLst/>
              <a:ahLst/>
              <a:cxnLst/>
              <a:rect l="l" t="t" r="r" b="b"/>
              <a:pathLst>
                <a:path w="8087184" h="6858000" extrusionOk="0">
                  <a:moveTo>
                    <a:pt x="7505580" y="6858000"/>
                  </a:moveTo>
                  <a:lnTo>
                    <a:pt x="7696738" y="6858000"/>
                  </a:lnTo>
                  <a:cubicBezTo>
                    <a:pt x="7718274" y="6613807"/>
                    <a:pt x="7866550" y="6398978"/>
                    <a:pt x="8087184" y="6292327"/>
                  </a:cubicBezTo>
                  <a:lnTo>
                    <a:pt x="8087184" y="6085824"/>
                  </a:lnTo>
                  <a:cubicBezTo>
                    <a:pt x="7757916" y="6205690"/>
                    <a:pt x="7529976" y="6508299"/>
                    <a:pt x="7505580" y="6858000"/>
                  </a:cubicBezTo>
                  <a:close/>
                  <a:moveTo>
                    <a:pt x="7109988" y="6858000"/>
                  </a:moveTo>
                  <a:lnTo>
                    <a:pt x="7300574" y="6858000"/>
                  </a:lnTo>
                  <a:cubicBezTo>
                    <a:pt x="7326176" y="6394974"/>
                    <a:pt x="7641722" y="5998774"/>
                    <a:pt x="8087184" y="5870486"/>
                  </a:cubicBezTo>
                  <a:lnTo>
                    <a:pt x="8087184" y="5673454"/>
                  </a:lnTo>
                  <a:cubicBezTo>
                    <a:pt x="7534740" y="5807487"/>
                    <a:pt x="7136797" y="6289898"/>
                    <a:pt x="7109988" y="6858000"/>
                  </a:cubicBezTo>
                  <a:close/>
                  <a:moveTo>
                    <a:pt x="6319630" y="6858000"/>
                  </a:moveTo>
                  <a:lnTo>
                    <a:pt x="6510215" y="6858000"/>
                  </a:lnTo>
                  <a:cubicBezTo>
                    <a:pt x="6538485" y="5958928"/>
                    <a:pt x="7199691" y="5205998"/>
                    <a:pt x="8087184" y="5062145"/>
                  </a:cubicBezTo>
                  <a:lnTo>
                    <a:pt x="8087184" y="4869180"/>
                  </a:lnTo>
                  <a:cubicBezTo>
                    <a:pt x="7093725" y="5015188"/>
                    <a:pt x="6348402" y="5853783"/>
                    <a:pt x="6319630" y="6858000"/>
                  </a:cubicBezTo>
                  <a:close/>
                  <a:moveTo>
                    <a:pt x="6714777" y="6858000"/>
                  </a:moveTo>
                  <a:lnTo>
                    <a:pt x="6905363" y="6858000"/>
                  </a:lnTo>
                  <a:cubicBezTo>
                    <a:pt x="6932680" y="6177012"/>
                    <a:pt x="7419944" y="5602103"/>
                    <a:pt x="8086993" y="5463773"/>
                  </a:cubicBezTo>
                  <a:lnTo>
                    <a:pt x="8086993" y="5269538"/>
                  </a:lnTo>
                  <a:cubicBezTo>
                    <a:pt x="7313661" y="5411166"/>
                    <a:pt x="6742920" y="6071943"/>
                    <a:pt x="6714968" y="6858000"/>
                  </a:cubicBezTo>
                  <a:close/>
                  <a:moveTo>
                    <a:pt x="7902253" y="6858000"/>
                  </a:moveTo>
                  <a:lnTo>
                    <a:pt x="8087184" y="6858000"/>
                  </a:lnTo>
                  <a:lnTo>
                    <a:pt x="8087184" y="6532261"/>
                  </a:lnTo>
                  <a:cubicBezTo>
                    <a:pt x="7984903" y="6612091"/>
                    <a:pt x="7918389" y="6729230"/>
                    <a:pt x="7902253" y="6858000"/>
                  </a:cubicBezTo>
                  <a:close/>
                  <a:moveTo>
                    <a:pt x="1916910" y="2551824"/>
                  </a:moveTo>
                  <a:cubicBezTo>
                    <a:pt x="2641015" y="1478290"/>
                    <a:pt x="3620238" y="601442"/>
                    <a:pt x="4766674" y="0"/>
                  </a:cubicBezTo>
                  <a:lnTo>
                    <a:pt x="4372797" y="0"/>
                  </a:lnTo>
                  <a:cubicBezTo>
                    <a:pt x="4217787" y="90127"/>
                    <a:pt x="4065999" y="185317"/>
                    <a:pt x="3917425" y="285570"/>
                  </a:cubicBezTo>
                  <a:cubicBezTo>
                    <a:pt x="2632356" y="1153193"/>
                    <a:pt x="1626642" y="2375366"/>
                    <a:pt x="1022365" y="3803743"/>
                  </a:cubicBezTo>
                  <a:cubicBezTo>
                    <a:pt x="613622" y="4771490"/>
                    <a:pt x="402707" y="5798792"/>
                    <a:pt x="395021" y="6858000"/>
                  </a:cubicBezTo>
                  <a:lnTo>
                    <a:pt x="585606" y="6858000"/>
                  </a:lnTo>
                  <a:cubicBezTo>
                    <a:pt x="593293" y="5824406"/>
                    <a:pt x="799126" y="4822147"/>
                    <a:pt x="1197894" y="3877980"/>
                  </a:cubicBezTo>
                  <a:cubicBezTo>
                    <a:pt x="1394236" y="3413753"/>
                    <a:pt x="1635028" y="2969629"/>
                    <a:pt x="1916910" y="2551824"/>
                  </a:cubicBezTo>
                  <a:close/>
                  <a:moveTo>
                    <a:pt x="1589421" y="2330830"/>
                  </a:moveTo>
                  <a:cubicBezTo>
                    <a:pt x="2178972" y="1457633"/>
                    <a:pt x="2930502" y="705726"/>
                    <a:pt x="3803264" y="115868"/>
                  </a:cubicBezTo>
                  <a:cubicBezTo>
                    <a:pt x="3861583" y="76504"/>
                    <a:pt x="3920429" y="37881"/>
                    <a:pt x="3979810" y="0"/>
                  </a:cubicBezTo>
                  <a:lnTo>
                    <a:pt x="3635104" y="0"/>
                  </a:lnTo>
                  <a:cubicBezTo>
                    <a:pt x="2315489" y="907938"/>
                    <a:pt x="1282730" y="2174291"/>
                    <a:pt x="658473" y="3649867"/>
                  </a:cubicBezTo>
                  <a:cubicBezTo>
                    <a:pt x="229084" y="4666364"/>
                    <a:pt x="7814" y="5745720"/>
                    <a:pt x="0" y="6858000"/>
                  </a:cubicBezTo>
                  <a:lnTo>
                    <a:pt x="190586" y="6858000"/>
                  </a:lnTo>
                  <a:cubicBezTo>
                    <a:pt x="198336" y="5771144"/>
                    <a:pt x="414587" y="4716957"/>
                    <a:pt x="833939" y="3724104"/>
                  </a:cubicBezTo>
                  <a:cubicBezTo>
                    <a:pt x="1040191" y="3236353"/>
                    <a:pt x="1293200" y="2769749"/>
                    <a:pt x="1589421" y="2330830"/>
                  </a:cubicBezTo>
                  <a:close/>
                  <a:moveTo>
                    <a:pt x="2572017" y="2993622"/>
                  </a:moveTo>
                  <a:cubicBezTo>
                    <a:pt x="3332930" y="1865656"/>
                    <a:pt x="4404701" y="982881"/>
                    <a:pt x="5657281" y="452412"/>
                  </a:cubicBezTo>
                  <a:cubicBezTo>
                    <a:pt x="6154760" y="241841"/>
                    <a:pt x="6675072" y="90013"/>
                    <a:pt x="7207695" y="0"/>
                  </a:cubicBezTo>
                  <a:lnTo>
                    <a:pt x="6359208" y="0"/>
                  </a:lnTo>
                  <a:cubicBezTo>
                    <a:pt x="4284670" y="610249"/>
                    <a:pt x="2593089" y="2119237"/>
                    <a:pt x="1750212" y="4111495"/>
                  </a:cubicBezTo>
                  <a:cubicBezTo>
                    <a:pt x="1382635" y="4981807"/>
                    <a:pt x="1192558" y="5905571"/>
                    <a:pt x="1184807" y="6858000"/>
                  </a:cubicBezTo>
                  <a:lnTo>
                    <a:pt x="1375393" y="6858000"/>
                  </a:lnTo>
                  <a:cubicBezTo>
                    <a:pt x="1383080" y="5931185"/>
                    <a:pt x="1568075" y="5032463"/>
                    <a:pt x="1925741" y="4185732"/>
                  </a:cubicBezTo>
                  <a:cubicBezTo>
                    <a:pt x="2102147" y="3768398"/>
                    <a:pt x="2318583" y="3369160"/>
                    <a:pt x="2572017" y="2993622"/>
                  </a:cubicBezTo>
                  <a:close/>
                  <a:moveTo>
                    <a:pt x="2244464" y="2772819"/>
                  </a:moveTo>
                  <a:cubicBezTo>
                    <a:pt x="3048163" y="1581236"/>
                    <a:pt x="4180312" y="648682"/>
                    <a:pt x="5503478" y="88347"/>
                  </a:cubicBezTo>
                  <a:cubicBezTo>
                    <a:pt x="5576110" y="57669"/>
                    <a:pt x="5649085" y="28220"/>
                    <a:pt x="5722398" y="0"/>
                  </a:cubicBezTo>
                  <a:lnTo>
                    <a:pt x="5231195" y="0"/>
                  </a:lnTo>
                  <a:cubicBezTo>
                    <a:pt x="3500048" y="791829"/>
                    <a:pt x="2128257" y="2203840"/>
                    <a:pt x="1386320" y="3957619"/>
                  </a:cubicBezTo>
                  <a:cubicBezTo>
                    <a:pt x="998097" y="4876680"/>
                    <a:pt x="797664" y="5852181"/>
                    <a:pt x="789914" y="6858000"/>
                  </a:cubicBezTo>
                  <a:lnTo>
                    <a:pt x="980500" y="6858000"/>
                  </a:lnTo>
                  <a:cubicBezTo>
                    <a:pt x="988250" y="5877796"/>
                    <a:pt x="1183791" y="4927273"/>
                    <a:pt x="1561849" y="4031856"/>
                  </a:cubicBezTo>
                  <a:cubicBezTo>
                    <a:pt x="1748217" y="3591107"/>
                    <a:pt x="1976824" y="3169458"/>
                    <a:pt x="2244464" y="2772819"/>
                  </a:cubicBezTo>
                  <a:close/>
                  <a:moveTo>
                    <a:pt x="6645086" y="5174199"/>
                  </a:moveTo>
                  <a:cubicBezTo>
                    <a:pt x="6196994" y="5621603"/>
                    <a:pt x="5938846" y="6224801"/>
                    <a:pt x="5924482" y="6858000"/>
                  </a:cubicBezTo>
                  <a:lnTo>
                    <a:pt x="6115068" y="6858000"/>
                  </a:lnTo>
                  <a:cubicBezTo>
                    <a:pt x="6144113" y="5740903"/>
                    <a:pt x="6980009" y="4810427"/>
                    <a:pt x="8087184" y="4662805"/>
                  </a:cubicBezTo>
                  <a:lnTo>
                    <a:pt x="8087184" y="4470476"/>
                  </a:lnTo>
                  <a:cubicBezTo>
                    <a:pt x="7541283" y="4536958"/>
                    <a:pt x="7033500" y="4784755"/>
                    <a:pt x="6645086" y="5174199"/>
                  </a:cubicBezTo>
                  <a:close/>
                  <a:moveTo>
                    <a:pt x="5248665" y="3776858"/>
                  </a:moveTo>
                  <a:cubicBezTo>
                    <a:pt x="4429655" y="4594492"/>
                    <a:pt x="3963299" y="5700524"/>
                    <a:pt x="3949506" y="6858000"/>
                  </a:cubicBezTo>
                  <a:lnTo>
                    <a:pt x="4140092" y="6858000"/>
                  </a:lnTo>
                  <a:cubicBezTo>
                    <a:pt x="4168387" y="4649426"/>
                    <a:pt x="5884840" y="2831630"/>
                    <a:pt x="8087184" y="2677862"/>
                  </a:cubicBezTo>
                  <a:lnTo>
                    <a:pt x="8087184" y="2486740"/>
                  </a:lnTo>
                  <a:cubicBezTo>
                    <a:pt x="7015966" y="2558053"/>
                    <a:pt x="6007247" y="3016624"/>
                    <a:pt x="5248983" y="3776985"/>
                  </a:cubicBezTo>
                  <a:close/>
                  <a:moveTo>
                    <a:pt x="4410660" y="2938516"/>
                  </a:moveTo>
                  <a:cubicBezTo>
                    <a:pt x="3369116" y="3978263"/>
                    <a:pt x="2777913" y="5386016"/>
                    <a:pt x="2764635" y="6858000"/>
                  </a:cubicBezTo>
                  <a:lnTo>
                    <a:pt x="2955221" y="6858000"/>
                  </a:lnTo>
                  <a:cubicBezTo>
                    <a:pt x="2982996" y="3994566"/>
                    <a:pt x="5229175" y="1645170"/>
                    <a:pt x="8087184" y="1490201"/>
                  </a:cubicBezTo>
                  <a:lnTo>
                    <a:pt x="8087184" y="1299524"/>
                  </a:lnTo>
                  <a:cubicBezTo>
                    <a:pt x="6701118" y="1371556"/>
                    <a:pt x="5391045" y="1955579"/>
                    <a:pt x="4410660" y="2938516"/>
                  </a:cubicBezTo>
                  <a:close/>
                  <a:moveTo>
                    <a:pt x="4131135" y="2658858"/>
                  </a:moveTo>
                  <a:cubicBezTo>
                    <a:pt x="3581562" y="3207390"/>
                    <a:pt x="3143742" y="3857527"/>
                    <a:pt x="2842013" y="4573123"/>
                  </a:cubicBezTo>
                  <a:cubicBezTo>
                    <a:pt x="2536123" y="5297313"/>
                    <a:pt x="2377365" y="6065676"/>
                    <a:pt x="2369615" y="6858000"/>
                  </a:cubicBezTo>
                  <a:lnTo>
                    <a:pt x="2560201" y="6858000"/>
                  </a:lnTo>
                  <a:cubicBezTo>
                    <a:pt x="2567887" y="6091353"/>
                    <a:pt x="2721563" y="5347905"/>
                    <a:pt x="3017606" y="4647360"/>
                  </a:cubicBezTo>
                  <a:cubicBezTo>
                    <a:pt x="3885813" y="2587735"/>
                    <a:pt x="5855795" y="1207104"/>
                    <a:pt x="8087184" y="1094420"/>
                  </a:cubicBezTo>
                  <a:lnTo>
                    <a:pt x="8087184" y="903743"/>
                  </a:lnTo>
                  <a:cubicBezTo>
                    <a:pt x="6596296" y="976143"/>
                    <a:pt x="5185918" y="1602077"/>
                    <a:pt x="4131643" y="2659239"/>
                  </a:cubicBezTo>
                  <a:close/>
                  <a:moveTo>
                    <a:pt x="3851609" y="2379199"/>
                  </a:moveTo>
                  <a:cubicBezTo>
                    <a:pt x="3266022" y="2963794"/>
                    <a:pt x="2799525" y="3656649"/>
                    <a:pt x="2478058" y="4419247"/>
                  </a:cubicBezTo>
                  <a:cubicBezTo>
                    <a:pt x="2151585" y="5192123"/>
                    <a:pt x="1982535" y="6012350"/>
                    <a:pt x="1974721" y="6858000"/>
                  </a:cubicBezTo>
                  <a:lnTo>
                    <a:pt x="2165307" y="6858000"/>
                  </a:lnTo>
                  <a:cubicBezTo>
                    <a:pt x="2172994" y="6038091"/>
                    <a:pt x="2337152" y="5242779"/>
                    <a:pt x="2653651" y="4493611"/>
                  </a:cubicBezTo>
                  <a:cubicBezTo>
                    <a:pt x="3583550" y="2287642"/>
                    <a:pt x="5696853" y="811831"/>
                    <a:pt x="8087184" y="699147"/>
                  </a:cubicBezTo>
                  <a:lnTo>
                    <a:pt x="8087184" y="508471"/>
                  </a:lnTo>
                  <a:cubicBezTo>
                    <a:pt x="6491347" y="580803"/>
                    <a:pt x="4980435" y="1248328"/>
                    <a:pt x="3851990" y="2379580"/>
                  </a:cubicBezTo>
                  <a:close/>
                  <a:moveTo>
                    <a:pt x="6365561" y="4894350"/>
                  </a:moveTo>
                  <a:cubicBezTo>
                    <a:pt x="5843312" y="5415945"/>
                    <a:pt x="5543596" y="6119847"/>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689995" y="3217985"/>
                  </a:moveTo>
                  <a:cubicBezTo>
                    <a:pt x="3722659" y="4183711"/>
                    <a:pt x="3173060" y="5490862"/>
                    <a:pt x="3159529" y="6858000"/>
                  </a:cubicBezTo>
                  <a:lnTo>
                    <a:pt x="3350115" y="6858000"/>
                  </a:lnTo>
                  <a:cubicBezTo>
                    <a:pt x="3378080" y="4212840"/>
                    <a:pt x="5447656" y="2040614"/>
                    <a:pt x="8087184" y="1885982"/>
                  </a:cubicBezTo>
                  <a:lnTo>
                    <a:pt x="8087184" y="1694988"/>
                  </a:lnTo>
                  <a:cubicBezTo>
                    <a:pt x="6806004" y="1766892"/>
                    <a:pt x="5596357" y="2309182"/>
                    <a:pt x="4689995" y="3217985"/>
                  </a:cubicBezTo>
                  <a:close/>
                  <a:moveTo>
                    <a:pt x="5736946" y="640864"/>
                  </a:moveTo>
                  <a:cubicBezTo>
                    <a:pt x="4104688" y="1332467"/>
                    <a:pt x="2805440" y="2632335"/>
                    <a:pt x="2114167" y="4265371"/>
                  </a:cubicBezTo>
                  <a:cubicBezTo>
                    <a:pt x="1767110" y="5086996"/>
                    <a:pt x="1587515" y="5958960"/>
                    <a:pt x="1579828" y="6858000"/>
                  </a:cubicBezTo>
                  <a:lnTo>
                    <a:pt x="1770414" y="6858000"/>
                  </a:lnTo>
                  <a:cubicBezTo>
                    <a:pt x="1778101" y="5984575"/>
                    <a:pt x="1952613" y="5137589"/>
                    <a:pt x="2289696" y="4339608"/>
                  </a:cubicBezTo>
                  <a:cubicBezTo>
                    <a:pt x="3281262" y="1987231"/>
                    <a:pt x="5537892" y="416179"/>
                    <a:pt x="8087184" y="303430"/>
                  </a:cubicBezTo>
                  <a:lnTo>
                    <a:pt x="8087184" y="112753"/>
                  </a:lnTo>
                  <a:cubicBezTo>
                    <a:pt x="7278466" y="146573"/>
                    <a:pt x="6482453" y="325450"/>
                    <a:pt x="5736946" y="640864"/>
                  </a:cubicBezTo>
                  <a:close/>
                  <a:moveTo>
                    <a:pt x="4969330" y="3497453"/>
                  </a:moveTo>
                  <a:cubicBezTo>
                    <a:pt x="4076132" y="4389101"/>
                    <a:pt x="3568132" y="5595696"/>
                    <a:pt x="3554486" y="6858000"/>
                  </a:cubicBezTo>
                  <a:lnTo>
                    <a:pt x="3745072" y="6858000"/>
                  </a:lnTo>
                  <a:cubicBezTo>
                    <a:pt x="3773202" y="4431107"/>
                    <a:pt x="5666194" y="2436046"/>
                    <a:pt x="8087184" y="2281763"/>
                  </a:cubicBezTo>
                  <a:lnTo>
                    <a:pt x="8087184" y="2091086"/>
                  </a:lnTo>
                  <a:cubicBezTo>
                    <a:pt x="6910953" y="2162571"/>
                    <a:pt x="5801707" y="2662919"/>
                    <a:pt x="4969330" y="3497453"/>
                  </a:cubicBezTo>
                  <a:close/>
                  <a:moveTo>
                    <a:pt x="6086607" y="4615263"/>
                  </a:moveTo>
                  <a:cubicBezTo>
                    <a:pt x="5490118" y="5210739"/>
                    <a:pt x="5148633" y="6015070"/>
                    <a:pt x="5134441" y="6858000"/>
                  </a:cubicBezTo>
                  <a:lnTo>
                    <a:pt x="5325027" y="6858000"/>
                  </a:lnTo>
                  <a:cubicBezTo>
                    <a:pt x="5353570" y="5304190"/>
                    <a:pt x="6541217" y="4018292"/>
                    <a:pt x="8087184" y="3867302"/>
                  </a:cubicBezTo>
                  <a:lnTo>
                    <a:pt x="8087184" y="3675799"/>
                  </a:lnTo>
                  <a:cubicBezTo>
                    <a:pt x="7330940" y="3744977"/>
                    <a:pt x="6622978" y="4077447"/>
                    <a:pt x="6086607" y="4615263"/>
                  </a:cubicBezTo>
                  <a:close/>
                  <a:moveTo>
                    <a:pt x="5807081" y="4335604"/>
                  </a:moveTo>
                  <a:cubicBezTo>
                    <a:pt x="5136353" y="5005171"/>
                    <a:pt x="4753231" y="5910147"/>
                    <a:pt x="4739230" y="6858000"/>
                  </a:cubicBezTo>
                  <a:lnTo>
                    <a:pt x="4929815" y="6858000"/>
                  </a:lnTo>
                  <a:cubicBezTo>
                    <a:pt x="4958327" y="5085840"/>
                    <a:pt x="6322177" y="3622499"/>
                    <a:pt x="8087184" y="3470313"/>
                  </a:cubicBezTo>
                  <a:lnTo>
                    <a:pt x="8087184" y="3279192"/>
                  </a:lnTo>
                  <a:cubicBezTo>
                    <a:pt x="7225928" y="3349227"/>
                    <a:pt x="6417654" y="3723799"/>
                    <a:pt x="5807335" y="4335794"/>
                  </a:cubicBezTo>
                  <a:close/>
                  <a:moveTo>
                    <a:pt x="5527556" y="4055945"/>
                  </a:moveTo>
                  <a:cubicBezTo>
                    <a:pt x="4782753" y="4799672"/>
                    <a:pt x="4358160" y="5805294"/>
                    <a:pt x="4344463" y="6858000"/>
                  </a:cubicBezTo>
                  <a:lnTo>
                    <a:pt x="4535049" y="6858000"/>
                  </a:lnTo>
                  <a:cubicBezTo>
                    <a:pt x="4563415" y="4867661"/>
                    <a:pt x="6103486" y="3227074"/>
                    <a:pt x="8087184" y="3074024"/>
                  </a:cubicBezTo>
                  <a:lnTo>
                    <a:pt x="8087184" y="2882775"/>
                  </a:lnTo>
                  <a:cubicBezTo>
                    <a:pt x="7120852" y="2953516"/>
                    <a:pt x="6212355" y="3370126"/>
                    <a:pt x="5528000" y="4056326"/>
                  </a:cubicBezTo>
                  <a:close/>
                </a:path>
              </a:pathLst>
            </a:custGeom>
            <a:gradFill>
              <a:gsLst>
                <a:gs pos="0">
                  <a:srgbClr val="00D0FF">
                    <a:alpha val="11764"/>
                    <a:alpha val="11730"/>
                  </a:srgbClr>
                </a:gs>
                <a:gs pos="100000">
                  <a:srgbClr val="00D0FF">
                    <a:alpha val="0"/>
                    <a:alpha val="11730"/>
                  </a:srgbClr>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2" name="Google Shape;12;p2"/>
            <p:cNvSpPr/>
            <p:nvPr/>
          </p:nvSpPr>
          <p:spPr>
            <a:xfrm>
              <a:off x="2052402" y="0"/>
              <a:ext cx="6065388" cy="5143642"/>
            </a:xfrm>
            <a:custGeom>
              <a:avLst/>
              <a:gdLst/>
              <a:ahLst/>
              <a:cxnLst/>
              <a:rect l="l" t="t" r="r" b="b"/>
              <a:pathLst>
                <a:path w="8087184" h="6858190" extrusionOk="0">
                  <a:moveTo>
                    <a:pt x="6366259" y="1870219"/>
                  </a:moveTo>
                  <a:cubicBezTo>
                    <a:pt x="6414478" y="1849137"/>
                    <a:pt x="6436522" y="1792932"/>
                    <a:pt x="6415430" y="1744684"/>
                  </a:cubicBezTo>
                  <a:cubicBezTo>
                    <a:pt x="6395292" y="1698629"/>
                    <a:pt x="6342913" y="1676110"/>
                    <a:pt x="6295679" y="1693208"/>
                  </a:cubicBezTo>
                  <a:cubicBezTo>
                    <a:pt x="4468935" y="2426156"/>
                    <a:pt x="3157737" y="4060756"/>
                    <a:pt x="2838011" y="6003706"/>
                  </a:cubicBezTo>
                  <a:cubicBezTo>
                    <a:pt x="2829536" y="6055671"/>
                    <a:pt x="2864769" y="6104675"/>
                    <a:pt x="2916716" y="6113154"/>
                  </a:cubicBezTo>
                  <a:cubicBezTo>
                    <a:pt x="2916716" y="6113154"/>
                    <a:pt x="2916723" y="6113154"/>
                    <a:pt x="2916723" y="6113154"/>
                  </a:cubicBezTo>
                  <a:cubicBezTo>
                    <a:pt x="2921824" y="6114012"/>
                    <a:pt x="2926989" y="6114438"/>
                    <a:pt x="2932160" y="6114425"/>
                  </a:cubicBezTo>
                  <a:cubicBezTo>
                    <a:pt x="2978841" y="6114381"/>
                    <a:pt x="3018616" y="6080504"/>
                    <a:pt x="3026119" y="6034405"/>
                  </a:cubicBezTo>
                  <a:cubicBezTo>
                    <a:pt x="3335065" y="4157486"/>
                    <a:pt x="4601646" y="2578418"/>
                    <a:pt x="6366259" y="1870219"/>
                  </a:cubicBezTo>
                  <a:close/>
                  <a:moveTo>
                    <a:pt x="2680460" y="5322927"/>
                  </a:moveTo>
                  <a:cubicBezTo>
                    <a:pt x="2629555" y="5309637"/>
                    <a:pt x="2577512" y="5340139"/>
                    <a:pt x="2564203" y="5391062"/>
                  </a:cubicBezTo>
                  <a:cubicBezTo>
                    <a:pt x="2439623" y="5870239"/>
                    <a:pt x="2374272" y="6362877"/>
                    <a:pt x="2369615" y="6858000"/>
                  </a:cubicBezTo>
                  <a:lnTo>
                    <a:pt x="2560201" y="6858000"/>
                  </a:lnTo>
                  <a:cubicBezTo>
                    <a:pt x="2564794" y="6379148"/>
                    <a:pt x="2628055" y="5902679"/>
                    <a:pt x="2748563" y="5439240"/>
                  </a:cubicBezTo>
                  <a:cubicBezTo>
                    <a:pt x="2761847" y="5388310"/>
                    <a:pt x="2731365" y="5336243"/>
                    <a:pt x="2680460" y="5322927"/>
                  </a:cubicBezTo>
                  <a:close/>
                  <a:moveTo>
                    <a:pt x="2239000" y="4214715"/>
                  </a:moveTo>
                  <a:cubicBezTo>
                    <a:pt x="2190503" y="4194261"/>
                    <a:pt x="2134617" y="4217016"/>
                    <a:pt x="2114179" y="4265537"/>
                  </a:cubicBezTo>
                  <a:cubicBezTo>
                    <a:pt x="2114173" y="4265543"/>
                    <a:pt x="2114173" y="4265556"/>
                    <a:pt x="2114167" y="4265562"/>
                  </a:cubicBezTo>
                  <a:cubicBezTo>
                    <a:pt x="1767110" y="5087187"/>
                    <a:pt x="1587515" y="5959151"/>
                    <a:pt x="1579828" y="6858191"/>
                  </a:cubicBezTo>
                  <a:lnTo>
                    <a:pt x="1770414" y="6858191"/>
                  </a:lnTo>
                  <a:cubicBezTo>
                    <a:pt x="1778101" y="5984765"/>
                    <a:pt x="1952613" y="5137780"/>
                    <a:pt x="2289696" y="4339799"/>
                  </a:cubicBezTo>
                  <a:cubicBezTo>
                    <a:pt x="2310254" y="4291329"/>
                    <a:pt x="2287638" y="4235359"/>
                    <a:pt x="2239191" y="4214797"/>
                  </a:cubicBezTo>
                  <a:cubicBezTo>
                    <a:pt x="2239127" y="4214766"/>
                    <a:pt x="2239064" y="4214740"/>
                    <a:pt x="2239000" y="4214715"/>
                  </a:cubicBezTo>
                  <a:close/>
                  <a:moveTo>
                    <a:pt x="2087612" y="6428088"/>
                  </a:moveTo>
                  <a:cubicBezTo>
                    <a:pt x="2035093" y="6424847"/>
                    <a:pt x="1989898" y="6464825"/>
                    <a:pt x="1986665" y="6517389"/>
                  </a:cubicBezTo>
                  <a:cubicBezTo>
                    <a:pt x="1979740" y="6630078"/>
                    <a:pt x="1975738" y="6744357"/>
                    <a:pt x="1974658" y="6858000"/>
                  </a:cubicBezTo>
                  <a:lnTo>
                    <a:pt x="2165244" y="6858000"/>
                  </a:lnTo>
                  <a:cubicBezTo>
                    <a:pt x="2166260" y="6748234"/>
                    <a:pt x="2170135" y="6637896"/>
                    <a:pt x="2176806" y="6529083"/>
                  </a:cubicBezTo>
                  <a:cubicBezTo>
                    <a:pt x="2180027" y="6476584"/>
                    <a:pt x="2140105" y="6431330"/>
                    <a:pt x="2087612" y="6428088"/>
                  </a:cubicBezTo>
                  <a:close/>
                  <a:moveTo>
                    <a:pt x="3486447" y="3682663"/>
                  </a:moveTo>
                  <a:cubicBezTo>
                    <a:pt x="3518040" y="3682689"/>
                    <a:pt x="3547593" y="3667047"/>
                    <a:pt x="3565349" y="3640906"/>
                  </a:cubicBezTo>
                  <a:cubicBezTo>
                    <a:pt x="3898042" y="3151394"/>
                    <a:pt x="4303100" y="2715260"/>
                    <a:pt x="4766674" y="2347419"/>
                  </a:cubicBezTo>
                  <a:cubicBezTo>
                    <a:pt x="4807898" y="2314686"/>
                    <a:pt x="4814797" y="2254712"/>
                    <a:pt x="4782080" y="2213469"/>
                  </a:cubicBezTo>
                  <a:cubicBezTo>
                    <a:pt x="4749362" y="2172225"/>
                    <a:pt x="4689417" y="2165323"/>
                    <a:pt x="4648193" y="2198056"/>
                  </a:cubicBezTo>
                  <a:cubicBezTo>
                    <a:pt x="4169519" y="2577934"/>
                    <a:pt x="3751284" y="3028338"/>
                    <a:pt x="3407798" y="3533872"/>
                  </a:cubicBezTo>
                  <a:cubicBezTo>
                    <a:pt x="3378188" y="3577397"/>
                    <a:pt x="3389451" y="3636704"/>
                    <a:pt x="3432956" y="3666329"/>
                  </a:cubicBezTo>
                  <a:cubicBezTo>
                    <a:pt x="3448730" y="3677071"/>
                    <a:pt x="3467363" y="3682829"/>
                    <a:pt x="3486447" y="3682854"/>
                  </a:cubicBezTo>
                  <a:close/>
                  <a:moveTo>
                    <a:pt x="5285003" y="4471365"/>
                  </a:moveTo>
                  <a:cubicBezTo>
                    <a:pt x="5242903" y="4439770"/>
                    <a:pt x="5183174" y="4448313"/>
                    <a:pt x="5151593" y="4490433"/>
                  </a:cubicBezTo>
                  <a:cubicBezTo>
                    <a:pt x="4638429" y="5174034"/>
                    <a:pt x="4355873" y="6003210"/>
                    <a:pt x="4344781" y="6858064"/>
                  </a:cubicBezTo>
                  <a:lnTo>
                    <a:pt x="4535367" y="6858064"/>
                  </a:lnTo>
                  <a:cubicBezTo>
                    <a:pt x="4546427" y="6044479"/>
                    <a:pt x="4815610" y="5255459"/>
                    <a:pt x="5304062" y="4604903"/>
                  </a:cubicBezTo>
                  <a:cubicBezTo>
                    <a:pt x="5335661" y="4562795"/>
                    <a:pt x="5327161" y="4503030"/>
                    <a:pt x="5285074" y="4471416"/>
                  </a:cubicBezTo>
                  <a:cubicBezTo>
                    <a:pt x="5285048" y="4471403"/>
                    <a:pt x="5285029" y="4471384"/>
                    <a:pt x="5285003" y="4471365"/>
                  </a:cubicBezTo>
                  <a:close/>
                  <a:moveTo>
                    <a:pt x="6701690" y="2808030"/>
                  </a:moveTo>
                  <a:cubicBezTo>
                    <a:pt x="5767433" y="3193508"/>
                    <a:pt x="4991743" y="3885022"/>
                    <a:pt x="4501697" y="4769266"/>
                  </a:cubicBezTo>
                  <a:cubicBezTo>
                    <a:pt x="4475720" y="4815060"/>
                    <a:pt x="4491773" y="4873248"/>
                    <a:pt x="4537546" y="4899237"/>
                  </a:cubicBezTo>
                  <a:cubicBezTo>
                    <a:pt x="4583318" y="4925227"/>
                    <a:pt x="4641478" y="4909165"/>
                    <a:pt x="4667455" y="4863371"/>
                  </a:cubicBezTo>
                  <a:cubicBezTo>
                    <a:pt x="4667792" y="4862767"/>
                    <a:pt x="4668129" y="4862164"/>
                    <a:pt x="4668459" y="4861553"/>
                  </a:cubicBezTo>
                  <a:cubicBezTo>
                    <a:pt x="5137446" y="4015222"/>
                    <a:pt x="5879860" y="3353378"/>
                    <a:pt x="6774050" y="2984470"/>
                  </a:cubicBezTo>
                  <a:cubicBezTo>
                    <a:pt x="6822775" y="2964480"/>
                    <a:pt x="6846027" y="2908777"/>
                    <a:pt x="6826079" y="2860053"/>
                  </a:cubicBezTo>
                  <a:cubicBezTo>
                    <a:pt x="6806067" y="2811329"/>
                    <a:pt x="6750416" y="2788041"/>
                    <a:pt x="6701690" y="2808030"/>
                  </a:cubicBezTo>
                  <a:close/>
                  <a:moveTo>
                    <a:pt x="4156864" y="5925783"/>
                  </a:moveTo>
                  <a:cubicBezTo>
                    <a:pt x="4105367" y="5914933"/>
                    <a:pt x="4054824" y="5947901"/>
                    <a:pt x="4043980" y="5999428"/>
                  </a:cubicBezTo>
                  <a:cubicBezTo>
                    <a:pt x="4043973" y="5999435"/>
                    <a:pt x="4043973" y="5999441"/>
                    <a:pt x="4043973" y="5999447"/>
                  </a:cubicBezTo>
                  <a:cubicBezTo>
                    <a:pt x="3984905" y="6281916"/>
                    <a:pt x="3953267" y="6569443"/>
                    <a:pt x="3949506" y="6858000"/>
                  </a:cubicBezTo>
                  <a:lnTo>
                    <a:pt x="4140092" y="6858000"/>
                  </a:lnTo>
                  <a:cubicBezTo>
                    <a:pt x="4143866" y="6582600"/>
                    <a:pt x="4174143" y="6308242"/>
                    <a:pt x="4230493" y="6038663"/>
                  </a:cubicBezTo>
                  <a:cubicBezTo>
                    <a:pt x="4241299" y="5987155"/>
                    <a:pt x="4208341" y="5936626"/>
                    <a:pt x="4156864" y="5925783"/>
                  </a:cubicBezTo>
                  <a:close/>
                  <a:moveTo>
                    <a:pt x="5530160" y="2764810"/>
                  </a:moveTo>
                  <a:cubicBezTo>
                    <a:pt x="5974498" y="2457948"/>
                    <a:pt x="6465491" y="2225005"/>
                    <a:pt x="6984202" y="2075006"/>
                  </a:cubicBezTo>
                  <a:cubicBezTo>
                    <a:pt x="7034770" y="2060368"/>
                    <a:pt x="7063867" y="2007494"/>
                    <a:pt x="7049255" y="1956914"/>
                  </a:cubicBezTo>
                  <a:cubicBezTo>
                    <a:pt x="7034643" y="1906333"/>
                    <a:pt x="6981788" y="1877192"/>
                    <a:pt x="6931219" y="1891829"/>
                  </a:cubicBezTo>
                  <a:cubicBezTo>
                    <a:pt x="4715915" y="2532477"/>
                    <a:pt x="3182876" y="4551024"/>
                    <a:pt x="3159529" y="6858000"/>
                  </a:cubicBezTo>
                  <a:lnTo>
                    <a:pt x="3350115" y="6858000"/>
                  </a:lnTo>
                  <a:cubicBezTo>
                    <a:pt x="3368665" y="5220209"/>
                    <a:pt x="4181729" y="3693627"/>
                    <a:pt x="5530160" y="2764810"/>
                  </a:cubicBezTo>
                  <a:close/>
                  <a:moveTo>
                    <a:pt x="3857517" y="1312554"/>
                  </a:moveTo>
                  <a:cubicBezTo>
                    <a:pt x="2821278" y="2150298"/>
                    <a:pt x="2037615" y="3259196"/>
                    <a:pt x="1593677" y="4515920"/>
                  </a:cubicBezTo>
                  <a:cubicBezTo>
                    <a:pt x="1576137" y="4565572"/>
                    <a:pt x="1602146" y="4620055"/>
                    <a:pt x="1651774" y="4637604"/>
                  </a:cubicBezTo>
                  <a:cubicBezTo>
                    <a:pt x="1701402" y="4655152"/>
                    <a:pt x="1755859" y="4629131"/>
                    <a:pt x="1773399" y="4579479"/>
                  </a:cubicBezTo>
                  <a:cubicBezTo>
                    <a:pt x="2205610" y="3355958"/>
                    <a:pt x="2968581" y="2276360"/>
                    <a:pt x="3977459" y="1460773"/>
                  </a:cubicBezTo>
                  <a:cubicBezTo>
                    <a:pt x="4018371" y="1427634"/>
                    <a:pt x="4024686" y="1367596"/>
                    <a:pt x="3991562" y="1326664"/>
                  </a:cubicBezTo>
                  <a:cubicBezTo>
                    <a:pt x="3958439" y="1285732"/>
                    <a:pt x="3898430" y="1279414"/>
                    <a:pt x="3857517" y="1312554"/>
                  </a:cubicBezTo>
                  <a:close/>
                  <a:moveTo>
                    <a:pt x="2248403" y="2598095"/>
                  </a:moveTo>
                  <a:cubicBezTo>
                    <a:pt x="2204981" y="2568350"/>
                    <a:pt x="2145683" y="2579447"/>
                    <a:pt x="2115945" y="2622883"/>
                  </a:cubicBezTo>
                  <a:cubicBezTo>
                    <a:pt x="1635860" y="3322742"/>
                    <a:pt x="1277191" y="4098599"/>
                    <a:pt x="1055019" y="4917803"/>
                  </a:cubicBezTo>
                  <a:cubicBezTo>
                    <a:pt x="1039321" y="4968059"/>
                    <a:pt x="1067311" y="5021531"/>
                    <a:pt x="1117543" y="5037242"/>
                  </a:cubicBezTo>
                  <a:cubicBezTo>
                    <a:pt x="1167775" y="5052948"/>
                    <a:pt x="1221222" y="5024944"/>
                    <a:pt x="1236926" y="4974688"/>
                  </a:cubicBezTo>
                  <a:cubicBezTo>
                    <a:pt x="1237638" y="4972400"/>
                    <a:pt x="1238267" y="4970093"/>
                    <a:pt x="1238807" y="4967760"/>
                  </a:cubicBezTo>
                  <a:cubicBezTo>
                    <a:pt x="1455452" y="4169149"/>
                    <a:pt x="1805119" y="3412786"/>
                    <a:pt x="2273115" y="2730488"/>
                  </a:cubicBezTo>
                  <a:cubicBezTo>
                    <a:pt x="2302770" y="2687090"/>
                    <a:pt x="2291716" y="2627860"/>
                    <a:pt x="2248403" y="2598095"/>
                  </a:cubicBezTo>
                  <a:close/>
                  <a:moveTo>
                    <a:pt x="3182082" y="972450"/>
                  </a:moveTo>
                  <a:cubicBezTo>
                    <a:pt x="3216304" y="1012264"/>
                    <a:pt x="3276263" y="1016897"/>
                    <a:pt x="3316190" y="982811"/>
                  </a:cubicBezTo>
                  <a:cubicBezTo>
                    <a:pt x="3760979" y="601738"/>
                    <a:pt x="4247290" y="272053"/>
                    <a:pt x="4765912" y="0"/>
                  </a:cubicBezTo>
                  <a:lnTo>
                    <a:pt x="4372035" y="0"/>
                  </a:lnTo>
                  <a:cubicBezTo>
                    <a:pt x="3954366" y="243105"/>
                    <a:pt x="3559574" y="523572"/>
                    <a:pt x="3192500" y="837960"/>
                  </a:cubicBezTo>
                  <a:cubicBezTo>
                    <a:pt x="3152503" y="872186"/>
                    <a:pt x="3147814" y="932364"/>
                    <a:pt x="3182024" y="972381"/>
                  </a:cubicBezTo>
                  <a:cubicBezTo>
                    <a:pt x="3182043" y="972406"/>
                    <a:pt x="3182062" y="972425"/>
                    <a:pt x="3182082" y="972450"/>
                  </a:cubicBezTo>
                  <a:close/>
                  <a:moveTo>
                    <a:pt x="4503476" y="959103"/>
                  </a:moveTo>
                  <a:cubicBezTo>
                    <a:pt x="4531669" y="1003556"/>
                    <a:pt x="4590541" y="1016732"/>
                    <a:pt x="4634980" y="988531"/>
                  </a:cubicBezTo>
                  <a:cubicBezTo>
                    <a:pt x="5419589" y="490690"/>
                    <a:pt x="6295666" y="154609"/>
                    <a:pt x="7211824" y="0"/>
                  </a:cubicBezTo>
                  <a:lnTo>
                    <a:pt x="6361749" y="0"/>
                  </a:lnTo>
                  <a:cubicBezTo>
                    <a:pt x="5716216" y="188538"/>
                    <a:pt x="5100440" y="467098"/>
                    <a:pt x="4532571" y="827473"/>
                  </a:cubicBezTo>
                  <a:cubicBezTo>
                    <a:pt x="4488140" y="855680"/>
                    <a:pt x="4474970" y="914580"/>
                    <a:pt x="4503158" y="959040"/>
                  </a:cubicBezTo>
                  <a:close/>
                  <a:moveTo>
                    <a:pt x="4619923" y="423048"/>
                  </a:moveTo>
                  <a:cubicBezTo>
                    <a:pt x="4645786" y="468905"/>
                    <a:pt x="4703908" y="485105"/>
                    <a:pt x="4749744" y="459231"/>
                  </a:cubicBezTo>
                  <a:cubicBezTo>
                    <a:pt x="4749756" y="459225"/>
                    <a:pt x="4749763" y="459218"/>
                    <a:pt x="4749775" y="459213"/>
                  </a:cubicBezTo>
                  <a:cubicBezTo>
                    <a:pt x="5062406" y="282668"/>
                    <a:pt x="5387494" y="129190"/>
                    <a:pt x="5722461" y="0"/>
                  </a:cubicBezTo>
                  <a:lnTo>
                    <a:pt x="5231004" y="0"/>
                  </a:lnTo>
                  <a:cubicBezTo>
                    <a:pt x="5035419" y="89448"/>
                    <a:pt x="4843690" y="187160"/>
                    <a:pt x="4655817" y="293133"/>
                  </a:cubicBezTo>
                  <a:cubicBezTo>
                    <a:pt x="4609981" y="318991"/>
                    <a:pt x="4593775" y="377121"/>
                    <a:pt x="4619605" y="422984"/>
                  </a:cubicBezTo>
                  <a:close/>
                  <a:moveTo>
                    <a:pt x="1208440" y="3617579"/>
                  </a:moveTo>
                  <a:cubicBezTo>
                    <a:pt x="1160368" y="3596141"/>
                    <a:pt x="1104031" y="3617751"/>
                    <a:pt x="1082609" y="3665846"/>
                  </a:cubicBezTo>
                  <a:cubicBezTo>
                    <a:pt x="1082603" y="3665858"/>
                    <a:pt x="1082596" y="3665871"/>
                    <a:pt x="1082590" y="3665884"/>
                  </a:cubicBezTo>
                  <a:cubicBezTo>
                    <a:pt x="859205" y="4168380"/>
                    <a:pt x="688459" y="4692677"/>
                    <a:pt x="573091" y="5230385"/>
                  </a:cubicBezTo>
                  <a:cubicBezTo>
                    <a:pt x="458720" y="5765494"/>
                    <a:pt x="399119" y="6310867"/>
                    <a:pt x="395211" y="6858064"/>
                  </a:cubicBezTo>
                  <a:lnTo>
                    <a:pt x="585797" y="6858064"/>
                  </a:lnTo>
                  <a:cubicBezTo>
                    <a:pt x="589636" y="6324322"/>
                    <a:pt x="647724" y="5792347"/>
                    <a:pt x="759166" y="5270364"/>
                  </a:cubicBezTo>
                  <a:cubicBezTo>
                    <a:pt x="871732" y="4745641"/>
                    <a:pt x="1038323" y="4233992"/>
                    <a:pt x="1256277" y="3743616"/>
                  </a:cubicBezTo>
                  <a:cubicBezTo>
                    <a:pt x="1277788" y="3695566"/>
                    <a:pt x="1256296" y="3639157"/>
                    <a:pt x="1208262" y="3617637"/>
                  </a:cubicBezTo>
                  <a:cubicBezTo>
                    <a:pt x="1208173" y="3617598"/>
                    <a:pt x="1208084" y="3617554"/>
                    <a:pt x="1207995" y="3617516"/>
                  </a:cubicBezTo>
                  <a:close/>
                  <a:moveTo>
                    <a:pt x="942891" y="5974532"/>
                  </a:moveTo>
                  <a:cubicBezTo>
                    <a:pt x="890594" y="5968659"/>
                    <a:pt x="843443" y="6006305"/>
                    <a:pt x="837560" y="6058620"/>
                  </a:cubicBezTo>
                  <a:cubicBezTo>
                    <a:pt x="807861" y="6324074"/>
                    <a:pt x="791934" y="6590926"/>
                    <a:pt x="789850" y="6858000"/>
                  </a:cubicBezTo>
                  <a:lnTo>
                    <a:pt x="980436" y="6858000"/>
                  </a:lnTo>
                  <a:cubicBezTo>
                    <a:pt x="982494" y="6597917"/>
                    <a:pt x="998014" y="6338127"/>
                    <a:pt x="1026939" y="6079658"/>
                  </a:cubicBezTo>
                  <a:cubicBezTo>
                    <a:pt x="1032663" y="6027432"/>
                    <a:pt x="995073" y="5980418"/>
                    <a:pt x="942891" y="5974532"/>
                  </a:cubicBezTo>
                  <a:close/>
                  <a:moveTo>
                    <a:pt x="2329973" y="1389587"/>
                  </a:moveTo>
                  <a:cubicBezTo>
                    <a:pt x="2705198" y="978292"/>
                    <a:pt x="3121081" y="606057"/>
                    <a:pt x="3571258" y="278578"/>
                  </a:cubicBezTo>
                  <a:cubicBezTo>
                    <a:pt x="3704623" y="181588"/>
                    <a:pt x="3840892" y="88728"/>
                    <a:pt x="3980064" y="0"/>
                  </a:cubicBezTo>
                  <a:lnTo>
                    <a:pt x="3634913" y="0"/>
                  </a:lnTo>
                  <a:cubicBezTo>
                    <a:pt x="3575622" y="40678"/>
                    <a:pt x="3517049" y="82118"/>
                    <a:pt x="3459193" y="124321"/>
                  </a:cubicBezTo>
                  <a:cubicBezTo>
                    <a:pt x="2998611" y="459401"/>
                    <a:pt x="2573110" y="840261"/>
                    <a:pt x="2189194" y="1261071"/>
                  </a:cubicBezTo>
                  <a:cubicBezTo>
                    <a:pt x="2154101" y="1300312"/>
                    <a:pt x="2157449" y="1360585"/>
                    <a:pt x="2196671" y="1395695"/>
                  </a:cubicBezTo>
                  <a:cubicBezTo>
                    <a:pt x="2235354" y="1430316"/>
                    <a:pt x="2294613" y="1427602"/>
                    <a:pt x="2329973" y="1389587"/>
                  </a:cubicBezTo>
                  <a:close/>
                  <a:moveTo>
                    <a:pt x="557844" y="4174100"/>
                  </a:moveTo>
                  <a:cubicBezTo>
                    <a:pt x="507970" y="4157308"/>
                    <a:pt x="453932" y="4184143"/>
                    <a:pt x="437140" y="4234036"/>
                  </a:cubicBezTo>
                  <a:cubicBezTo>
                    <a:pt x="152879" y="5079865"/>
                    <a:pt x="5311" y="5965653"/>
                    <a:pt x="0" y="6858000"/>
                  </a:cubicBezTo>
                  <a:lnTo>
                    <a:pt x="190586" y="6858000"/>
                  </a:lnTo>
                  <a:cubicBezTo>
                    <a:pt x="195867" y="5986354"/>
                    <a:pt x="340068" y="5121127"/>
                    <a:pt x="617752" y="4294926"/>
                  </a:cubicBezTo>
                  <a:cubicBezTo>
                    <a:pt x="634569" y="4245032"/>
                    <a:pt x="607775" y="4190944"/>
                    <a:pt x="557905" y="4174119"/>
                  </a:cubicBezTo>
                  <a:cubicBezTo>
                    <a:pt x="557885" y="4174113"/>
                    <a:pt x="557865" y="4174107"/>
                    <a:pt x="557844" y="4174100"/>
                  </a:cubicBezTo>
                  <a:close/>
                  <a:moveTo>
                    <a:pt x="6996336" y="3748828"/>
                  </a:moveTo>
                  <a:cubicBezTo>
                    <a:pt x="7044554" y="3727644"/>
                    <a:pt x="7066407" y="3671388"/>
                    <a:pt x="7045253" y="3623172"/>
                  </a:cubicBezTo>
                  <a:cubicBezTo>
                    <a:pt x="7024098" y="3574957"/>
                    <a:pt x="6967875" y="3553048"/>
                    <a:pt x="6919656" y="3574232"/>
                  </a:cubicBezTo>
                  <a:cubicBezTo>
                    <a:pt x="5972433" y="3991121"/>
                    <a:pt x="5246340" y="4790323"/>
                    <a:pt x="4921684" y="5773368"/>
                  </a:cubicBezTo>
                  <a:cubicBezTo>
                    <a:pt x="4904569" y="5823161"/>
                    <a:pt x="4931042" y="5877408"/>
                    <a:pt x="4980810" y="5894524"/>
                  </a:cubicBezTo>
                  <a:cubicBezTo>
                    <a:pt x="5030578" y="5911647"/>
                    <a:pt x="5084800" y="5885162"/>
                    <a:pt x="5101914" y="5835370"/>
                  </a:cubicBezTo>
                  <a:cubicBezTo>
                    <a:pt x="5102175" y="5834601"/>
                    <a:pt x="5102429" y="5833826"/>
                    <a:pt x="5102677" y="5833050"/>
                  </a:cubicBezTo>
                  <a:cubicBezTo>
                    <a:pt x="5410415" y="4901366"/>
                    <a:pt x="6098595" y="4143936"/>
                    <a:pt x="6996336" y="3748828"/>
                  </a:cubicBezTo>
                  <a:close/>
                  <a:moveTo>
                    <a:pt x="6881984" y="5085281"/>
                  </a:moveTo>
                  <a:cubicBezTo>
                    <a:pt x="6913749" y="5127178"/>
                    <a:pt x="6973465" y="5135396"/>
                    <a:pt x="7015394" y="5103649"/>
                  </a:cubicBezTo>
                  <a:cubicBezTo>
                    <a:pt x="7328018" y="4865545"/>
                    <a:pt x="7697564" y="4713512"/>
                    <a:pt x="8087184" y="4662677"/>
                  </a:cubicBezTo>
                  <a:lnTo>
                    <a:pt x="8087184" y="4470349"/>
                  </a:lnTo>
                  <a:cubicBezTo>
                    <a:pt x="7655889" y="4522225"/>
                    <a:pt x="7246321" y="4688393"/>
                    <a:pt x="6900725" y="4951680"/>
                  </a:cubicBezTo>
                  <a:cubicBezTo>
                    <a:pt x="6858669" y="4983370"/>
                    <a:pt x="6850284" y="5043153"/>
                    <a:pt x="6881984" y="5085198"/>
                  </a:cubicBezTo>
                  <a:cubicBezTo>
                    <a:pt x="6881984" y="5085223"/>
                    <a:pt x="6882048" y="5085255"/>
                    <a:pt x="6882048" y="5085281"/>
                  </a:cubicBezTo>
                  <a:close/>
                  <a:moveTo>
                    <a:pt x="7499037" y="2661908"/>
                  </a:moveTo>
                  <a:cubicBezTo>
                    <a:pt x="7508693" y="2713633"/>
                    <a:pt x="7558373" y="2747770"/>
                    <a:pt x="7610085" y="2738179"/>
                  </a:cubicBezTo>
                  <a:cubicBezTo>
                    <a:pt x="7767635" y="2709126"/>
                    <a:pt x="7926711" y="2688972"/>
                    <a:pt x="8086549" y="2677798"/>
                  </a:cubicBezTo>
                  <a:lnTo>
                    <a:pt x="8086549" y="2486804"/>
                  </a:lnTo>
                  <a:cubicBezTo>
                    <a:pt x="7915022" y="2498295"/>
                    <a:pt x="7744257" y="2519689"/>
                    <a:pt x="7575208" y="2550871"/>
                  </a:cubicBezTo>
                  <a:cubicBezTo>
                    <a:pt x="7523559" y="2560577"/>
                    <a:pt x="7489572" y="2610235"/>
                    <a:pt x="7499101" y="2661908"/>
                  </a:cubicBezTo>
                  <a:close/>
                  <a:moveTo>
                    <a:pt x="7131080" y="4015712"/>
                  </a:moveTo>
                  <a:cubicBezTo>
                    <a:pt x="7150520" y="4064646"/>
                    <a:pt x="7205916" y="4088550"/>
                    <a:pt x="7254833" y="4069101"/>
                  </a:cubicBezTo>
                  <a:cubicBezTo>
                    <a:pt x="7254833" y="4069101"/>
                    <a:pt x="7254833" y="4069101"/>
                    <a:pt x="7254833" y="4069101"/>
                  </a:cubicBezTo>
                  <a:cubicBezTo>
                    <a:pt x="7521336" y="3962939"/>
                    <a:pt x="7801560" y="3895064"/>
                    <a:pt x="8087057" y="3867493"/>
                  </a:cubicBezTo>
                  <a:lnTo>
                    <a:pt x="8087057" y="3675799"/>
                  </a:lnTo>
                  <a:cubicBezTo>
                    <a:pt x="7777546" y="3704051"/>
                    <a:pt x="7473689" y="3776832"/>
                    <a:pt x="7184952" y="3891899"/>
                  </a:cubicBezTo>
                  <a:cubicBezTo>
                    <a:pt x="7135971" y="3911157"/>
                    <a:pt x="7111894" y="3966492"/>
                    <a:pt x="7131080" y="4015502"/>
                  </a:cubicBezTo>
                  <a:cubicBezTo>
                    <a:pt x="7131143" y="4015528"/>
                    <a:pt x="7131143" y="4015559"/>
                    <a:pt x="7131143" y="4015585"/>
                  </a:cubicBezTo>
                  <a:close/>
                  <a:moveTo>
                    <a:pt x="6365942" y="4894731"/>
                  </a:moveTo>
                  <a:cubicBezTo>
                    <a:pt x="5843642" y="5416174"/>
                    <a:pt x="5543800" y="6119929"/>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557220" y="3966771"/>
                  </a:moveTo>
                  <a:cubicBezTo>
                    <a:pt x="4259850" y="4352269"/>
                    <a:pt x="4022589" y="4780624"/>
                    <a:pt x="3853515" y="5237250"/>
                  </a:cubicBezTo>
                  <a:cubicBezTo>
                    <a:pt x="3835238" y="5286641"/>
                    <a:pt x="3860433" y="5341505"/>
                    <a:pt x="3909801" y="5359791"/>
                  </a:cubicBezTo>
                  <a:cubicBezTo>
                    <a:pt x="3959169" y="5378077"/>
                    <a:pt x="4014007" y="5352869"/>
                    <a:pt x="4032284" y="5303478"/>
                  </a:cubicBezTo>
                  <a:cubicBezTo>
                    <a:pt x="4669044" y="3583607"/>
                    <a:pt x="6257778" y="2399677"/>
                    <a:pt x="8087184" y="2281763"/>
                  </a:cubicBezTo>
                  <a:lnTo>
                    <a:pt x="8087184" y="2091086"/>
                  </a:lnTo>
                  <a:cubicBezTo>
                    <a:pt x="7191432" y="2144743"/>
                    <a:pt x="6328670" y="2448611"/>
                    <a:pt x="5596865" y="2968198"/>
                  </a:cubicBezTo>
                  <a:cubicBezTo>
                    <a:pt x="5202550" y="3247304"/>
                    <a:pt x="4852133" y="3583791"/>
                    <a:pt x="4557220" y="3966517"/>
                  </a:cubicBezTo>
                  <a:close/>
                  <a:moveTo>
                    <a:pt x="6932489" y="261735"/>
                  </a:moveTo>
                  <a:cubicBezTo>
                    <a:pt x="6468922" y="362681"/>
                    <a:pt x="6017234" y="512059"/>
                    <a:pt x="5584858" y="707410"/>
                  </a:cubicBezTo>
                  <a:cubicBezTo>
                    <a:pt x="5536862" y="729014"/>
                    <a:pt x="5515466" y="785454"/>
                    <a:pt x="5537059" y="833473"/>
                  </a:cubicBezTo>
                  <a:cubicBezTo>
                    <a:pt x="5558659" y="881491"/>
                    <a:pt x="5615073" y="902898"/>
                    <a:pt x="5663062" y="881294"/>
                  </a:cubicBezTo>
                  <a:cubicBezTo>
                    <a:pt x="5663151" y="881256"/>
                    <a:pt x="5663234" y="881218"/>
                    <a:pt x="5663316" y="881180"/>
                  </a:cubicBezTo>
                  <a:cubicBezTo>
                    <a:pt x="6083519" y="691317"/>
                    <a:pt x="6522476" y="546157"/>
                    <a:pt x="6973021" y="448090"/>
                  </a:cubicBezTo>
                  <a:cubicBezTo>
                    <a:pt x="7339644" y="368564"/>
                    <a:pt x="7712366" y="320214"/>
                    <a:pt x="8087184" y="303557"/>
                  </a:cubicBezTo>
                  <a:lnTo>
                    <a:pt x="8087184" y="112881"/>
                  </a:lnTo>
                  <a:cubicBezTo>
                    <a:pt x="7698771" y="129641"/>
                    <a:pt x="7312454" y="179439"/>
                    <a:pt x="6932489" y="261735"/>
                  </a:cubicBezTo>
                  <a:close/>
                  <a:moveTo>
                    <a:pt x="7678505" y="1431218"/>
                  </a:moveTo>
                  <a:cubicBezTo>
                    <a:pt x="7684286" y="1483553"/>
                    <a:pt x="7731361" y="1521288"/>
                    <a:pt x="7783708" y="1515497"/>
                  </a:cubicBezTo>
                  <a:cubicBezTo>
                    <a:pt x="7783708" y="1515497"/>
                    <a:pt x="7783708" y="1515497"/>
                    <a:pt x="7783708" y="1515497"/>
                  </a:cubicBezTo>
                  <a:cubicBezTo>
                    <a:pt x="7883957" y="1504438"/>
                    <a:pt x="7985284" y="1496430"/>
                    <a:pt x="8086866" y="1490582"/>
                  </a:cubicBezTo>
                  <a:lnTo>
                    <a:pt x="8086866" y="1299906"/>
                  </a:lnTo>
                  <a:cubicBezTo>
                    <a:pt x="7978233" y="1305689"/>
                    <a:pt x="7869917" y="1314397"/>
                    <a:pt x="7762871" y="1326283"/>
                  </a:cubicBezTo>
                  <a:cubicBezTo>
                    <a:pt x="7710778" y="1332016"/>
                    <a:pt x="7673105" y="1378750"/>
                    <a:pt x="7678505" y="1430901"/>
                  </a:cubicBezTo>
                  <a:close/>
                  <a:moveTo>
                    <a:pt x="5303173" y="1289991"/>
                  </a:moveTo>
                  <a:cubicBezTo>
                    <a:pt x="4389549" y="1793110"/>
                    <a:pt x="3611369" y="2510187"/>
                    <a:pt x="3035203" y="3379869"/>
                  </a:cubicBezTo>
                  <a:cubicBezTo>
                    <a:pt x="3007435" y="3424596"/>
                    <a:pt x="3021164" y="3483375"/>
                    <a:pt x="3065869" y="3511163"/>
                  </a:cubicBezTo>
                  <a:cubicBezTo>
                    <a:pt x="3108738" y="3537807"/>
                    <a:pt x="3164935" y="3526385"/>
                    <a:pt x="3194025" y="3485123"/>
                  </a:cubicBezTo>
                  <a:cubicBezTo>
                    <a:pt x="3753101" y="2641067"/>
                    <a:pt x="4508272" y="1945117"/>
                    <a:pt x="5394908" y="1456833"/>
                  </a:cubicBezTo>
                  <a:cubicBezTo>
                    <a:pt x="6222818" y="1002126"/>
                    <a:pt x="7143722" y="742952"/>
                    <a:pt x="8087184" y="699147"/>
                  </a:cubicBezTo>
                  <a:lnTo>
                    <a:pt x="8087184" y="508471"/>
                  </a:lnTo>
                  <a:cubicBezTo>
                    <a:pt x="7111767" y="552630"/>
                    <a:pt x="6159410" y="820081"/>
                    <a:pt x="5303490" y="1290245"/>
                  </a:cubicBezTo>
                  <a:close/>
                  <a:moveTo>
                    <a:pt x="6957138" y="1164907"/>
                  </a:moveTo>
                  <a:cubicBezTo>
                    <a:pt x="6968955" y="1216211"/>
                    <a:pt x="7020159" y="1248207"/>
                    <a:pt x="7071426" y="1236366"/>
                  </a:cubicBezTo>
                  <a:cubicBezTo>
                    <a:pt x="7071426" y="1236360"/>
                    <a:pt x="7071490" y="1236353"/>
                    <a:pt x="7071490" y="1236347"/>
                  </a:cubicBezTo>
                  <a:cubicBezTo>
                    <a:pt x="7405269" y="1159485"/>
                    <a:pt x="7745147" y="1112083"/>
                    <a:pt x="8087184" y="1094674"/>
                  </a:cubicBezTo>
                  <a:lnTo>
                    <a:pt x="8087184" y="903998"/>
                  </a:lnTo>
                  <a:cubicBezTo>
                    <a:pt x="7730789" y="921355"/>
                    <a:pt x="7376618" y="970277"/>
                    <a:pt x="7028862" y="1050183"/>
                  </a:cubicBezTo>
                  <a:cubicBezTo>
                    <a:pt x="6977531" y="1061859"/>
                    <a:pt x="6945386" y="1112941"/>
                    <a:pt x="6957075" y="1164284"/>
                  </a:cubicBezTo>
                  <a:cubicBezTo>
                    <a:pt x="6957075" y="1164385"/>
                    <a:pt x="6957138" y="1164487"/>
                    <a:pt x="6957138" y="1164589"/>
                  </a:cubicBezTo>
                  <a:close/>
                  <a:moveTo>
                    <a:pt x="7810517" y="5550150"/>
                  </a:moveTo>
                  <a:cubicBezTo>
                    <a:pt x="7858989" y="5529652"/>
                    <a:pt x="7881733" y="5473708"/>
                    <a:pt x="7861214" y="5425193"/>
                  </a:cubicBezTo>
                  <a:cubicBezTo>
                    <a:pt x="7840693" y="5376679"/>
                    <a:pt x="7784789" y="5353975"/>
                    <a:pt x="7736316" y="5374473"/>
                  </a:cubicBezTo>
                  <a:cubicBezTo>
                    <a:pt x="7136099" y="5627692"/>
                    <a:pt x="6737457" y="6206655"/>
                    <a:pt x="6714968" y="6858000"/>
                  </a:cubicBezTo>
                  <a:lnTo>
                    <a:pt x="6905553" y="6858000"/>
                  </a:lnTo>
                  <a:cubicBezTo>
                    <a:pt x="6927979" y="6283212"/>
                    <a:pt x="7280753" y="5773292"/>
                    <a:pt x="7810517" y="5549832"/>
                  </a:cubicBezTo>
                  <a:close/>
                  <a:moveTo>
                    <a:pt x="6090863" y="6328301"/>
                  </a:moveTo>
                  <a:cubicBezTo>
                    <a:pt x="6039456" y="6317477"/>
                    <a:pt x="5988995" y="6350311"/>
                    <a:pt x="5978037" y="6401711"/>
                  </a:cubicBezTo>
                  <a:cubicBezTo>
                    <a:pt x="5946202" y="6551837"/>
                    <a:pt x="5928338" y="6704569"/>
                    <a:pt x="5924672" y="6858000"/>
                  </a:cubicBezTo>
                  <a:lnTo>
                    <a:pt x="6115258" y="6858000"/>
                  </a:lnTo>
                  <a:cubicBezTo>
                    <a:pt x="6118847" y="6717916"/>
                    <a:pt x="6135282" y="6578469"/>
                    <a:pt x="6164366" y="6441372"/>
                  </a:cubicBezTo>
                  <a:cubicBezTo>
                    <a:pt x="6175293" y="6389889"/>
                    <a:pt x="6142417" y="6339252"/>
                    <a:pt x="6090933" y="6328313"/>
                  </a:cubicBezTo>
                  <a:cubicBezTo>
                    <a:pt x="6090914" y="6328313"/>
                    <a:pt x="6090888" y="6328307"/>
                    <a:pt x="6090863" y="6328301"/>
                  </a:cubicBezTo>
                  <a:close/>
                  <a:moveTo>
                    <a:pt x="5637269" y="5359219"/>
                  </a:moveTo>
                  <a:cubicBezTo>
                    <a:pt x="5590722" y="5334641"/>
                    <a:pt x="5533083" y="5352469"/>
                    <a:pt x="5508516" y="5399039"/>
                  </a:cubicBezTo>
                  <a:cubicBezTo>
                    <a:pt x="5508510" y="5399045"/>
                    <a:pt x="5508503" y="5399058"/>
                    <a:pt x="5508497" y="5399071"/>
                  </a:cubicBezTo>
                  <a:cubicBezTo>
                    <a:pt x="5271929" y="5849588"/>
                    <a:pt x="5143862" y="6349180"/>
                    <a:pt x="5134504" y="6858000"/>
                  </a:cubicBezTo>
                  <a:lnTo>
                    <a:pt x="5325090" y="6858000"/>
                  </a:lnTo>
                  <a:cubicBezTo>
                    <a:pt x="5334410" y="6380165"/>
                    <a:pt x="5454936" y="5911126"/>
                    <a:pt x="5677102" y="5488053"/>
                  </a:cubicBezTo>
                  <a:cubicBezTo>
                    <a:pt x="5701668" y="5441483"/>
                    <a:pt x="5683849" y="5383816"/>
                    <a:pt x="5637301" y="5359238"/>
                  </a:cubicBezTo>
                  <a:cubicBezTo>
                    <a:pt x="5637295" y="5359232"/>
                    <a:pt x="5637282" y="5359225"/>
                    <a:pt x="5637269" y="5359219"/>
                  </a:cubicBezTo>
                  <a:close/>
                  <a:moveTo>
                    <a:pt x="6804289" y="5734216"/>
                  </a:moveTo>
                  <a:cubicBezTo>
                    <a:pt x="6760771" y="5704725"/>
                    <a:pt x="6701563" y="5716108"/>
                    <a:pt x="6672022" y="5759640"/>
                  </a:cubicBezTo>
                  <a:cubicBezTo>
                    <a:pt x="6452404" y="6084724"/>
                    <a:pt x="6330169" y="6465778"/>
                    <a:pt x="6319630" y="6858000"/>
                  </a:cubicBezTo>
                  <a:lnTo>
                    <a:pt x="6510215" y="6858000"/>
                  </a:lnTo>
                  <a:cubicBezTo>
                    <a:pt x="6520761" y="6503851"/>
                    <a:pt x="6631618" y="6160023"/>
                    <a:pt x="6829891" y="5866482"/>
                  </a:cubicBezTo>
                  <a:cubicBezTo>
                    <a:pt x="6859177" y="5822913"/>
                    <a:pt x="6847679" y="5763873"/>
                    <a:pt x="6804289" y="5734407"/>
                  </a:cubicBezTo>
                  <a:close/>
                  <a:moveTo>
                    <a:pt x="4904404" y="6204806"/>
                  </a:moveTo>
                  <a:cubicBezTo>
                    <a:pt x="4852571" y="6195698"/>
                    <a:pt x="4803171" y="6230357"/>
                    <a:pt x="4794068" y="6282220"/>
                  </a:cubicBezTo>
                  <a:cubicBezTo>
                    <a:pt x="4794061" y="6282240"/>
                    <a:pt x="4794061" y="6282265"/>
                    <a:pt x="4794055" y="6282284"/>
                  </a:cubicBezTo>
                  <a:cubicBezTo>
                    <a:pt x="4760766" y="6472452"/>
                    <a:pt x="4742432" y="6664972"/>
                    <a:pt x="4739230" y="6858000"/>
                  </a:cubicBezTo>
                  <a:lnTo>
                    <a:pt x="4929815" y="6858000"/>
                  </a:lnTo>
                  <a:cubicBezTo>
                    <a:pt x="4932922" y="6676031"/>
                    <a:pt x="4950189" y="6494507"/>
                    <a:pt x="4981464" y="6315208"/>
                  </a:cubicBezTo>
                  <a:cubicBezTo>
                    <a:pt x="4990587" y="6263445"/>
                    <a:pt x="4956116" y="6214067"/>
                    <a:pt x="4904404" y="6204806"/>
                  </a:cubicBezTo>
                  <a:close/>
                  <a:moveTo>
                    <a:pt x="7902253" y="6858000"/>
                  </a:moveTo>
                  <a:lnTo>
                    <a:pt x="8087184" y="6858000"/>
                  </a:lnTo>
                  <a:lnTo>
                    <a:pt x="8087184" y="6532261"/>
                  </a:lnTo>
                  <a:cubicBezTo>
                    <a:pt x="7984903" y="6612091"/>
                    <a:pt x="7918389" y="6729230"/>
                    <a:pt x="7902253" y="6858000"/>
                  </a:cubicBezTo>
                  <a:close/>
                  <a:moveTo>
                    <a:pt x="7565551" y="6591561"/>
                  </a:moveTo>
                  <a:cubicBezTo>
                    <a:pt x="7546175" y="6640502"/>
                    <a:pt x="7570062" y="6695925"/>
                    <a:pt x="7619043" y="6715311"/>
                  </a:cubicBezTo>
                  <a:cubicBezTo>
                    <a:pt x="7667959" y="6734760"/>
                    <a:pt x="7723356" y="6710798"/>
                    <a:pt x="7742733" y="6661858"/>
                  </a:cubicBezTo>
                  <a:cubicBezTo>
                    <a:pt x="7807341" y="6499910"/>
                    <a:pt x="7930205" y="6368089"/>
                    <a:pt x="8087184" y="6292326"/>
                  </a:cubicBezTo>
                  <a:lnTo>
                    <a:pt x="8087184" y="6085760"/>
                  </a:lnTo>
                  <a:cubicBezTo>
                    <a:pt x="7849270" y="6172245"/>
                    <a:pt x="7659700" y="6356394"/>
                    <a:pt x="7566250" y="6591752"/>
                  </a:cubicBezTo>
                  <a:close/>
                  <a:moveTo>
                    <a:pt x="7109989" y="6858000"/>
                  </a:moveTo>
                  <a:lnTo>
                    <a:pt x="7300574" y="6858000"/>
                  </a:lnTo>
                  <a:cubicBezTo>
                    <a:pt x="7326176" y="6394974"/>
                    <a:pt x="7641722" y="5998774"/>
                    <a:pt x="8087184" y="5870486"/>
                  </a:cubicBezTo>
                  <a:lnTo>
                    <a:pt x="8087184" y="5673454"/>
                  </a:lnTo>
                  <a:cubicBezTo>
                    <a:pt x="7534740" y="5807487"/>
                    <a:pt x="7136797" y="6289898"/>
                    <a:pt x="7109989" y="6858000"/>
                  </a:cubicBezTo>
                  <a:close/>
                  <a:moveTo>
                    <a:pt x="6578000" y="3403894"/>
                  </a:moveTo>
                  <a:cubicBezTo>
                    <a:pt x="6600998" y="3451093"/>
                    <a:pt x="6657792" y="3470809"/>
                    <a:pt x="6705057" y="3448004"/>
                  </a:cubicBezTo>
                  <a:cubicBezTo>
                    <a:pt x="7047794" y="3281442"/>
                    <a:pt x="7413527" y="3167030"/>
                    <a:pt x="7790061" y="3108536"/>
                  </a:cubicBezTo>
                  <a:cubicBezTo>
                    <a:pt x="7841964" y="3099632"/>
                    <a:pt x="7876778" y="3050348"/>
                    <a:pt x="7867884" y="2998453"/>
                  </a:cubicBezTo>
                  <a:cubicBezTo>
                    <a:pt x="7859180" y="2947694"/>
                    <a:pt x="7811725" y="2913029"/>
                    <a:pt x="7760775" y="2920148"/>
                  </a:cubicBezTo>
                  <a:cubicBezTo>
                    <a:pt x="7365500" y="2981527"/>
                    <a:pt x="6981597" y="3101621"/>
                    <a:pt x="6621771" y="3276459"/>
                  </a:cubicBezTo>
                  <a:cubicBezTo>
                    <a:pt x="6574506" y="3299582"/>
                    <a:pt x="6554940" y="3356607"/>
                    <a:pt x="6578000" y="3403894"/>
                  </a:cubicBezTo>
                  <a:close/>
                </a:path>
              </a:pathLst>
            </a:custGeom>
            <a:solidFill>
              <a:srgbClr val="00D0FF">
                <a:alpha val="1173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3" name="Google Shape;13;p2"/>
            <p:cNvSpPr/>
            <p:nvPr/>
          </p:nvSpPr>
          <p:spPr>
            <a:xfrm>
              <a:off x="2377837" y="210583"/>
              <a:ext cx="5576288" cy="4831090"/>
            </a:xfrm>
            <a:custGeom>
              <a:avLst/>
              <a:gdLst/>
              <a:ahLst/>
              <a:cxnLst/>
              <a:rect l="l" t="t" r="r" b="b"/>
              <a:pathLst>
                <a:path w="7435051" h="6441453" extrusionOk="0">
                  <a:moveTo>
                    <a:pt x="2213120" y="5039472"/>
                  </a:moveTo>
                  <a:cubicBezTo>
                    <a:pt x="2095083" y="5051103"/>
                    <a:pt x="2103850" y="5229704"/>
                    <a:pt x="2222458" y="5229704"/>
                  </a:cubicBezTo>
                  <a:cubicBezTo>
                    <a:pt x="2353073" y="5228178"/>
                    <a:pt x="2343290" y="5028222"/>
                    <a:pt x="2213120" y="5039472"/>
                  </a:cubicBezTo>
                  <a:close/>
                  <a:moveTo>
                    <a:pt x="1816257" y="949650"/>
                  </a:moveTo>
                  <a:cubicBezTo>
                    <a:pt x="1698221" y="961282"/>
                    <a:pt x="1706988" y="1139882"/>
                    <a:pt x="1825595" y="1139882"/>
                  </a:cubicBezTo>
                  <a:cubicBezTo>
                    <a:pt x="1956274" y="1138420"/>
                    <a:pt x="1946427" y="938337"/>
                    <a:pt x="1816257" y="949650"/>
                  </a:cubicBezTo>
                  <a:close/>
                  <a:moveTo>
                    <a:pt x="1657435" y="6147620"/>
                  </a:moveTo>
                  <a:cubicBezTo>
                    <a:pt x="1527329" y="6136180"/>
                    <a:pt x="1517673" y="6336390"/>
                    <a:pt x="1648097" y="6337788"/>
                  </a:cubicBezTo>
                  <a:cubicBezTo>
                    <a:pt x="1766514" y="6337916"/>
                    <a:pt x="1775281" y="6159125"/>
                    <a:pt x="1657181" y="6147620"/>
                  </a:cubicBezTo>
                  <a:close/>
                  <a:moveTo>
                    <a:pt x="1777377" y="3926811"/>
                  </a:moveTo>
                  <a:cubicBezTo>
                    <a:pt x="1647271" y="3915307"/>
                    <a:pt x="1637614" y="4115517"/>
                    <a:pt x="1767975" y="4116979"/>
                  </a:cubicBezTo>
                  <a:cubicBezTo>
                    <a:pt x="1886583" y="4117487"/>
                    <a:pt x="1895477" y="3938442"/>
                    <a:pt x="1777377" y="3926811"/>
                  </a:cubicBezTo>
                  <a:close/>
                  <a:moveTo>
                    <a:pt x="2671541" y="3056499"/>
                  </a:moveTo>
                  <a:cubicBezTo>
                    <a:pt x="2553506" y="3068131"/>
                    <a:pt x="2562336" y="3246731"/>
                    <a:pt x="2680944" y="3246731"/>
                  </a:cubicBezTo>
                  <a:cubicBezTo>
                    <a:pt x="2811558" y="3245206"/>
                    <a:pt x="2801712" y="3045186"/>
                    <a:pt x="2671541" y="3056499"/>
                  </a:cubicBezTo>
                  <a:close/>
                  <a:moveTo>
                    <a:pt x="3043247" y="3211646"/>
                  </a:moveTo>
                  <a:cubicBezTo>
                    <a:pt x="2925148" y="3223278"/>
                    <a:pt x="2933978" y="3401878"/>
                    <a:pt x="3052649" y="3401878"/>
                  </a:cubicBezTo>
                  <a:cubicBezTo>
                    <a:pt x="3183264" y="3400289"/>
                    <a:pt x="3173354" y="3200333"/>
                    <a:pt x="3043247" y="3211646"/>
                  </a:cubicBezTo>
                  <a:close/>
                  <a:moveTo>
                    <a:pt x="3483564" y="1201216"/>
                  </a:moveTo>
                  <a:cubicBezTo>
                    <a:pt x="3602171" y="1201216"/>
                    <a:pt x="3611002" y="1022616"/>
                    <a:pt x="3492902" y="1010985"/>
                  </a:cubicBezTo>
                  <a:cubicBezTo>
                    <a:pt x="3362796" y="999608"/>
                    <a:pt x="3352949" y="1199627"/>
                    <a:pt x="3483564" y="1201216"/>
                  </a:cubicBezTo>
                  <a:close/>
                  <a:moveTo>
                    <a:pt x="3518314" y="4894812"/>
                  </a:moveTo>
                  <a:cubicBezTo>
                    <a:pt x="3388207" y="4883499"/>
                    <a:pt x="3378551" y="5083518"/>
                    <a:pt x="3508975" y="5085044"/>
                  </a:cubicBezTo>
                  <a:cubicBezTo>
                    <a:pt x="3627646" y="5085044"/>
                    <a:pt x="3636413" y="4906507"/>
                    <a:pt x="3518314" y="4894812"/>
                  </a:cubicBezTo>
                  <a:close/>
                  <a:moveTo>
                    <a:pt x="2488770" y="5643408"/>
                  </a:moveTo>
                  <a:cubicBezTo>
                    <a:pt x="2370670" y="5655039"/>
                    <a:pt x="2379501" y="5833576"/>
                    <a:pt x="2498109" y="5833640"/>
                  </a:cubicBezTo>
                  <a:cubicBezTo>
                    <a:pt x="2628723" y="5832115"/>
                    <a:pt x="2619003" y="5632095"/>
                    <a:pt x="2488770" y="5643408"/>
                  </a:cubicBezTo>
                  <a:close/>
                  <a:moveTo>
                    <a:pt x="1258984" y="4171957"/>
                  </a:moveTo>
                  <a:cubicBezTo>
                    <a:pt x="1128878" y="4160580"/>
                    <a:pt x="1118904" y="4360664"/>
                    <a:pt x="1249582" y="4362189"/>
                  </a:cubicBezTo>
                  <a:cubicBezTo>
                    <a:pt x="1368253" y="4362253"/>
                    <a:pt x="1377084" y="4183652"/>
                    <a:pt x="1258984" y="4171957"/>
                  </a:cubicBezTo>
                  <a:close/>
                  <a:moveTo>
                    <a:pt x="4268713" y="190694"/>
                  </a:moveTo>
                  <a:cubicBezTo>
                    <a:pt x="4399327" y="189105"/>
                    <a:pt x="4389417" y="-10851"/>
                    <a:pt x="4259311" y="463"/>
                  </a:cubicBezTo>
                  <a:cubicBezTo>
                    <a:pt x="4141211" y="12157"/>
                    <a:pt x="4150041" y="190758"/>
                    <a:pt x="4268713" y="190694"/>
                  </a:cubicBezTo>
                  <a:close/>
                  <a:moveTo>
                    <a:pt x="6303786" y="2710803"/>
                  </a:moveTo>
                  <a:cubicBezTo>
                    <a:pt x="6422394" y="2710803"/>
                    <a:pt x="6431225" y="2532266"/>
                    <a:pt x="6313189" y="2520571"/>
                  </a:cubicBezTo>
                  <a:cubicBezTo>
                    <a:pt x="6183082" y="2509448"/>
                    <a:pt x="6173045" y="2709341"/>
                    <a:pt x="6303786" y="2710803"/>
                  </a:cubicBezTo>
                  <a:close/>
                  <a:moveTo>
                    <a:pt x="2820516" y="724970"/>
                  </a:moveTo>
                  <a:cubicBezTo>
                    <a:pt x="2951131" y="723445"/>
                    <a:pt x="2941220" y="523425"/>
                    <a:pt x="2811177" y="534738"/>
                  </a:cubicBezTo>
                  <a:cubicBezTo>
                    <a:pt x="2693141" y="546370"/>
                    <a:pt x="2701908" y="724906"/>
                    <a:pt x="2820516" y="724970"/>
                  </a:cubicBezTo>
                  <a:close/>
                  <a:moveTo>
                    <a:pt x="7332377" y="2638663"/>
                  </a:moveTo>
                  <a:cubicBezTo>
                    <a:pt x="7214341" y="2650358"/>
                    <a:pt x="7223172" y="2828959"/>
                    <a:pt x="7341779" y="2828895"/>
                  </a:cubicBezTo>
                  <a:cubicBezTo>
                    <a:pt x="7472394" y="2827243"/>
                    <a:pt x="7462674" y="2627414"/>
                    <a:pt x="7332377" y="2638663"/>
                  </a:cubicBezTo>
                  <a:close/>
                  <a:moveTo>
                    <a:pt x="7339301" y="1234966"/>
                  </a:moveTo>
                  <a:cubicBezTo>
                    <a:pt x="7469916" y="1233504"/>
                    <a:pt x="7460006" y="1033421"/>
                    <a:pt x="7329899" y="1044798"/>
                  </a:cubicBezTo>
                  <a:cubicBezTo>
                    <a:pt x="7211864" y="1056302"/>
                    <a:pt x="7220694" y="1235157"/>
                    <a:pt x="7339301" y="1234966"/>
                  </a:cubicBezTo>
                  <a:close/>
                  <a:moveTo>
                    <a:pt x="84087" y="3888675"/>
                  </a:moveTo>
                  <a:cubicBezTo>
                    <a:pt x="-33695" y="3900434"/>
                    <a:pt x="-25118" y="4079352"/>
                    <a:pt x="93362" y="4079352"/>
                  </a:cubicBezTo>
                  <a:cubicBezTo>
                    <a:pt x="224104" y="4077445"/>
                    <a:pt x="214067" y="3877425"/>
                    <a:pt x="84087" y="3888675"/>
                  </a:cubicBezTo>
                  <a:close/>
                  <a:moveTo>
                    <a:pt x="488955" y="5693238"/>
                  </a:moveTo>
                  <a:cubicBezTo>
                    <a:pt x="370919" y="5704679"/>
                    <a:pt x="379686" y="5883470"/>
                    <a:pt x="498293" y="5883407"/>
                  </a:cubicBezTo>
                  <a:cubicBezTo>
                    <a:pt x="628908" y="5882135"/>
                    <a:pt x="619125" y="5681925"/>
                    <a:pt x="488955" y="5693366"/>
                  </a:cubicBezTo>
                  <a:close/>
                  <a:moveTo>
                    <a:pt x="722295" y="4567103"/>
                  </a:moveTo>
                  <a:cubicBezTo>
                    <a:pt x="592125" y="4555789"/>
                    <a:pt x="582532" y="4755682"/>
                    <a:pt x="712893" y="4757334"/>
                  </a:cubicBezTo>
                  <a:cubicBezTo>
                    <a:pt x="831501" y="4757334"/>
                    <a:pt x="840458" y="4578734"/>
                    <a:pt x="722295" y="4567103"/>
                  </a:cubicBezTo>
                  <a:close/>
                  <a:moveTo>
                    <a:pt x="1760606" y="2491334"/>
                  </a:moveTo>
                  <a:cubicBezTo>
                    <a:pt x="1891220" y="2489745"/>
                    <a:pt x="1881310" y="2289725"/>
                    <a:pt x="1751203" y="2301102"/>
                  </a:cubicBezTo>
                  <a:cubicBezTo>
                    <a:pt x="1633104" y="2312734"/>
                    <a:pt x="1641998" y="2491334"/>
                    <a:pt x="1760606" y="2491334"/>
                  </a:cubicBezTo>
                  <a:close/>
                  <a:moveTo>
                    <a:pt x="744657" y="3328976"/>
                  </a:moveTo>
                  <a:cubicBezTo>
                    <a:pt x="614551" y="3317536"/>
                    <a:pt x="604894" y="3517682"/>
                    <a:pt x="735255" y="3519144"/>
                  </a:cubicBezTo>
                  <a:cubicBezTo>
                    <a:pt x="853926" y="3519335"/>
                    <a:pt x="862820" y="3340544"/>
                    <a:pt x="744657" y="3328976"/>
                  </a:cubicBezTo>
                  <a:close/>
                  <a:moveTo>
                    <a:pt x="4587626" y="5427499"/>
                  </a:moveTo>
                  <a:cubicBezTo>
                    <a:pt x="4457774" y="5416058"/>
                    <a:pt x="4447546" y="5616269"/>
                    <a:pt x="4578478" y="5617476"/>
                  </a:cubicBezTo>
                  <a:cubicBezTo>
                    <a:pt x="4696832" y="5617858"/>
                    <a:pt x="4705535" y="5439067"/>
                    <a:pt x="4587626" y="5427499"/>
                  </a:cubicBezTo>
                  <a:close/>
                  <a:moveTo>
                    <a:pt x="6524040" y="3476242"/>
                  </a:moveTo>
                  <a:cubicBezTo>
                    <a:pt x="6654718" y="3474844"/>
                    <a:pt x="6644744" y="3274633"/>
                    <a:pt x="6514638" y="3286074"/>
                  </a:cubicBezTo>
                  <a:cubicBezTo>
                    <a:pt x="6396601" y="3297578"/>
                    <a:pt x="6405432" y="3476242"/>
                    <a:pt x="6524040" y="3476051"/>
                  </a:cubicBezTo>
                  <a:close/>
                  <a:moveTo>
                    <a:pt x="6533125" y="1608057"/>
                  </a:moveTo>
                  <a:cubicBezTo>
                    <a:pt x="6403018" y="1596616"/>
                    <a:pt x="6393362" y="1796826"/>
                    <a:pt x="6523785" y="1798225"/>
                  </a:cubicBezTo>
                  <a:cubicBezTo>
                    <a:pt x="6642394" y="1798161"/>
                    <a:pt x="6651224" y="1619624"/>
                    <a:pt x="6533125" y="1607866"/>
                  </a:cubicBezTo>
                  <a:close/>
                  <a:moveTo>
                    <a:pt x="6625368" y="767682"/>
                  </a:moveTo>
                  <a:cubicBezTo>
                    <a:pt x="6495261" y="756304"/>
                    <a:pt x="6485605" y="956324"/>
                    <a:pt x="6616029" y="957913"/>
                  </a:cubicBezTo>
                  <a:cubicBezTo>
                    <a:pt x="6734701" y="957722"/>
                    <a:pt x="6743531" y="779122"/>
                    <a:pt x="6625368" y="767491"/>
                  </a:cubicBezTo>
                  <a:close/>
                  <a:moveTo>
                    <a:pt x="6239178" y="2986775"/>
                  </a:moveTo>
                  <a:cubicBezTo>
                    <a:pt x="6109072" y="2975398"/>
                    <a:pt x="6099097" y="3175418"/>
                    <a:pt x="6229776" y="3177007"/>
                  </a:cubicBezTo>
                  <a:cubicBezTo>
                    <a:pt x="6348383" y="3176816"/>
                    <a:pt x="6357277" y="2998279"/>
                    <a:pt x="6239178" y="2986585"/>
                  </a:cubicBezTo>
                  <a:close/>
                  <a:moveTo>
                    <a:pt x="6514638" y="4652017"/>
                  </a:moveTo>
                  <a:cubicBezTo>
                    <a:pt x="6396538" y="4663649"/>
                    <a:pt x="6405432" y="4842249"/>
                    <a:pt x="6524040" y="4842249"/>
                  </a:cubicBezTo>
                  <a:cubicBezTo>
                    <a:pt x="6654718" y="4840660"/>
                    <a:pt x="6644808" y="4640640"/>
                    <a:pt x="6514638" y="4652017"/>
                  </a:cubicBezTo>
                  <a:close/>
                  <a:moveTo>
                    <a:pt x="6326403" y="5437732"/>
                  </a:moveTo>
                  <a:cubicBezTo>
                    <a:pt x="6196296" y="5426355"/>
                    <a:pt x="6186640" y="5626375"/>
                    <a:pt x="6317001" y="5627964"/>
                  </a:cubicBezTo>
                  <a:cubicBezTo>
                    <a:pt x="6435671" y="5628027"/>
                    <a:pt x="6444502" y="5449363"/>
                    <a:pt x="6326403" y="5437732"/>
                  </a:cubicBezTo>
                  <a:close/>
                  <a:moveTo>
                    <a:pt x="7229651" y="6251285"/>
                  </a:moveTo>
                  <a:cubicBezTo>
                    <a:pt x="7099545" y="6239781"/>
                    <a:pt x="7089888" y="6440055"/>
                    <a:pt x="7220249" y="6441453"/>
                  </a:cubicBezTo>
                  <a:cubicBezTo>
                    <a:pt x="7338857" y="6441453"/>
                    <a:pt x="7347751" y="6262662"/>
                    <a:pt x="7229651" y="6251094"/>
                  </a:cubicBezTo>
                  <a:close/>
                  <a:moveTo>
                    <a:pt x="6776566" y="3604694"/>
                  </a:moveTo>
                  <a:cubicBezTo>
                    <a:pt x="6658530" y="3616389"/>
                    <a:pt x="6667297" y="3794926"/>
                    <a:pt x="6785968" y="3794926"/>
                  </a:cubicBezTo>
                  <a:cubicBezTo>
                    <a:pt x="6916329" y="3793337"/>
                    <a:pt x="6906481" y="3593381"/>
                    <a:pt x="6776566" y="3604694"/>
                  </a:cubicBezTo>
                  <a:close/>
                  <a:moveTo>
                    <a:pt x="7330281" y="5086315"/>
                  </a:moveTo>
                  <a:cubicBezTo>
                    <a:pt x="7212244" y="5097946"/>
                    <a:pt x="7221075" y="5276610"/>
                    <a:pt x="7339683" y="5276546"/>
                  </a:cubicBezTo>
                  <a:cubicBezTo>
                    <a:pt x="7470107" y="5275021"/>
                    <a:pt x="7460324" y="5074938"/>
                    <a:pt x="7330090" y="5086315"/>
                  </a:cubicBezTo>
                  <a:close/>
                  <a:moveTo>
                    <a:pt x="7149732" y="2268942"/>
                  </a:moveTo>
                  <a:cubicBezTo>
                    <a:pt x="7031697" y="2280573"/>
                    <a:pt x="7040464" y="2459173"/>
                    <a:pt x="7159071" y="2459173"/>
                  </a:cubicBezTo>
                  <a:cubicBezTo>
                    <a:pt x="7289495" y="2457711"/>
                    <a:pt x="7279775" y="2257628"/>
                    <a:pt x="7149542" y="2268942"/>
                  </a:cubicBezTo>
                  <a:close/>
                  <a:moveTo>
                    <a:pt x="4803179" y="4171957"/>
                  </a:moveTo>
                  <a:cubicBezTo>
                    <a:pt x="4673072" y="4160580"/>
                    <a:pt x="4663416" y="4360600"/>
                    <a:pt x="4793840" y="4362189"/>
                  </a:cubicBezTo>
                  <a:cubicBezTo>
                    <a:pt x="4912511" y="4362189"/>
                    <a:pt x="4921532" y="4183589"/>
                    <a:pt x="4803179" y="4171957"/>
                  </a:cubicBezTo>
                  <a:close/>
                  <a:moveTo>
                    <a:pt x="4264139" y="1897059"/>
                  </a:moveTo>
                  <a:cubicBezTo>
                    <a:pt x="4146039" y="1908626"/>
                    <a:pt x="4154870" y="2087227"/>
                    <a:pt x="4273477" y="2087290"/>
                  </a:cubicBezTo>
                  <a:cubicBezTo>
                    <a:pt x="4404092" y="2085765"/>
                    <a:pt x="4394245" y="1885682"/>
                    <a:pt x="4264139" y="1897059"/>
                  </a:cubicBezTo>
                  <a:close/>
                  <a:moveTo>
                    <a:pt x="4141592" y="4439731"/>
                  </a:moveTo>
                  <a:cubicBezTo>
                    <a:pt x="4023556" y="4451362"/>
                    <a:pt x="4032386" y="4629962"/>
                    <a:pt x="4150995" y="4629962"/>
                  </a:cubicBezTo>
                  <a:cubicBezTo>
                    <a:pt x="4281609" y="4628373"/>
                    <a:pt x="4271826" y="4428417"/>
                    <a:pt x="4141592" y="4439731"/>
                  </a:cubicBezTo>
                  <a:close/>
                  <a:moveTo>
                    <a:pt x="4444560" y="5923067"/>
                  </a:moveTo>
                  <a:cubicBezTo>
                    <a:pt x="4326460" y="5934698"/>
                    <a:pt x="4335354" y="6113363"/>
                    <a:pt x="4453962" y="6113299"/>
                  </a:cubicBezTo>
                  <a:cubicBezTo>
                    <a:pt x="4584831" y="6111774"/>
                    <a:pt x="4574730" y="5911754"/>
                    <a:pt x="4444560" y="5923067"/>
                  </a:cubicBezTo>
                  <a:close/>
                  <a:moveTo>
                    <a:pt x="4149660" y="722555"/>
                  </a:moveTo>
                  <a:cubicBezTo>
                    <a:pt x="4280339" y="721029"/>
                    <a:pt x="4270365" y="521010"/>
                    <a:pt x="4140322" y="532323"/>
                  </a:cubicBezTo>
                  <a:cubicBezTo>
                    <a:pt x="4022222" y="543954"/>
                    <a:pt x="4031053" y="722491"/>
                    <a:pt x="4149660" y="722555"/>
                  </a:cubicBezTo>
                  <a:close/>
                  <a:moveTo>
                    <a:pt x="5149473" y="5067883"/>
                  </a:moveTo>
                  <a:cubicBezTo>
                    <a:pt x="5031437" y="5079514"/>
                    <a:pt x="5040267" y="5258178"/>
                    <a:pt x="5158875" y="5258115"/>
                  </a:cubicBezTo>
                  <a:cubicBezTo>
                    <a:pt x="5289489" y="5256589"/>
                    <a:pt x="5279643" y="5056569"/>
                    <a:pt x="5149473" y="5067883"/>
                  </a:cubicBezTo>
                  <a:close/>
                  <a:moveTo>
                    <a:pt x="5180729" y="418362"/>
                  </a:moveTo>
                  <a:cubicBezTo>
                    <a:pt x="5062692" y="430057"/>
                    <a:pt x="5071523" y="608657"/>
                    <a:pt x="5190131" y="608594"/>
                  </a:cubicBezTo>
                  <a:cubicBezTo>
                    <a:pt x="5320746" y="607259"/>
                    <a:pt x="5310962" y="407303"/>
                    <a:pt x="5180729" y="418362"/>
                  </a:cubicBezTo>
                  <a:close/>
                  <a:moveTo>
                    <a:pt x="3703309" y="5642900"/>
                  </a:moveTo>
                  <a:cubicBezTo>
                    <a:pt x="3578793" y="5643599"/>
                    <a:pt x="3578793" y="5832877"/>
                    <a:pt x="3703309" y="5833576"/>
                  </a:cubicBezTo>
                  <a:cubicBezTo>
                    <a:pt x="3827825" y="5832941"/>
                    <a:pt x="3827888" y="5643662"/>
                    <a:pt x="3703309" y="5642900"/>
                  </a:cubicBezTo>
                  <a:close/>
                  <a:moveTo>
                    <a:pt x="5646456" y="6045926"/>
                  </a:moveTo>
                  <a:cubicBezTo>
                    <a:pt x="5516350" y="6034422"/>
                    <a:pt x="5506694" y="6234696"/>
                    <a:pt x="5637118" y="6236094"/>
                  </a:cubicBezTo>
                  <a:cubicBezTo>
                    <a:pt x="5755726" y="6236222"/>
                    <a:pt x="5764556" y="6057430"/>
                    <a:pt x="5646456" y="6045926"/>
                  </a:cubicBezTo>
                  <a:close/>
                  <a:moveTo>
                    <a:pt x="5906225" y="1406067"/>
                  </a:moveTo>
                  <a:cubicBezTo>
                    <a:pt x="5776118" y="1394689"/>
                    <a:pt x="5766462" y="1594773"/>
                    <a:pt x="5896886" y="1596298"/>
                  </a:cubicBezTo>
                  <a:cubicBezTo>
                    <a:pt x="6015494" y="1596298"/>
                    <a:pt x="6024324" y="1417698"/>
                    <a:pt x="5906225" y="1406067"/>
                  </a:cubicBezTo>
                  <a:close/>
                </a:path>
              </a:pathLst>
            </a:custGeom>
            <a:solidFill>
              <a:srgbClr val="00D0FF">
                <a:alpha val="1173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14" name="Google Shape;14;p2"/>
          <p:cNvSpPr txBox="1">
            <a:spLocks noGrp="1"/>
          </p:cNvSpPr>
          <p:nvPr>
            <p:ph type="ctrTitle"/>
          </p:nvPr>
        </p:nvSpPr>
        <p:spPr>
          <a:xfrm>
            <a:off x="685800" y="1771550"/>
            <a:ext cx="7772400" cy="16005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a:endParaRPr/>
          </a:p>
        </p:txBody>
      </p:sp>
    </p:spTree>
    <p:extLst>
      <p:ext uri="{BB962C8B-B14F-4D97-AF65-F5344CB8AC3E}">
        <p14:creationId xmlns:p14="http://schemas.microsoft.com/office/powerpoint/2010/main" val="6167308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Subtitle">
    <p:bg>
      <p:bgPr>
        <a:gradFill>
          <a:gsLst>
            <a:gs pos="0">
              <a:schemeClr val="accent1"/>
            </a:gs>
            <a:gs pos="100000">
              <a:srgbClr val="D1F6FF"/>
            </a:gs>
          </a:gsLst>
          <a:path path="circle">
            <a:fillToRect l="100000" t="100000"/>
          </a:path>
          <a:tileRect r="-100000" b="-100000"/>
        </a:gradFill>
        <a:effectLst/>
      </p:bgPr>
    </p:bg>
    <p:spTree>
      <p:nvGrpSpPr>
        <p:cNvPr id="1" name="Shape 15"/>
        <p:cNvGrpSpPr/>
        <p:nvPr/>
      </p:nvGrpSpPr>
      <p:grpSpPr>
        <a:xfrm>
          <a:off x="0" y="0"/>
          <a:ext cx="0" cy="0"/>
          <a:chOff x="0" y="0"/>
          <a:chExt cx="0" cy="0"/>
        </a:xfrm>
      </p:grpSpPr>
      <p:grpSp>
        <p:nvGrpSpPr>
          <p:cNvPr id="16" name="Google Shape;16;p3"/>
          <p:cNvGrpSpPr/>
          <p:nvPr/>
        </p:nvGrpSpPr>
        <p:grpSpPr>
          <a:xfrm>
            <a:off x="3078602" y="0"/>
            <a:ext cx="6065389" cy="5143642"/>
            <a:chOff x="2052402" y="0"/>
            <a:chExt cx="6065389" cy="5143642"/>
          </a:xfrm>
        </p:grpSpPr>
        <p:sp>
          <p:nvSpPr>
            <p:cNvPr id="17" name="Google Shape;17;p3"/>
            <p:cNvSpPr/>
            <p:nvPr/>
          </p:nvSpPr>
          <p:spPr>
            <a:xfrm>
              <a:off x="2052402" y="0"/>
              <a:ext cx="6065388" cy="5143500"/>
            </a:xfrm>
            <a:custGeom>
              <a:avLst/>
              <a:gdLst/>
              <a:ahLst/>
              <a:cxnLst/>
              <a:rect l="l" t="t" r="r" b="b"/>
              <a:pathLst>
                <a:path w="8087184" h="6858000" extrusionOk="0">
                  <a:moveTo>
                    <a:pt x="7505580" y="6858000"/>
                  </a:moveTo>
                  <a:lnTo>
                    <a:pt x="7696738" y="6858000"/>
                  </a:lnTo>
                  <a:cubicBezTo>
                    <a:pt x="7718274" y="6613807"/>
                    <a:pt x="7866550" y="6398978"/>
                    <a:pt x="8087184" y="6292327"/>
                  </a:cubicBezTo>
                  <a:lnTo>
                    <a:pt x="8087184" y="6085824"/>
                  </a:lnTo>
                  <a:cubicBezTo>
                    <a:pt x="7757916" y="6205690"/>
                    <a:pt x="7529976" y="6508299"/>
                    <a:pt x="7505580" y="6858000"/>
                  </a:cubicBezTo>
                  <a:close/>
                  <a:moveTo>
                    <a:pt x="7109988" y="6858000"/>
                  </a:moveTo>
                  <a:lnTo>
                    <a:pt x="7300574" y="6858000"/>
                  </a:lnTo>
                  <a:cubicBezTo>
                    <a:pt x="7326176" y="6394974"/>
                    <a:pt x="7641722" y="5998774"/>
                    <a:pt x="8087184" y="5870486"/>
                  </a:cubicBezTo>
                  <a:lnTo>
                    <a:pt x="8087184" y="5673454"/>
                  </a:lnTo>
                  <a:cubicBezTo>
                    <a:pt x="7534740" y="5807487"/>
                    <a:pt x="7136797" y="6289898"/>
                    <a:pt x="7109988" y="6858000"/>
                  </a:cubicBezTo>
                  <a:close/>
                  <a:moveTo>
                    <a:pt x="6319630" y="6858000"/>
                  </a:moveTo>
                  <a:lnTo>
                    <a:pt x="6510215" y="6858000"/>
                  </a:lnTo>
                  <a:cubicBezTo>
                    <a:pt x="6538485" y="5958928"/>
                    <a:pt x="7199691" y="5205998"/>
                    <a:pt x="8087184" y="5062145"/>
                  </a:cubicBezTo>
                  <a:lnTo>
                    <a:pt x="8087184" y="4869180"/>
                  </a:lnTo>
                  <a:cubicBezTo>
                    <a:pt x="7093725" y="5015188"/>
                    <a:pt x="6348402" y="5853783"/>
                    <a:pt x="6319630" y="6858000"/>
                  </a:cubicBezTo>
                  <a:close/>
                  <a:moveTo>
                    <a:pt x="6714777" y="6858000"/>
                  </a:moveTo>
                  <a:lnTo>
                    <a:pt x="6905363" y="6858000"/>
                  </a:lnTo>
                  <a:cubicBezTo>
                    <a:pt x="6932680" y="6177012"/>
                    <a:pt x="7419944" y="5602103"/>
                    <a:pt x="8086993" y="5463773"/>
                  </a:cubicBezTo>
                  <a:lnTo>
                    <a:pt x="8086993" y="5269538"/>
                  </a:lnTo>
                  <a:cubicBezTo>
                    <a:pt x="7313661" y="5411166"/>
                    <a:pt x="6742920" y="6071943"/>
                    <a:pt x="6714968" y="6858000"/>
                  </a:cubicBezTo>
                  <a:close/>
                  <a:moveTo>
                    <a:pt x="7902253" y="6858000"/>
                  </a:moveTo>
                  <a:lnTo>
                    <a:pt x="8087184" y="6858000"/>
                  </a:lnTo>
                  <a:lnTo>
                    <a:pt x="8087184" y="6532261"/>
                  </a:lnTo>
                  <a:cubicBezTo>
                    <a:pt x="7984903" y="6612091"/>
                    <a:pt x="7918389" y="6729230"/>
                    <a:pt x="7902253" y="6858000"/>
                  </a:cubicBezTo>
                  <a:close/>
                  <a:moveTo>
                    <a:pt x="1916910" y="2551824"/>
                  </a:moveTo>
                  <a:cubicBezTo>
                    <a:pt x="2641015" y="1478290"/>
                    <a:pt x="3620238" y="601442"/>
                    <a:pt x="4766674" y="0"/>
                  </a:cubicBezTo>
                  <a:lnTo>
                    <a:pt x="4372797" y="0"/>
                  </a:lnTo>
                  <a:cubicBezTo>
                    <a:pt x="4217787" y="90127"/>
                    <a:pt x="4065999" y="185317"/>
                    <a:pt x="3917425" y="285570"/>
                  </a:cubicBezTo>
                  <a:cubicBezTo>
                    <a:pt x="2632356" y="1153193"/>
                    <a:pt x="1626642" y="2375366"/>
                    <a:pt x="1022365" y="3803743"/>
                  </a:cubicBezTo>
                  <a:cubicBezTo>
                    <a:pt x="613622" y="4771490"/>
                    <a:pt x="402707" y="5798792"/>
                    <a:pt x="395021" y="6858000"/>
                  </a:cubicBezTo>
                  <a:lnTo>
                    <a:pt x="585606" y="6858000"/>
                  </a:lnTo>
                  <a:cubicBezTo>
                    <a:pt x="593293" y="5824406"/>
                    <a:pt x="799126" y="4822147"/>
                    <a:pt x="1197894" y="3877980"/>
                  </a:cubicBezTo>
                  <a:cubicBezTo>
                    <a:pt x="1394236" y="3413753"/>
                    <a:pt x="1635028" y="2969629"/>
                    <a:pt x="1916910" y="2551824"/>
                  </a:cubicBezTo>
                  <a:close/>
                  <a:moveTo>
                    <a:pt x="1589421" y="2330830"/>
                  </a:moveTo>
                  <a:cubicBezTo>
                    <a:pt x="2178972" y="1457633"/>
                    <a:pt x="2930502" y="705726"/>
                    <a:pt x="3803264" y="115868"/>
                  </a:cubicBezTo>
                  <a:cubicBezTo>
                    <a:pt x="3861583" y="76504"/>
                    <a:pt x="3920429" y="37881"/>
                    <a:pt x="3979810" y="0"/>
                  </a:cubicBezTo>
                  <a:lnTo>
                    <a:pt x="3635104" y="0"/>
                  </a:lnTo>
                  <a:cubicBezTo>
                    <a:pt x="2315489" y="907938"/>
                    <a:pt x="1282730" y="2174291"/>
                    <a:pt x="658473" y="3649867"/>
                  </a:cubicBezTo>
                  <a:cubicBezTo>
                    <a:pt x="229084" y="4666364"/>
                    <a:pt x="7814" y="5745720"/>
                    <a:pt x="0" y="6858000"/>
                  </a:cubicBezTo>
                  <a:lnTo>
                    <a:pt x="190586" y="6858000"/>
                  </a:lnTo>
                  <a:cubicBezTo>
                    <a:pt x="198336" y="5771144"/>
                    <a:pt x="414587" y="4716957"/>
                    <a:pt x="833939" y="3724104"/>
                  </a:cubicBezTo>
                  <a:cubicBezTo>
                    <a:pt x="1040191" y="3236353"/>
                    <a:pt x="1293200" y="2769749"/>
                    <a:pt x="1589421" y="2330830"/>
                  </a:cubicBezTo>
                  <a:close/>
                  <a:moveTo>
                    <a:pt x="2572017" y="2993622"/>
                  </a:moveTo>
                  <a:cubicBezTo>
                    <a:pt x="3332930" y="1865656"/>
                    <a:pt x="4404701" y="982881"/>
                    <a:pt x="5657281" y="452412"/>
                  </a:cubicBezTo>
                  <a:cubicBezTo>
                    <a:pt x="6154760" y="241841"/>
                    <a:pt x="6675072" y="90013"/>
                    <a:pt x="7207695" y="0"/>
                  </a:cubicBezTo>
                  <a:lnTo>
                    <a:pt x="6359208" y="0"/>
                  </a:lnTo>
                  <a:cubicBezTo>
                    <a:pt x="4284670" y="610249"/>
                    <a:pt x="2593089" y="2119237"/>
                    <a:pt x="1750212" y="4111495"/>
                  </a:cubicBezTo>
                  <a:cubicBezTo>
                    <a:pt x="1382635" y="4981807"/>
                    <a:pt x="1192558" y="5905571"/>
                    <a:pt x="1184807" y="6858000"/>
                  </a:cubicBezTo>
                  <a:lnTo>
                    <a:pt x="1375393" y="6858000"/>
                  </a:lnTo>
                  <a:cubicBezTo>
                    <a:pt x="1383080" y="5931185"/>
                    <a:pt x="1568075" y="5032463"/>
                    <a:pt x="1925741" y="4185732"/>
                  </a:cubicBezTo>
                  <a:cubicBezTo>
                    <a:pt x="2102147" y="3768398"/>
                    <a:pt x="2318583" y="3369160"/>
                    <a:pt x="2572017" y="2993622"/>
                  </a:cubicBezTo>
                  <a:close/>
                  <a:moveTo>
                    <a:pt x="2244464" y="2772819"/>
                  </a:moveTo>
                  <a:cubicBezTo>
                    <a:pt x="3048163" y="1581236"/>
                    <a:pt x="4180312" y="648682"/>
                    <a:pt x="5503478" y="88347"/>
                  </a:cubicBezTo>
                  <a:cubicBezTo>
                    <a:pt x="5576110" y="57669"/>
                    <a:pt x="5649085" y="28220"/>
                    <a:pt x="5722398" y="0"/>
                  </a:cubicBezTo>
                  <a:lnTo>
                    <a:pt x="5231195" y="0"/>
                  </a:lnTo>
                  <a:cubicBezTo>
                    <a:pt x="3500048" y="791829"/>
                    <a:pt x="2128257" y="2203840"/>
                    <a:pt x="1386320" y="3957619"/>
                  </a:cubicBezTo>
                  <a:cubicBezTo>
                    <a:pt x="998097" y="4876680"/>
                    <a:pt x="797664" y="5852181"/>
                    <a:pt x="789914" y="6858000"/>
                  </a:cubicBezTo>
                  <a:lnTo>
                    <a:pt x="980500" y="6858000"/>
                  </a:lnTo>
                  <a:cubicBezTo>
                    <a:pt x="988250" y="5877796"/>
                    <a:pt x="1183791" y="4927273"/>
                    <a:pt x="1561849" y="4031856"/>
                  </a:cubicBezTo>
                  <a:cubicBezTo>
                    <a:pt x="1748217" y="3591107"/>
                    <a:pt x="1976824" y="3169458"/>
                    <a:pt x="2244464" y="2772819"/>
                  </a:cubicBezTo>
                  <a:close/>
                  <a:moveTo>
                    <a:pt x="6645086" y="5174199"/>
                  </a:moveTo>
                  <a:cubicBezTo>
                    <a:pt x="6196994" y="5621603"/>
                    <a:pt x="5938846" y="6224801"/>
                    <a:pt x="5924482" y="6858000"/>
                  </a:cubicBezTo>
                  <a:lnTo>
                    <a:pt x="6115068" y="6858000"/>
                  </a:lnTo>
                  <a:cubicBezTo>
                    <a:pt x="6144113" y="5740903"/>
                    <a:pt x="6980009" y="4810427"/>
                    <a:pt x="8087184" y="4662805"/>
                  </a:cubicBezTo>
                  <a:lnTo>
                    <a:pt x="8087184" y="4470476"/>
                  </a:lnTo>
                  <a:cubicBezTo>
                    <a:pt x="7541283" y="4536958"/>
                    <a:pt x="7033500" y="4784755"/>
                    <a:pt x="6645086" y="5174199"/>
                  </a:cubicBezTo>
                  <a:close/>
                  <a:moveTo>
                    <a:pt x="5248665" y="3776858"/>
                  </a:moveTo>
                  <a:cubicBezTo>
                    <a:pt x="4429655" y="4594492"/>
                    <a:pt x="3963299" y="5700524"/>
                    <a:pt x="3949506" y="6858000"/>
                  </a:cubicBezTo>
                  <a:lnTo>
                    <a:pt x="4140092" y="6858000"/>
                  </a:lnTo>
                  <a:cubicBezTo>
                    <a:pt x="4168387" y="4649426"/>
                    <a:pt x="5884840" y="2831630"/>
                    <a:pt x="8087184" y="2677862"/>
                  </a:cubicBezTo>
                  <a:lnTo>
                    <a:pt x="8087184" y="2486740"/>
                  </a:lnTo>
                  <a:cubicBezTo>
                    <a:pt x="7015966" y="2558053"/>
                    <a:pt x="6007247" y="3016624"/>
                    <a:pt x="5248983" y="3776985"/>
                  </a:cubicBezTo>
                  <a:close/>
                  <a:moveTo>
                    <a:pt x="4410660" y="2938516"/>
                  </a:moveTo>
                  <a:cubicBezTo>
                    <a:pt x="3369116" y="3978263"/>
                    <a:pt x="2777913" y="5386016"/>
                    <a:pt x="2764635" y="6858000"/>
                  </a:cubicBezTo>
                  <a:lnTo>
                    <a:pt x="2955221" y="6858000"/>
                  </a:lnTo>
                  <a:cubicBezTo>
                    <a:pt x="2982996" y="3994566"/>
                    <a:pt x="5229175" y="1645170"/>
                    <a:pt x="8087184" y="1490201"/>
                  </a:cubicBezTo>
                  <a:lnTo>
                    <a:pt x="8087184" y="1299524"/>
                  </a:lnTo>
                  <a:cubicBezTo>
                    <a:pt x="6701118" y="1371556"/>
                    <a:pt x="5391045" y="1955579"/>
                    <a:pt x="4410660" y="2938516"/>
                  </a:cubicBezTo>
                  <a:close/>
                  <a:moveTo>
                    <a:pt x="4131135" y="2658858"/>
                  </a:moveTo>
                  <a:cubicBezTo>
                    <a:pt x="3581562" y="3207390"/>
                    <a:pt x="3143742" y="3857527"/>
                    <a:pt x="2842013" y="4573123"/>
                  </a:cubicBezTo>
                  <a:cubicBezTo>
                    <a:pt x="2536123" y="5297313"/>
                    <a:pt x="2377365" y="6065676"/>
                    <a:pt x="2369615" y="6858000"/>
                  </a:cubicBezTo>
                  <a:lnTo>
                    <a:pt x="2560201" y="6858000"/>
                  </a:lnTo>
                  <a:cubicBezTo>
                    <a:pt x="2567887" y="6091353"/>
                    <a:pt x="2721563" y="5347905"/>
                    <a:pt x="3017606" y="4647360"/>
                  </a:cubicBezTo>
                  <a:cubicBezTo>
                    <a:pt x="3885813" y="2587735"/>
                    <a:pt x="5855795" y="1207104"/>
                    <a:pt x="8087184" y="1094420"/>
                  </a:cubicBezTo>
                  <a:lnTo>
                    <a:pt x="8087184" y="903743"/>
                  </a:lnTo>
                  <a:cubicBezTo>
                    <a:pt x="6596296" y="976143"/>
                    <a:pt x="5185918" y="1602077"/>
                    <a:pt x="4131643" y="2659239"/>
                  </a:cubicBezTo>
                  <a:close/>
                  <a:moveTo>
                    <a:pt x="3851609" y="2379199"/>
                  </a:moveTo>
                  <a:cubicBezTo>
                    <a:pt x="3266022" y="2963794"/>
                    <a:pt x="2799525" y="3656649"/>
                    <a:pt x="2478058" y="4419247"/>
                  </a:cubicBezTo>
                  <a:cubicBezTo>
                    <a:pt x="2151585" y="5192123"/>
                    <a:pt x="1982535" y="6012350"/>
                    <a:pt x="1974721" y="6858000"/>
                  </a:cubicBezTo>
                  <a:lnTo>
                    <a:pt x="2165307" y="6858000"/>
                  </a:lnTo>
                  <a:cubicBezTo>
                    <a:pt x="2172994" y="6038091"/>
                    <a:pt x="2337152" y="5242779"/>
                    <a:pt x="2653651" y="4493611"/>
                  </a:cubicBezTo>
                  <a:cubicBezTo>
                    <a:pt x="3583550" y="2287642"/>
                    <a:pt x="5696853" y="811831"/>
                    <a:pt x="8087184" y="699147"/>
                  </a:cubicBezTo>
                  <a:lnTo>
                    <a:pt x="8087184" y="508471"/>
                  </a:lnTo>
                  <a:cubicBezTo>
                    <a:pt x="6491347" y="580803"/>
                    <a:pt x="4980435" y="1248328"/>
                    <a:pt x="3851990" y="2379580"/>
                  </a:cubicBezTo>
                  <a:close/>
                  <a:moveTo>
                    <a:pt x="6365561" y="4894350"/>
                  </a:moveTo>
                  <a:cubicBezTo>
                    <a:pt x="5843312" y="5415945"/>
                    <a:pt x="5543596" y="6119847"/>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689995" y="3217985"/>
                  </a:moveTo>
                  <a:cubicBezTo>
                    <a:pt x="3722659" y="4183711"/>
                    <a:pt x="3173060" y="5490862"/>
                    <a:pt x="3159529" y="6858000"/>
                  </a:cubicBezTo>
                  <a:lnTo>
                    <a:pt x="3350115" y="6858000"/>
                  </a:lnTo>
                  <a:cubicBezTo>
                    <a:pt x="3378080" y="4212840"/>
                    <a:pt x="5447656" y="2040614"/>
                    <a:pt x="8087184" y="1885982"/>
                  </a:cubicBezTo>
                  <a:lnTo>
                    <a:pt x="8087184" y="1694988"/>
                  </a:lnTo>
                  <a:cubicBezTo>
                    <a:pt x="6806004" y="1766892"/>
                    <a:pt x="5596357" y="2309182"/>
                    <a:pt x="4689995" y="3217985"/>
                  </a:cubicBezTo>
                  <a:close/>
                  <a:moveTo>
                    <a:pt x="5736946" y="640864"/>
                  </a:moveTo>
                  <a:cubicBezTo>
                    <a:pt x="4104688" y="1332467"/>
                    <a:pt x="2805440" y="2632335"/>
                    <a:pt x="2114167" y="4265371"/>
                  </a:cubicBezTo>
                  <a:cubicBezTo>
                    <a:pt x="1767110" y="5086996"/>
                    <a:pt x="1587515" y="5958960"/>
                    <a:pt x="1579828" y="6858000"/>
                  </a:cubicBezTo>
                  <a:lnTo>
                    <a:pt x="1770414" y="6858000"/>
                  </a:lnTo>
                  <a:cubicBezTo>
                    <a:pt x="1778101" y="5984575"/>
                    <a:pt x="1952613" y="5137589"/>
                    <a:pt x="2289696" y="4339608"/>
                  </a:cubicBezTo>
                  <a:cubicBezTo>
                    <a:pt x="3281262" y="1987231"/>
                    <a:pt x="5537892" y="416179"/>
                    <a:pt x="8087184" y="303430"/>
                  </a:cubicBezTo>
                  <a:lnTo>
                    <a:pt x="8087184" y="112753"/>
                  </a:lnTo>
                  <a:cubicBezTo>
                    <a:pt x="7278466" y="146573"/>
                    <a:pt x="6482453" y="325450"/>
                    <a:pt x="5736946" y="640864"/>
                  </a:cubicBezTo>
                  <a:close/>
                  <a:moveTo>
                    <a:pt x="4969330" y="3497453"/>
                  </a:moveTo>
                  <a:cubicBezTo>
                    <a:pt x="4076132" y="4389101"/>
                    <a:pt x="3568132" y="5595696"/>
                    <a:pt x="3554486" y="6858000"/>
                  </a:cubicBezTo>
                  <a:lnTo>
                    <a:pt x="3745072" y="6858000"/>
                  </a:lnTo>
                  <a:cubicBezTo>
                    <a:pt x="3773202" y="4431107"/>
                    <a:pt x="5666194" y="2436046"/>
                    <a:pt x="8087184" y="2281763"/>
                  </a:cubicBezTo>
                  <a:lnTo>
                    <a:pt x="8087184" y="2091086"/>
                  </a:lnTo>
                  <a:cubicBezTo>
                    <a:pt x="6910953" y="2162571"/>
                    <a:pt x="5801707" y="2662919"/>
                    <a:pt x="4969330" y="3497453"/>
                  </a:cubicBezTo>
                  <a:close/>
                  <a:moveTo>
                    <a:pt x="6086607" y="4615263"/>
                  </a:moveTo>
                  <a:cubicBezTo>
                    <a:pt x="5490118" y="5210739"/>
                    <a:pt x="5148633" y="6015070"/>
                    <a:pt x="5134441" y="6858000"/>
                  </a:cubicBezTo>
                  <a:lnTo>
                    <a:pt x="5325027" y="6858000"/>
                  </a:lnTo>
                  <a:cubicBezTo>
                    <a:pt x="5353570" y="5304190"/>
                    <a:pt x="6541217" y="4018292"/>
                    <a:pt x="8087184" y="3867302"/>
                  </a:cubicBezTo>
                  <a:lnTo>
                    <a:pt x="8087184" y="3675799"/>
                  </a:lnTo>
                  <a:cubicBezTo>
                    <a:pt x="7330940" y="3744977"/>
                    <a:pt x="6622978" y="4077447"/>
                    <a:pt x="6086607" y="4615263"/>
                  </a:cubicBezTo>
                  <a:close/>
                  <a:moveTo>
                    <a:pt x="5807081" y="4335604"/>
                  </a:moveTo>
                  <a:cubicBezTo>
                    <a:pt x="5136353" y="5005171"/>
                    <a:pt x="4753231" y="5910147"/>
                    <a:pt x="4739230" y="6858000"/>
                  </a:cubicBezTo>
                  <a:lnTo>
                    <a:pt x="4929815" y="6858000"/>
                  </a:lnTo>
                  <a:cubicBezTo>
                    <a:pt x="4958327" y="5085840"/>
                    <a:pt x="6322177" y="3622499"/>
                    <a:pt x="8087184" y="3470313"/>
                  </a:cubicBezTo>
                  <a:lnTo>
                    <a:pt x="8087184" y="3279192"/>
                  </a:lnTo>
                  <a:cubicBezTo>
                    <a:pt x="7225928" y="3349227"/>
                    <a:pt x="6417654" y="3723799"/>
                    <a:pt x="5807335" y="4335794"/>
                  </a:cubicBezTo>
                  <a:close/>
                  <a:moveTo>
                    <a:pt x="5527556" y="4055945"/>
                  </a:moveTo>
                  <a:cubicBezTo>
                    <a:pt x="4782753" y="4799672"/>
                    <a:pt x="4358160" y="5805294"/>
                    <a:pt x="4344463" y="6858000"/>
                  </a:cubicBezTo>
                  <a:lnTo>
                    <a:pt x="4535049" y="6858000"/>
                  </a:lnTo>
                  <a:cubicBezTo>
                    <a:pt x="4563415" y="4867661"/>
                    <a:pt x="6103486" y="3227074"/>
                    <a:pt x="8087184" y="3074024"/>
                  </a:cubicBezTo>
                  <a:lnTo>
                    <a:pt x="8087184" y="2882775"/>
                  </a:lnTo>
                  <a:cubicBezTo>
                    <a:pt x="7120852" y="2953516"/>
                    <a:pt x="6212355" y="3370126"/>
                    <a:pt x="5528000" y="4056326"/>
                  </a:cubicBezTo>
                  <a:close/>
                </a:path>
              </a:pathLst>
            </a:custGeom>
            <a:solidFill>
              <a:srgbClr val="005CC2">
                <a:alpha val="838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8" name="Google Shape;18;p3"/>
            <p:cNvSpPr/>
            <p:nvPr/>
          </p:nvSpPr>
          <p:spPr>
            <a:xfrm>
              <a:off x="2052402" y="0"/>
              <a:ext cx="6065388" cy="5143642"/>
            </a:xfrm>
            <a:custGeom>
              <a:avLst/>
              <a:gdLst/>
              <a:ahLst/>
              <a:cxnLst/>
              <a:rect l="l" t="t" r="r" b="b"/>
              <a:pathLst>
                <a:path w="8087184" h="6858190" extrusionOk="0">
                  <a:moveTo>
                    <a:pt x="6366259" y="1870219"/>
                  </a:moveTo>
                  <a:cubicBezTo>
                    <a:pt x="6414478" y="1849137"/>
                    <a:pt x="6436522" y="1792932"/>
                    <a:pt x="6415430" y="1744684"/>
                  </a:cubicBezTo>
                  <a:cubicBezTo>
                    <a:pt x="6395292" y="1698629"/>
                    <a:pt x="6342913" y="1676110"/>
                    <a:pt x="6295679" y="1693208"/>
                  </a:cubicBezTo>
                  <a:cubicBezTo>
                    <a:pt x="4468935" y="2426156"/>
                    <a:pt x="3157737" y="4060756"/>
                    <a:pt x="2838011" y="6003706"/>
                  </a:cubicBezTo>
                  <a:cubicBezTo>
                    <a:pt x="2829536" y="6055671"/>
                    <a:pt x="2864769" y="6104675"/>
                    <a:pt x="2916716" y="6113154"/>
                  </a:cubicBezTo>
                  <a:cubicBezTo>
                    <a:pt x="2916716" y="6113154"/>
                    <a:pt x="2916723" y="6113154"/>
                    <a:pt x="2916723" y="6113154"/>
                  </a:cubicBezTo>
                  <a:cubicBezTo>
                    <a:pt x="2921824" y="6114012"/>
                    <a:pt x="2926989" y="6114438"/>
                    <a:pt x="2932160" y="6114425"/>
                  </a:cubicBezTo>
                  <a:cubicBezTo>
                    <a:pt x="2978841" y="6114381"/>
                    <a:pt x="3018616" y="6080504"/>
                    <a:pt x="3026119" y="6034405"/>
                  </a:cubicBezTo>
                  <a:cubicBezTo>
                    <a:pt x="3335065" y="4157486"/>
                    <a:pt x="4601646" y="2578418"/>
                    <a:pt x="6366259" y="1870219"/>
                  </a:cubicBezTo>
                  <a:close/>
                  <a:moveTo>
                    <a:pt x="2680460" y="5322927"/>
                  </a:moveTo>
                  <a:cubicBezTo>
                    <a:pt x="2629555" y="5309637"/>
                    <a:pt x="2577512" y="5340139"/>
                    <a:pt x="2564203" y="5391062"/>
                  </a:cubicBezTo>
                  <a:cubicBezTo>
                    <a:pt x="2439623" y="5870239"/>
                    <a:pt x="2374272" y="6362877"/>
                    <a:pt x="2369615" y="6858000"/>
                  </a:cubicBezTo>
                  <a:lnTo>
                    <a:pt x="2560201" y="6858000"/>
                  </a:lnTo>
                  <a:cubicBezTo>
                    <a:pt x="2564794" y="6379148"/>
                    <a:pt x="2628055" y="5902679"/>
                    <a:pt x="2748563" y="5439240"/>
                  </a:cubicBezTo>
                  <a:cubicBezTo>
                    <a:pt x="2761847" y="5388310"/>
                    <a:pt x="2731365" y="5336243"/>
                    <a:pt x="2680460" y="5322927"/>
                  </a:cubicBezTo>
                  <a:close/>
                  <a:moveTo>
                    <a:pt x="2239000" y="4214715"/>
                  </a:moveTo>
                  <a:cubicBezTo>
                    <a:pt x="2190503" y="4194261"/>
                    <a:pt x="2134617" y="4217016"/>
                    <a:pt x="2114179" y="4265537"/>
                  </a:cubicBezTo>
                  <a:cubicBezTo>
                    <a:pt x="2114173" y="4265543"/>
                    <a:pt x="2114173" y="4265556"/>
                    <a:pt x="2114167" y="4265562"/>
                  </a:cubicBezTo>
                  <a:cubicBezTo>
                    <a:pt x="1767110" y="5087187"/>
                    <a:pt x="1587515" y="5959151"/>
                    <a:pt x="1579828" y="6858191"/>
                  </a:cubicBezTo>
                  <a:lnTo>
                    <a:pt x="1770414" y="6858191"/>
                  </a:lnTo>
                  <a:cubicBezTo>
                    <a:pt x="1778101" y="5984765"/>
                    <a:pt x="1952613" y="5137780"/>
                    <a:pt x="2289696" y="4339799"/>
                  </a:cubicBezTo>
                  <a:cubicBezTo>
                    <a:pt x="2310254" y="4291329"/>
                    <a:pt x="2287638" y="4235359"/>
                    <a:pt x="2239191" y="4214797"/>
                  </a:cubicBezTo>
                  <a:cubicBezTo>
                    <a:pt x="2239127" y="4214766"/>
                    <a:pt x="2239064" y="4214740"/>
                    <a:pt x="2239000" y="4214715"/>
                  </a:cubicBezTo>
                  <a:close/>
                  <a:moveTo>
                    <a:pt x="2087612" y="6428088"/>
                  </a:moveTo>
                  <a:cubicBezTo>
                    <a:pt x="2035093" y="6424847"/>
                    <a:pt x="1989898" y="6464825"/>
                    <a:pt x="1986665" y="6517389"/>
                  </a:cubicBezTo>
                  <a:cubicBezTo>
                    <a:pt x="1979740" y="6630078"/>
                    <a:pt x="1975738" y="6744357"/>
                    <a:pt x="1974658" y="6858000"/>
                  </a:cubicBezTo>
                  <a:lnTo>
                    <a:pt x="2165244" y="6858000"/>
                  </a:lnTo>
                  <a:cubicBezTo>
                    <a:pt x="2166260" y="6748234"/>
                    <a:pt x="2170135" y="6637896"/>
                    <a:pt x="2176806" y="6529083"/>
                  </a:cubicBezTo>
                  <a:cubicBezTo>
                    <a:pt x="2180027" y="6476584"/>
                    <a:pt x="2140105" y="6431330"/>
                    <a:pt x="2087612" y="6428088"/>
                  </a:cubicBezTo>
                  <a:close/>
                  <a:moveTo>
                    <a:pt x="3486447" y="3682663"/>
                  </a:moveTo>
                  <a:cubicBezTo>
                    <a:pt x="3518040" y="3682689"/>
                    <a:pt x="3547593" y="3667047"/>
                    <a:pt x="3565349" y="3640906"/>
                  </a:cubicBezTo>
                  <a:cubicBezTo>
                    <a:pt x="3898042" y="3151394"/>
                    <a:pt x="4303100" y="2715260"/>
                    <a:pt x="4766674" y="2347419"/>
                  </a:cubicBezTo>
                  <a:cubicBezTo>
                    <a:pt x="4807898" y="2314686"/>
                    <a:pt x="4814797" y="2254712"/>
                    <a:pt x="4782080" y="2213469"/>
                  </a:cubicBezTo>
                  <a:cubicBezTo>
                    <a:pt x="4749362" y="2172225"/>
                    <a:pt x="4689417" y="2165323"/>
                    <a:pt x="4648193" y="2198056"/>
                  </a:cubicBezTo>
                  <a:cubicBezTo>
                    <a:pt x="4169519" y="2577934"/>
                    <a:pt x="3751284" y="3028338"/>
                    <a:pt x="3407798" y="3533872"/>
                  </a:cubicBezTo>
                  <a:cubicBezTo>
                    <a:pt x="3378188" y="3577397"/>
                    <a:pt x="3389451" y="3636704"/>
                    <a:pt x="3432956" y="3666329"/>
                  </a:cubicBezTo>
                  <a:cubicBezTo>
                    <a:pt x="3448730" y="3677071"/>
                    <a:pt x="3467363" y="3682829"/>
                    <a:pt x="3486447" y="3682854"/>
                  </a:cubicBezTo>
                  <a:close/>
                  <a:moveTo>
                    <a:pt x="5285003" y="4471365"/>
                  </a:moveTo>
                  <a:cubicBezTo>
                    <a:pt x="5242903" y="4439770"/>
                    <a:pt x="5183174" y="4448313"/>
                    <a:pt x="5151593" y="4490433"/>
                  </a:cubicBezTo>
                  <a:cubicBezTo>
                    <a:pt x="4638429" y="5174034"/>
                    <a:pt x="4355873" y="6003210"/>
                    <a:pt x="4344781" y="6858064"/>
                  </a:cubicBezTo>
                  <a:lnTo>
                    <a:pt x="4535367" y="6858064"/>
                  </a:lnTo>
                  <a:cubicBezTo>
                    <a:pt x="4546427" y="6044479"/>
                    <a:pt x="4815610" y="5255459"/>
                    <a:pt x="5304062" y="4604903"/>
                  </a:cubicBezTo>
                  <a:cubicBezTo>
                    <a:pt x="5335661" y="4562795"/>
                    <a:pt x="5327161" y="4503030"/>
                    <a:pt x="5285074" y="4471416"/>
                  </a:cubicBezTo>
                  <a:cubicBezTo>
                    <a:pt x="5285048" y="4471403"/>
                    <a:pt x="5285029" y="4471384"/>
                    <a:pt x="5285003" y="4471365"/>
                  </a:cubicBezTo>
                  <a:close/>
                  <a:moveTo>
                    <a:pt x="6701690" y="2808030"/>
                  </a:moveTo>
                  <a:cubicBezTo>
                    <a:pt x="5767433" y="3193508"/>
                    <a:pt x="4991743" y="3885022"/>
                    <a:pt x="4501697" y="4769266"/>
                  </a:cubicBezTo>
                  <a:cubicBezTo>
                    <a:pt x="4475720" y="4815060"/>
                    <a:pt x="4491773" y="4873248"/>
                    <a:pt x="4537546" y="4899237"/>
                  </a:cubicBezTo>
                  <a:cubicBezTo>
                    <a:pt x="4583318" y="4925227"/>
                    <a:pt x="4641478" y="4909165"/>
                    <a:pt x="4667455" y="4863371"/>
                  </a:cubicBezTo>
                  <a:cubicBezTo>
                    <a:pt x="4667792" y="4862767"/>
                    <a:pt x="4668129" y="4862164"/>
                    <a:pt x="4668459" y="4861553"/>
                  </a:cubicBezTo>
                  <a:cubicBezTo>
                    <a:pt x="5137446" y="4015222"/>
                    <a:pt x="5879860" y="3353378"/>
                    <a:pt x="6774050" y="2984470"/>
                  </a:cubicBezTo>
                  <a:cubicBezTo>
                    <a:pt x="6822775" y="2964480"/>
                    <a:pt x="6846027" y="2908777"/>
                    <a:pt x="6826079" y="2860053"/>
                  </a:cubicBezTo>
                  <a:cubicBezTo>
                    <a:pt x="6806067" y="2811329"/>
                    <a:pt x="6750416" y="2788041"/>
                    <a:pt x="6701690" y="2808030"/>
                  </a:cubicBezTo>
                  <a:close/>
                  <a:moveTo>
                    <a:pt x="4156864" y="5925783"/>
                  </a:moveTo>
                  <a:cubicBezTo>
                    <a:pt x="4105367" y="5914933"/>
                    <a:pt x="4054824" y="5947901"/>
                    <a:pt x="4043980" y="5999428"/>
                  </a:cubicBezTo>
                  <a:cubicBezTo>
                    <a:pt x="4043973" y="5999435"/>
                    <a:pt x="4043973" y="5999441"/>
                    <a:pt x="4043973" y="5999447"/>
                  </a:cubicBezTo>
                  <a:cubicBezTo>
                    <a:pt x="3984905" y="6281916"/>
                    <a:pt x="3953267" y="6569443"/>
                    <a:pt x="3949506" y="6858000"/>
                  </a:cubicBezTo>
                  <a:lnTo>
                    <a:pt x="4140092" y="6858000"/>
                  </a:lnTo>
                  <a:cubicBezTo>
                    <a:pt x="4143866" y="6582600"/>
                    <a:pt x="4174143" y="6308242"/>
                    <a:pt x="4230493" y="6038663"/>
                  </a:cubicBezTo>
                  <a:cubicBezTo>
                    <a:pt x="4241299" y="5987155"/>
                    <a:pt x="4208341" y="5936626"/>
                    <a:pt x="4156864" y="5925783"/>
                  </a:cubicBezTo>
                  <a:close/>
                  <a:moveTo>
                    <a:pt x="5530160" y="2764810"/>
                  </a:moveTo>
                  <a:cubicBezTo>
                    <a:pt x="5974498" y="2457948"/>
                    <a:pt x="6465491" y="2225005"/>
                    <a:pt x="6984202" y="2075006"/>
                  </a:cubicBezTo>
                  <a:cubicBezTo>
                    <a:pt x="7034770" y="2060368"/>
                    <a:pt x="7063867" y="2007494"/>
                    <a:pt x="7049255" y="1956914"/>
                  </a:cubicBezTo>
                  <a:cubicBezTo>
                    <a:pt x="7034643" y="1906333"/>
                    <a:pt x="6981788" y="1877192"/>
                    <a:pt x="6931219" y="1891829"/>
                  </a:cubicBezTo>
                  <a:cubicBezTo>
                    <a:pt x="4715915" y="2532477"/>
                    <a:pt x="3182876" y="4551024"/>
                    <a:pt x="3159529" y="6858000"/>
                  </a:cubicBezTo>
                  <a:lnTo>
                    <a:pt x="3350115" y="6858000"/>
                  </a:lnTo>
                  <a:cubicBezTo>
                    <a:pt x="3368665" y="5220209"/>
                    <a:pt x="4181729" y="3693627"/>
                    <a:pt x="5530160" y="2764810"/>
                  </a:cubicBezTo>
                  <a:close/>
                  <a:moveTo>
                    <a:pt x="3857517" y="1312554"/>
                  </a:moveTo>
                  <a:cubicBezTo>
                    <a:pt x="2821278" y="2150298"/>
                    <a:pt x="2037615" y="3259196"/>
                    <a:pt x="1593677" y="4515920"/>
                  </a:cubicBezTo>
                  <a:cubicBezTo>
                    <a:pt x="1576137" y="4565572"/>
                    <a:pt x="1602146" y="4620055"/>
                    <a:pt x="1651774" y="4637604"/>
                  </a:cubicBezTo>
                  <a:cubicBezTo>
                    <a:pt x="1701402" y="4655152"/>
                    <a:pt x="1755859" y="4629131"/>
                    <a:pt x="1773399" y="4579479"/>
                  </a:cubicBezTo>
                  <a:cubicBezTo>
                    <a:pt x="2205610" y="3355958"/>
                    <a:pt x="2968581" y="2276360"/>
                    <a:pt x="3977459" y="1460773"/>
                  </a:cubicBezTo>
                  <a:cubicBezTo>
                    <a:pt x="4018371" y="1427634"/>
                    <a:pt x="4024686" y="1367596"/>
                    <a:pt x="3991562" y="1326664"/>
                  </a:cubicBezTo>
                  <a:cubicBezTo>
                    <a:pt x="3958439" y="1285732"/>
                    <a:pt x="3898430" y="1279414"/>
                    <a:pt x="3857517" y="1312554"/>
                  </a:cubicBezTo>
                  <a:close/>
                  <a:moveTo>
                    <a:pt x="2248403" y="2598095"/>
                  </a:moveTo>
                  <a:cubicBezTo>
                    <a:pt x="2204981" y="2568350"/>
                    <a:pt x="2145683" y="2579447"/>
                    <a:pt x="2115945" y="2622883"/>
                  </a:cubicBezTo>
                  <a:cubicBezTo>
                    <a:pt x="1635860" y="3322742"/>
                    <a:pt x="1277191" y="4098599"/>
                    <a:pt x="1055019" y="4917803"/>
                  </a:cubicBezTo>
                  <a:cubicBezTo>
                    <a:pt x="1039321" y="4968059"/>
                    <a:pt x="1067311" y="5021531"/>
                    <a:pt x="1117543" y="5037242"/>
                  </a:cubicBezTo>
                  <a:cubicBezTo>
                    <a:pt x="1167775" y="5052948"/>
                    <a:pt x="1221222" y="5024944"/>
                    <a:pt x="1236926" y="4974688"/>
                  </a:cubicBezTo>
                  <a:cubicBezTo>
                    <a:pt x="1237638" y="4972400"/>
                    <a:pt x="1238267" y="4970093"/>
                    <a:pt x="1238807" y="4967760"/>
                  </a:cubicBezTo>
                  <a:cubicBezTo>
                    <a:pt x="1455452" y="4169149"/>
                    <a:pt x="1805119" y="3412786"/>
                    <a:pt x="2273115" y="2730488"/>
                  </a:cubicBezTo>
                  <a:cubicBezTo>
                    <a:pt x="2302770" y="2687090"/>
                    <a:pt x="2291716" y="2627860"/>
                    <a:pt x="2248403" y="2598095"/>
                  </a:cubicBezTo>
                  <a:close/>
                  <a:moveTo>
                    <a:pt x="3182082" y="972450"/>
                  </a:moveTo>
                  <a:cubicBezTo>
                    <a:pt x="3216304" y="1012264"/>
                    <a:pt x="3276263" y="1016897"/>
                    <a:pt x="3316190" y="982811"/>
                  </a:cubicBezTo>
                  <a:cubicBezTo>
                    <a:pt x="3760979" y="601738"/>
                    <a:pt x="4247290" y="272053"/>
                    <a:pt x="4765912" y="0"/>
                  </a:cubicBezTo>
                  <a:lnTo>
                    <a:pt x="4372035" y="0"/>
                  </a:lnTo>
                  <a:cubicBezTo>
                    <a:pt x="3954366" y="243105"/>
                    <a:pt x="3559574" y="523572"/>
                    <a:pt x="3192500" y="837960"/>
                  </a:cubicBezTo>
                  <a:cubicBezTo>
                    <a:pt x="3152503" y="872186"/>
                    <a:pt x="3147814" y="932364"/>
                    <a:pt x="3182024" y="972381"/>
                  </a:cubicBezTo>
                  <a:cubicBezTo>
                    <a:pt x="3182043" y="972406"/>
                    <a:pt x="3182062" y="972425"/>
                    <a:pt x="3182082" y="972450"/>
                  </a:cubicBezTo>
                  <a:close/>
                  <a:moveTo>
                    <a:pt x="4503476" y="959103"/>
                  </a:moveTo>
                  <a:cubicBezTo>
                    <a:pt x="4531669" y="1003556"/>
                    <a:pt x="4590541" y="1016732"/>
                    <a:pt x="4634980" y="988531"/>
                  </a:cubicBezTo>
                  <a:cubicBezTo>
                    <a:pt x="5419589" y="490690"/>
                    <a:pt x="6295666" y="154609"/>
                    <a:pt x="7211824" y="0"/>
                  </a:cubicBezTo>
                  <a:lnTo>
                    <a:pt x="6361749" y="0"/>
                  </a:lnTo>
                  <a:cubicBezTo>
                    <a:pt x="5716216" y="188538"/>
                    <a:pt x="5100440" y="467098"/>
                    <a:pt x="4532571" y="827473"/>
                  </a:cubicBezTo>
                  <a:cubicBezTo>
                    <a:pt x="4488140" y="855680"/>
                    <a:pt x="4474970" y="914580"/>
                    <a:pt x="4503158" y="959040"/>
                  </a:cubicBezTo>
                  <a:close/>
                  <a:moveTo>
                    <a:pt x="4619923" y="423048"/>
                  </a:moveTo>
                  <a:cubicBezTo>
                    <a:pt x="4645786" y="468905"/>
                    <a:pt x="4703908" y="485105"/>
                    <a:pt x="4749744" y="459231"/>
                  </a:cubicBezTo>
                  <a:cubicBezTo>
                    <a:pt x="4749756" y="459225"/>
                    <a:pt x="4749763" y="459218"/>
                    <a:pt x="4749775" y="459213"/>
                  </a:cubicBezTo>
                  <a:cubicBezTo>
                    <a:pt x="5062406" y="282668"/>
                    <a:pt x="5387494" y="129190"/>
                    <a:pt x="5722461" y="0"/>
                  </a:cubicBezTo>
                  <a:lnTo>
                    <a:pt x="5231004" y="0"/>
                  </a:lnTo>
                  <a:cubicBezTo>
                    <a:pt x="5035419" y="89448"/>
                    <a:pt x="4843690" y="187160"/>
                    <a:pt x="4655817" y="293133"/>
                  </a:cubicBezTo>
                  <a:cubicBezTo>
                    <a:pt x="4609981" y="318991"/>
                    <a:pt x="4593775" y="377121"/>
                    <a:pt x="4619605" y="422984"/>
                  </a:cubicBezTo>
                  <a:close/>
                  <a:moveTo>
                    <a:pt x="1208440" y="3617579"/>
                  </a:moveTo>
                  <a:cubicBezTo>
                    <a:pt x="1160368" y="3596141"/>
                    <a:pt x="1104031" y="3617751"/>
                    <a:pt x="1082609" y="3665846"/>
                  </a:cubicBezTo>
                  <a:cubicBezTo>
                    <a:pt x="1082603" y="3665858"/>
                    <a:pt x="1082596" y="3665871"/>
                    <a:pt x="1082590" y="3665884"/>
                  </a:cubicBezTo>
                  <a:cubicBezTo>
                    <a:pt x="859205" y="4168380"/>
                    <a:pt x="688459" y="4692677"/>
                    <a:pt x="573091" y="5230385"/>
                  </a:cubicBezTo>
                  <a:cubicBezTo>
                    <a:pt x="458720" y="5765494"/>
                    <a:pt x="399119" y="6310867"/>
                    <a:pt x="395211" y="6858064"/>
                  </a:cubicBezTo>
                  <a:lnTo>
                    <a:pt x="585797" y="6858064"/>
                  </a:lnTo>
                  <a:cubicBezTo>
                    <a:pt x="589636" y="6324322"/>
                    <a:pt x="647724" y="5792347"/>
                    <a:pt x="759166" y="5270364"/>
                  </a:cubicBezTo>
                  <a:cubicBezTo>
                    <a:pt x="871732" y="4745641"/>
                    <a:pt x="1038323" y="4233992"/>
                    <a:pt x="1256277" y="3743616"/>
                  </a:cubicBezTo>
                  <a:cubicBezTo>
                    <a:pt x="1277788" y="3695566"/>
                    <a:pt x="1256296" y="3639157"/>
                    <a:pt x="1208262" y="3617637"/>
                  </a:cubicBezTo>
                  <a:cubicBezTo>
                    <a:pt x="1208173" y="3617598"/>
                    <a:pt x="1208084" y="3617554"/>
                    <a:pt x="1207995" y="3617516"/>
                  </a:cubicBezTo>
                  <a:close/>
                  <a:moveTo>
                    <a:pt x="942891" y="5974532"/>
                  </a:moveTo>
                  <a:cubicBezTo>
                    <a:pt x="890594" y="5968659"/>
                    <a:pt x="843443" y="6006305"/>
                    <a:pt x="837560" y="6058620"/>
                  </a:cubicBezTo>
                  <a:cubicBezTo>
                    <a:pt x="807861" y="6324074"/>
                    <a:pt x="791934" y="6590926"/>
                    <a:pt x="789850" y="6858000"/>
                  </a:cubicBezTo>
                  <a:lnTo>
                    <a:pt x="980436" y="6858000"/>
                  </a:lnTo>
                  <a:cubicBezTo>
                    <a:pt x="982494" y="6597917"/>
                    <a:pt x="998014" y="6338127"/>
                    <a:pt x="1026939" y="6079658"/>
                  </a:cubicBezTo>
                  <a:cubicBezTo>
                    <a:pt x="1032663" y="6027432"/>
                    <a:pt x="995073" y="5980418"/>
                    <a:pt x="942891" y="5974532"/>
                  </a:cubicBezTo>
                  <a:close/>
                  <a:moveTo>
                    <a:pt x="2329973" y="1389587"/>
                  </a:moveTo>
                  <a:cubicBezTo>
                    <a:pt x="2705198" y="978292"/>
                    <a:pt x="3121081" y="606057"/>
                    <a:pt x="3571258" y="278578"/>
                  </a:cubicBezTo>
                  <a:cubicBezTo>
                    <a:pt x="3704623" y="181588"/>
                    <a:pt x="3840892" y="88728"/>
                    <a:pt x="3980064" y="0"/>
                  </a:cubicBezTo>
                  <a:lnTo>
                    <a:pt x="3634913" y="0"/>
                  </a:lnTo>
                  <a:cubicBezTo>
                    <a:pt x="3575622" y="40678"/>
                    <a:pt x="3517049" y="82118"/>
                    <a:pt x="3459193" y="124321"/>
                  </a:cubicBezTo>
                  <a:cubicBezTo>
                    <a:pt x="2998611" y="459401"/>
                    <a:pt x="2573110" y="840261"/>
                    <a:pt x="2189194" y="1261071"/>
                  </a:cubicBezTo>
                  <a:cubicBezTo>
                    <a:pt x="2154101" y="1300312"/>
                    <a:pt x="2157449" y="1360585"/>
                    <a:pt x="2196671" y="1395695"/>
                  </a:cubicBezTo>
                  <a:cubicBezTo>
                    <a:pt x="2235354" y="1430316"/>
                    <a:pt x="2294613" y="1427602"/>
                    <a:pt x="2329973" y="1389587"/>
                  </a:cubicBezTo>
                  <a:close/>
                  <a:moveTo>
                    <a:pt x="557844" y="4174100"/>
                  </a:moveTo>
                  <a:cubicBezTo>
                    <a:pt x="507970" y="4157308"/>
                    <a:pt x="453932" y="4184143"/>
                    <a:pt x="437140" y="4234036"/>
                  </a:cubicBezTo>
                  <a:cubicBezTo>
                    <a:pt x="152879" y="5079865"/>
                    <a:pt x="5311" y="5965653"/>
                    <a:pt x="0" y="6858000"/>
                  </a:cubicBezTo>
                  <a:lnTo>
                    <a:pt x="190586" y="6858000"/>
                  </a:lnTo>
                  <a:cubicBezTo>
                    <a:pt x="195867" y="5986354"/>
                    <a:pt x="340068" y="5121127"/>
                    <a:pt x="617752" y="4294926"/>
                  </a:cubicBezTo>
                  <a:cubicBezTo>
                    <a:pt x="634569" y="4245032"/>
                    <a:pt x="607775" y="4190944"/>
                    <a:pt x="557905" y="4174119"/>
                  </a:cubicBezTo>
                  <a:cubicBezTo>
                    <a:pt x="557885" y="4174113"/>
                    <a:pt x="557865" y="4174107"/>
                    <a:pt x="557844" y="4174100"/>
                  </a:cubicBezTo>
                  <a:close/>
                  <a:moveTo>
                    <a:pt x="6996336" y="3748828"/>
                  </a:moveTo>
                  <a:cubicBezTo>
                    <a:pt x="7044554" y="3727644"/>
                    <a:pt x="7066407" y="3671388"/>
                    <a:pt x="7045253" y="3623172"/>
                  </a:cubicBezTo>
                  <a:cubicBezTo>
                    <a:pt x="7024098" y="3574957"/>
                    <a:pt x="6967875" y="3553048"/>
                    <a:pt x="6919656" y="3574232"/>
                  </a:cubicBezTo>
                  <a:cubicBezTo>
                    <a:pt x="5972433" y="3991121"/>
                    <a:pt x="5246340" y="4790323"/>
                    <a:pt x="4921684" y="5773368"/>
                  </a:cubicBezTo>
                  <a:cubicBezTo>
                    <a:pt x="4904569" y="5823161"/>
                    <a:pt x="4931042" y="5877408"/>
                    <a:pt x="4980810" y="5894524"/>
                  </a:cubicBezTo>
                  <a:cubicBezTo>
                    <a:pt x="5030578" y="5911647"/>
                    <a:pt x="5084800" y="5885162"/>
                    <a:pt x="5101914" y="5835370"/>
                  </a:cubicBezTo>
                  <a:cubicBezTo>
                    <a:pt x="5102175" y="5834601"/>
                    <a:pt x="5102429" y="5833826"/>
                    <a:pt x="5102677" y="5833050"/>
                  </a:cubicBezTo>
                  <a:cubicBezTo>
                    <a:pt x="5410415" y="4901366"/>
                    <a:pt x="6098595" y="4143936"/>
                    <a:pt x="6996336" y="3748828"/>
                  </a:cubicBezTo>
                  <a:close/>
                  <a:moveTo>
                    <a:pt x="6881984" y="5085281"/>
                  </a:moveTo>
                  <a:cubicBezTo>
                    <a:pt x="6913749" y="5127178"/>
                    <a:pt x="6973465" y="5135396"/>
                    <a:pt x="7015394" y="5103649"/>
                  </a:cubicBezTo>
                  <a:cubicBezTo>
                    <a:pt x="7328018" y="4865545"/>
                    <a:pt x="7697564" y="4713512"/>
                    <a:pt x="8087184" y="4662677"/>
                  </a:cubicBezTo>
                  <a:lnTo>
                    <a:pt x="8087184" y="4470349"/>
                  </a:lnTo>
                  <a:cubicBezTo>
                    <a:pt x="7655889" y="4522225"/>
                    <a:pt x="7246321" y="4688393"/>
                    <a:pt x="6900725" y="4951680"/>
                  </a:cubicBezTo>
                  <a:cubicBezTo>
                    <a:pt x="6858669" y="4983370"/>
                    <a:pt x="6850284" y="5043153"/>
                    <a:pt x="6881984" y="5085198"/>
                  </a:cubicBezTo>
                  <a:cubicBezTo>
                    <a:pt x="6881984" y="5085223"/>
                    <a:pt x="6882048" y="5085255"/>
                    <a:pt x="6882048" y="5085281"/>
                  </a:cubicBezTo>
                  <a:close/>
                  <a:moveTo>
                    <a:pt x="7499037" y="2661908"/>
                  </a:moveTo>
                  <a:cubicBezTo>
                    <a:pt x="7508693" y="2713633"/>
                    <a:pt x="7558373" y="2747770"/>
                    <a:pt x="7610085" y="2738179"/>
                  </a:cubicBezTo>
                  <a:cubicBezTo>
                    <a:pt x="7767635" y="2709126"/>
                    <a:pt x="7926711" y="2688972"/>
                    <a:pt x="8086549" y="2677798"/>
                  </a:cubicBezTo>
                  <a:lnTo>
                    <a:pt x="8086549" y="2486804"/>
                  </a:lnTo>
                  <a:cubicBezTo>
                    <a:pt x="7915022" y="2498295"/>
                    <a:pt x="7744257" y="2519689"/>
                    <a:pt x="7575208" y="2550871"/>
                  </a:cubicBezTo>
                  <a:cubicBezTo>
                    <a:pt x="7523559" y="2560577"/>
                    <a:pt x="7489572" y="2610235"/>
                    <a:pt x="7499101" y="2661908"/>
                  </a:cubicBezTo>
                  <a:close/>
                  <a:moveTo>
                    <a:pt x="7131080" y="4015712"/>
                  </a:moveTo>
                  <a:cubicBezTo>
                    <a:pt x="7150520" y="4064646"/>
                    <a:pt x="7205916" y="4088550"/>
                    <a:pt x="7254833" y="4069101"/>
                  </a:cubicBezTo>
                  <a:cubicBezTo>
                    <a:pt x="7254833" y="4069101"/>
                    <a:pt x="7254833" y="4069101"/>
                    <a:pt x="7254833" y="4069101"/>
                  </a:cubicBezTo>
                  <a:cubicBezTo>
                    <a:pt x="7521336" y="3962939"/>
                    <a:pt x="7801560" y="3895064"/>
                    <a:pt x="8087057" y="3867493"/>
                  </a:cubicBezTo>
                  <a:lnTo>
                    <a:pt x="8087057" y="3675799"/>
                  </a:lnTo>
                  <a:cubicBezTo>
                    <a:pt x="7777546" y="3704051"/>
                    <a:pt x="7473689" y="3776832"/>
                    <a:pt x="7184952" y="3891899"/>
                  </a:cubicBezTo>
                  <a:cubicBezTo>
                    <a:pt x="7135971" y="3911157"/>
                    <a:pt x="7111894" y="3966492"/>
                    <a:pt x="7131080" y="4015502"/>
                  </a:cubicBezTo>
                  <a:cubicBezTo>
                    <a:pt x="7131143" y="4015528"/>
                    <a:pt x="7131143" y="4015559"/>
                    <a:pt x="7131143" y="4015585"/>
                  </a:cubicBezTo>
                  <a:close/>
                  <a:moveTo>
                    <a:pt x="6365942" y="4894731"/>
                  </a:moveTo>
                  <a:cubicBezTo>
                    <a:pt x="5843642" y="5416174"/>
                    <a:pt x="5543800" y="6119929"/>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557220" y="3966771"/>
                  </a:moveTo>
                  <a:cubicBezTo>
                    <a:pt x="4259850" y="4352269"/>
                    <a:pt x="4022589" y="4780624"/>
                    <a:pt x="3853515" y="5237250"/>
                  </a:cubicBezTo>
                  <a:cubicBezTo>
                    <a:pt x="3835238" y="5286641"/>
                    <a:pt x="3860433" y="5341505"/>
                    <a:pt x="3909801" y="5359791"/>
                  </a:cubicBezTo>
                  <a:cubicBezTo>
                    <a:pt x="3959169" y="5378077"/>
                    <a:pt x="4014007" y="5352869"/>
                    <a:pt x="4032284" y="5303478"/>
                  </a:cubicBezTo>
                  <a:cubicBezTo>
                    <a:pt x="4669044" y="3583607"/>
                    <a:pt x="6257778" y="2399677"/>
                    <a:pt x="8087184" y="2281763"/>
                  </a:cubicBezTo>
                  <a:lnTo>
                    <a:pt x="8087184" y="2091086"/>
                  </a:lnTo>
                  <a:cubicBezTo>
                    <a:pt x="7191432" y="2144743"/>
                    <a:pt x="6328670" y="2448611"/>
                    <a:pt x="5596865" y="2968198"/>
                  </a:cubicBezTo>
                  <a:cubicBezTo>
                    <a:pt x="5202550" y="3247304"/>
                    <a:pt x="4852133" y="3583791"/>
                    <a:pt x="4557220" y="3966517"/>
                  </a:cubicBezTo>
                  <a:close/>
                  <a:moveTo>
                    <a:pt x="6932489" y="261735"/>
                  </a:moveTo>
                  <a:cubicBezTo>
                    <a:pt x="6468922" y="362681"/>
                    <a:pt x="6017234" y="512059"/>
                    <a:pt x="5584858" y="707410"/>
                  </a:cubicBezTo>
                  <a:cubicBezTo>
                    <a:pt x="5536862" y="729014"/>
                    <a:pt x="5515466" y="785454"/>
                    <a:pt x="5537059" y="833473"/>
                  </a:cubicBezTo>
                  <a:cubicBezTo>
                    <a:pt x="5558659" y="881491"/>
                    <a:pt x="5615073" y="902898"/>
                    <a:pt x="5663062" y="881294"/>
                  </a:cubicBezTo>
                  <a:cubicBezTo>
                    <a:pt x="5663151" y="881256"/>
                    <a:pt x="5663234" y="881218"/>
                    <a:pt x="5663316" y="881180"/>
                  </a:cubicBezTo>
                  <a:cubicBezTo>
                    <a:pt x="6083519" y="691317"/>
                    <a:pt x="6522476" y="546157"/>
                    <a:pt x="6973021" y="448090"/>
                  </a:cubicBezTo>
                  <a:cubicBezTo>
                    <a:pt x="7339644" y="368564"/>
                    <a:pt x="7712366" y="320214"/>
                    <a:pt x="8087184" y="303557"/>
                  </a:cubicBezTo>
                  <a:lnTo>
                    <a:pt x="8087184" y="112881"/>
                  </a:lnTo>
                  <a:cubicBezTo>
                    <a:pt x="7698771" y="129641"/>
                    <a:pt x="7312454" y="179439"/>
                    <a:pt x="6932489" y="261735"/>
                  </a:cubicBezTo>
                  <a:close/>
                  <a:moveTo>
                    <a:pt x="7678505" y="1431218"/>
                  </a:moveTo>
                  <a:cubicBezTo>
                    <a:pt x="7684286" y="1483553"/>
                    <a:pt x="7731361" y="1521288"/>
                    <a:pt x="7783708" y="1515497"/>
                  </a:cubicBezTo>
                  <a:cubicBezTo>
                    <a:pt x="7783708" y="1515497"/>
                    <a:pt x="7783708" y="1515497"/>
                    <a:pt x="7783708" y="1515497"/>
                  </a:cubicBezTo>
                  <a:cubicBezTo>
                    <a:pt x="7883957" y="1504438"/>
                    <a:pt x="7985284" y="1496430"/>
                    <a:pt x="8086866" y="1490582"/>
                  </a:cubicBezTo>
                  <a:lnTo>
                    <a:pt x="8086866" y="1299906"/>
                  </a:lnTo>
                  <a:cubicBezTo>
                    <a:pt x="7978233" y="1305689"/>
                    <a:pt x="7869917" y="1314397"/>
                    <a:pt x="7762871" y="1326283"/>
                  </a:cubicBezTo>
                  <a:cubicBezTo>
                    <a:pt x="7710778" y="1332016"/>
                    <a:pt x="7673105" y="1378750"/>
                    <a:pt x="7678505" y="1430901"/>
                  </a:cubicBezTo>
                  <a:close/>
                  <a:moveTo>
                    <a:pt x="5303173" y="1289991"/>
                  </a:moveTo>
                  <a:cubicBezTo>
                    <a:pt x="4389549" y="1793110"/>
                    <a:pt x="3611369" y="2510187"/>
                    <a:pt x="3035203" y="3379869"/>
                  </a:cubicBezTo>
                  <a:cubicBezTo>
                    <a:pt x="3007435" y="3424596"/>
                    <a:pt x="3021164" y="3483375"/>
                    <a:pt x="3065869" y="3511163"/>
                  </a:cubicBezTo>
                  <a:cubicBezTo>
                    <a:pt x="3108738" y="3537807"/>
                    <a:pt x="3164935" y="3526385"/>
                    <a:pt x="3194025" y="3485123"/>
                  </a:cubicBezTo>
                  <a:cubicBezTo>
                    <a:pt x="3753101" y="2641067"/>
                    <a:pt x="4508272" y="1945117"/>
                    <a:pt x="5394908" y="1456833"/>
                  </a:cubicBezTo>
                  <a:cubicBezTo>
                    <a:pt x="6222818" y="1002126"/>
                    <a:pt x="7143722" y="742952"/>
                    <a:pt x="8087184" y="699147"/>
                  </a:cubicBezTo>
                  <a:lnTo>
                    <a:pt x="8087184" y="508471"/>
                  </a:lnTo>
                  <a:cubicBezTo>
                    <a:pt x="7111767" y="552630"/>
                    <a:pt x="6159410" y="820081"/>
                    <a:pt x="5303490" y="1290245"/>
                  </a:cubicBezTo>
                  <a:close/>
                  <a:moveTo>
                    <a:pt x="6957138" y="1164907"/>
                  </a:moveTo>
                  <a:cubicBezTo>
                    <a:pt x="6968955" y="1216211"/>
                    <a:pt x="7020159" y="1248207"/>
                    <a:pt x="7071426" y="1236366"/>
                  </a:cubicBezTo>
                  <a:cubicBezTo>
                    <a:pt x="7071426" y="1236360"/>
                    <a:pt x="7071490" y="1236353"/>
                    <a:pt x="7071490" y="1236347"/>
                  </a:cubicBezTo>
                  <a:cubicBezTo>
                    <a:pt x="7405269" y="1159485"/>
                    <a:pt x="7745147" y="1112083"/>
                    <a:pt x="8087184" y="1094674"/>
                  </a:cubicBezTo>
                  <a:lnTo>
                    <a:pt x="8087184" y="903998"/>
                  </a:lnTo>
                  <a:cubicBezTo>
                    <a:pt x="7730789" y="921355"/>
                    <a:pt x="7376618" y="970277"/>
                    <a:pt x="7028862" y="1050183"/>
                  </a:cubicBezTo>
                  <a:cubicBezTo>
                    <a:pt x="6977531" y="1061859"/>
                    <a:pt x="6945386" y="1112941"/>
                    <a:pt x="6957075" y="1164284"/>
                  </a:cubicBezTo>
                  <a:cubicBezTo>
                    <a:pt x="6957075" y="1164385"/>
                    <a:pt x="6957138" y="1164487"/>
                    <a:pt x="6957138" y="1164589"/>
                  </a:cubicBezTo>
                  <a:close/>
                  <a:moveTo>
                    <a:pt x="7810517" y="5550150"/>
                  </a:moveTo>
                  <a:cubicBezTo>
                    <a:pt x="7858989" y="5529652"/>
                    <a:pt x="7881733" y="5473708"/>
                    <a:pt x="7861214" y="5425193"/>
                  </a:cubicBezTo>
                  <a:cubicBezTo>
                    <a:pt x="7840693" y="5376679"/>
                    <a:pt x="7784789" y="5353975"/>
                    <a:pt x="7736316" y="5374473"/>
                  </a:cubicBezTo>
                  <a:cubicBezTo>
                    <a:pt x="7136099" y="5627692"/>
                    <a:pt x="6737457" y="6206655"/>
                    <a:pt x="6714968" y="6858000"/>
                  </a:cubicBezTo>
                  <a:lnTo>
                    <a:pt x="6905553" y="6858000"/>
                  </a:lnTo>
                  <a:cubicBezTo>
                    <a:pt x="6927979" y="6283212"/>
                    <a:pt x="7280753" y="5773292"/>
                    <a:pt x="7810517" y="5549832"/>
                  </a:cubicBezTo>
                  <a:close/>
                  <a:moveTo>
                    <a:pt x="6090863" y="6328301"/>
                  </a:moveTo>
                  <a:cubicBezTo>
                    <a:pt x="6039456" y="6317477"/>
                    <a:pt x="5988995" y="6350311"/>
                    <a:pt x="5978037" y="6401711"/>
                  </a:cubicBezTo>
                  <a:cubicBezTo>
                    <a:pt x="5946202" y="6551837"/>
                    <a:pt x="5928338" y="6704569"/>
                    <a:pt x="5924672" y="6858000"/>
                  </a:cubicBezTo>
                  <a:lnTo>
                    <a:pt x="6115258" y="6858000"/>
                  </a:lnTo>
                  <a:cubicBezTo>
                    <a:pt x="6118847" y="6717916"/>
                    <a:pt x="6135282" y="6578469"/>
                    <a:pt x="6164366" y="6441372"/>
                  </a:cubicBezTo>
                  <a:cubicBezTo>
                    <a:pt x="6175293" y="6389889"/>
                    <a:pt x="6142417" y="6339252"/>
                    <a:pt x="6090933" y="6328313"/>
                  </a:cubicBezTo>
                  <a:cubicBezTo>
                    <a:pt x="6090914" y="6328313"/>
                    <a:pt x="6090888" y="6328307"/>
                    <a:pt x="6090863" y="6328301"/>
                  </a:cubicBezTo>
                  <a:close/>
                  <a:moveTo>
                    <a:pt x="5637269" y="5359219"/>
                  </a:moveTo>
                  <a:cubicBezTo>
                    <a:pt x="5590722" y="5334641"/>
                    <a:pt x="5533083" y="5352469"/>
                    <a:pt x="5508516" y="5399039"/>
                  </a:cubicBezTo>
                  <a:cubicBezTo>
                    <a:pt x="5508510" y="5399045"/>
                    <a:pt x="5508503" y="5399058"/>
                    <a:pt x="5508497" y="5399071"/>
                  </a:cubicBezTo>
                  <a:cubicBezTo>
                    <a:pt x="5271929" y="5849588"/>
                    <a:pt x="5143862" y="6349180"/>
                    <a:pt x="5134504" y="6858000"/>
                  </a:cubicBezTo>
                  <a:lnTo>
                    <a:pt x="5325090" y="6858000"/>
                  </a:lnTo>
                  <a:cubicBezTo>
                    <a:pt x="5334410" y="6380165"/>
                    <a:pt x="5454936" y="5911126"/>
                    <a:pt x="5677102" y="5488053"/>
                  </a:cubicBezTo>
                  <a:cubicBezTo>
                    <a:pt x="5701668" y="5441483"/>
                    <a:pt x="5683849" y="5383816"/>
                    <a:pt x="5637301" y="5359238"/>
                  </a:cubicBezTo>
                  <a:cubicBezTo>
                    <a:pt x="5637295" y="5359232"/>
                    <a:pt x="5637282" y="5359225"/>
                    <a:pt x="5637269" y="5359219"/>
                  </a:cubicBezTo>
                  <a:close/>
                  <a:moveTo>
                    <a:pt x="6804289" y="5734216"/>
                  </a:moveTo>
                  <a:cubicBezTo>
                    <a:pt x="6760771" y="5704725"/>
                    <a:pt x="6701563" y="5716108"/>
                    <a:pt x="6672022" y="5759640"/>
                  </a:cubicBezTo>
                  <a:cubicBezTo>
                    <a:pt x="6452404" y="6084724"/>
                    <a:pt x="6330169" y="6465778"/>
                    <a:pt x="6319630" y="6858000"/>
                  </a:cubicBezTo>
                  <a:lnTo>
                    <a:pt x="6510215" y="6858000"/>
                  </a:lnTo>
                  <a:cubicBezTo>
                    <a:pt x="6520761" y="6503851"/>
                    <a:pt x="6631618" y="6160023"/>
                    <a:pt x="6829891" y="5866482"/>
                  </a:cubicBezTo>
                  <a:cubicBezTo>
                    <a:pt x="6859177" y="5822913"/>
                    <a:pt x="6847679" y="5763873"/>
                    <a:pt x="6804289" y="5734407"/>
                  </a:cubicBezTo>
                  <a:close/>
                  <a:moveTo>
                    <a:pt x="4904404" y="6204806"/>
                  </a:moveTo>
                  <a:cubicBezTo>
                    <a:pt x="4852571" y="6195698"/>
                    <a:pt x="4803171" y="6230357"/>
                    <a:pt x="4794068" y="6282220"/>
                  </a:cubicBezTo>
                  <a:cubicBezTo>
                    <a:pt x="4794061" y="6282240"/>
                    <a:pt x="4794061" y="6282265"/>
                    <a:pt x="4794055" y="6282284"/>
                  </a:cubicBezTo>
                  <a:cubicBezTo>
                    <a:pt x="4760766" y="6472452"/>
                    <a:pt x="4742432" y="6664972"/>
                    <a:pt x="4739230" y="6858000"/>
                  </a:cubicBezTo>
                  <a:lnTo>
                    <a:pt x="4929815" y="6858000"/>
                  </a:lnTo>
                  <a:cubicBezTo>
                    <a:pt x="4932922" y="6676031"/>
                    <a:pt x="4950189" y="6494507"/>
                    <a:pt x="4981464" y="6315208"/>
                  </a:cubicBezTo>
                  <a:cubicBezTo>
                    <a:pt x="4990587" y="6263445"/>
                    <a:pt x="4956116" y="6214067"/>
                    <a:pt x="4904404" y="6204806"/>
                  </a:cubicBezTo>
                  <a:close/>
                  <a:moveTo>
                    <a:pt x="7902253" y="6858000"/>
                  </a:moveTo>
                  <a:lnTo>
                    <a:pt x="8087184" y="6858000"/>
                  </a:lnTo>
                  <a:lnTo>
                    <a:pt x="8087184" y="6532261"/>
                  </a:lnTo>
                  <a:cubicBezTo>
                    <a:pt x="7984903" y="6612091"/>
                    <a:pt x="7918389" y="6729230"/>
                    <a:pt x="7902253" y="6858000"/>
                  </a:cubicBezTo>
                  <a:close/>
                  <a:moveTo>
                    <a:pt x="7565551" y="6591561"/>
                  </a:moveTo>
                  <a:cubicBezTo>
                    <a:pt x="7546175" y="6640502"/>
                    <a:pt x="7570062" y="6695925"/>
                    <a:pt x="7619043" y="6715311"/>
                  </a:cubicBezTo>
                  <a:cubicBezTo>
                    <a:pt x="7667959" y="6734760"/>
                    <a:pt x="7723356" y="6710798"/>
                    <a:pt x="7742733" y="6661858"/>
                  </a:cubicBezTo>
                  <a:cubicBezTo>
                    <a:pt x="7807341" y="6499910"/>
                    <a:pt x="7930205" y="6368089"/>
                    <a:pt x="8087184" y="6292326"/>
                  </a:cubicBezTo>
                  <a:lnTo>
                    <a:pt x="8087184" y="6085760"/>
                  </a:lnTo>
                  <a:cubicBezTo>
                    <a:pt x="7849270" y="6172245"/>
                    <a:pt x="7659700" y="6356394"/>
                    <a:pt x="7566250" y="6591752"/>
                  </a:cubicBezTo>
                  <a:close/>
                  <a:moveTo>
                    <a:pt x="7109989" y="6858000"/>
                  </a:moveTo>
                  <a:lnTo>
                    <a:pt x="7300574" y="6858000"/>
                  </a:lnTo>
                  <a:cubicBezTo>
                    <a:pt x="7326176" y="6394974"/>
                    <a:pt x="7641722" y="5998774"/>
                    <a:pt x="8087184" y="5870486"/>
                  </a:cubicBezTo>
                  <a:lnTo>
                    <a:pt x="8087184" y="5673454"/>
                  </a:lnTo>
                  <a:cubicBezTo>
                    <a:pt x="7534740" y="5807487"/>
                    <a:pt x="7136797" y="6289898"/>
                    <a:pt x="7109989" y="6858000"/>
                  </a:cubicBezTo>
                  <a:close/>
                  <a:moveTo>
                    <a:pt x="6578000" y="3403894"/>
                  </a:moveTo>
                  <a:cubicBezTo>
                    <a:pt x="6600998" y="3451093"/>
                    <a:pt x="6657792" y="3470809"/>
                    <a:pt x="6705057" y="3448004"/>
                  </a:cubicBezTo>
                  <a:cubicBezTo>
                    <a:pt x="7047794" y="3281442"/>
                    <a:pt x="7413527" y="3167030"/>
                    <a:pt x="7790061" y="3108536"/>
                  </a:cubicBezTo>
                  <a:cubicBezTo>
                    <a:pt x="7841964" y="3099632"/>
                    <a:pt x="7876778" y="3050348"/>
                    <a:pt x="7867884" y="2998453"/>
                  </a:cubicBezTo>
                  <a:cubicBezTo>
                    <a:pt x="7859180" y="2947694"/>
                    <a:pt x="7811725" y="2913029"/>
                    <a:pt x="7760775" y="2920148"/>
                  </a:cubicBezTo>
                  <a:cubicBezTo>
                    <a:pt x="7365500" y="2981527"/>
                    <a:pt x="6981597" y="3101621"/>
                    <a:pt x="6621771" y="3276459"/>
                  </a:cubicBezTo>
                  <a:cubicBezTo>
                    <a:pt x="6574506" y="3299582"/>
                    <a:pt x="6554940" y="3356607"/>
                    <a:pt x="6578000" y="3403894"/>
                  </a:cubicBezTo>
                  <a:close/>
                </a:path>
              </a:pathLst>
            </a:custGeom>
            <a:solidFill>
              <a:srgbClr val="005CC2">
                <a:alpha val="838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9" name="Google Shape;19;p3"/>
            <p:cNvSpPr/>
            <p:nvPr/>
          </p:nvSpPr>
          <p:spPr>
            <a:xfrm>
              <a:off x="2377837" y="210583"/>
              <a:ext cx="5576288" cy="4831090"/>
            </a:xfrm>
            <a:custGeom>
              <a:avLst/>
              <a:gdLst/>
              <a:ahLst/>
              <a:cxnLst/>
              <a:rect l="l" t="t" r="r" b="b"/>
              <a:pathLst>
                <a:path w="7435051" h="6441453" extrusionOk="0">
                  <a:moveTo>
                    <a:pt x="2213120" y="5039472"/>
                  </a:moveTo>
                  <a:cubicBezTo>
                    <a:pt x="2095083" y="5051103"/>
                    <a:pt x="2103850" y="5229704"/>
                    <a:pt x="2222458" y="5229704"/>
                  </a:cubicBezTo>
                  <a:cubicBezTo>
                    <a:pt x="2353073" y="5228178"/>
                    <a:pt x="2343290" y="5028222"/>
                    <a:pt x="2213120" y="5039472"/>
                  </a:cubicBezTo>
                  <a:close/>
                  <a:moveTo>
                    <a:pt x="1816257" y="949650"/>
                  </a:moveTo>
                  <a:cubicBezTo>
                    <a:pt x="1698221" y="961282"/>
                    <a:pt x="1706988" y="1139882"/>
                    <a:pt x="1825595" y="1139882"/>
                  </a:cubicBezTo>
                  <a:cubicBezTo>
                    <a:pt x="1956274" y="1138420"/>
                    <a:pt x="1946427" y="938337"/>
                    <a:pt x="1816257" y="949650"/>
                  </a:cubicBezTo>
                  <a:close/>
                  <a:moveTo>
                    <a:pt x="1657435" y="6147620"/>
                  </a:moveTo>
                  <a:cubicBezTo>
                    <a:pt x="1527329" y="6136180"/>
                    <a:pt x="1517673" y="6336390"/>
                    <a:pt x="1648097" y="6337788"/>
                  </a:cubicBezTo>
                  <a:cubicBezTo>
                    <a:pt x="1766514" y="6337916"/>
                    <a:pt x="1775281" y="6159125"/>
                    <a:pt x="1657181" y="6147620"/>
                  </a:cubicBezTo>
                  <a:close/>
                  <a:moveTo>
                    <a:pt x="1777377" y="3926811"/>
                  </a:moveTo>
                  <a:cubicBezTo>
                    <a:pt x="1647271" y="3915307"/>
                    <a:pt x="1637614" y="4115517"/>
                    <a:pt x="1767975" y="4116979"/>
                  </a:cubicBezTo>
                  <a:cubicBezTo>
                    <a:pt x="1886583" y="4117487"/>
                    <a:pt x="1895477" y="3938442"/>
                    <a:pt x="1777377" y="3926811"/>
                  </a:cubicBezTo>
                  <a:close/>
                  <a:moveTo>
                    <a:pt x="2671541" y="3056499"/>
                  </a:moveTo>
                  <a:cubicBezTo>
                    <a:pt x="2553506" y="3068131"/>
                    <a:pt x="2562336" y="3246731"/>
                    <a:pt x="2680944" y="3246731"/>
                  </a:cubicBezTo>
                  <a:cubicBezTo>
                    <a:pt x="2811558" y="3245206"/>
                    <a:pt x="2801712" y="3045186"/>
                    <a:pt x="2671541" y="3056499"/>
                  </a:cubicBezTo>
                  <a:close/>
                  <a:moveTo>
                    <a:pt x="3043247" y="3211646"/>
                  </a:moveTo>
                  <a:cubicBezTo>
                    <a:pt x="2925148" y="3223278"/>
                    <a:pt x="2933978" y="3401878"/>
                    <a:pt x="3052649" y="3401878"/>
                  </a:cubicBezTo>
                  <a:cubicBezTo>
                    <a:pt x="3183264" y="3400289"/>
                    <a:pt x="3173354" y="3200333"/>
                    <a:pt x="3043247" y="3211646"/>
                  </a:cubicBezTo>
                  <a:close/>
                  <a:moveTo>
                    <a:pt x="3483564" y="1201216"/>
                  </a:moveTo>
                  <a:cubicBezTo>
                    <a:pt x="3602171" y="1201216"/>
                    <a:pt x="3611002" y="1022616"/>
                    <a:pt x="3492902" y="1010985"/>
                  </a:cubicBezTo>
                  <a:cubicBezTo>
                    <a:pt x="3362796" y="999608"/>
                    <a:pt x="3352949" y="1199627"/>
                    <a:pt x="3483564" y="1201216"/>
                  </a:cubicBezTo>
                  <a:close/>
                  <a:moveTo>
                    <a:pt x="3518314" y="4894812"/>
                  </a:moveTo>
                  <a:cubicBezTo>
                    <a:pt x="3388207" y="4883499"/>
                    <a:pt x="3378551" y="5083518"/>
                    <a:pt x="3508975" y="5085044"/>
                  </a:cubicBezTo>
                  <a:cubicBezTo>
                    <a:pt x="3627646" y="5085044"/>
                    <a:pt x="3636413" y="4906507"/>
                    <a:pt x="3518314" y="4894812"/>
                  </a:cubicBezTo>
                  <a:close/>
                  <a:moveTo>
                    <a:pt x="2488770" y="5643408"/>
                  </a:moveTo>
                  <a:cubicBezTo>
                    <a:pt x="2370670" y="5655039"/>
                    <a:pt x="2379501" y="5833576"/>
                    <a:pt x="2498109" y="5833640"/>
                  </a:cubicBezTo>
                  <a:cubicBezTo>
                    <a:pt x="2628723" y="5832115"/>
                    <a:pt x="2619003" y="5632095"/>
                    <a:pt x="2488770" y="5643408"/>
                  </a:cubicBezTo>
                  <a:close/>
                  <a:moveTo>
                    <a:pt x="1258984" y="4171957"/>
                  </a:moveTo>
                  <a:cubicBezTo>
                    <a:pt x="1128878" y="4160580"/>
                    <a:pt x="1118904" y="4360664"/>
                    <a:pt x="1249582" y="4362189"/>
                  </a:cubicBezTo>
                  <a:cubicBezTo>
                    <a:pt x="1368253" y="4362253"/>
                    <a:pt x="1377084" y="4183652"/>
                    <a:pt x="1258984" y="4171957"/>
                  </a:cubicBezTo>
                  <a:close/>
                  <a:moveTo>
                    <a:pt x="4268713" y="190694"/>
                  </a:moveTo>
                  <a:cubicBezTo>
                    <a:pt x="4399327" y="189105"/>
                    <a:pt x="4389417" y="-10851"/>
                    <a:pt x="4259311" y="463"/>
                  </a:cubicBezTo>
                  <a:cubicBezTo>
                    <a:pt x="4141211" y="12157"/>
                    <a:pt x="4150041" y="190758"/>
                    <a:pt x="4268713" y="190694"/>
                  </a:cubicBezTo>
                  <a:close/>
                  <a:moveTo>
                    <a:pt x="6303786" y="2710803"/>
                  </a:moveTo>
                  <a:cubicBezTo>
                    <a:pt x="6422394" y="2710803"/>
                    <a:pt x="6431225" y="2532266"/>
                    <a:pt x="6313189" y="2520571"/>
                  </a:cubicBezTo>
                  <a:cubicBezTo>
                    <a:pt x="6183082" y="2509448"/>
                    <a:pt x="6173045" y="2709341"/>
                    <a:pt x="6303786" y="2710803"/>
                  </a:cubicBezTo>
                  <a:close/>
                  <a:moveTo>
                    <a:pt x="2820516" y="724970"/>
                  </a:moveTo>
                  <a:cubicBezTo>
                    <a:pt x="2951131" y="723445"/>
                    <a:pt x="2941220" y="523425"/>
                    <a:pt x="2811177" y="534738"/>
                  </a:cubicBezTo>
                  <a:cubicBezTo>
                    <a:pt x="2693141" y="546370"/>
                    <a:pt x="2701908" y="724906"/>
                    <a:pt x="2820516" y="724970"/>
                  </a:cubicBezTo>
                  <a:close/>
                  <a:moveTo>
                    <a:pt x="7332377" y="2638663"/>
                  </a:moveTo>
                  <a:cubicBezTo>
                    <a:pt x="7214341" y="2650358"/>
                    <a:pt x="7223172" y="2828959"/>
                    <a:pt x="7341779" y="2828895"/>
                  </a:cubicBezTo>
                  <a:cubicBezTo>
                    <a:pt x="7472394" y="2827243"/>
                    <a:pt x="7462674" y="2627414"/>
                    <a:pt x="7332377" y="2638663"/>
                  </a:cubicBezTo>
                  <a:close/>
                  <a:moveTo>
                    <a:pt x="7339301" y="1234966"/>
                  </a:moveTo>
                  <a:cubicBezTo>
                    <a:pt x="7469916" y="1233504"/>
                    <a:pt x="7460006" y="1033421"/>
                    <a:pt x="7329899" y="1044798"/>
                  </a:cubicBezTo>
                  <a:cubicBezTo>
                    <a:pt x="7211864" y="1056302"/>
                    <a:pt x="7220694" y="1235157"/>
                    <a:pt x="7339301" y="1234966"/>
                  </a:cubicBezTo>
                  <a:close/>
                  <a:moveTo>
                    <a:pt x="84087" y="3888675"/>
                  </a:moveTo>
                  <a:cubicBezTo>
                    <a:pt x="-33695" y="3900434"/>
                    <a:pt x="-25118" y="4079352"/>
                    <a:pt x="93362" y="4079352"/>
                  </a:cubicBezTo>
                  <a:cubicBezTo>
                    <a:pt x="224104" y="4077445"/>
                    <a:pt x="214067" y="3877425"/>
                    <a:pt x="84087" y="3888675"/>
                  </a:cubicBezTo>
                  <a:close/>
                  <a:moveTo>
                    <a:pt x="488955" y="5693238"/>
                  </a:moveTo>
                  <a:cubicBezTo>
                    <a:pt x="370919" y="5704679"/>
                    <a:pt x="379686" y="5883470"/>
                    <a:pt x="498293" y="5883407"/>
                  </a:cubicBezTo>
                  <a:cubicBezTo>
                    <a:pt x="628908" y="5882135"/>
                    <a:pt x="619125" y="5681925"/>
                    <a:pt x="488955" y="5693366"/>
                  </a:cubicBezTo>
                  <a:close/>
                  <a:moveTo>
                    <a:pt x="722295" y="4567103"/>
                  </a:moveTo>
                  <a:cubicBezTo>
                    <a:pt x="592125" y="4555789"/>
                    <a:pt x="582532" y="4755682"/>
                    <a:pt x="712893" y="4757334"/>
                  </a:cubicBezTo>
                  <a:cubicBezTo>
                    <a:pt x="831501" y="4757334"/>
                    <a:pt x="840458" y="4578734"/>
                    <a:pt x="722295" y="4567103"/>
                  </a:cubicBezTo>
                  <a:close/>
                  <a:moveTo>
                    <a:pt x="1760606" y="2491334"/>
                  </a:moveTo>
                  <a:cubicBezTo>
                    <a:pt x="1891220" y="2489745"/>
                    <a:pt x="1881310" y="2289725"/>
                    <a:pt x="1751203" y="2301102"/>
                  </a:cubicBezTo>
                  <a:cubicBezTo>
                    <a:pt x="1633104" y="2312734"/>
                    <a:pt x="1641998" y="2491334"/>
                    <a:pt x="1760606" y="2491334"/>
                  </a:cubicBezTo>
                  <a:close/>
                  <a:moveTo>
                    <a:pt x="744657" y="3328976"/>
                  </a:moveTo>
                  <a:cubicBezTo>
                    <a:pt x="614551" y="3317536"/>
                    <a:pt x="604894" y="3517682"/>
                    <a:pt x="735255" y="3519144"/>
                  </a:cubicBezTo>
                  <a:cubicBezTo>
                    <a:pt x="853926" y="3519335"/>
                    <a:pt x="862820" y="3340544"/>
                    <a:pt x="744657" y="3328976"/>
                  </a:cubicBezTo>
                  <a:close/>
                  <a:moveTo>
                    <a:pt x="4587626" y="5427499"/>
                  </a:moveTo>
                  <a:cubicBezTo>
                    <a:pt x="4457774" y="5416058"/>
                    <a:pt x="4447546" y="5616269"/>
                    <a:pt x="4578478" y="5617476"/>
                  </a:cubicBezTo>
                  <a:cubicBezTo>
                    <a:pt x="4696832" y="5617858"/>
                    <a:pt x="4705535" y="5439067"/>
                    <a:pt x="4587626" y="5427499"/>
                  </a:cubicBezTo>
                  <a:close/>
                  <a:moveTo>
                    <a:pt x="6524040" y="3476242"/>
                  </a:moveTo>
                  <a:cubicBezTo>
                    <a:pt x="6654718" y="3474844"/>
                    <a:pt x="6644744" y="3274633"/>
                    <a:pt x="6514638" y="3286074"/>
                  </a:cubicBezTo>
                  <a:cubicBezTo>
                    <a:pt x="6396601" y="3297578"/>
                    <a:pt x="6405432" y="3476242"/>
                    <a:pt x="6524040" y="3476051"/>
                  </a:cubicBezTo>
                  <a:close/>
                  <a:moveTo>
                    <a:pt x="6533125" y="1608057"/>
                  </a:moveTo>
                  <a:cubicBezTo>
                    <a:pt x="6403018" y="1596616"/>
                    <a:pt x="6393362" y="1796826"/>
                    <a:pt x="6523785" y="1798225"/>
                  </a:cubicBezTo>
                  <a:cubicBezTo>
                    <a:pt x="6642394" y="1798161"/>
                    <a:pt x="6651224" y="1619624"/>
                    <a:pt x="6533125" y="1607866"/>
                  </a:cubicBezTo>
                  <a:close/>
                  <a:moveTo>
                    <a:pt x="6625368" y="767682"/>
                  </a:moveTo>
                  <a:cubicBezTo>
                    <a:pt x="6495261" y="756304"/>
                    <a:pt x="6485605" y="956324"/>
                    <a:pt x="6616029" y="957913"/>
                  </a:cubicBezTo>
                  <a:cubicBezTo>
                    <a:pt x="6734701" y="957722"/>
                    <a:pt x="6743531" y="779122"/>
                    <a:pt x="6625368" y="767491"/>
                  </a:cubicBezTo>
                  <a:close/>
                  <a:moveTo>
                    <a:pt x="6239178" y="2986775"/>
                  </a:moveTo>
                  <a:cubicBezTo>
                    <a:pt x="6109072" y="2975398"/>
                    <a:pt x="6099097" y="3175418"/>
                    <a:pt x="6229776" y="3177007"/>
                  </a:cubicBezTo>
                  <a:cubicBezTo>
                    <a:pt x="6348383" y="3176816"/>
                    <a:pt x="6357277" y="2998279"/>
                    <a:pt x="6239178" y="2986585"/>
                  </a:cubicBezTo>
                  <a:close/>
                  <a:moveTo>
                    <a:pt x="6514638" y="4652017"/>
                  </a:moveTo>
                  <a:cubicBezTo>
                    <a:pt x="6396538" y="4663649"/>
                    <a:pt x="6405432" y="4842249"/>
                    <a:pt x="6524040" y="4842249"/>
                  </a:cubicBezTo>
                  <a:cubicBezTo>
                    <a:pt x="6654718" y="4840660"/>
                    <a:pt x="6644808" y="4640640"/>
                    <a:pt x="6514638" y="4652017"/>
                  </a:cubicBezTo>
                  <a:close/>
                  <a:moveTo>
                    <a:pt x="6326403" y="5437732"/>
                  </a:moveTo>
                  <a:cubicBezTo>
                    <a:pt x="6196296" y="5426355"/>
                    <a:pt x="6186640" y="5626375"/>
                    <a:pt x="6317001" y="5627964"/>
                  </a:cubicBezTo>
                  <a:cubicBezTo>
                    <a:pt x="6435671" y="5628027"/>
                    <a:pt x="6444502" y="5449363"/>
                    <a:pt x="6326403" y="5437732"/>
                  </a:cubicBezTo>
                  <a:close/>
                  <a:moveTo>
                    <a:pt x="7229651" y="6251285"/>
                  </a:moveTo>
                  <a:cubicBezTo>
                    <a:pt x="7099545" y="6239781"/>
                    <a:pt x="7089888" y="6440055"/>
                    <a:pt x="7220249" y="6441453"/>
                  </a:cubicBezTo>
                  <a:cubicBezTo>
                    <a:pt x="7338857" y="6441453"/>
                    <a:pt x="7347751" y="6262662"/>
                    <a:pt x="7229651" y="6251094"/>
                  </a:cubicBezTo>
                  <a:close/>
                  <a:moveTo>
                    <a:pt x="6776566" y="3604694"/>
                  </a:moveTo>
                  <a:cubicBezTo>
                    <a:pt x="6658530" y="3616389"/>
                    <a:pt x="6667297" y="3794926"/>
                    <a:pt x="6785968" y="3794926"/>
                  </a:cubicBezTo>
                  <a:cubicBezTo>
                    <a:pt x="6916329" y="3793337"/>
                    <a:pt x="6906481" y="3593381"/>
                    <a:pt x="6776566" y="3604694"/>
                  </a:cubicBezTo>
                  <a:close/>
                  <a:moveTo>
                    <a:pt x="7330281" y="5086315"/>
                  </a:moveTo>
                  <a:cubicBezTo>
                    <a:pt x="7212244" y="5097946"/>
                    <a:pt x="7221075" y="5276610"/>
                    <a:pt x="7339683" y="5276546"/>
                  </a:cubicBezTo>
                  <a:cubicBezTo>
                    <a:pt x="7470107" y="5275021"/>
                    <a:pt x="7460324" y="5074938"/>
                    <a:pt x="7330090" y="5086315"/>
                  </a:cubicBezTo>
                  <a:close/>
                  <a:moveTo>
                    <a:pt x="7149732" y="2268942"/>
                  </a:moveTo>
                  <a:cubicBezTo>
                    <a:pt x="7031697" y="2280573"/>
                    <a:pt x="7040464" y="2459173"/>
                    <a:pt x="7159071" y="2459173"/>
                  </a:cubicBezTo>
                  <a:cubicBezTo>
                    <a:pt x="7289495" y="2457711"/>
                    <a:pt x="7279775" y="2257628"/>
                    <a:pt x="7149542" y="2268942"/>
                  </a:cubicBezTo>
                  <a:close/>
                  <a:moveTo>
                    <a:pt x="4803179" y="4171957"/>
                  </a:moveTo>
                  <a:cubicBezTo>
                    <a:pt x="4673072" y="4160580"/>
                    <a:pt x="4663416" y="4360600"/>
                    <a:pt x="4793840" y="4362189"/>
                  </a:cubicBezTo>
                  <a:cubicBezTo>
                    <a:pt x="4912511" y="4362189"/>
                    <a:pt x="4921532" y="4183589"/>
                    <a:pt x="4803179" y="4171957"/>
                  </a:cubicBezTo>
                  <a:close/>
                  <a:moveTo>
                    <a:pt x="4264139" y="1897059"/>
                  </a:moveTo>
                  <a:cubicBezTo>
                    <a:pt x="4146039" y="1908626"/>
                    <a:pt x="4154870" y="2087227"/>
                    <a:pt x="4273477" y="2087290"/>
                  </a:cubicBezTo>
                  <a:cubicBezTo>
                    <a:pt x="4404092" y="2085765"/>
                    <a:pt x="4394245" y="1885682"/>
                    <a:pt x="4264139" y="1897059"/>
                  </a:cubicBezTo>
                  <a:close/>
                  <a:moveTo>
                    <a:pt x="4141592" y="4439731"/>
                  </a:moveTo>
                  <a:cubicBezTo>
                    <a:pt x="4023556" y="4451362"/>
                    <a:pt x="4032386" y="4629962"/>
                    <a:pt x="4150995" y="4629962"/>
                  </a:cubicBezTo>
                  <a:cubicBezTo>
                    <a:pt x="4281609" y="4628373"/>
                    <a:pt x="4271826" y="4428417"/>
                    <a:pt x="4141592" y="4439731"/>
                  </a:cubicBezTo>
                  <a:close/>
                  <a:moveTo>
                    <a:pt x="4444560" y="5923067"/>
                  </a:moveTo>
                  <a:cubicBezTo>
                    <a:pt x="4326460" y="5934698"/>
                    <a:pt x="4335354" y="6113363"/>
                    <a:pt x="4453962" y="6113299"/>
                  </a:cubicBezTo>
                  <a:cubicBezTo>
                    <a:pt x="4584831" y="6111774"/>
                    <a:pt x="4574730" y="5911754"/>
                    <a:pt x="4444560" y="5923067"/>
                  </a:cubicBezTo>
                  <a:close/>
                  <a:moveTo>
                    <a:pt x="4149660" y="722555"/>
                  </a:moveTo>
                  <a:cubicBezTo>
                    <a:pt x="4280339" y="721029"/>
                    <a:pt x="4270365" y="521010"/>
                    <a:pt x="4140322" y="532323"/>
                  </a:cubicBezTo>
                  <a:cubicBezTo>
                    <a:pt x="4022222" y="543954"/>
                    <a:pt x="4031053" y="722491"/>
                    <a:pt x="4149660" y="722555"/>
                  </a:cubicBezTo>
                  <a:close/>
                  <a:moveTo>
                    <a:pt x="5149473" y="5067883"/>
                  </a:moveTo>
                  <a:cubicBezTo>
                    <a:pt x="5031437" y="5079514"/>
                    <a:pt x="5040267" y="5258178"/>
                    <a:pt x="5158875" y="5258115"/>
                  </a:cubicBezTo>
                  <a:cubicBezTo>
                    <a:pt x="5289489" y="5256589"/>
                    <a:pt x="5279643" y="5056569"/>
                    <a:pt x="5149473" y="5067883"/>
                  </a:cubicBezTo>
                  <a:close/>
                  <a:moveTo>
                    <a:pt x="5180729" y="418362"/>
                  </a:moveTo>
                  <a:cubicBezTo>
                    <a:pt x="5062692" y="430057"/>
                    <a:pt x="5071523" y="608657"/>
                    <a:pt x="5190131" y="608594"/>
                  </a:cubicBezTo>
                  <a:cubicBezTo>
                    <a:pt x="5320746" y="607259"/>
                    <a:pt x="5310962" y="407303"/>
                    <a:pt x="5180729" y="418362"/>
                  </a:cubicBezTo>
                  <a:close/>
                  <a:moveTo>
                    <a:pt x="3703309" y="5642900"/>
                  </a:moveTo>
                  <a:cubicBezTo>
                    <a:pt x="3578793" y="5643599"/>
                    <a:pt x="3578793" y="5832877"/>
                    <a:pt x="3703309" y="5833576"/>
                  </a:cubicBezTo>
                  <a:cubicBezTo>
                    <a:pt x="3827825" y="5832941"/>
                    <a:pt x="3827888" y="5643662"/>
                    <a:pt x="3703309" y="5642900"/>
                  </a:cubicBezTo>
                  <a:close/>
                  <a:moveTo>
                    <a:pt x="5646456" y="6045926"/>
                  </a:moveTo>
                  <a:cubicBezTo>
                    <a:pt x="5516350" y="6034422"/>
                    <a:pt x="5506694" y="6234696"/>
                    <a:pt x="5637118" y="6236094"/>
                  </a:cubicBezTo>
                  <a:cubicBezTo>
                    <a:pt x="5755726" y="6236222"/>
                    <a:pt x="5764556" y="6057430"/>
                    <a:pt x="5646456" y="6045926"/>
                  </a:cubicBezTo>
                  <a:close/>
                  <a:moveTo>
                    <a:pt x="5906225" y="1406067"/>
                  </a:moveTo>
                  <a:cubicBezTo>
                    <a:pt x="5776118" y="1394689"/>
                    <a:pt x="5766462" y="1594773"/>
                    <a:pt x="5896886" y="1596298"/>
                  </a:cubicBezTo>
                  <a:cubicBezTo>
                    <a:pt x="6015494" y="1596298"/>
                    <a:pt x="6024324" y="1417698"/>
                    <a:pt x="5906225" y="1406067"/>
                  </a:cubicBezTo>
                  <a:close/>
                </a:path>
              </a:pathLst>
            </a:custGeom>
            <a:solidFill>
              <a:srgbClr val="005CC2">
                <a:alpha val="838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20" name="Google Shape;20;p3"/>
          <p:cNvSpPr txBox="1">
            <a:spLocks noGrp="1"/>
          </p:cNvSpPr>
          <p:nvPr>
            <p:ph type="ctrTitle"/>
          </p:nvPr>
        </p:nvSpPr>
        <p:spPr>
          <a:xfrm>
            <a:off x="685800" y="1668151"/>
            <a:ext cx="7772400" cy="1311600"/>
          </a:xfrm>
          <a:prstGeom prst="rect">
            <a:avLst/>
          </a:prstGeom>
        </p:spPr>
        <p:txBody>
          <a:bodyPr spcFirstLastPara="1" wrap="square" lIns="0" tIns="0" rIns="0" bIns="0" anchor="b" anchorCtr="0">
            <a:noAutofit/>
          </a:bodyPr>
          <a:lstStyle>
            <a:lvl1pPr lvl="0" rtl="0">
              <a:spcBef>
                <a:spcPts val="0"/>
              </a:spcBef>
              <a:spcAft>
                <a:spcPts val="0"/>
              </a:spcAft>
              <a:buClr>
                <a:schemeClr val="accent2"/>
              </a:buClr>
              <a:buSzPts val="4800"/>
              <a:buNone/>
              <a:defRPr sz="4800">
                <a:solidFill>
                  <a:schemeClr val="accent2"/>
                </a:solidFill>
              </a:defRPr>
            </a:lvl1pPr>
            <a:lvl2pPr lvl="1" rtl="0">
              <a:spcBef>
                <a:spcPts val="0"/>
              </a:spcBef>
              <a:spcAft>
                <a:spcPts val="0"/>
              </a:spcAft>
              <a:buClr>
                <a:schemeClr val="accent2"/>
              </a:buClr>
              <a:buSzPts val="4800"/>
              <a:buNone/>
              <a:defRPr sz="4800">
                <a:solidFill>
                  <a:schemeClr val="accent2"/>
                </a:solidFill>
              </a:defRPr>
            </a:lvl2pPr>
            <a:lvl3pPr lvl="2" rtl="0">
              <a:spcBef>
                <a:spcPts val="0"/>
              </a:spcBef>
              <a:spcAft>
                <a:spcPts val="0"/>
              </a:spcAft>
              <a:buClr>
                <a:schemeClr val="accent2"/>
              </a:buClr>
              <a:buSzPts val="4800"/>
              <a:buNone/>
              <a:defRPr sz="4800">
                <a:solidFill>
                  <a:schemeClr val="accent2"/>
                </a:solidFill>
              </a:defRPr>
            </a:lvl3pPr>
            <a:lvl4pPr lvl="3" rtl="0">
              <a:spcBef>
                <a:spcPts val="0"/>
              </a:spcBef>
              <a:spcAft>
                <a:spcPts val="0"/>
              </a:spcAft>
              <a:buClr>
                <a:schemeClr val="accent2"/>
              </a:buClr>
              <a:buSzPts val="4800"/>
              <a:buNone/>
              <a:defRPr sz="4800">
                <a:solidFill>
                  <a:schemeClr val="accent2"/>
                </a:solidFill>
              </a:defRPr>
            </a:lvl4pPr>
            <a:lvl5pPr lvl="4" rtl="0">
              <a:spcBef>
                <a:spcPts val="0"/>
              </a:spcBef>
              <a:spcAft>
                <a:spcPts val="0"/>
              </a:spcAft>
              <a:buClr>
                <a:schemeClr val="accent2"/>
              </a:buClr>
              <a:buSzPts val="4800"/>
              <a:buNone/>
              <a:defRPr sz="4800">
                <a:solidFill>
                  <a:schemeClr val="accent2"/>
                </a:solidFill>
              </a:defRPr>
            </a:lvl5pPr>
            <a:lvl6pPr lvl="5" rtl="0">
              <a:spcBef>
                <a:spcPts val="0"/>
              </a:spcBef>
              <a:spcAft>
                <a:spcPts val="0"/>
              </a:spcAft>
              <a:buClr>
                <a:schemeClr val="accent2"/>
              </a:buClr>
              <a:buSzPts val="4800"/>
              <a:buNone/>
              <a:defRPr sz="4800">
                <a:solidFill>
                  <a:schemeClr val="accent2"/>
                </a:solidFill>
              </a:defRPr>
            </a:lvl6pPr>
            <a:lvl7pPr lvl="6" rtl="0">
              <a:spcBef>
                <a:spcPts val="0"/>
              </a:spcBef>
              <a:spcAft>
                <a:spcPts val="0"/>
              </a:spcAft>
              <a:buClr>
                <a:schemeClr val="accent2"/>
              </a:buClr>
              <a:buSzPts val="4800"/>
              <a:buNone/>
              <a:defRPr sz="4800">
                <a:solidFill>
                  <a:schemeClr val="accent2"/>
                </a:solidFill>
              </a:defRPr>
            </a:lvl7pPr>
            <a:lvl8pPr lvl="7" rtl="0">
              <a:spcBef>
                <a:spcPts val="0"/>
              </a:spcBef>
              <a:spcAft>
                <a:spcPts val="0"/>
              </a:spcAft>
              <a:buClr>
                <a:schemeClr val="accent2"/>
              </a:buClr>
              <a:buSzPts val="4800"/>
              <a:buNone/>
              <a:defRPr sz="4800">
                <a:solidFill>
                  <a:schemeClr val="accent2"/>
                </a:solidFill>
              </a:defRPr>
            </a:lvl8pPr>
            <a:lvl9pPr lvl="8" rtl="0">
              <a:spcBef>
                <a:spcPts val="0"/>
              </a:spcBef>
              <a:spcAft>
                <a:spcPts val="0"/>
              </a:spcAft>
              <a:buClr>
                <a:schemeClr val="accent2"/>
              </a:buClr>
              <a:buSzPts val="4800"/>
              <a:buNone/>
              <a:defRPr sz="4800">
                <a:solidFill>
                  <a:schemeClr val="accent2"/>
                </a:solidFill>
              </a:defRPr>
            </a:lvl9pPr>
          </a:lstStyle>
          <a:p>
            <a:endParaRPr/>
          </a:p>
        </p:txBody>
      </p:sp>
      <p:sp>
        <p:nvSpPr>
          <p:cNvPr id="21" name="Google Shape;21;p3"/>
          <p:cNvSpPr txBox="1">
            <a:spLocks noGrp="1"/>
          </p:cNvSpPr>
          <p:nvPr>
            <p:ph type="subTitle" idx="1"/>
          </p:nvPr>
        </p:nvSpPr>
        <p:spPr>
          <a:xfrm>
            <a:off x="685800" y="3076652"/>
            <a:ext cx="7772400" cy="3987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2400"/>
              <a:buNone/>
              <a:defRPr/>
            </a:lvl1pPr>
            <a:lvl2pPr lvl="1" rtl="0">
              <a:spcBef>
                <a:spcPts val="600"/>
              </a:spcBef>
              <a:spcAft>
                <a:spcPts val="0"/>
              </a:spcAft>
              <a:buClr>
                <a:schemeClr val="dk1"/>
              </a:buClr>
              <a:buSzPts val="3000"/>
              <a:buNone/>
              <a:defRPr sz="3000"/>
            </a:lvl2pPr>
            <a:lvl3pPr lvl="2" rtl="0">
              <a:spcBef>
                <a:spcPts val="600"/>
              </a:spcBef>
              <a:spcAft>
                <a:spcPts val="0"/>
              </a:spcAft>
              <a:buSzPts val="3000"/>
              <a:buNone/>
              <a:defRPr sz="3000"/>
            </a:lvl3pPr>
            <a:lvl4pPr lvl="3" rtl="0">
              <a:spcBef>
                <a:spcPts val="600"/>
              </a:spcBef>
              <a:spcAft>
                <a:spcPts val="0"/>
              </a:spcAft>
              <a:buSzPts val="3000"/>
              <a:buNone/>
              <a:defRPr sz="3000"/>
            </a:lvl4pPr>
            <a:lvl5pPr lvl="4" rtl="0">
              <a:spcBef>
                <a:spcPts val="600"/>
              </a:spcBef>
              <a:spcAft>
                <a:spcPts val="0"/>
              </a:spcAft>
              <a:buSzPts val="3000"/>
              <a:buNone/>
              <a:defRPr sz="3000"/>
            </a:lvl5pPr>
            <a:lvl6pPr lvl="5" rtl="0">
              <a:spcBef>
                <a:spcPts val="600"/>
              </a:spcBef>
              <a:spcAft>
                <a:spcPts val="0"/>
              </a:spcAft>
              <a:buSzPts val="3000"/>
              <a:buNone/>
              <a:defRPr sz="3000"/>
            </a:lvl6pPr>
            <a:lvl7pPr lvl="6" rtl="0">
              <a:spcBef>
                <a:spcPts val="600"/>
              </a:spcBef>
              <a:spcAft>
                <a:spcPts val="0"/>
              </a:spcAft>
              <a:buSzPts val="3000"/>
              <a:buNone/>
              <a:defRPr sz="3000"/>
            </a:lvl7pPr>
            <a:lvl8pPr lvl="7" rtl="0">
              <a:spcBef>
                <a:spcPts val="600"/>
              </a:spcBef>
              <a:spcAft>
                <a:spcPts val="0"/>
              </a:spcAft>
              <a:buSzPts val="3000"/>
              <a:buNone/>
              <a:defRPr sz="3000"/>
            </a:lvl8pPr>
            <a:lvl9pPr lvl="8" rtl="0">
              <a:spcBef>
                <a:spcPts val="600"/>
              </a:spcBef>
              <a:spcAft>
                <a:spcPts val="600"/>
              </a:spcAft>
              <a:buSzPts val="3000"/>
              <a:buNone/>
              <a:defRPr sz="3000"/>
            </a:lvl9pPr>
          </a:lstStyle>
          <a:p>
            <a:endParaRPr/>
          </a:p>
        </p:txBody>
      </p:sp>
    </p:spTree>
    <p:extLst>
      <p:ext uri="{BB962C8B-B14F-4D97-AF65-F5344CB8AC3E}">
        <p14:creationId xmlns:p14="http://schemas.microsoft.com/office/powerpoint/2010/main" val="38344244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30"/>
        <p:cNvGrpSpPr/>
        <p:nvPr/>
      </p:nvGrpSpPr>
      <p:grpSpPr>
        <a:xfrm>
          <a:off x="0" y="0"/>
          <a:ext cx="0" cy="0"/>
          <a:chOff x="0" y="0"/>
          <a:chExt cx="0" cy="0"/>
        </a:xfrm>
      </p:grpSpPr>
      <p:grpSp>
        <p:nvGrpSpPr>
          <p:cNvPr id="31" name="Google Shape;31;p5"/>
          <p:cNvGrpSpPr/>
          <p:nvPr/>
        </p:nvGrpSpPr>
        <p:grpSpPr>
          <a:xfrm>
            <a:off x="5005048" y="0"/>
            <a:ext cx="4138960" cy="5143642"/>
            <a:chOff x="5005048" y="0"/>
            <a:chExt cx="4138960" cy="5143642"/>
          </a:xfrm>
        </p:grpSpPr>
        <p:sp>
          <p:nvSpPr>
            <p:cNvPr id="32" name="Google Shape;32;p5"/>
            <p:cNvSpPr/>
            <p:nvPr/>
          </p:nvSpPr>
          <p:spPr>
            <a:xfrm>
              <a:off x="5005049" y="0"/>
              <a:ext cx="4138960" cy="5143500"/>
            </a:xfrm>
            <a:custGeom>
              <a:avLst/>
              <a:gdLst/>
              <a:ahLst/>
              <a:cxnLst/>
              <a:rect l="l" t="t" r="r" b="b"/>
              <a:pathLst>
                <a:path w="5518613" h="6858000" extrusionOk="0">
                  <a:moveTo>
                    <a:pt x="4347879" y="6858000"/>
                  </a:moveTo>
                  <a:lnTo>
                    <a:pt x="4538614" y="6858000"/>
                  </a:lnTo>
                  <a:cubicBezTo>
                    <a:pt x="4551534" y="5930683"/>
                    <a:pt x="4899626" y="5039346"/>
                    <a:pt x="5518613" y="4348570"/>
                  </a:cubicBezTo>
                  <a:lnTo>
                    <a:pt x="5518613" y="4070500"/>
                  </a:lnTo>
                  <a:cubicBezTo>
                    <a:pt x="4781548" y="4812740"/>
                    <a:pt x="4361771" y="5812222"/>
                    <a:pt x="4347879" y="6858000"/>
                  </a:cubicBezTo>
                  <a:close/>
                  <a:moveTo>
                    <a:pt x="4301085" y="5188627"/>
                  </a:moveTo>
                  <a:cubicBezTo>
                    <a:pt x="4077511" y="5717157"/>
                    <a:pt x="3959147" y="6284191"/>
                    <a:pt x="3952611" y="6858000"/>
                  </a:cubicBezTo>
                  <a:lnTo>
                    <a:pt x="4143347" y="6858000"/>
                  </a:lnTo>
                  <a:cubicBezTo>
                    <a:pt x="4157130" y="5751110"/>
                    <a:pt x="4603757" y="4693586"/>
                    <a:pt x="5387642" y="3911730"/>
                  </a:cubicBezTo>
                  <a:cubicBezTo>
                    <a:pt x="5430449" y="3868935"/>
                    <a:pt x="5474000" y="3827197"/>
                    <a:pt x="5518295" y="3786519"/>
                  </a:cubicBezTo>
                  <a:lnTo>
                    <a:pt x="5518295" y="3532283"/>
                  </a:lnTo>
                  <a:cubicBezTo>
                    <a:pt x="5426952" y="3609615"/>
                    <a:pt x="5338451" y="3691136"/>
                    <a:pt x="5252792" y="3776858"/>
                  </a:cubicBezTo>
                  <a:cubicBezTo>
                    <a:pt x="4847103" y="4181397"/>
                    <a:pt x="4523877" y="4660866"/>
                    <a:pt x="4301085" y="5188627"/>
                  </a:cubicBezTo>
                  <a:close/>
                  <a:moveTo>
                    <a:pt x="4742956" y="6858000"/>
                  </a:moveTo>
                  <a:lnTo>
                    <a:pt x="4933691" y="6858000"/>
                  </a:lnTo>
                  <a:cubicBezTo>
                    <a:pt x="4944296" y="6192253"/>
                    <a:pt x="5147442" y="5543813"/>
                    <a:pt x="5518613" y="4990959"/>
                  </a:cubicBezTo>
                  <a:lnTo>
                    <a:pt x="5518613" y="4666809"/>
                  </a:lnTo>
                  <a:cubicBezTo>
                    <a:pt x="5027419" y="5292807"/>
                    <a:pt x="4754965" y="6062479"/>
                    <a:pt x="4742956" y="6858000"/>
                  </a:cubicBezTo>
                  <a:close/>
                  <a:moveTo>
                    <a:pt x="3936844" y="5034751"/>
                  </a:moveTo>
                  <a:cubicBezTo>
                    <a:pt x="3692690" y="5611967"/>
                    <a:pt x="3563753" y="6231329"/>
                    <a:pt x="3557280" y="6858000"/>
                  </a:cubicBezTo>
                  <a:lnTo>
                    <a:pt x="3748016" y="6858000"/>
                  </a:lnTo>
                  <a:cubicBezTo>
                    <a:pt x="3761742" y="5646276"/>
                    <a:pt x="4250019" y="4488202"/>
                    <a:pt x="5108087" y="3632261"/>
                  </a:cubicBezTo>
                  <a:cubicBezTo>
                    <a:pt x="5237705" y="3502760"/>
                    <a:pt x="5374780" y="3380944"/>
                    <a:pt x="5518613" y="3267434"/>
                  </a:cubicBezTo>
                  <a:lnTo>
                    <a:pt x="5518613" y="3027435"/>
                  </a:lnTo>
                  <a:cubicBezTo>
                    <a:pt x="4821685" y="3543508"/>
                    <a:pt x="4275552" y="4236573"/>
                    <a:pt x="3936844" y="5034751"/>
                  </a:cubicBezTo>
                  <a:close/>
                  <a:moveTo>
                    <a:pt x="1590798" y="2330830"/>
                  </a:moveTo>
                  <a:cubicBezTo>
                    <a:pt x="2180774" y="1457646"/>
                    <a:pt x="2932850" y="705739"/>
                    <a:pt x="3806254" y="115868"/>
                  </a:cubicBezTo>
                  <a:cubicBezTo>
                    <a:pt x="3864619" y="76504"/>
                    <a:pt x="3923511" y="37881"/>
                    <a:pt x="3982938" y="0"/>
                  </a:cubicBezTo>
                  <a:lnTo>
                    <a:pt x="3637961" y="0"/>
                  </a:lnTo>
                  <a:cubicBezTo>
                    <a:pt x="2317309" y="907938"/>
                    <a:pt x="1283739" y="2174291"/>
                    <a:pt x="658991" y="3649867"/>
                  </a:cubicBezTo>
                  <a:cubicBezTo>
                    <a:pt x="229264" y="4666364"/>
                    <a:pt x="7820" y="5745720"/>
                    <a:pt x="0" y="6858000"/>
                  </a:cubicBezTo>
                  <a:lnTo>
                    <a:pt x="190735" y="6858000"/>
                  </a:lnTo>
                  <a:cubicBezTo>
                    <a:pt x="198492" y="5771144"/>
                    <a:pt x="414913" y="4716957"/>
                    <a:pt x="834595" y="3724104"/>
                  </a:cubicBezTo>
                  <a:cubicBezTo>
                    <a:pt x="1041009" y="3236353"/>
                    <a:pt x="1294217" y="2769749"/>
                    <a:pt x="1590670" y="2330830"/>
                  </a:cubicBezTo>
                  <a:close/>
                  <a:moveTo>
                    <a:pt x="5138478" y="6858000"/>
                  </a:moveTo>
                  <a:lnTo>
                    <a:pt x="5329213" y="6858000"/>
                  </a:lnTo>
                  <a:cubicBezTo>
                    <a:pt x="5335393" y="6514973"/>
                    <a:pt x="5399423" y="6175480"/>
                    <a:pt x="5518613" y="5853770"/>
                  </a:cubicBezTo>
                  <a:lnTo>
                    <a:pt x="5518613" y="5388583"/>
                  </a:lnTo>
                  <a:cubicBezTo>
                    <a:pt x="5473428" y="5473625"/>
                    <a:pt x="5431892" y="5560847"/>
                    <a:pt x="5394000" y="5650255"/>
                  </a:cubicBezTo>
                  <a:cubicBezTo>
                    <a:pt x="5232135" y="6032727"/>
                    <a:pt x="5145382" y="6442770"/>
                    <a:pt x="5138478" y="6858000"/>
                  </a:cubicBezTo>
                  <a:close/>
                  <a:moveTo>
                    <a:pt x="1918417" y="2551824"/>
                  </a:moveTo>
                  <a:cubicBezTo>
                    <a:pt x="2643092" y="1478290"/>
                    <a:pt x="3623084" y="601442"/>
                    <a:pt x="4770422" y="0"/>
                  </a:cubicBezTo>
                  <a:lnTo>
                    <a:pt x="4376235" y="0"/>
                  </a:lnTo>
                  <a:cubicBezTo>
                    <a:pt x="4221103" y="90127"/>
                    <a:pt x="4069195" y="185317"/>
                    <a:pt x="3920504" y="285570"/>
                  </a:cubicBezTo>
                  <a:cubicBezTo>
                    <a:pt x="2634426" y="1153193"/>
                    <a:pt x="1627921" y="2375366"/>
                    <a:pt x="1023169" y="3803743"/>
                  </a:cubicBezTo>
                  <a:cubicBezTo>
                    <a:pt x="614105" y="4771490"/>
                    <a:pt x="403024" y="5798792"/>
                    <a:pt x="395331" y="6858000"/>
                  </a:cubicBezTo>
                  <a:lnTo>
                    <a:pt x="586067" y="6858000"/>
                  </a:lnTo>
                  <a:cubicBezTo>
                    <a:pt x="593760" y="5824406"/>
                    <a:pt x="799754" y="4822147"/>
                    <a:pt x="1198836" y="3877980"/>
                  </a:cubicBezTo>
                  <a:cubicBezTo>
                    <a:pt x="1395332" y="3413753"/>
                    <a:pt x="1636313" y="2969629"/>
                    <a:pt x="1918417" y="2551824"/>
                  </a:cubicBezTo>
                  <a:close/>
                  <a:moveTo>
                    <a:pt x="3295909" y="1820898"/>
                  </a:moveTo>
                  <a:cubicBezTo>
                    <a:pt x="2638349" y="2477855"/>
                    <a:pt x="2113960" y="3255643"/>
                    <a:pt x="1751587" y="4111495"/>
                  </a:cubicBezTo>
                  <a:cubicBezTo>
                    <a:pt x="1383722" y="4981807"/>
                    <a:pt x="1193495" y="5905571"/>
                    <a:pt x="1185739" y="6858000"/>
                  </a:cubicBezTo>
                  <a:lnTo>
                    <a:pt x="1376474" y="6858000"/>
                  </a:lnTo>
                  <a:cubicBezTo>
                    <a:pt x="1384167" y="5931185"/>
                    <a:pt x="1569308" y="5032463"/>
                    <a:pt x="1927255" y="4185732"/>
                  </a:cubicBezTo>
                  <a:cubicBezTo>
                    <a:pt x="2618518" y="2553159"/>
                    <a:pt x="3901291" y="1241972"/>
                    <a:pt x="5518613" y="514827"/>
                  </a:cubicBezTo>
                  <a:lnTo>
                    <a:pt x="5518613" y="306544"/>
                  </a:lnTo>
                  <a:cubicBezTo>
                    <a:pt x="4689289" y="667432"/>
                    <a:pt x="3935274" y="1181063"/>
                    <a:pt x="3295909" y="1820643"/>
                  </a:cubicBezTo>
                  <a:close/>
                  <a:moveTo>
                    <a:pt x="3572666" y="4881129"/>
                  </a:moveTo>
                  <a:cubicBezTo>
                    <a:pt x="3307970" y="5506962"/>
                    <a:pt x="3168460" y="6178556"/>
                    <a:pt x="3162013" y="6858000"/>
                  </a:cubicBezTo>
                  <a:lnTo>
                    <a:pt x="3352748" y="6858000"/>
                  </a:lnTo>
                  <a:cubicBezTo>
                    <a:pt x="3372565" y="5227315"/>
                    <a:pt x="4179313" y="3706695"/>
                    <a:pt x="5518613" y="2775615"/>
                  </a:cubicBezTo>
                  <a:lnTo>
                    <a:pt x="5518613" y="2545341"/>
                  </a:lnTo>
                  <a:cubicBezTo>
                    <a:pt x="4654149" y="3115286"/>
                    <a:pt x="3977337" y="3927785"/>
                    <a:pt x="3573111" y="4880875"/>
                  </a:cubicBezTo>
                  <a:close/>
                  <a:moveTo>
                    <a:pt x="5235308" y="0"/>
                  </a:moveTo>
                  <a:cubicBezTo>
                    <a:pt x="3502800" y="791829"/>
                    <a:pt x="2129930" y="2203840"/>
                    <a:pt x="1387410" y="3957619"/>
                  </a:cubicBezTo>
                  <a:cubicBezTo>
                    <a:pt x="998882" y="4876680"/>
                    <a:pt x="798292" y="5852181"/>
                    <a:pt x="790535" y="6858000"/>
                  </a:cubicBezTo>
                  <a:lnTo>
                    <a:pt x="981270" y="6858000"/>
                  </a:lnTo>
                  <a:cubicBezTo>
                    <a:pt x="989027" y="5877796"/>
                    <a:pt x="1184722" y="4927273"/>
                    <a:pt x="1563077" y="4031856"/>
                  </a:cubicBezTo>
                  <a:cubicBezTo>
                    <a:pt x="2315465" y="2254877"/>
                    <a:pt x="3730277" y="840502"/>
                    <a:pt x="5507805" y="88347"/>
                  </a:cubicBezTo>
                  <a:lnTo>
                    <a:pt x="5518295" y="83961"/>
                  </a:lnTo>
                  <a:lnTo>
                    <a:pt x="5518295" y="0"/>
                  </a:lnTo>
                  <a:close/>
                  <a:moveTo>
                    <a:pt x="2115829" y="4265371"/>
                  </a:moveTo>
                  <a:cubicBezTo>
                    <a:pt x="1768499" y="5086996"/>
                    <a:pt x="1588763" y="5958960"/>
                    <a:pt x="1581070" y="6858000"/>
                  </a:cubicBezTo>
                  <a:lnTo>
                    <a:pt x="1771805" y="6858000"/>
                  </a:lnTo>
                  <a:cubicBezTo>
                    <a:pt x="1779499" y="5984575"/>
                    <a:pt x="1954148" y="5137589"/>
                    <a:pt x="2291496" y="4339608"/>
                  </a:cubicBezTo>
                  <a:cubicBezTo>
                    <a:pt x="2920256" y="2855992"/>
                    <a:pt x="4067231" y="1651564"/>
                    <a:pt x="5518613" y="950841"/>
                  </a:cubicBezTo>
                  <a:lnTo>
                    <a:pt x="5518613" y="739889"/>
                  </a:lnTo>
                  <a:cubicBezTo>
                    <a:pt x="3987230" y="1453890"/>
                    <a:pt x="2774896" y="2709940"/>
                    <a:pt x="2115829" y="4265371"/>
                  </a:cubicBezTo>
                  <a:close/>
                  <a:moveTo>
                    <a:pt x="3208425" y="4726999"/>
                  </a:moveTo>
                  <a:cubicBezTo>
                    <a:pt x="2923104" y="5401587"/>
                    <a:pt x="2773059" y="6125618"/>
                    <a:pt x="2766809" y="6858000"/>
                  </a:cubicBezTo>
                  <a:lnTo>
                    <a:pt x="2957544" y="6858000"/>
                  </a:lnTo>
                  <a:cubicBezTo>
                    <a:pt x="2978335" y="5002228"/>
                    <a:pt x="3943723" y="3284988"/>
                    <a:pt x="5518613" y="2302356"/>
                  </a:cubicBezTo>
                  <a:lnTo>
                    <a:pt x="5518613" y="2079201"/>
                  </a:lnTo>
                  <a:cubicBezTo>
                    <a:pt x="4486524" y="2693796"/>
                    <a:pt x="3677291" y="3621298"/>
                    <a:pt x="3208425" y="4726999"/>
                  </a:cubicBezTo>
                  <a:close/>
                  <a:moveTo>
                    <a:pt x="2844247" y="4573123"/>
                  </a:moveTo>
                  <a:cubicBezTo>
                    <a:pt x="2538117" y="5297313"/>
                    <a:pt x="2379234" y="6065676"/>
                    <a:pt x="2371478" y="6858000"/>
                  </a:cubicBezTo>
                  <a:lnTo>
                    <a:pt x="2562213" y="6858000"/>
                  </a:lnTo>
                  <a:cubicBezTo>
                    <a:pt x="2569906" y="6091353"/>
                    <a:pt x="2723703" y="5347905"/>
                    <a:pt x="3019978" y="4647360"/>
                  </a:cubicBezTo>
                  <a:cubicBezTo>
                    <a:pt x="3521924" y="3463366"/>
                    <a:pt x="4400064" y="2477658"/>
                    <a:pt x="5518613" y="1842635"/>
                  </a:cubicBezTo>
                  <a:lnTo>
                    <a:pt x="5518613" y="1624564"/>
                  </a:lnTo>
                  <a:cubicBezTo>
                    <a:pt x="4319580" y="2277199"/>
                    <a:pt x="3376933" y="3316482"/>
                    <a:pt x="2844247" y="4573123"/>
                  </a:cubicBezTo>
                  <a:close/>
                  <a:moveTo>
                    <a:pt x="2480006" y="4419247"/>
                  </a:moveTo>
                  <a:cubicBezTo>
                    <a:pt x="2153276" y="5192123"/>
                    <a:pt x="1984094" y="6012350"/>
                    <a:pt x="1976274" y="6858000"/>
                  </a:cubicBezTo>
                  <a:lnTo>
                    <a:pt x="2167009" y="6858000"/>
                  </a:lnTo>
                  <a:cubicBezTo>
                    <a:pt x="2174702" y="6038091"/>
                    <a:pt x="2338989" y="5242779"/>
                    <a:pt x="2655737" y="4493611"/>
                  </a:cubicBezTo>
                  <a:cubicBezTo>
                    <a:pt x="3221262" y="3159288"/>
                    <a:pt x="4233361" y="2063108"/>
                    <a:pt x="5518613" y="1392892"/>
                  </a:cubicBezTo>
                  <a:lnTo>
                    <a:pt x="5518613" y="1178826"/>
                  </a:lnTo>
                  <a:cubicBezTo>
                    <a:pt x="4153132" y="1864200"/>
                    <a:pt x="3076061" y="3012811"/>
                    <a:pt x="2480006" y="4419247"/>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3" name="Google Shape;33;p5"/>
            <p:cNvSpPr/>
            <p:nvPr/>
          </p:nvSpPr>
          <p:spPr>
            <a:xfrm>
              <a:off x="5005048" y="0"/>
              <a:ext cx="4138960" cy="5143642"/>
            </a:xfrm>
            <a:custGeom>
              <a:avLst/>
              <a:gdLst/>
              <a:ahLst/>
              <a:cxnLst/>
              <a:rect l="l" t="t" r="r" b="b"/>
              <a:pathLst>
                <a:path w="5518613" h="6858190" extrusionOk="0">
                  <a:moveTo>
                    <a:pt x="2240760" y="4214715"/>
                  </a:moveTo>
                  <a:cubicBezTo>
                    <a:pt x="2192225" y="4194261"/>
                    <a:pt x="2136295" y="4217016"/>
                    <a:pt x="2115841" y="4265537"/>
                  </a:cubicBezTo>
                  <a:cubicBezTo>
                    <a:pt x="2115835" y="4265543"/>
                    <a:pt x="2115835" y="4265556"/>
                    <a:pt x="2115829" y="4265562"/>
                  </a:cubicBezTo>
                  <a:cubicBezTo>
                    <a:pt x="1768499" y="5087187"/>
                    <a:pt x="1588763" y="5959151"/>
                    <a:pt x="1581070" y="6858191"/>
                  </a:cubicBezTo>
                  <a:lnTo>
                    <a:pt x="1771805" y="6858191"/>
                  </a:lnTo>
                  <a:cubicBezTo>
                    <a:pt x="1779499" y="5984765"/>
                    <a:pt x="1954148" y="5137780"/>
                    <a:pt x="2291496" y="4339799"/>
                  </a:cubicBezTo>
                  <a:cubicBezTo>
                    <a:pt x="2312070" y="4291329"/>
                    <a:pt x="2289436" y="4235359"/>
                    <a:pt x="2240951" y="4214797"/>
                  </a:cubicBezTo>
                  <a:cubicBezTo>
                    <a:pt x="2240888" y="4214766"/>
                    <a:pt x="2240824" y="4214740"/>
                    <a:pt x="2240760" y="4214715"/>
                  </a:cubicBezTo>
                  <a:close/>
                  <a:moveTo>
                    <a:pt x="2250170" y="2598095"/>
                  </a:moveTo>
                  <a:cubicBezTo>
                    <a:pt x="2206714" y="2568350"/>
                    <a:pt x="2147370" y="2579447"/>
                    <a:pt x="2117609" y="2622883"/>
                  </a:cubicBezTo>
                  <a:cubicBezTo>
                    <a:pt x="1637146" y="3322742"/>
                    <a:pt x="1278195" y="4098599"/>
                    <a:pt x="1055848" y="4917803"/>
                  </a:cubicBezTo>
                  <a:cubicBezTo>
                    <a:pt x="1040138" y="4968059"/>
                    <a:pt x="1068151" y="5021531"/>
                    <a:pt x="1118422" y="5037242"/>
                  </a:cubicBezTo>
                  <a:cubicBezTo>
                    <a:pt x="1168694" y="5052948"/>
                    <a:pt x="1222182" y="5024944"/>
                    <a:pt x="1237899" y="4974688"/>
                  </a:cubicBezTo>
                  <a:cubicBezTo>
                    <a:pt x="1238611" y="4972400"/>
                    <a:pt x="1239240" y="4970093"/>
                    <a:pt x="1239781" y="4967760"/>
                  </a:cubicBezTo>
                  <a:cubicBezTo>
                    <a:pt x="1456596" y="4169149"/>
                    <a:pt x="1806538" y="3412786"/>
                    <a:pt x="2274902" y="2730488"/>
                  </a:cubicBezTo>
                  <a:cubicBezTo>
                    <a:pt x="2304581" y="2687090"/>
                    <a:pt x="2293518" y="2627860"/>
                    <a:pt x="2250170" y="2598095"/>
                  </a:cubicBezTo>
                  <a:close/>
                  <a:moveTo>
                    <a:pt x="5289222" y="4471365"/>
                  </a:moveTo>
                  <a:cubicBezTo>
                    <a:pt x="5247089" y="4439770"/>
                    <a:pt x="5187312" y="4448313"/>
                    <a:pt x="5155707" y="4490433"/>
                  </a:cubicBezTo>
                  <a:cubicBezTo>
                    <a:pt x="4642139" y="5174034"/>
                    <a:pt x="4359361" y="6003210"/>
                    <a:pt x="4348260" y="6858064"/>
                  </a:cubicBezTo>
                  <a:lnTo>
                    <a:pt x="4538996" y="6858064"/>
                  </a:lnTo>
                  <a:cubicBezTo>
                    <a:pt x="4550065" y="6044479"/>
                    <a:pt x="4819460" y="5255459"/>
                    <a:pt x="5308296" y="4604903"/>
                  </a:cubicBezTo>
                  <a:cubicBezTo>
                    <a:pt x="5339900" y="4562782"/>
                    <a:pt x="5331375" y="4503024"/>
                    <a:pt x="5289241" y="4471429"/>
                  </a:cubicBezTo>
                  <a:cubicBezTo>
                    <a:pt x="5289216" y="4471403"/>
                    <a:pt x="5289184" y="4471384"/>
                    <a:pt x="5289158" y="4471365"/>
                  </a:cubicBezTo>
                  <a:close/>
                  <a:moveTo>
                    <a:pt x="2682504" y="5323054"/>
                  </a:moveTo>
                  <a:cubicBezTo>
                    <a:pt x="2631558" y="5309764"/>
                    <a:pt x="2579475" y="5340266"/>
                    <a:pt x="2566155" y="5391189"/>
                  </a:cubicBezTo>
                  <a:cubicBezTo>
                    <a:pt x="2441510" y="5870327"/>
                    <a:pt x="2376125" y="6362940"/>
                    <a:pt x="2371478" y="6858000"/>
                  </a:cubicBezTo>
                  <a:lnTo>
                    <a:pt x="2562213" y="6858000"/>
                  </a:lnTo>
                  <a:cubicBezTo>
                    <a:pt x="2566810" y="6379148"/>
                    <a:pt x="2630122" y="5902679"/>
                    <a:pt x="2750724" y="5439240"/>
                  </a:cubicBezTo>
                  <a:cubicBezTo>
                    <a:pt x="2764018" y="5388310"/>
                    <a:pt x="2733513" y="5336243"/>
                    <a:pt x="2682567" y="5322927"/>
                  </a:cubicBezTo>
                  <a:close/>
                  <a:moveTo>
                    <a:pt x="4160068" y="5925910"/>
                  </a:moveTo>
                  <a:cubicBezTo>
                    <a:pt x="4108531" y="5915060"/>
                    <a:pt x="4057948" y="5948028"/>
                    <a:pt x="4047095" y="5999555"/>
                  </a:cubicBezTo>
                  <a:cubicBezTo>
                    <a:pt x="4047089" y="5999562"/>
                    <a:pt x="4047089" y="5999568"/>
                    <a:pt x="4047089" y="5999574"/>
                  </a:cubicBezTo>
                  <a:cubicBezTo>
                    <a:pt x="3988006" y="6282004"/>
                    <a:pt x="3956363" y="6569507"/>
                    <a:pt x="3952611" y="6858000"/>
                  </a:cubicBezTo>
                  <a:lnTo>
                    <a:pt x="4143347" y="6858000"/>
                  </a:lnTo>
                  <a:cubicBezTo>
                    <a:pt x="4147123" y="6582600"/>
                    <a:pt x="4177425" y="6308242"/>
                    <a:pt x="4233819" y="6038663"/>
                  </a:cubicBezTo>
                  <a:cubicBezTo>
                    <a:pt x="4244634" y="5987155"/>
                    <a:pt x="4211649" y="5936626"/>
                    <a:pt x="4160132" y="5925783"/>
                  </a:cubicBezTo>
                  <a:close/>
                  <a:moveTo>
                    <a:pt x="2089189" y="6428024"/>
                  </a:moveTo>
                  <a:cubicBezTo>
                    <a:pt x="2036629" y="6424783"/>
                    <a:pt x="1991399" y="6464762"/>
                    <a:pt x="1988163" y="6517325"/>
                  </a:cubicBezTo>
                  <a:cubicBezTo>
                    <a:pt x="1981233" y="6630015"/>
                    <a:pt x="1977228" y="6744293"/>
                    <a:pt x="1976147" y="6857937"/>
                  </a:cubicBezTo>
                  <a:lnTo>
                    <a:pt x="2166882" y="6857937"/>
                  </a:lnTo>
                  <a:cubicBezTo>
                    <a:pt x="2167900" y="6748170"/>
                    <a:pt x="2171778" y="6637832"/>
                    <a:pt x="2178454" y="6529020"/>
                  </a:cubicBezTo>
                  <a:cubicBezTo>
                    <a:pt x="2181645" y="6476520"/>
                    <a:pt x="2141737" y="6431393"/>
                    <a:pt x="2089253" y="6428088"/>
                  </a:cubicBezTo>
                  <a:close/>
                  <a:moveTo>
                    <a:pt x="3184583" y="972450"/>
                  </a:moveTo>
                  <a:cubicBezTo>
                    <a:pt x="3218833" y="1012264"/>
                    <a:pt x="3278838" y="1016897"/>
                    <a:pt x="3318797" y="982811"/>
                  </a:cubicBezTo>
                  <a:cubicBezTo>
                    <a:pt x="3763936" y="601738"/>
                    <a:pt x="4250629" y="272053"/>
                    <a:pt x="4769659" y="0"/>
                  </a:cubicBezTo>
                  <a:lnTo>
                    <a:pt x="4375472" y="0"/>
                  </a:lnTo>
                  <a:cubicBezTo>
                    <a:pt x="3957475" y="243105"/>
                    <a:pt x="3562373" y="523572"/>
                    <a:pt x="3195010" y="837960"/>
                  </a:cubicBezTo>
                  <a:cubicBezTo>
                    <a:pt x="3154981" y="872186"/>
                    <a:pt x="3150289" y="932364"/>
                    <a:pt x="3184526" y="972381"/>
                  </a:cubicBezTo>
                  <a:cubicBezTo>
                    <a:pt x="3184545" y="972406"/>
                    <a:pt x="3184564" y="972425"/>
                    <a:pt x="3184583" y="972450"/>
                  </a:cubicBezTo>
                  <a:close/>
                  <a:moveTo>
                    <a:pt x="3860550" y="1312617"/>
                  </a:moveTo>
                  <a:cubicBezTo>
                    <a:pt x="2823496" y="2150361"/>
                    <a:pt x="2039217" y="3259260"/>
                    <a:pt x="1594930" y="4515984"/>
                  </a:cubicBezTo>
                  <a:cubicBezTo>
                    <a:pt x="1577376" y="4565636"/>
                    <a:pt x="1603405" y="4620118"/>
                    <a:pt x="1653073" y="4637667"/>
                  </a:cubicBezTo>
                  <a:cubicBezTo>
                    <a:pt x="1702740" y="4655216"/>
                    <a:pt x="1757240" y="4629195"/>
                    <a:pt x="1774794" y="4579543"/>
                  </a:cubicBezTo>
                  <a:cubicBezTo>
                    <a:pt x="2207331" y="3355996"/>
                    <a:pt x="2970909" y="2276380"/>
                    <a:pt x="3980586" y="1460773"/>
                  </a:cubicBezTo>
                  <a:cubicBezTo>
                    <a:pt x="4021531" y="1427634"/>
                    <a:pt x="4027850" y="1367596"/>
                    <a:pt x="3994700" y="1326664"/>
                  </a:cubicBezTo>
                  <a:cubicBezTo>
                    <a:pt x="3961551" y="1285732"/>
                    <a:pt x="3901494" y="1279414"/>
                    <a:pt x="3860550" y="1312554"/>
                  </a:cubicBezTo>
                  <a:close/>
                  <a:moveTo>
                    <a:pt x="1208945" y="3617516"/>
                  </a:moveTo>
                  <a:cubicBezTo>
                    <a:pt x="1160835" y="3596077"/>
                    <a:pt x="1104454" y="3617687"/>
                    <a:pt x="1083015" y="3665782"/>
                  </a:cubicBezTo>
                  <a:cubicBezTo>
                    <a:pt x="1083009" y="3665795"/>
                    <a:pt x="1083002" y="3665808"/>
                    <a:pt x="1082996" y="3665820"/>
                  </a:cubicBezTo>
                  <a:cubicBezTo>
                    <a:pt x="859435" y="4168317"/>
                    <a:pt x="688555" y="4692614"/>
                    <a:pt x="573097" y="5230321"/>
                  </a:cubicBezTo>
                  <a:cubicBezTo>
                    <a:pt x="458636" y="5765430"/>
                    <a:pt x="398987" y="6310803"/>
                    <a:pt x="395077" y="6858000"/>
                  </a:cubicBezTo>
                  <a:lnTo>
                    <a:pt x="585812" y="6858000"/>
                  </a:lnTo>
                  <a:cubicBezTo>
                    <a:pt x="589655" y="6324252"/>
                    <a:pt x="647789" y="5792284"/>
                    <a:pt x="759318" y="5270300"/>
                  </a:cubicBezTo>
                  <a:cubicBezTo>
                    <a:pt x="872119" y="4745584"/>
                    <a:pt x="1038993" y="4233954"/>
                    <a:pt x="1257265" y="3743616"/>
                  </a:cubicBezTo>
                  <a:cubicBezTo>
                    <a:pt x="1278792" y="3695566"/>
                    <a:pt x="1257284" y="3639157"/>
                    <a:pt x="1209212" y="3617637"/>
                  </a:cubicBezTo>
                  <a:cubicBezTo>
                    <a:pt x="1209123" y="3617598"/>
                    <a:pt x="1209034" y="3617554"/>
                    <a:pt x="1208945" y="3617516"/>
                  </a:cubicBezTo>
                  <a:close/>
                  <a:moveTo>
                    <a:pt x="943632" y="5974532"/>
                  </a:moveTo>
                  <a:cubicBezTo>
                    <a:pt x="891294" y="5968659"/>
                    <a:pt x="844106" y="6006305"/>
                    <a:pt x="838219" y="6058620"/>
                  </a:cubicBezTo>
                  <a:cubicBezTo>
                    <a:pt x="808496" y="6324074"/>
                    <a:pt x="792557" y="6590926"/>
                    <a:pt x="790471" y="6858000"/>
                  </a:cubicBezTo>
                  <a:lnTo>
                    <a:pt x="981207" y="6858000"/>
                  </a:lnTo>
                  <a:cubicBezTo>
                    <a:pt x="983267" y="6597917"/>
                    <a:pt x="998799" y="6338127"/>
                    <a:pt x="1027746" y="6079658"/>
                  </a:cubicBezTo>
                  <a:cubicBezTo>
                    <a:pt x="1033475" y="6027432"/>
                    <a:pt x="995855" y="5980418"/>
                    <a:pt x="943632" y="5974532"/>
                  </a:cubicBezTo>
                  <a:close/>
                  <a:moveTo>
                    <a:pt x="2331805" y="1389587"/>
                  </a:moveTo>
                  <a:cubicBezTo>
                    <a:pt x="2707325" y="978292"/>
                    <a:pt x="3123535" y="606057"/>
                    <a:pt x="3574065" y="278578"/>
                  </a:cubicBezTo>
                  <a:cubicBezTo>
                    <a:pt x="3707535" y="181588"/>
                    <a:pt x="3843911" y="88728"/>
                    <a:pt x="3983193" y="0"/>
                  </a:cubicBezTo>
                  <a:lnTo>
                    <a:pt x="3637771" y="0"/>
                  </a:lnTo>
                  <a:cubicBezTo>
                    <a:pt x="3578433" y="40678"/>
                    <a:pt x="3519814" y="82118"/>
                    <a:pt x="3461913" y="124321"/>
                  </a:cubicBezTo>
                  <a:cubicBezTo>
                    <a:pt x="3000969" y="459401"/>
                    <a:pt x="2575133" y="840261"/>
                    <a:pt x="2190915" y="1261071"/>
                  </a:cubicBezTo>
                  <a:cubicBezTo>
                    <a:pt x="2155794" y="1300312"/>
                    <a:pt x="2159145" y="1360585"/>
                    <a:pt x="2198398" y="1395695"/>
                  </a:cubicBezTo>
                  <a:cubicBezTo>
                    <a:pt x="2237111" y="1430316"/>
                    <a:pt x="2296417" y="1427602"/>
                    <a:pt x="2331805" y="1389587"/>
                  </a:cubicBezTo>
                  <a:close/>
                  <a:moveTo>
                    <a:pt x="558283" y="4174100"/>
                  </a:moveTo>
                  <a:cubicBezTo>
                    <a:pt x="508369" y="4157308"/>
                    <a:pt x="454289" y="4184143"/>
                    <a:pt x="437484" y="4234036"/>
                  </a:cubicBezTo>
                  <a:cubicBezTo>
                    <a:pt x="152999" y="5079865"/>
                    <a:pt x="5315" y="5965653"/>
                    <a:pt x="0" y="6858000"/>
                  </a:cubicBezTo>
                  <a:lnTo>
                    <a:pt x="190735" y="6858000"/>
                  </a:lnTo>
                  <a:cubicBezTo>
                    <a:pt x="196021" y="5986354"/>
                    <a:pt x="340335" y="5121127"/>
                    <a:pt x="618237" y="4294926"/>
                  </a:cubicBezTo>
                  <a:cubicBezTo>
                    <a:pt x="635068" y="4245032"/>
                    <a:pt x="608253" y="4190944"/>
                    <a:pt x="558344" y="4174119"/>
                  </a:cubicBezTo>
                  <a:cubicBezTo>
                    <a:pt x="558323" y="4174113"/>
                    <a:pt x="558303" y="4174107"/>
                    <a:pt x="558283" y="4174100"/>
                  </a:cubicBezTo>
                  <a:close/>
                  <a:moveTo>
                    <a:pt x="3037844" y="3379615"/>
                  </a:moveTo>
                  <a:cubicBezTo>
                    <a:pt x="3010054" y="3424341"/>
                    <a:pt x="3023793" y="3483121"/>
                    <a:pt x="3068533" y="3510909"/>
                  </a:cubicBezTo>
                  <a:cubicBezTo>
                    <a:pt x="3111436" y="3537552"/>
                    <a:pt x="3167678" y="3526131"/>
                    <a:pt x="3196790" y="3484868"/>
                  </a:cubicBezTo>
                  <a:cubicBezTo>
                    <a:pt x="3756262" y="2640934"/>
                    <a:pt x="4511937" y="1945073"/>
                    <a:pt x="5399149" y="1456833"/>
                  </a:cubicBezTo>
                  <a:cubicBezTo>
                    <a:pt x="5438612" y="1435178"/>
                    <a:pt x="5478324" y="1413994"/>
                    <a:pt x="5518295" y="1393274"/>
                  </a:cubicBezTo>
                  <a:lnTo>
                    <a:pt x="5518295" y="1179080"/>
                  </a:lnTo>
                  <a:cubicBezTo>
                    <a:pt x="5447342" y="1214673"/>
                    <a:pt x="5377024" y="1251582"/>
                    <a:pt x="5307342" y="1289800"/>
                  </a:cubicBezTo>
                  <a:cubicBezTo>
                    <a:pt x="4393090" y="1792906"/>
                    <a:pt x="3614361" y="2509939"/>
                    <a:pt x="3037780" y="3379551"/>
                  </a:cubicBezTo>
                  <a:close/>
                  <a:moveTo>
                    <a:pt x="4015808" y="3381140"/>
                  </a:moveTo>
                  <a:cubicBezTo>
                    <a:pt x="3403115" y="4138641"/>
                    <a:pt x="2998006" y="5042404"/>
                    <a:pt x="2840242" y="6003706"/>
                  </a:cubicBezTo>
                  <a:cubicBezTo>
                    <a:pt x="2831761" y="6055671"/>
                    <a:pt x="2867028" y="6104675"/>
                    <a:pt x="2919009" y="6113154"/>
                  </a:cubicBezTo>
                  <a:cubicBezTo>
                    <a:pt x="2919009" y="6113154"/>
                    <a:pt x="2919016" y="6113154"/>
                    <a:pt x="2919016" y="6113154"/>
                  </a:cubicBezTo>
                  <a:cubicBezTo>
                    <a:pt x="2924121" y="6114012"/>
                    <a:pt x="2929290" y="6114438"/>
                    <a:pt x="2934465" y="6114425"/>
                  </a:cubicBezTo>
                  <a:cubicBezTo>
                    <a:pt x="2981183" y="6114381"/>
                    <a:pt x="3020989" y="6080504"/>
                    <a:pt x="3028498" y="6034405"/>
                  </a:cubicBezTo>
                  <a:cubicBezTo>
                    <a:pt x="3282755" y="4490388"/>
                    <a:pt x="4190147" y="3130744"/>
                    <a:pt x="5518613" y="2303182"/>
                  </a:cubicBezTo>
                  <a:lnTo>
                    <a:pt x="5518613" y="2080027"/>
                  </a:lnTo>
                  <a:cubicBezTo>
                    <a:pt x="4944729" y="2421681"/>
                    <a:pt x="4435910" y="2862252"/>
                    <a:pt x="4015745" y="3381331"/>
                  </a:cubicBezTo>
                  <a:close/>
                  <a:moveTo>
                    <a:pt x="3489188" y="3682663"/>
                  </a:moveTo>
                  <a:cubicBezTo>
                    <a:pt x="3520805" y="3682689"/>
                    <a:pt x="3550382" y="3667047"/>
                    <a:pt x="3568152" y="3640906"/>
                  </a:cubicBezTo>
                  <a:cubicBezTo>
                    <a:pt x="3901106" y="3151394"/>
                    <a:pt x="4306483" y="2715260"/>
                    <a:pt x="4770422" y="2347419"/>
                  </a:cubicBezTo>
                  <a:cubicBezTo>
                    <a:pt x="4811678" y="2314686"/>
                    <a:pt x="4818582" y="2254712"/>
                    <a:pt x="4785839" y="2213469"/>
                  </a:cubicBezTo>
                  <a:cubicBezTo>
                    <a:pt x="4753096" y="2172225"/>
                    <a:pt x="4693104" y="2165323"/>
                    <a:pt x="4651848" y="2198056"/>
                  </a:cubicBezTo>
                  <a:cubicBezTo>
                    <a:pt x="4172796" y="2577934"/>
                    <a:pt x="3754234" y="3028338"/>
                    <a:pt x="3410477" y="3533872"/>
                  </a:cubicBezTo>
                  <a:cubicBezTo>
                    <a:pt x="3380843" y="3577397"/>
                    <a:pt x="3392116" y="3636704"/>
                    <a:pt x="3435655" y="3666329"/>
                  </a:cubicBezTo>
                  <a:cubicBezTo>
                    <a:pt x="3451441" y="3677071"/>
                    <a:pt x="3470089" y="3682829"/>
                    <a:pt x="3489188" y="3682854"/>
                  </a:cubicBezTo>
                  <a:close/>
                  <a:moveTo>
                    <a:pt x="5235117" y="0"/>
                  </a:moveTo>
                  <a:cubicBezTo>
                    <a:pt x="5039295" y="89448"/>
                    <a:pt x="4847415" y="187160"/>
                    <a:pt x="4659477" y="293133"/>
                  </a:cubicBezTo>
                  <a:cubicBezTo>
                    <a:pt x="4613020" y="317947"/>
                    <a:pt x="4595485" y="375710"/>
                    <a:pt x="4620306" y="422150"/>
                  </a:cubicBezTo>
                  <a:cubicBezTo>
                    <a:pt x="4645127" y="468591"/>
                    <a:pt x="4702908" y="486122"/>
                    <a:pt x="4749364" y="461309"/>
                  </a:cubicBezTo>
                  <a:cubicBezTo>
                    <a:pt x="4750655" y="460619"/>
                    <a:pt x="4751933" y="459899"/>
                    <a:pt x="4753192" y="459149"/>
                  </a:cubicBezTo>
                  <a:cubicBezTo>
                    <a:pt x="5000906" y="319499"/>
                    <a:pt x="5256473" y="194249"/>
                    <a:pt x="5518613" y="84025"/>
                  </a:cubicBezTo>
                  <a:lnTo>
                    <a:pt x="5518613" y="0"/>
                  </a:lnTo>
                  <a:close/>
                  <a:moveTo>
                    <a:pt x="4506698" y="959040"/>
                  </a:moveTo>
                  <a:cubicBezTo>
                    <a:pt x="4534914" y="1003493"/>
                    <a:pt x="4593832" y="1016668"/>
                    <a:pt x="4638305" y="988467"/>
                  </a:cubicBezTo>
                  <a:cubicBezTo>
                    <a:pt x="4920053" y="809892"/>
                    <a:pt x="5214244" y="651732"/>
                    <a:pt x="5518613" y="515208"/>
                  </a:cubicBezTo>
                  <a:lnTo>
                    <a:pt x="5518613" y="306799"/>
                  </a:lnTo>
                  <a:cubicBezTo>
                    <a:pt x="5178233" y="454670"/>
                    <a:pt x="4849857" y="628751"/>
                    <a:pt x="4536453" y="827473"/>
                  </a:cubicBezTo>
                  <a:cubicBezTo>
                    <a:pt x="4491903" y="855559"/>
                    <a:pt x="4478558" y="914434"/>
                    <a:pt x="4506654" y="958970"/>
                  </a:cubicBezTo>
                  <a:cubicBezTo>
                    <a:pt x="4506666" y="958995"/>
                    <a:pt x="4506685" y="959014"/>
                    <a:pt x="4506698" y="959040"/>
                  </a:cubicBezTo>
                  <a:close/>
                  <a:moveTo>
                    <a:pt x="4505109" y="4769266"/>
                  </a:moveTo>
                  <a:cubicBezTo>
                    <a:pt x="4479111" y="4815060"/>
                    <a:pt x="4495178" y="4873248"/>
                    <a:pt x="4540986" y="4899237"/>
                  </a:cubicBezTo>
                  <a:cubicBezTo>
                    <a:pt x="4586794" y="4925227"/>
                    <a:pt x="4645000" y="4909165"/>
                    <a:pt x="4670998" y="4863371"/>
                  </a:cubicBezTo>
                  <a:cubicBezTo>
                    <a:pt x="4671334" y="4862767"/>
                    <a:pt x="4671672" y="4862163"/>
                    <a:pt x="4672002" y="4861553"/>
                  </a:cubicBezTo>
                  <a:cubicBezTo>
                    <a:pt x="4894546" y="4460236"/>
                    <a:pt x="5180426" y="4097461"/>
                    <a:pt x="5518613" y="3787218"/>
                  </a:cubicBezTo>
                  <a:lnTo>
                    <a:pt x="5518613" y="3532982"/>
                  </a:lnTo>
                  <a:cubicBezTo>
                    <a:pt x="5109015" y="3880656"/>
                    <a:pt x="4765659" y="4299483"/>
                    <a:pt x="4505109" y="4769266"/>
                  </a:cubicBezTo>
                  <a:close/>
                  <a:moveTo>
                    <a:pt x="5138541" y="6858000"/>
                  </a:moveTo>
                  <a:lnTo>
                    <a:pt x="5329276" y="6858000"/>
                  </a:lnTo>
                  <a:cubicBezTo>
                    <a:pt x="5336270" y="6515418"/>
                    <a:pt x="5400255" y="6176332"/>
                    <a:pt x="5518613" y="5854724"/>
                  </a:cubicBezTo>
                  <a:lnTo>
                    <a:pt x="5518613" y="5389791"/>
                  </a:lnTo>
                  <a:cubicBezTo>
                    <a:pt x="5516706" y="5392651"/>
                    <a:pt x="5514862" y="5395638"/>
                    <a:pt x="5513146" y="5398816"/>
                  </a:cubicBezTo>
                  <a:cubicBezTo>
                    <a:pt x="5276239" y="5849385"/>
                    <a:pt x="5147964" y="6349072"/>
                    <a:pt x="5138541" y="6858000"/>
                  </a:cubicBezTo>
                  <a:close/>
                  <a:moveTo>
                    <a:pt x="4985952" y="5893686"/>
                  </a:moveTo>
                  <a:cubicBezTo>
                    <a:pt x="5035970" y="5910160"/>
                    <a:pt x="5089878" y="5882988"/>
                    <a:pt x="5106370" y="5832987"/>
                  </a:cubicBezTo>
                  <a:cubicBezTo>
                    <a:pt x="5204847" y="5534978"/>
                    <a:pt x="5343543" y="5251798"/>
                    <a:pt x="5518613" y="4991277"/>
                  </a:cubicBezTo>
                  <a:lnTo>
                    <a:pt x="5518613" y="4667127"/>
                  </a:lnTo>
                  <a:cubicBezTo>
                    <a:pt x="5258469" y="4998866"/>
                    <a:pt x="5057911" y="5373234"/>
                    <a:pt x="4925871" y="5773559"/>
                  </a:cubicBezTo>
                  <a:cubicBezTo>
                    <a:pt x="4909525" y="5823396"/>
                    <a:pt x="4936514" y="5877065"/>
                    <a:pt x="4986271" y="5893686"/>
                  </a:cubicBezTo>
                  <a:close/>
                  <a:moveTo>
                    <a:pt x="4231022" y="3746922"/>
                  </a:moveTo>
                  <a:cubicBezTo>
                    <a:pt x="3547960" y="4641328"/>
                    <a:pt x="3172923" y="5732780"/>
                    <a:pt x="3162013" y="6858000"/>
                  </a:cubicBezTo>
                  <a:lnTo>
                    <a:pt x="3352748" y="6858000"/>
                  </a:lnTo>
                  <a:cubicBezTo>
                    <a:pt x="3371256" y="5227137"/>
                    <a:pt x="4178328" y="3706129"/>
                    <a:pt x="5518613" y="2776187"/>
                  </a:cubicBezTo>
                  <a:lnTo>
                    <a:pt x="5518613" y="2545913"/>
                  </a:lnTo>
                  <a:cubicBezTo>
                    <a:pt x="5487758" y="2566252"/>
                    <a:pt x="5457088" y="2586909"/>
                    <a:pt x="5426615" y="2607883"/>
                  </a:cubicBezTo>
                  <a:cubicBezTo>
                    <a:pt x="4970414" y="2922055"/>
                    <a:pt x="4566875" y="3306503"/>
                    <a:pt x="4231022" y="3746922"/>
                  </a:cubicBezTo>
                  <a:close/>
                  <a:moveTo>
                    <a:pt x="4908260" y="6204806"/>
                  </a:moveTo>
                  <a:cubicBezTo>
                    <a:pt x="4856386" y="6195698"/>
                    <a:pt x="4806947" y="6230357"/>
                    <a:pt x="4797837" y="6282220"/>
                  </a:cubicBezTo>
                  <a:cubicBezTo>
                    <a:pt x="4797830" y="6282240"/>
                    <a:pt x="4797830" y="6282265"/>
                    <a:pt x="4797824" y="6282284"/>
                  </a:cubicBezTo>
                  <a:cubicBezTo>
                    <a:pt x="4764509" y="6472452"/>
                    <a:pt x="4746160" y="6664972"/>
                    <a:pt x="4742956" y="6858000"/>
                  </a:cubicBezTo>
                  <a:lnTo>
                    <a:pt x="4933691" y="6858000"/>
                  </a:lnTo>
                  <a:cubicBezTo>
                    <a:pt x="4936800" y="6676031"/>
                    <a:pt x="4954081" y="6494507"/>
                    <a:pt x="4985380" y="6315208"/>
                  </a:cubicBezTo>
                  <a:cubicBezTo>
                    <a:pt x="4994510" y="6263445"/>
                    <a:pt x="4960013" y="6214067"/>
                    <a:pt x="4908260" y="6204806"/>
                  </a:cubicBezTo>
                  <a:close/>
                  <a:moveTo>
                    <a:pt x="4560803" y="3966517"/>
                  </a:moveTo>
                  <a:cubicBezTo>
                    <a:pt x="4263180" y="4352091"/>
                    <a:pt x="4025727" y="4780535"/>
                    <a:pt x="3856544" y="5237250"/>
                  </a:cubicBezTo>
                  <a:cubicBezTo>
                    <a:pt x="3838253" y="5286641"/>
                    <a:pt x="3863468" y="5341505"/>
                    <a:pt x="3912875" y="5359791"/>
                  </a:cubicBezTo>
                  <a:cubicBezTo>
                    <a:pt x="3962282" y="5378077"/>
                    <a:pt x="4017163" y="5352869"/>
                    <a:pt x="4035454" y="5303478"/>
                  </a:cubicBezTo>
                  <a:cubicBezTo>
                    <a:pt x="4333199" y="4501537"/>
                    <a:pt x="4846398" y="3797203"/>
                    <a:pt x="5518613" y="3267942"/>
                  </a:cubicBezTo>
                  <a:lnTo>
                    <a:pt x="5518613" y="3027944"/>
                  </a:lnTo>
                  <a:cubicBezTo>
                    <a:pt x="5157405" y="3294948"/>
                    <a:pt x="4835056" y="3610823"/>
                    <a:pt x="4560803" y="3966517"/>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4" name="Google Shape;34;p5"/>
            <p:cNvSpPr/>
            <p:nvPr/>
          </p:nvSpPr>
          <p:spPr>
            <a:xfrm>
              <a:off x="5330737" y="210583"/>
              <a:ext cx="3668526" cy="4753341"/>
            </a:xfrm>
            <a:custGeom>
              <a:avLst/>
              <a:gdLst/>
              <a:ahLst/>
              <a:cxnLst/>
              <a:rect l="l" t="t" r="r" b="b"/>
              <a:pathLst>
                <a:path w="4891368" h="6337788" extrusionOk="0">
                  <a:moveTo>
                    <a:pt x="745243" y="3328976"/>
                  </a:moveTo>
                  <a:cubicBezTo>
                    <a:pt x="615034" y="3317536"/>
                    <a:pt x="605370" y="3517682"/>
                    <a:pt x="735833" y="3519144"/>
                  </a:cubicBezTo>
                  <a:cubicBezTo>
                    <a:pt x="854598" y="3519335"/>
                    <a:pt x="863499" y="3340544"/>
                    <a:pt x="745243" y="3328976"/>
                  </a:cubicBezTo>
                  <a:close/>
                  <a:moveTo>
                    <a:pt x="1658484" y="6147620"/>
                  </a:moveTo>
                  <a:cubicBezTo>
                    <a:pt x="1528275" y="6136180"/>
                    <a:pt x="1518611" y="6336390"/>
                    <a:pt x="1649138" y="6337788"/>
                  </a:cubicBezTo>
                  <a:cubicBezTo>
                    <a:pt x="1767903" y="6337916"/>
                    <a:pt x="1776676" y="6159125"/>
                    <a:pt x="1658484" y="6147620"/>
                  </a:cubicBezTo>
                  <a:close/>
                  <a:moveTo>
                    <a:pt x="1259974" y="4171957"/>
                  </a:moveTo>
                  <a:cubicBezTo>
                    <a:pt x="1129765" y="4160580"/>
                    <a:pt x="1119783" y="4360664"/>
                    <a:pt x="1250564" y="4362189"/>
                  </a:cubicBezTo>
                  <a:cubicBezTo>
                    <a:pt x="1369329" y="4362253"/>
                    <a:pt x="1378166" y="4183652"/>
                    <a:pt x="1259974" y="4171957"/>
                  </a:cubicBezTo>
                  <a:close/>
                  <a:moveTo>
                    <a:pt x="1778774" y="3926811"/>
                  </a:moveTo>
                  <a:cubicBezTo>
                    <a:pt x="1648566" y="3915307"/>
                    <a:pt x="1638902" y="4115517"/>
                    <a:pt x="1769365" y="4116979"/>
                  </a:cubicBezTo>
                  <a:cubicBezTo>
                    <a:pt x="1888066" y="4117487"/>
                    <a:pt x="1896967" y="3938442"/>
                    <a:pt x="1778774" y="3926811"/>
                  </a:cubicBezTo>
                  <a:close/>
                  <a:moveTo>
                    <a:pt x="2490854" y="5643345"/>
                  </a:moveTo>
                  <a:cubicBezTo>
                    <a:pt x="2372661" y="5654976"/>
                    <a:pt x="2381499" y="5833513"/>
                    <a:pt x="2500200" y="5833576"/>
                  </a:cubicBezTo>
                  <a:cubicBezTo>
                    <a:pt x="2630790" y="5832115"/>
                    <a:pt x="2621062" y="5632095"/>
                    <a:pt x="2490727" y="5643408"/>
                  </a:cubicBezTo>
                  <a:close/>
                  <a:moveTo>
                    <a:pt x="1817685" y="949650"/>
                  </a:moveTo>
                  <a:cubicBezTo>
                    <a:pt x="1699556" y="961282"/>
                    <a:pt x="1708330" y="1139882"/>
                    <a:pt x="1827031" y="1139882"/>
                  </a:cubicBezTo>
                  <a:cubicBezTo>
                    <a:pt x="1957811" y="1138420"/>
                    <a:pt x="1947957" y="938337"/>
                    <a:pt x="1817685" y="949650"/>
                  </a:cubicBezTo>
                  <a:close/>
                  <a:moveTo>
                    <a:pt x="1761990" y="2491334"/>
                  </a:moveTo>
                  <a:cubicBezTo>
                    <a:pt x="1892707" y="2489745"/>
                    <a:pt x="1882789" y="2289725"/>
                    <a:pt x="1752580" y="2301102"/>
                  </a:cubicBezTo>
                  <a:cubicBezTo>
                    <a:pt x="1634388" y="2312734"/>
                    <a:pt x="1643289" y="2491334"/>
                    <a:pt x="1761990" y="2491334"/>
                  </a:cubicBezTo>
                  <a:close/>
                  <a:moveTo>
                    <a:pt x="722863" y="4567103"/>
                  </a:moveTo>
                  <a:cubicBezTo>
                    <a:pt x="592591" y="4555789"/>
                    <a:pt x="582990" y="4755682"/>
                    <a:pt x="713453" y="4757334"/>
                  </a:cubicBezTo>
                  <a:cubicBezTo>
                    <a:pt x="832154" y="4757334"/>
                    <a:pt x="841119" y="4578734"/>
                    <a:pt x="722863" y="4567103"/>
                  </a:cubicBezTo>
                  <a:close/>
                  <a:moveTo>
                    <a:pt x="4272069" y="190694"/>
                  </a:moveTo>
                  <a:cubicBezTo>
                    <a:pt x="4402786" y="189105"/>
                    <a:pt x="4392868" y="-10851"/>
                    <a:pt x="4262659" y="463"/>
                  </a:cubicBezTo>
                  <a:cubicBezTo>
                    <a:pt x="4144467" y="12157"/>
                    <a:pt x="4153304" y="190758"/>
                    <a:pt x="4272069" y="190694"/>
                  </a:cubicBezTo>
                  <a:close/>
                  <a:moveTo>
                    <a:pt x="84153" y="3888675"/>
                  </a:moveTo>
                  <a:cubicBezTo>
                    <a:pt x="-33721" y="3900434"/>
                    <a:pt x="-25138" y="4079352"/>
                    <a:pt x="93436" y="4079352"/>
                  </a:cubicBezTo>
                  <a:cubicBezTo>
                    <a:pt x="224280" y="4077445"/>
                    <a:pt x="214235" y="3877425"/>
                    <a:pt x="84153" y="3888675"/>
                  </a:cubicBezTo>
                  <a:close/>
                  <a:moveTo>
                    <a:pt x="489339" y="5693238"/>
                  </a:moveTo>
                  <a:cubicBezTo>
                    <a:pt x="371210" y="5704679"/>
                    <a:pt x="379984" y="5883470"/>
                    <a:pt x="498685" y="5883407"/>
                  </a:cubicBezTo>
                  <a:cubicBezTo>
                    <a:pt x="629403" y="5882135"/>
                    <a:pt x="619611" y="5681925"/>
                    <a:pt x="489339" y="5693366"/>
                  </a:cubicBezTo>
                  <a:close/>
                  <a:moveTo>
                    <a:pt x="2214860" y="5039345"/>
                  </a:moveTo>
                  <a:cubicBezTo>
                    <a:pt x="2096731" y="5050976"/>
                    <a:pt x="2105504" y="5229576"/>
                    <a:pt x="2224206" y="5229576"/>
                  </a:cubicBezTo>
                  <a:cubicBezTo>
                    <a:pt x="2354923" y="5228178"/>
                    <a:pt x="2345132" y="5028222"/>
                    <a:pt x="2214860" y="5039472"/>
                  </a:cubicBezTo>
                  <a:close/>
                  <a:moveTo>
                    <a:pt x="4448054" y="5922813"/>
                  </a:moveTo>
                  <a:cubicBezTo>
                    <a:pt x="4329862" y="5934444"/>
                    <a:pt x="4338763" y="6113108"/>
                    <a:pt x="4457464" y="6113044"/>
                  </a:cubicBezTo>
                  <a:cubicBezTo>
                    <a:pt x="4588435" y="6111774"/>
                    <a:pt x="4578326" y="5911754"/>
                    <a:pt x="4448054" y="5923067"/>
                  </a:cubicBezTo>
                  <a:close/>
                  <a:moveTo>
                    <a:pt x="4267491" y="1896804"/>
                  </a:moveTo>
                  <a:cubicBezTo>
                    <a:pt x="4149299" y="1908372"/>
                    <a:pt x="4158136" y="2086973"/>
                    <a:pt x="4276837" y="2087036"/>
                  </a:cubicBezTo>
                  <a:cubicBezTo>
                    <a:pt x="4407554" y="2085765"/>
                    <a:pt x="4397700" y="1885682"/>
                    <a:pt x="4267491" y="1897059"/>
                  </a:cubicBezTo>
                  <a:close/>
                  <a:moveTo>
                    <a:pt x="4153050" y="722301"/>
                  </a:moveTo>
                  <a:cubicBezTo>
                    <a:pt x="4283831" y="720775"/>
                    <a:pt x="4273849" y="520755"/>
                    <a:pt x="4143704" y="532069"/>
                  </a:cubicBezTo>
                  <a:cubicBezTo>
                    <a:pt x="4025384" y="543954"/>
                    <a:pt x="4034222" y="722491"/>
                    <a:pt x="4152923" y="722555"/>
                  </a:cubicBezTo>
                  <a:close/>
                  <a:moveTo>
                    <a:pt x="4144848" y="4439731"/>
                  </a:moveTo>
                  <a:cubicBezTo>
                    <a:pt x="4026719" y="4451362"/>
                    <a:pt x="4035557" y="4629962"/>
                    <a:pt x="4154258" y="4629962"/>
                  </a:cubicBezTo>
                  <a:cubicBezTo>
                    <a:pt x="4284975" y="4628373"/>
                    <a:pt x="4275184" y="4428417"/>
                    <a:pt x="4144848" y="4439731"/>
                  </a:cubicBezTo>
                  <a:close/>
                  <a:moveTo>
                    <a:pt x="4591233" y="5427499"/>
                  </a:moveTo>
                  <a:cubicBezTo>
                    <a:pt x="4461278" y="5416058"/>
                    <a:pt x="4451042" y="5616269"/>
                    <a:pt x="4582078" y="5617476"/>
                  </a:cubicBezTo>
                  <a:cubicBezTo>
                    <a:pt x="4700524" y="5617858"/>
                    <a:pt x="4709235" y="5439067"/>
                    <a:pt x="4591233" y="5427499"/>
                  </a:cubicBezTo>
                  <a:close/>
                  <a:moveTo>
                    <a:pt x="4806955" y="4171957"/>
                  </a:moveTo>
                  <a:cubicBezTo>
                    <a:pt x="4676746" y="4160580"/>
                    <a:pt x="4667082" y="4360600"/>
                    <a:pt x="4797609" y="4362189"/>
                  </a:cubicBezTo>
                  <a:cubicBezTo>
                    <a:pt x="4916373" y="4362189"/>
                    <a:pt x="4925401" y="4183589"/>
                    <a:pt x="4806955" y="4171957"/>
                  </a:cubicBezTo>
                  <a:close/>
                  <a:moveTo>
                    <a:pt x="3486302" y="1201216"/>
                  </a:moveTo>
                  <a:cubicBezTo>
                    <a:pt x="3605003" y="1201216"/>
                    <a:pt x="3613841" y="1022616"/>
                    <a:pt x="3495648" y="1010985"/>
                  </a:cubicBezTo>
                  <a:cubicBezTo>
                    <a:pt x="3365439" y="999608"/>
                    <a:pt x="3355585" y="1199627"/>
                    <a:pt x="3486302" y="1201216"/>
                  </a:cubicBezTo>
                  <a:close/>
                  <a:moveTo>
                    <a:pt x="2813387" y="534738"/>
                  </a:moveTo>
                  <a:cubicBezTo>
                    <a:pt x="2695259" y="546370"/>
                    <a:pt x="2704032" y="724906"/>
                    <a:pt x="2822734" y="724970"/>
                  </a:cubicBezTo>
                  <a:cubicBezTo>
                    <a:pt x="2953451" y="723445"/>
                    <a:pt x="2943660" y="523425"/>
                    <a:pt x="2813387" y="534738"/>
                  </a:cubicBezTo>
                  <a:close/>
                  <a:moveTo>
                    <a:pt x="3045640" y="3211646"/>
                  </a:moveTo>
                  <a:cubicBezTo>
                    <a:pt x="2927447" y="3223278"/>
                    <a:pt x="2936285" y="3401878"/>
                    <a:pt x="3055049" y="3401878"/>
                  </a:cubicBezTo>
                  <a:cubicBezTo>
                    <a:pt x="3185767" y="3400289"/>
                    <a:pt x="3175848" y="3200333"/>
                    <a:pt x="3045640" y="3211646"/>
                  </a:cubicBezTo>
                  <a:close/>
                  <a:moveTo>
                    <a:pt x="3521080" y="4894812"/>
                  </a:moveTo>
                  <a:cubicBezTo>
                    <a:pt x="3390871" y="4883499"/>
                    <a:pt x="3381207" y="5083518"/>
                    <a:pt x="3511734" y="5085044"/>
                  </a:cubicBezTo>
                  <a:cubicBezTo>
                    <a:pt x="3630498" y="5085044"/>
                    <a:pt x="3639272" y="4906507"/>
                    <a:pt x="3521080" y="4894812"/>
                  </a:cubicBezTo>
                  <a:close/>
                  <a:moveTo>
                    <a:pt x="3706220" y="5642900"/>
                  </a:moveTo>
                  <a:cubicBezTo>
                    <a:pt x="3581606" y="5643599"/>
                    <a:pt x="3581606" y="5832877"/>
                    <a:pt x="3706220" y="5833576"/>
                  </a:cubicBezTo>
                  <a:cubicBezTo>
                    <a:pt x="3830834" y="5832941"/>
                    <a:pt x="3830897" y="5643662"/>
                    <a:pt x="3706220" y="5642900"/>
                  </a:cubicBezTo>
                  <a:close/>
                  <a:moveTo>
                    <a:pt x="2673642" y="3056499"/>
                  </a:moveTo>
                  <a:cubicBezTo>
                    <a:pt x="2555513" y="3068131"/>
                    <a:pt x="2564351" y="3246731"/>
                    <a:pt x="2683051" y="3246731"/>
                  </a:cubicBezTo>
                  <a:cubicBezTo>
                    <a:pt x="2813769" y="3245206"/>
                    <a:pt x="2803914" y="3045186"/>
                    <a:pt x="2673642" y="3056499"/>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35" name="Google Shape;35;p5"/>
          <p:cNvSpPr txBox="1">
            <a:spLocks noGrp="1"/>
          </p:cNvSpPr>
          <p:nvPr>
            <p:ph type="title"/>
          </p:nvPr>
        </p:nvSpPr>
        <p:spPr>
          <a:xfrm>
            <a:off x="855300" y="836000"/>
            <a:ext cx="7433400" cy="3963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6" name="Google Shape;36;p5"/>
          <p:cNvSpPr txBox="1">
            <a:spLocks noGrp="1"/>
          </p:cNvSpPr>
          <p:nvPr>
            <p:ph type="body" idx="1"/>
          </p:nvPr>
        </p:nvSpPr>
        <p:spPr>
          <a:xfrm>
            <a:off x="855300" y="1430147"/>
            <a:ext cx="7433400" cy="3033900"/>
          </a:xfrm>
          <a:prstGeom prst="rect">
            <a:avLst/>
          </a:prstGeom>
        </p:spPr>
        <p:txBody>
          <a:bodyPr spcFirstLastPara="1" wrap="square" lIns="0" tIns="0" rIns="0" bIns="0" anchor="t" anchorCtr="0">
            <a:noAutofit/>
          </a:bodyPr>
          <a:lstStyle>
            <a:lvl1pPr marL="457200" lvl="0" indent="-381000" rtl="0">
              <a:spcBef>
                <a:spcPts val="0"/>
              </a:spcBef>
              <a:spcAft>
                <a:spcPts val="0"/>
              </a:spcAft>
              <a:buSzPts val="2400"/>
              <a:buChar char="●"/>
              <a:defRPr/>
            </a:lvl1pPr>
            <a:lvl2pPr marL="914400" lvl="1" indent="-381000" rtl="0">
              <a:spcBef>
                <a:spcPts val="600"/>
              </a:spcBef>
              <a:spcAft>
                <a:spcPts val="0"/>
              </a:spcAft>
              <a:buSzPts val="2400"/>
              <a:buChar char="○"/>
              <a:defRPr/>
            </a:lvl2pPr>
            <a:lvl3pPr marL="1371600" lvl="2" indent="-381000" rtl="0">
              <a:spcBef>
                <a:spcPts val="600"/>
              </a:spcBef>
              <a:spcAft>
                <a:spcPts val="0"/>
              </a:spcAft>
              <a:buSzPts val="2400"/>
              <a:buChar char="■"/>
              <a:defRPr/>
            </a:lvl3pPr>
            <a:lvl4pPr marL="1828800" lvl="3" indent="-381000" rtl="0">
              <a:spcBef>
                <a:spcPts val="600"/>
              </a:spcBef>
              <a:spcAft>
                <a:spcPts val="0"/>
              </a:spcAft>
              <a:buSzPts val="2400"/>
              <a:buChar char="●"/>
              <a:defRPr/>
            </a:lvl4pPr>
            <a:lvl5pPr marL="2286000" lvl="4" indent="-381000" rtl="0">
              <a:spcBef>
                <a:spcPts val="600"/>
              </a:spcBef>
              <a:spcAft>
                <a:spcPts val="0"/>
              </a:spcAft>
              <a:buSzPts val="2400"/>
              <a:buChar char="○"/>
              <a:defRPr/>
            </a:lvl5pPr>
            <a:lvl6pPr marL="2743200" lvl="5" indent="-381000" rtl="0">
              <a:spcBef>
                <a:spcPts val="600"/>
              </a:spcBef>
              <a:spcAft>
                <a:spcPts val="0"/>
              </a:spcAft>
              <a:buSzPts val="2400"/>
              <a:buChar char="■"/>
              <a:defRPr/>
            </a:lvl6pPr>
            <a:lvl7pPr marL="3200400" lvl="6" indent="-381000" rtl="0">
              <a:spcBef>
                <a:spcPts val="600"/>
              </a:spcBef>
              <a:spcAft>
                <a:spcPts val="0"/>
              </a:spcAft>
              <a:buSzPts val="2400"/>
              <a:buChar char="●"/>
              <a:defRPr/>
            </a:lvl7pPr>
            <a:lvl8pPr marL="3657600" lvl="7" indent="-381000" rtl="0">
              <a:spcBef>
                <a:spcPts val="600"/>
              </a:spcBef>
              <a:spcAft>
                <a:spcPts val="0"/>
              </a:spcAft>
              <a:buSzPts val="2400"/>
              <a:buChar char="○"/>
              <a:defRPr/>
            </a:lvl8pPr>
            <a:lvl9pPr marL="4114800" lvl="8" indent="-381000" rtl="0">
              <a:spcBef>
                <a:spcPts val="600"/>
              </a:spcBef>
              <a:spcAft>
                <a:spcPts val="600"/>
              </a:spcAft>
              <a:buSzPts val="2400"/>
              <a:buChar char="■"/>
              <a:defRPr/>
            </a:lvl9pPr>
          </a:lstStyle>
          <a:p>
            <a:endParaRPr/>
          </a:p>
        </p:txBody>
      </p:sp>
      <p:sp>
        <p:nvSpPr>
          <p:cNvPr id="37" name="Google Shape;37;p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300" b="1" i="0" u="none" strike="noStrike" kern="0" cap="none" spc="0" normalizeH="0" baseline="0" noProof="0">
              <a:ln>
                <a:noFill/>
              </a:ln>
              <a:solidFill>
                <a:srgbClr val="7C8894"/>
              </a:solidFill>
              <a:effectLst/>
              <a:uLnTx/>
              <a:uFillTx/>
              <a:latin typeface="Montserrat"/>
              <a:sym typeface="Montserrat"/>
            </a:endParaRPr>
          </a:p>
        </p:txBody>
      </p:sp>
    </p:spTree>
    <p:extLst>
      <p:ext uri="{BB962C8B-B14F-4D97-AF65-F5344CB8AC3E}">
        <p14:creationId xmlns:p14="http://schemas.microsoft.com/office/powerpoint/2010/main" val="32249307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38"/>
        <p:cNvGrpSpPr/>
        <p:nvPr/>
      </p:nvGrpSpPr>
      <p:grpSpPr>
        <a:xfrm>
          <a:off x="0" y="0"/>
          <a:ext cx="0" cy="0"/>
          <a:chOff x="0" y="0"/>
          <a:chExt cx="0" cy="0"/>
        </a:xfrm>
      </p:grpSpPr>
      <p:grpSp>
        <p:nvGrpSpPr>
          <p:cNvPr id="39" name="Google Shape;39;p6"/>
          <p:cNvGrpSpPr/>
          <p:nvPr/>
        </p:nvGrpSpPr>
        <p:grpSpPr>
          <a:xfrm>
            <a:off x="5005048" y="0"/>
            <a:ext cx="4138960" cy="5143642"/>
            <a:chOff x="5005048" y="0"/>
            <a:chExt cx="4138960" cy="5143642"/>
          </a:xfrm>
        </p:grpSpPr>
        <p:sp>
          <p:nvSpPr>
            <p:cNvPr id="40" name="Google Shape;40;p6"/>
            <p:cNvSpPr/>
            <p:nvPr/>
          </p:nvSpPr>
          <p:spPr>
            <a:xfrm>
              <a:off x="5005049" y="0"/>
              <a:ext cx="4138960" cy="5143500"/>
            </a:xfrm>
            <a:custGeom>
              <a:avLst/>
              <a:gdLst/>
              <a:ahLst/>
              <a:cxnLst/>
              <a:rect l="l" t="t" r="r" b="b"/>
              <a:pathLst>
                <a:path w="5518613" h="6858000" extrusionOk="0">
                  <a:moveTo>
                    <a:pt x="4347879" y="6858000"/>
                  </a:moveTo>
                  <a:lnTo>
                    <a:pt x="4538614" y="6858000"/>
                  </a:lnTo>
                  <a:cubicBezTo>
                    <a:pt x="4551534" y="5930683"/>
                    <a:pt x="4899626" y="5039346"/>
                    <a:pt x="5518613" y="4348570"/>
                  </a:cubicBezTo>
                  <a:lnTo>
                    <a:pt x="5518613" y="4070500"/>
                  </a:lnTo>
                  <a:cubicBezTo>
                    <a:pt x="4781548" y="4812740"/>
                    <a:pt x="4361771" y="5812222"/>
                    <a:pt x="4347879" y="6858000"/>
                  </a:cubicBezTo>
                  <a:close/>
                  <a:moveTo>
                    <a:pt x="4301085" y="5188627"/>
                  </a:moveTo>
                  <a:cubicBezTo>
                    <a:pt x="4077511" y="5717157"/>
                    <a:pt x="3959147" y="6284191"/>
                    <a:pt x="3952611" y="6858000"/>
                  </a:cubicBezTo>
                  <a:lnTo>
                    <a:pt x="4143347" y="6858000"/>
                  </a:lnTo>
                  <a:cubicBezTo>
                    <a:pt x="4157130" y="5751110"/>
                    <a:pt x="4603757" y="4693586"/>
                    <a:pt x="5387642" y="3911730"/>
                  </a:cubicBezTo>
                  <a:cubicBezTo>
                    <a:pt x="5430449" y="3868935"/>
                    <a:pt x="5474000" y="3827197"/>
                    <a:pt x="5518295" y="3786519"/>
                  </a:cubicBezTo>
                  <a:lnTo>
                    <a:pt x="5518295" y="3532283"/>
                  </a:lnTo>
                  <a:cubicBezTo>
                    <a:pt x="5426952" y="3609615"/>
                    <a:pt x="5338451" y="3691136"/>
                    <a:pt x="5252792" y="3776858"/>
                  </a:cubicBezTo>
                  <a:cubicBezTo>
                    <a:pt x="4847103" y="4181397"/>
                    <a:pt x="4523877" y="4660866"/>
                    <a:pt x="4301085" y="5188627"/>
                  </a:cubicBezTo>
                  <a:close/>
                  <a:moveTo>
                    <a:pt x="4742956" y="6858000"/>
                  </a:moveTo>
                  <a:lnTo>
                    <a:pt x="4933691" y="6858000"/>
                  </a:lnTo>
                  <a:cubicBezTo>
                    <a:pt x="4944296" y="6192253"/>
                    <a:pt x="5147442" y="5543813"/>
                    <a:pt x="5518613" y="4990959"/>
                  </a:cubicBezTo>
                  <a:lnTo>
                    <a:pt x="5518613" y="4666809"/>
                  </a:lnTo>
                  <a:cubicBezTo>
                    <a:pt x="5027419" y="5292807"/>
                    <a:pt x="4754965" y="6062479"/>
                    <a:pt x="4742956" y="6858000"/>
                  </a:cubicBezTo>
                  <a:close/>
                  <a:moveTo>
                    <a:pt x="3936844" y="5034751"/>
                  </a:moveTo>
                  <a:cubicBezTo>
                    <a:pt x="3692690" y="5611967"/>
                    <a:pt x="3563753" y="6231329"/>
                    <a:pt x="3557280" y="6858000"/>
                  </a:cubicBezTo>
                  <a:lnTo>
                    <a:pt x="3748016" y="6858000"/>
                  </a:lnTo>
                  <a:cubicBezTo>
                    <a:pt x="3761742" y="5646276"/>
                    <a:pt x="4250019" y="4488202"/>
                    <a:pt x="5108087" y="3632261"/>
                  </a:cubicBezTo>
                  <a:cubicBezTo>
                    <a:pt x="5237705" y="3502760"/>
                    <a:pt x="5374780" y="3380944"/>
                    <a:pt x="5518613" y="3267434"/>
                  </a:cubicBezTo>
                  <a:lnTo>
                    <a:pt x="5518613" y="3027435"/>
                  </a:lnTo>
                  <a:cubicBezTo>
                    <a:pt x="4821685" y="3543508"/>
                    <a:pt x="4275552" y="4236573"/>
                    <a:pt x="3936844" y="5034751"/>
                  </a:cubicBezTo>
                  <a:close/>
                  <a:moveTo>
                    <a:pt x="1590798" y="2330830"/>
                  </a:moveTo>
                  <a:cubicBezTo>
                    <a:pt x="2180774" y="1457646"/>
                    <a:pt x="2932850" y="705739"/>
                    <a:pt x="3806254" y="115868"/>
                  </a:cubicBezTo>
                  <a:cubicBezTo>
                    <a:pt x="3864619" y="76504"/>
                    <a:pt x="3923511" y="37881"/>
                    <a:pt x="3982938" y="0"/>
                  </a:cubicBezTo>
                  <a:lnTo>
                    <a:pt x="3637961" y="0"/>
                  </a:lnTo>
                  <a:cubicBezTo>
                    <a:pt x="2317309" y="907938"/>
                    <a:pt x="1283739" y="2174291"/>
                    <a:pt x="658991" y="3649867"/>
                  </a:cubicBezTo>
                  <a:cubicBezTo>
                    <a:pt x="229264" y="4666364"/>
                    <a:pt x="7820" y="5745720"/>
                    <a:pt x="0" y="6858000"/>
                  </a:cubicBezTo>
                  <a:lnTo>
                    <a:pt x="190735" y="6858000"/>
                  </a:lnTo>
                  <a:cubicBezTo>
                    <a:pt x="198492" y="5771144"/>
                    <a:pt x="414913" y="4716957"/>
                    <a:pt x="834595" y="3724104"/>
                  </a:cubicBezTo>
                  <a:cubicBezTo>
                    <a:pt x="1041009" y="3236353"/>
                    <a:pt x="1294217" y="2769749"/>
                    <a:pt x="1590670" y="2330830"/>
                  </a:cubicBezTo>
                  <a:close/>
                  <a:moveTo>
                    <a:pt x="5138478" y="6858000"/>
                  </a:moveTo>
                  <a:lnTo>
                    <a:pt x="5329213" y="6858000"/>
                  </a:lnTo>
                  <a:cubicBezTo>
                    <a:pt x="5335393" y="6514973"/>
                    <a:pt x="5399423" y="6175480"/>
                    <a:pt x="5518613" y="5853770"/>
                  </a:cubicBezTo>
                  <a:lnTo>
                    <a:pt x="5518613" y="5388583"/>
                  </a:lnTo>
                  <a:cubicBezTo>
                    <a:pt x="5473428" y="5473625"/>
                    <a:pt x="5431892" y="5560847"/>
                    <a:pt x="5394000" y="5650255"/>
                  </a:cubicBezTo>
                  <a:cubicBezTo>
                    <a:pt x="5232135" y="6032727"/>
                    <a:pt x="5145382" y="6442770"/>
                    <a:pt x="5138478" y="6858000"/>
                  </a:cubicBezTo>
                  <a:close/>
                  <a:moveTo>
                    <a:pt x="1918417" y="2551824"/>
                  </a:moveTo>
                  <a:cubicBezTo>
                    <a:pt x="2643092" y="1478290"/>
                    <a:pt x="3623084" y="601442"/>
                    <a:pt x="4770422" y="0"/>
                  </a:cubicBezTo>
                  <a:lnTo>
                    <a:pt x="4376235" y="0"/>
                  </a:lnTo>
                  <a:cubicBezTo>
                    <a:pt x="4221103" y="90127"/>
                    <a:pt x="4069195" y="185317"/>
                    <a:pt x="3920504" y="285570"/>
                  </a:cubicBezTo>
                  <a:cubicBezTo>
                    <a:pt x="2634426" y="1153193"/>
                    <a:pt x="1627921" y="2375366"/>
                    <a:pt x="1023169" y="3803743"/>
                  </a:cubicBezTo>
                  <a:cubicBezTo>
                    <a:pt x="614105" y="4771490"/>
                    <a:pt x="403024" y="5798792"/>
                    <a:pt x="395331" y="6858000"/>
                  </a:cubicBezTo>
                  <a:lnTo>
                    <a:pt x="586067" y="6858000"/>
                  </a:lnTo>
                  <a:cubicBezTo>
                    <a:pt x="593760" y="5824406"/>
                    <a:pt x="799754" y="4822147"/>
                    <a:pt x="1198836" y="3877980"/>
                  </a:cubicBezTo>
                  <a:cubicBezTo>
                    <a:pt x="1395332" y="3413753"/>
                    <a:pt x="1636313" y="2969629"/>
                    <a:pt x="1918417" y="2551824"/>
                  </a:cubicBezTo>
                  <a:close/>
                  <a:moveTo>
                    <a:pt x="3295909" y="1820898"/>
                  </a:moveTo>
                  <a:cubicBezTo>
                    <a:pt x="2638349" y="2477855"/>
                    <a:pt x="2113960" y="3255643"/>
                    <a:pt x="1751587" y="4111495"/>
                  </a:cubicBezTo>
                  <a:cubicBezTo>
                    <a:pt x="1383722" y="4981807"/>
                    <a:pt x="1193495" y="5905571"/>
                    <a:pt x="1185739" y="6858000"/>
                  </a:cubicBezTo>
                  <a:lnTo>
                    <a:pt x="1376474" y="6858000"/>
                  </a:lnTo>
                  <a:cubicBezTo>
                    <a:pt x="1384167" y="5931185"/>
                    <a:pt x="1569308" y="5032463"/>
                    <a:pt x="1927255" y="4185732"/>
                  </a:cubicBezTo>
                  <a:cubicBezTo>
                    <a:pt x="2618518" y="2553159"/>
                    <a:pt x="3901291" y="1241972"/>
                    <a:pt x="5518613" y="514827"/>
                  </a:cubicBezTo>
                  <a:lnTo>
                    <a:pt x="5518613" y="306544"/>
                  </a:lnTo>
                  <a:cubicBezTo>
                    <a:pt x="4689289" y="667432"/>
                    <a:pt x="3935274" y="1181063"/>
                    <a:pt x="3295909" y="1820643"/>
                  </a:cubicBezTo>
                  <a:close/>
                  <a:moveTo>
                    <a:pt x="3572666" y="4881129"/>
                  </a:moveTo>
                  <a:cubicBezTo>
                    <a:pt x="3307970" y="5506962"/>
                    <a:pt x="3168460" y="6178556"/>
                    <a:pt x="3162013" y="6858000"/>
                  </a:cubicBezTo>
                  <a:lnTo>
                    <a:pt x="3352748" y="6858000"/>
                  </a:lnTo>
                  <a:cubicBezTo>
                    <a:pt x="3372565" y="5227315"/>
                    <a:pt x="4179313" y="3706695"/>
                    <a:pt x="5518613" y="2775615"/>
                  </a:cubicBezTo>
                  <a:lnTo>
                    <a:pt x="5518613" y="2545341"/>
                  </a:lnTo>
                  <a:cubicBezTo>
                    <a:pt x="4654149" y="3115286"/>
                    <a:pt x="3977337" y="3927785"/>
                    <a:pt x="3573111" y="4880875"/>
                  </a:cubicBezTo>
                  <a:close/>
                  <a:moveTo>
                    <a:pt x="5235308" y="0"/>
                  </a:moveTo>
                  <a:cubicBezTo>
                    <a:pt x="3502800" y="791829"/>
                    <a:pt x="2129930" y="2203840"/>
                    <a:pt x="1387410" y="3957619"/>
                  </a:cubicBezTo>
                  <a:cubicBezTo>
                    <a:pt x="998882" y="4876680"/>
                    <a:pt x="798292" y="5852181"/>
                    <a:pt x="790535" y="6858000"/>
                  </a:cubicBezTo>
                  <a:lnTo>
                    <a:pt x="981270" y="6858000"/>
                  </a:lnTo>
                  <a:cubicBezTo>
                    <a:pt x="989027" y="5877796"/>
                    <a:pt x="1184722" y="4927273"/>
                    <a:pt x="1563077" y="4031856"/>
                  </a:cubicBezTo>
                  <a:cubicBezTo>
                    <a:pt x="2315465" y="2254877"/>
                    <a:pt x="3730277" y="840502"/>
                    <a:pt x="5507805" y="88347"/>
                  </a:cubicBezTo>
                  <a:lnTo>
                    <a:pt x="5518295" y="83961"/>
                  </a:lnTo>
                  <a:lnTo>
                    <a:pt x="5518295" y="0"/>
                  </a:lnTo>
                  <a:close/>
                  <a:moveTo>
                    <a:pt x="2115829" y="4265371"/>
                  </a:moveTo>
                  <a:cubicBezTo>
                    <a:pt x="1768499" y="5086996"/>
                    <a:pt x="1588763" y="5958960"/>
                    <a:pt x="1581070" y="6858000"/>
                  </a:cubicBezTo>
                  <a:lnTo>
                    <a:pt x="1771805" y="6858000"/>
                  </a:lnTo>
                  <a:cubicBezTo>
                    <a:pt x="1779499" y="5984575"/>
                    <a:pt x="1954148" y="5137589"/>
                    <a:pt x="2291496" y="4339608"/>
                  </a:cubicBezTo>
                  <a:cubicBezTo>
                    <a:pt x="2920256" y="2855992"/>
                    <a:pt x="4067231" y="1651564"/>
                    <a:pt x="5518613" y="950841"/>
                  </a:cubicBezTo>
                  <a:lnTo>
                    <a:pt x="5518613" y="739889"/>
                  </a:lnTo>
                  <a:cubicBezTo>
                    <a:pt x="3987230" y="1453890"/>
                    <a:pt x="2774896" y="2709940"/>
                    <a:pt x="2115829" y="4265371"/>
                  </a:cubicBezTo>
                  <a:close/>
                  <a:moveTo>
                    <a:pt x="3208425" y="4726999"/>
                  </a:moveTo>
                  <a:cubicBezTo>
                    <a:pt x="2923104" y="5401587"/>
                    <a:pt x="2773059" y="6125618"/>
                    <a:pt x="2766809" y="6858000"/>
                  </a:cubicBezTo>
                  <a:lnTo>
                    <a:pt x="2957544" y="6858000"/>
                  </a:lnTo>
                  <a:cubicBezTo>
                    <a:pt x="2978335" y="5002228"/>
                    <a:pt x="3943723" y="3284988"/>
                    <a:pt x="5518613" y="2302356"/>
                  </a:cubicBezTo>
                  <a:lnTo>
                    <a:pt x="5518613" y="2079201"/>
                  </a:lnTo>
                  <a:cubicBezTo>
                    <a:pt x="4486524" y="2693796"/>
                    <a:pt x="3677291" y="3621298"/>
                    <a:pt x="3208425" y="4726999"/>
                  </a:cubicBezTo>
                  <a:close/>
                  <a:moveTo>
                    <a:pt x="2844247" y="4573123"/>
                  </a:moveTo>
                  <a:cubicBezTo>
                    <a:pt x="2538117" y="5297313"/>
                    <a:pt x="2379234" y="6065676"/>
                    <a:pt x="2371478" y="6858000"/>
                  </a:cubicBezTo>
                  <a:lnTo>
                    <a:pt x="2562213" y="6858000"/>
                  </a:lnTo>
                  <a:cubicBezTo>
                    <a:pt x="2569906" y="6091353"/>
                    <a:pt x="2723703" y="5347905"/>
                    <a:pt x="3019978" y="4647360"/>
                  </a:cubicBezTo>
                  <a:cubicBezTo>
                    <a:pt x="3521924" y="3463366"/>
                    <a:pt x="4400064" y="2477658"/>
                    <a:pt x="5518613" y="1842635"/>
                  </a:cubicBezTo>
                  <a:lnTo>
                    <a:pt x="5518613" y="1624564"/>
                  </a:lnTo>
                  <a:cubicBezTo>
                    <a:pt x="4319580" y="2277199"/>
                    <a:pt x="3376933" y="3316482"/>
                    <a:pt x="2844247" y="4573123"/>
                  </a:cubicBezTo>
                  <a:close/>
                  <a:moveTo>
                    <a:pt x="2480006" y="4419247"/>
                  </a:moveTo>
                  <a:cubicBezTo>
                    <a:pt x="2153276" y="5192123"/>
                    <a:pt x="1984094" y="6012350"/>
                    <a:pt x="1976274" y="6858000"/>
                  </a:cubicBezTo>
                  <a:lnTo>
                    <a:pt x="2167009" y="6858000"/>
                  </a:lnTo>
                  <a:cubicBezTo>
                    <a:pt x="2174702" y="6038091"/>
                    <a:pt x="2338989" y="5242779"/>
                    <a:pt x="2655737" y="4493611"/>
                  </a:cubicBezTo>
                  <a:cubicBezTo>
                    <a:pt x="3221262" y="3159288"/>
                    <a:pt x="4233361" y="2063108"/>
                    <a:pt x="5518613" y="1392892"/>
                  </a:cubicBezTo>
                  <a:lnTo>
                    <a:pt x="5518613" y="1178826"/>
                  </a:lnTo>
                  <a:cubicBezTo>
                    <a:pt x="4153132" y="1864200"/>
                    <a:pt x="3076061" y="3012811"/>
                    <a:pt x="2480006" y="4419247"/>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 name="Google Shape;41;p6"/>
            <p:cNvSpPr/>
            <p:nvPr/>
          </p:nvSpPr>
          <p:spPr>
            <a:xfrm>
              <a:off x="5005048" y="0"/>
              <a:ext cx="4138960" cy="5143642"/>
            </a:xfrm>
            <a:custGeom>
              <a:avLst/>
              <a:gdLst/>
              <a:ahLst/>
              <a:cxnLst/>
              <a:rect l="l" t="t" r="r" b="b"/>
              <a:pathLst>
                <a:path w="5518613" h="6858190" extrusionOk="0">
                  <a:moveTo>
                    <a:pt x="2240760" y="4214715"/>
                  </a:moveTo>
                  <a:cubicBezTo>
                    <a:pt x="2192225" y="4194261"/>
                    <a:pt x="2136295" y="4217016"/>
                    <a:pt x="2115841" y="4265537"/>
                  </a:cubicBezTo>
                  <a:cubicBezTo>
                    <a:pt x="2115835" y="4265543"/>
                    <a:pt x="2115835" y="4265556"/>
                    <a:pt x="2115829" y="4265562"/>
                  </a:cubicBezTo>
                  <a:cubicBezTo>
                    <a:pt x="1768499" y="5087187"/>
                    <a:pt x="1588763" y="5959151"/>
                    <a:pt x="1581070" y="6858191"/>
                  </a:cubicBezTo>
                  <a:lnTo>
                    <a:pt x="1771805" y="6858191"/>
                  </a:lnTo>
                  <a:cubicBezTo>
                    <a:pt x="1779499" y="5984765"/>
                    <a:pt x="1954148" y="5137780"/>
                    <a:pt x="2291496" y="4339799"/>
                  </a:cubicBezTo>
                  <a:cubicBezTo>
                    <a:pt x="2312070" y="4291329"/>
                    <a:pt x="2289436" y="4235359"/>
                    <a:pt x="2240951" y="4214797"/>
                  </a:cubicBezTo>
                  <a:cubicBezTo>
                    <a:pt x="2240888" y="4214766"/>
                    <a:pt x="2240824" y="4214740"/>
                    <a:pt x="2240760" y="4214715"/>
                  </a:cubicBezTo>
                  <a:close/>
                  <a:moveTo>
                    <a:pt x="2250170" y="2598095"/>
                  </a:moveTo>
                  <a:cubicBezTo>
                    <a:pt x="2206714" y="2568350"/>
                    <a:pt x="2147370" y="2579447"/>
                    <a:pt x="2117609" y="2622883"/>
                  </a:cubicBezTo>
                  <a:cubicBezTo>
                    <a:pt x="1637146" y="3322742"/>
                    <a:pt x="1278195" y="4098599"/>
                    <a:pt x="1055848" y="4917803"/>
                  </a:cubicBezTo>
                  <a:cubicBezTo>
                    <a:pt x="1040138" y="4968059"/>
                    <a:pt x="1068151" y="5021531"/>
                    <a:pt x="1118422" y="5037242"/>
                  </a:cubicBezTo>
                  <a:cubicBezTo>
                    <a:pt x="1168694" y="5052948"/>
                    <a:pt x="1222182" y="5024944"/>
                    <a:pt x="1237899" y="4974688"/>
                  </a:cubicBezTo>
                  <a:cubicBezTo>
                    <a:pt x="1238611" y="4972400"/>
                    <a:pt x="1239240" y="4970093"/>
                    <a:pt x="1239781" y="4967760"/>
                  </a:cubicBezTo>
                  <a:cubicBezTo>
                    <a:pt x="1456596" y="4169149"/>
                    <a:pt x="1806538" y="3412786"/>
                    <a:pt x="2274902" y="2730488"/>
                  </a:cubicBezTo>
                  <a:cubicBezTo>
                    <a:pt x="2304581" y="2687090"/>
                    <a:pt x="2293518" y="2627860"/>
                    <a:pt x="2250170" y="2598095"/>
                  </a:cubicBezTo>
                  <a:close/>
                  <a:moveTo>
                    <a:pt x="5289222" y="4471365"/>
                  </a:moveTo>
                  <a:cubicBezTo>
                    <a:pt x="5247089" y="4439770"/>
                    <a:pt x="5187312" y="4448313"/>
                    <a:pt x="5155707" y="4490433"/>
                  </a:cubicBezTo>
                  <a:cubicBezTo>
                    <a:pt x="4642139" y="5174034"/>
                    <a:pt x="4359361" y="6003210"/>
                    <a:pt x="4348260" y="6858064"/>
                  </a:cubicBezTo>
                  <a:lnTo>
                    <a:pt x="4538996" y="6858064"/>
                  </a:lnTo>
                  <a:cubicBezTo>
                    <a:pt x="4550065" y="6044479"/>
                    <a:pt x="4819460" y="5255459"/>
                    <a:pt x="5308296" y="4604903"/>
                  </a:cubicBezTo>
                  <a:cubicBezTo>
                    <a:pt x="5339900" y="4562782"/>
                    <a:pt x="5331375" y="4503024"/>
                    <a:pt x="5289241" y="4471429"/>
                  </a:cubicBezTo>
                  <a:cubicBezTo>
                    <a:pt x="5289216" y="4471403"/>
                    <a:pt x="5289184" y="4471384"/>
                    <a:pt x="5289158" y="4471365"/>
                  </a:cubicBezTo>
                  <a:close/>
                  <a:moveTo>
                    <a:pt x="2682504" y="5323054"/>
                  </a:moveTo>
                  <a:cubicBezTo>
                    <a:pt x="2631558" y="5309764"/>
                    <a:pt x="2579475" y="5340266"/>
                    <a:pt x="2566155" y="5391189"/>
                  </a:cubicBezTo>
                  <a:cubicBezTo>
                    <a:pt x="2441510" y="5870327"/>
                    <a:pt x="2376125" y="6362940"/>
                    <a:pt x="2371478" y="6858000"/>
                  </a:cubicBezTo>
                  <a:lnTo>
                    <a:pt x="2562213" y="6858000"/>
                  </a:lnTo>
                  <a:cubicBezTo>
                    <a:pt x="2566810" y="6379148"/>
                    <a:pt x="2630122" y="5902679"/>
                    <a:pt x="2750724" y="5439240"/>
                  </a:cubicBezTo>
                  <a:cubicBezTo>
                    <a:pt x="2764018" y="5388310"/>
                    <a:pt x="2733513" y="5336243"/>
                    <a:pt x="2682567" y="5322927"/>
                  </a:cubicBezTo>
                  <a:close/>
                  <a:moveTo>
                    <a:pt x="4160068" y="5925910"/>
                  </a:moveTo>
                  <a:cubicBezTo>
                    <a:pt x="4108531" y="5915060"/>
                    <a:pt x="4057948" y="5948028"/>
                    <a:pt x="4047095" y="5999555"/>
                  </a:cubicBezTo>
                  <a:cubicBezTo>
                    <a:pt x="4047089" y="5999562"/>
                    <a:pt x="4047089" y="5999568"/>
                    <a:pt x="4047089" y="5999574"/>
                  </a:cubicBezTo>
                  <a:cubicBezTo>
                    <a:pt x="3988006" y="6282004"/>
                    <a:pt x="3956363" y="6569507"/>
                    <a:pt x="3952611" y="6858000"/>
                  </a:cubicBezTo>
                  <a:lnTo>
                    <a:pt x="4143347" y="6858000"/>
                  </a:lnTo>
                  <a:cubicBezTo>
                    <a:pt x="4147123" y="6582600"/>
                    <a:pt x="4177425" y="6308242"/>
                    <a:pt x="4233819" y="6038663"/>
                  </a:cubicBezTo>
                  <a:cubicBezTo>
                    <a:pt x="4244634" y="5987155"/>
                    <a:pt x="4211649" y="5936626"/>
                    <a:pt x="4160132" y="5925783"/>
                  </a:cubicBezTo>
                  <a:close/>
                  <a:moveTo>
                    <a:pt x="2089189" y="6428024"/>
                  </a:moveTo>
                  <a:cubicBezTo>
                    <a:pt x="2036629" y="6424783"/>
                    <a:pt x="1991399" y="6464762"/>
                    <a:pt x="1988163" y="6517325"/>
                  </a:cubicBezTo>
                  <a:cubicBezTo>
                    <a:pt x="1981233" y="6630015"/>
                    <a:pt x="1977228" y="6744293"/>
                    <a:pt x="1976147" y="6857937"/>
                  </a:cubicBezTo>
                  <a:lnTo>
                    <a:pt x="2166882" y="6857937"/>
                  </a:lnTo>
                  <a:cubicBezTo>
                    <a:pt x="2167900" y="6748170"/>
                    <a:pt x="2171778" y="6637832"/>
                    <a:pt x="2178454" y="6529020"/>
                  </a:cubicBezTo>
                  <a:cubicBezTo>
                    <a:pt x="2181645" y="6476520"/>
                    <a:pt x="2141737" y="6431393"/>
                    <a:pt x="2089253" y="6428088"/>
                  </a:cubicBezTo>
                  <a:close/>
                  <a:moveTo>
                    <a:pt x="3184583" y="972450"/>
                  </a:moveTo>
                  <a:cubicBezTo>
                    <a:pt x="3218833" y="1012264"/>
                    <a:pt x="3278838" y="1016897"/>
                    <a:pt x="3318797" y="982811"/>
                  </a:cubicBezTo>
                  <a:cubicBezTo>
                    <a:pt x="3763936" y="601738"/>
                    <a:pt x="4250629" y="272053"/>
                    <a:pt x="4769659" y="0"/>
                  </a:cubicBezTo>
                  <a:lnTo>
                    <a:pt x="4375472" y="0"/>
                  </a:lnTo>
                  <a:cubicBezTo>
                    <a:pt x="3957475" y="243105"/>
                    <a:pt x="3562373" y="523572"/>
                    <a:pt x="3195010" y="837960"/>
                  </a:cubicBezTo>
                  <a:cubicBezTo>
                    <a:pt x="3154981" y="872186"/>
                    <a:pt x="3150289" y="932364"/>
                    <a:pt x="3184526" y="972381"/>
                  </a:cubicBezTo>
                  <a:cubicBezTo>
                    <a:pt x="3184545" y="972406"/>
                    <a:pt x="3184564" y="972425"/>
                    <a:pt x="3184583" y="972450"/>
                  </a:cubicBezTo>
                  <a:close/>
                  <a:moveTo>
                    <a:pt x="3860550" y="1312617"/>
                  </a:moveTo>
                  <a:cubicBezTo>
                    <a:pt x="2823496" y="2150361"/>
                    <a:pt x="2039217" y="3259260"/>
                    <a:pt x="1594930" y="4515984"/>
                  </a:cubicBezTo>
                  <a:cubicBezTo>
                    <a:pt x="1577376" y="4565636"/>
                    <a:pt x="1603405" y="4620118"/>
                    <a:pt x="1653073" y="4637667"/>
                  </a:cubicBezTo>
                  <a:cubicBezTo>
                    <a:pt x="1702740" y="4655216"/>
                    <a:pt x="1757240" y="4629195"/>
                    <a:pt x="1774794" y="4579543"/>
                  </a:cubicBezTo>
                  <a:cubicBezTo>
                    <a:pt x="2207331" y="3355996"/>
                    <a:pt x="2970909" y="2276380"/>
                    <a:pt x="3980586" y="1460773"/>
                  </a:cubicBezTo>
                  <a:cubicBezTo>
                    <a:pt x="4021531" y="1427634"/>
                    <a:pt x="4027850" y="1367596"/>
                    <a:pt x="3994700" y="1326664"/>
                  </a:cubicBezTo>
                  <a:cubicBezTo>
                    <a:pt x="3961551" y="1285732"/>
                    <a:pt x="3901494" y="1279414"/>
                    <a:pt x="3860550" y="1312554"/>
                  </a:cubicBezTo>
                  <a:close/>
                  <a:moveTo>
                    <a:pt x="1208945" y="3617516"/>
                  </a:moveTo>
                  <a:cubicBezTo>
                    <a:pt x="1160835" y="3596077"/>
                    <a:pt x="1104454" y="3617687"/>
                    <a:pt x="1083015" y="3665782"/>
                  </a:cubicBezTo>
                  <a:cubicBezTo>
                    <a:pt x="1083009" y="3665795"/>
                    <a:pt x="1083002" y="3665808"/>
                    <a:pt x="1082996" y="3665820"/>
                  </a:cubicBezTo>
                  <a:cubicBezTo>
                    <a:pt x="859435" y="4168317"/>
                    <a:pt x="688555" y="4692614"/>
                    <a:pt x="573097" y="5230321"/>
                  </a:cubicBezTo>
                  <a:cubicBezTo>
                    <a:pt x="458636" y="5765430"/>
                    <a:pt x="398987" y="6310803"/>
                    <a:pt x="395077" y="6858000"/>
                  </a:cubicBezTo>
                  <a:lnTo>
                    <a:pt x="585812" y="6858000"/>
                  </a:lnTo>
                  <a:cubicBezTo>
                    <a:pt x="589655" y="6324252"/>
                    <a:pt x="647789" y="5792284"/>
                    <a:pt x="759318" y="5270300"/>
                  </a:cubicBezTo>
                  <a:cubicBezTo>
                    <a:pt x="872119" y="4745584"/>
                    <a:pt x="1038993" y="4233954"/>
                    <a:pt x="1257265" y="3743616"/>
                  </a:cubicBezTo>
                  <a:cubicBezTo>
                    <a:pt x="1278792" y="3695566"/>
                    <a:pt x="1257284" y="3639157"/>
                    <a:pt x="1209212" y="3617637"/>
                  </a:cubicBezTo>
                  <a:cubicBezTo>
                    <a:pt x="1209123" y="3617598"/>
                    <a:pt x="1209034" y="3617554"/>
                    <a:pt x="1208945" y="3617516"/>
                  </a:cubicBezTo>
                  <a:close/>
                  <a:moveTo>
                    <a:pt x="943632" y="5974532"/>
                  </a:moveTo>
                  <a:cubicBezTo>
                    <a:pt x="891294" y="5968659"/>
                    <a:pt x="844106" y="6006305"/>
                    <a:pt x="838219" y="6058620"/>
                  </a:cubicBezTo>
                  <a:cubicBezTo>
                    <a:pt x="808496" y="6324074"/>
                    <a:pt x="792557" y="6590926"/>
                    <a:pt x="790471" y="6858000"/>
                  </a:cubicBezTo>
                  <a:lnTo>
                    <a:pt x="981207" y="6858000"/>
                  </a:lnTo>
                  <a:cubicBezTo>
                    <a:pt x="983267" y="6597917"/>
                    <a:pt x="998799" y="6338127"/>
                    <a:pt x="1027746" y="6079658"/>
                  </a:cubicBezTo>
                  <a:cubicBezTo>
                    <a:pt x="1033475" y="6027432"/>
                    <a:pt x="995855" y="5980418"/>
                    <a:pt x="943632" y="5974532"/>
                  </a:cubicBezTo>
                  <a:close/>
                  <a:moveTo>
                    <a:pt x="2331805" y="1389587"/>
                  </a:moveTo>
                  <a:cubicBezTo>
                    <a:pt x="2707325" y="978292"/>
                    <a:pt x="3123535" y="606057"/>
                    <a:pt x="3574065" y="278578"/>
                  </a:cubicBezTo>
                  <a:cubicBezTo>
                    <a:pt x="3707535" y="181588"/>
                    <a:pt x="3843911" y="88728"/>
                    <a:pt x="3983193" y="0"/>
                  </a:cubicBezTo>
                  <a:lnTo>
                    <a:pt x="3637771" y="0"/>
                  </a:lnTo>
                  <a:cubicBezTo>
                    <a:pt x="3578433" y="40678"/>
                    <a:pt x="3519814" y="82118"/>
                    <a:pt x="3461913" y="124321"/>
                  </a:cubicBezTo>
                  <a:cubicBezTo>
                    <a:pt x="3000969" y="459401"/>
                    <a:pt x="2575133" y="840261"/>
                    <a:pt x="2190915" y="1261071"/>
                  </a:cubicBezTo>
                  <a:cubicBezTo>
                    <a:pt x="2155794" y="1300312"/>
                    <a:pt x="2159145" y="1360585"/>
                    <a:pt x="2198398" y="1395695"/>
                  </a:cubicBezTo>
                  <a:cubicBezTo>
                    <a:pt x="2237111" y="1430316"/>
                    <a:pt x="2296417" y="1427602"/>
                    <a:pt x="2331805" y="1389587"/>
                  </a:cubicBezTo>
                  <a:close/>
                  <a:moveTo>
                    <a:pt x="558283" y="4174100"/>
                  </a:moveTo>
                  <a:cubicBezTo>
                    <a:pt x="508369" y="4157308"/>
                    <a:pt x="454289" y="4184143"/>
                    <a:pt x="437484" y="4234036"/>
                  </a:cubicBezTo>
                  <a:cubicBezTo>
                    <a:pt x="152999" y="5079865"/>
                    <a:pt x="5315" y="5965653"/>
                    <a:pt x="0" y="6858000"/>
                  </a:cubicBezTo>
                  <a:lnTo>
                    <a:pt x="190735" y="6858000"/>
                  </a:lnTo>
                  <a:cubicBezTo>
                    <a:pt x="196021" y="5986354"/>
                    <a:pt x="340335" y="5121127"/>
                    <a:pt x="618237" y="4294926"/>
                  </a:cubicBezTo>
                  <a:cubicBezTo>
                    <a:pt x="635068" y="4245032"/>
                    <a:pt x="608253" y="4190944"/>
                    <a:pt x="558344" y="4174119"/>
                  </a:cubicBezTo>
                  <a:cubicBezTo>
                    <a:pt x="558323" y="4174113"/>
                    <a:pt x="558303" y="4174107"/>
                    <a:pt x="558283" y="4174100"/>
                  </a:cubicBezTo>
                  <a:close/>
                  <a:moveTo>
                    <a:pt x="3037844" y="3379615"/>
                  </a:moveTo>
                  <a:cubicBezTo>
                    <a:pt x="3010054" y="3424341"/>
                    <a:pt x="3023793" y="3483121"/>
                    <a:pt x="3068533" y="3510909"/>
                  </a:cubicBezTo>
                  <a:cubicBezTo>
                    <a:pt x="3111436" y="3537552"/>
                    <a:pt x="3167678" y="3526131"/>
                    <a:pt x="3196790" y="3484868"/>
                  </a:cubicBezTo>
                  <a:cubicBezTo>
                    <a:pt x="3756262" y="2640934"/>
                    <a:pt x="4511937" y="1945073"/>
                    <a:pt x="5399149" y="1456833"/>
                  </a:cubicBezTo>
                  <a:cubicBezTo>
                    <a:pt x="5438612" y="1435178"/>
                    <a:pt x="5478324" y="1413994"/>
                    <a:pt x="5518295" y="1393274"/>
                  </a:cubicBezTo>
                  <a:lnTo>
                    <a:pt x="5518295" y="1179080"/>
                  </a:lnTo>
                  <a:cubicBezTo>
                    <a:pt x="5447342" y="1214673"/>
                    <a:pt x="5377024" y="1251582"/>
                    <a:pt x="5307342" y="1289800"/>
                  </a:cubicBezTo>
                  <a:cubicBezTo>
                    <a:pt x="4393090" y="1792906"/>
                    <a:pt x="3614361" y="2509939"/>
                    <a:pt x="3037780" y="3379551"/>
                  </a:cubicBezTo>
                  <a:close/>
                  <a:moveTo>
                    <a:pt x="4015808" y="3381140"/>
                  </a:moveTo>
                  <a:cubicBezTo>
                    <a:pt x="3403115" y="4138641"/>
                    <a:pt x="2998006" y="5042404"/>
                    <a:pt x="2840242" y="6003706"/>
                  </a:cubicBezTo>
                  <a:cubicBezTo>
                    <a:pt x="2831761" y="6055671"/>
                    <a:pt x="2867028" y="6104675"/>
                    <a:pt x="2919009" y="6113154"/>
                  </a:cubicBezTo>
                  <a:cubicBezTo>
                    <a:pt x="2919009" y="6113154"/>
                    <a:pt x="2919016" y="6113154"/>
                    <a:pt x="2919016" y="6113154"/>
                  </a:cubicBezTo>
                  <a:cubicBezTo>
                    <a:pt x="2924121" y="6114012"/>
                    <a:pt x="2929290" y="6114438"/>
                    <a:pt x="2934465" y="6114425"/>
                  </a:cubicBezTo>
                  <a:cubicBezTo>
                    <a:pt x="2981183" y="6114381"/>
                    <a:pt x="3020989" y="6080504"/>
                    <a:pt x="3028498" y="6034405"/>
                  </a:cubicBezTo>
                  <a:cubicBezTo>
                    <a:pt x="3282755" y="4490388"/>
                    <a:pt x="4190147" y="3130744"/>
                    <a:pt x="5518613" y="2303182"/>
                  </a:cubicBezTo>
                  <a:lnTo>
                    <a:pt x="5518613" y="2080027"/>
                  </a:lnTo>
                  <a:cubicBezTo>
                    <a:pt x="4944729" y="2421681"/>
                    <a:pt x="4435910" y="2862252"/>
                    <a:pt x="4015745" y="3381331"/>
                  </a:cubicBezTo>
                  <a:close/>
                  <a:moveTo>
                    <a:pt x="3489188" y="3682663"/>
                  </a:moveTo>
                  <a:cubicBezTo>
                    <a:pt x="3520805" y="3682689"/>
                    <a:pt x="3550382" y="3667047"/>
                    <a:pt x="3568152" y="3640906"/>
                  </a:cubicBezTo>
                  <a:cubicBezTo>
                    <a:pt x="3901106" y="3151394"/>
                    <a:pt x="4306483" y="2715260"/>
                    <a:pt x="4770422" y="2347419"/>
                  </a:cubicBezTo>
                  <a:cubicBezTo>
                    <a:pt x="4811678" y="2314686"/>
                    <a:pt x="4818582" y="2254712"/>
                    <a:pt x="4785839" y="2213469"/>
                  </a:cubicBezTo>
                  <a:cubicBezTo>
                    <a:pt x="4753096" y="2172225"/>
                    <a:pt x="4693104" y="2165323"/>
                    <a:pt x="4651848" y="2198056"/>
                  </a:cubicBezTo>
                  <a:cubicBezTo>
                    <a:pt x="4172796" y="2577934"/>
                    <a:pt x="3754234" y="3028338"/>
                    <a:pt x="3410477" y="3533872"/>
                  </a:cubicBezTo>
                  <a:cubicBezTo>
                    <a:pt x="3380843" y="3577397"/>
                    <a:pt x="3392116" y="3636704"/>
                    <a:pt x="3435655" y="3666329"/>
                  </a:cubicBezTo>
                  <a:cubicBezTo>
                    <a:pt x="3451441" y="3677071"/>
                    <a:pt x="3470089" y="3682829"/>
                    <a:pt x="3489188" y="3682854"/>
                  </a:cubicBezTo>
                  <a:close/>
                  <a:moveTo>
                    <a:pt x="5235117" y="0"/>
                  </a:moveTo>
                  <a:cubicBezTo>
                    <a:pt x="5039295" y="89448"/>
                    <a:pt x="4847415" y="187160"/>
                    <a:pt x="4659477" y="293133"/>
                  </a:cubicBezTo>
                  <a:cubicBezTo>
                    <a:pt x="4613020" y="317947"/>
                    <a:pt x="4595485" y="375710"/>
                    <a:pt x="4620306" y="422150"/>
                  </a:cubicBezTo>
                  <a:cubicBezTo>
                    <a:pt x="4645127" y="468591"/>
                    <a:pt x="4702908" y="486122"/>
                    <a:pt x="4749364" y="461309"/>
                  </a:cubicBezTo>
                  <a:cubicBezTo>
                    <a:pt x="4750655" y="460619"/>
                    <a:pt x="4751933" y="459899"/>
                    <a:pt x="4753192" y="459149"/>
                  </a:cubicBezTo>
                  <a:cubicBezTo>
                    <a:pt x="5000906" y="319499"/>
                    <a:pt x="5256473" y="194249"/>
                    <a:pt x="5518613" y="84025"/>
                  </a:cubicBezTo>
                  <a:lnTo>
                    <a:pt x="5518613" y="0"/>
                  </a:lnTo>
                  <a:close/>
                  <a:moveTo>
                    <a:pt x="4506698" y="959040"/>
                  </a:moveTo>
                  <a:cubicBezTo>
                    <a:pt x="4534914" y="1003493"/>
                    <a:pt x="4593832" y="1016668"/>
                    <a:pt x="4638305" y="988467"/>
                  </a:cubicBezTo>
                  <a:cubicBezTo>
                    <a:pt x="4920053" y="809892"/>
                    <a:pt x="5214244" y="651732"/>
                    <a:pt x="5518613" y="515208"/>
                  </a:cubicBezTo>
                  <a:lnTo>
                    <a:pt x="5518613" y="306799"/>
                  </a:lnTo>
                  <a:cubicBezTo>
                    <a:pt x="5178233" y="454670"/>
                    <a:pt x="4849857" y="628751"/>
                    <a:pt x="4536453" y="827473"/>
                  </a:cubicBezTo>
                  <a:cubicBezTo>
                    <a:pt x="4491903" y="855559"/>
                    <a:pt x="4478558" y="914434"/>
                    <a:pt x="4506654" y="958970"/>
                  </a:cubicBezTo>
                  <a:cubicBezTo>
                    <a:pt x="4506666" y="958995"/>
                    <a:pt x="4506685" y="959014"/>
                    <a:pt x="4506698" y="959040"/>
                  </a:cubicBezTo>
                  <a:close/>
                  <a:moveTo>
                    <a:pt x="4505109" y="4769266"/>
                  </a:moveTo>
                  <a:cubicBezTo>
                    <a:pt x="4479111" y="4815060"/>
                    <a:pt x="4495178" y="4873248"/>
                    <a:pt x="4540986" y="4899237"/>
                  </a:cubicBezTo>
                  <a:cubicBezTo>
                    <a:pt x="4586794" y="4925227"/>
                    <a:pt x="4645000" y="4909165"/>
                    <a:pt x="4670998" y="4863371"/>
                  </a:cubicBezTo>
                  <a:cubicBezTo>
                    <a:pt x="4671334" y="4862767"/>
                    <a:pt x="4671672" y="4862163"/>
                    <a:pt x="4672002" y="4861553"/>
                  </a:cubicBezTo>
                  <a:cubicBezTo>
                    <a:pt x="4894546" y="4460236"/>
                    <a:pt x="5180426" y="4097461"/>
                    <a:pt x="5518613" y="3787218"/>
                  </a:cubicBezTo>
                  <a:lnTo>
                    <a:pt x="5518613" y="3532982"/>
                  </a:lnTo>
                  <a:cubicBezTo>
                    <a:pt x="5109015" y="3880656"/>
                    <a:pt x="4765659" y="4299483"/>
                    <a:pt x="4505109" y="4769266"/>
                  </a:cubicBezTo>
                  <a:close/>
                  <a:moveTo>
                    <a:pt x="5138541" y="6858000"/>
                  </a:moveTo>
                  <a:lnTo>
                    <a:pt x="5329276" y="6858000"/>
                  </a:lnTo>
                  <a:cubicBezTo>
                    <a:pt x="5336270" y="6515418"/>
                    <a:pt x="5400255" y="6176332"/>
                    <a:pt x="5518613" y="5854724"/>
                  </a:cubicBezTo>
                  <a:lnTo>
                    <a:pt x="5518613" y="5389791"/>
                  </a:lnTo>
                  <a:cubicBezTo>
                    <a:pt x="5516706" y="5392651"/>
                    <a:pt x="5514862" y="5395638"/>
                    <a:pt x="5513146" y="5398816"/>
                  </a:cubicBezTo>
                  <a:cubicBezTo>
                    <a:pt x="5276239" y="5849385"/>
                    <a:pt x="5147964" y="6349072"/>
                    <a:pt x="5138541" y="6858000"/>
                  </a:cubicBezTo>
                  <a:close/>
                  <a:moveTo>
                    <a:pt x="4985952" y="5893686"/>
                  </a:moveTo>
                  <a:cubicBezTo>
                    <a:pt x="5035970" y="5910160"/>
                    <a:pt x="5089878" y="5882988"/>
                    <a:pt x="5106370" y="5832987"/>
                  </a:cubicBezTo>
                  <a:cubicBezTo>
                    <a:pt x="5204847" y="5534978"/>
                    <a:pt x="5343543" y="5251798"/>
                    <a:pt x="5518613" y="4991277"/>
                  </a:cubicBezTo>
                  <a:lnTo>
                    <a:pt x="5518613" y="4667127"/>
                  </a:lnTo>
                  <a:cubicBezTo>
                    <a:pt x="5258469" y="4998866"/>
                    <a:pt x="5057911" y="5373234"/>
                    <a:pt x="4925871" y="5773559"/>
                  </a:cubicBezTo>
                  <a:cubicBezTo>
                    <a:pt x="4909525" y="5823396"/>
                    <a:pt x="4936514" y="5877065"/>
                    <a:pt x="4986271" y="5893686"/>
                  </a:cubicBezTo>
                  <a:close/>
                  <a:moveTo>
                    <a:pt x="4231022" y="3746922"/>
                  </a:moveTo>
                  <a:cubicBezTo>
                    <a:pt x="3547960" y="4641328"/>
                    <a:pt x="3172923" y="5732780"/>
                    <a:pt x="3162013" y="6858000"/>
                  </a:cubicBezTo>
                  <a:lnTo>
                    <a:pt x="3352748" y="6858000"/>
                  </a:lnTo>
                  <a:cubicBezTo>
                    <a:pt x="3371256" y="5227137"/>
                    <a:pt x="4178328" y="3706129"/>
                    <a:pt x="5518613" y="2776187"/>
                  </a:cubicBezTo>
                  <a:lnTo>
                    <a:pt x="5518613" y="2545913"/>
                  </a:lnTo>
                  <a:cubicBezTo>
                    <a:pt x="5487758" y="2566252"/>
                    <a:pt x="5457088" y="2586909"/>
                    <a:pt x="5426615" y="2607883"/>
                  </a:cubicBezTo>
                  <a:cubicBezTo>
                    <a:pt x="4970414" y="2922055"/>
                    <a:pt x="4566875" y="3306503"/>
                    <a:pt x="4231022" y="3746922"/>
                  </a:cubicBezTo>
                  <a:close/>
                  <a:moveTo>
                    <a:pt x="4908260" y="6204806"/>
                  </a:moveTo>
                  <a:cubicBezTo>
                    <a:pt x="4856386" y="6195698"/>
                    <a:pt x="4806947" y="6230357"/>
                    <a:pt x="4797837" y="6282220"/>
                  </a:cubicBezTo>
                  <a:cubicBezTo>
                    <a:pt x="4797830" y="6282240"/>
                    <a:pt x="4797830" y="6282265"/>
                    <a:pt x="4797824" y="6282284"/>
                  </a:cubicBezTo>
                  <a:cubicBezTo>
                    <a:pt x="4764509" y="6472452"/>
                    <a:pt x="4746160" y="6664972"/>
                    <a:pt x="4742956" y="6858000"/>
                  </a:cubicBezTo>
                  <a:lnTo>
                    <a:pt x="4933691" y="6858000"/>
                  </a:lnTo>
                  <a:cubicBezTo>
                    <a:pt x="4936800" y="6676031"/>
                    <a:pt x="4954081" y="6494507"/>
                    <a:pt x="4985380" y="6315208"/>
                  </a:cubicBezTo>
                  <a:cubicBezTo>
                    <a:pt x="4994510" y="6263445"/>
                    <a:pt x="4960013" y="6214067"/>
                    <a:pt x="4908260" y="6204806"/>
                  </a:cubicBezTo>
                  <a:close/>
                  <a:moveTo>
                    <a:pt x="4560803" y="3966517"/>
                  </a:moveTo>
                  <a:cubicBezTo>
                    <a:pt x="4263180" y="4352091"/>
                    <a:pt x="4025727" y="4780535"/>
                    <a:pt x="3856544" y="5237250"/>
                  </a:cubicBezTo>
                  <a:cubicBezTo>
                    <a:pt x="3838253" y="5286641"/>
                    <a:pt x="3863468" y="5341505"/>
                    <a:pt x="3912875" y="5359791"/>
                  </a:cubicBezTo>
                  <a:cubicBezTo>
                    <a:pt x="3962282" y="5378077"/>
                    <a:pt x="4017163" y="5352869"/>
                    <a:pt x="4035454" y="5303478"/>
                  </a:cubicBezTo>
                  <a:cubicBezTo>
                    <a:pt x="4333199" y="4501537"/>
                    <a:pt x="4846398" y="3797203"/>
                    <a:pt x="5518613" y="3267942"/>
                  </a:cubicBezTo>
                  <a:lnTo>
                    <a:pt x="5518613" y="3027944"/>
                  </a:lnTo>
                  <a:cubicBezTo>
                    <a:pt x="5157405" y="3294948"/>
                    <a:pt x="4835056" y="3610823"/>
                    <a:pt x="4560803" y="3966517"/>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2" name="Google Shape;42;p6"/>
            <p:cNvSpPr/>
            <p:nvPr/>
          </p:nvSpPr>
          <p:spPr>
            <a:xfrm>
              <a:off x="5330737" y="210583"/>
              <a:ext cx="3668526" cy="4753341"/>
            </a:xfrm>
            <a:custGeom>
              <a:avLst/>
              <a:gdLst/>
              <a:ahLst/>
              <a:cxnLst/>
              <a:rect l="l" t="t" r="r" b="b"/>
              <a:pathLst>
                <a:path w="4891368" h="6337788" extrusionOk="0">
                  <a:moveTo>
                    <a:pt x="745243" y="3328976"/>
                  </a:moveTo>
                  <a:cubicBezTo>
                    <a:pt x="615034" y="3317536"/>
                    <a:pt x="605370" y="3517682"/>
                    <a:pt x="735833" y="3519144"/>
                  </a:cubicBezTo>
                  <a:cubicBezTo>
                    <a:pt x="854598" y="3519335"/>
                    <a:pt x="863499" y="3340544"/>
                    <a:pt x="745243" y="3328976"/>
                  </a:cubicBezTo>
                  <a:close/>
                  <a:moveTo>
                    <a:pt x="1658484" y="6147620"/>
                  </a:moveTo>
                  <a:cubicBezTo>
                    <a:pt x="1528275" y="6136180"/>
                    <a:pt x="1518611" y="6336390"/>
                    <a:pt x="1649138" y="6337788"/>
                  </a:cubicBezTo>
                  <a:cubicBezTo>
                    <a:pt x="1767903" y="6337916"/>
                    <a:pt x="1776676" y="6159125"/>
                    <a:pt x="1658484" y="6147620"/>
                  </a:cubicBezTo>
                  <a:close/>
                  <a:moveTo>
                    <a:pt x="1259974" y="4171957"/>
                  </a:moveTo>
                  <a:cubicBezTo>
                    <a:pt x="1129765" y="4160580"/>
                    <a:pt x="1119783" y="4360664"/>
                    <a:pt x="1250564" y="4362189"/>
                  </a:cubicBezTo>
                  <a:cubicBezTo>
                    <a:pt x="1369329" y="4362253"/>
                    <a:pt x="1378166" y="4183652"/>
                    <a:pt x="1259974" y="4171957"/>
                  </a:cubicBezTo>
                  <a:close/>
                  <a:moveTo>
                    <a:pt x="1778774" y="3926811"/>
                  </a:moveTo>
                  <a:cubicBezTo>
                    <a:pt x="1648566" y="3915307"/>
                    <a:pt x="1638902" y="4115517"/>
                    <a:pt x="1769365" y="4116979"/>
                  </a:cubicBezTo>
                  <a:cubicBezTo>
                    <a:pt x="1888066" y="4117487"/>
                    <a:pt x="1896967" y="3938442"/>
                    <a:pt x="1778774" y="3926811"/>
                  </a:cubicBezTo>
                  <a:close/>
                  <a:moveTo>
                    <a:pt x="2490854" y="5643345"/>
                  </a:moveTo>
                  <a:cubicBezTo>
                    <a:pt x="2372661" y="5654976"/>
                    <a:pt x="2381499" y="5833513"/>
                    <a:pt x="2500200" y="5833576"/>
                  </a:cubicBezTo>
                  <a:cubicBezTo>
                    <a:pt x="2630790" y="5832115"/>
                    <a:pt x="2621062" y="5632095"/>
                    <a:pt x="2490727" y="5643408"/>
                  </a:cubicBezTo>
                  <a:close/>
                  <a:moveTo>
                    <a:pt x="1817685" y="949650"/>
                  </a:moveTo>
                  <a:cubicBezTo>
                    <a:pt x="1699556" y="961282"/>
                    <a:pt x="1708330" y="1139882"/>
                    <a:pt x="1827031" y="1139882"/>
                  </a:cubicBezTo>
                  <a:cubicBezTo>
                    <a:pt x="1957811" y="1138420"/>
                    <a:pt x="1947957" y="938337"/>
                    <a:pt x="1817685" y="949650"/>
                  </a:cubicBezTo>
                  <a:close/>
                  <a:moveTo>
                    <a:pt x="1761990" y="2491334"/>
                  </a:moveTo>
                  <a:cubicBezTo>
                    <a:pt x="1892707" y="2489745"/>
                    <a:pt x="1882789" y="2289725"/>
                    <a:pt x="1752580" y="2301102"/>
                  </a:cubicBezTo>
                  <a:cubicBezTo>
                    <a:pt x="1634388" y="2312734"/>
                    <a:pt x="1643289" y="2491334"/>
                    <a:pt x="1761990" y="2491334"/>
                  </a:cubicBezTo>
                  <a:close/>
                  <a:moveTo>
                    <a:pt x="722863" y="4567103"/>
                  </a:moveTo>
                  <a:cubicBezTo>
                    <a:pt x="592591" y="4555789"/>
                    <a:pt x="582990" y="4755682"/>
                    <a:pt x="713453" y="4757334"/>
                  </a:cubicBezTo>
                  <a:cubicBezTo>
                    <a:pt x="832154" y="4757334"/>
                    <a:pt x="841119" y="4578734"/>
                    <a:pt x="722863" y="4567103"/>
                  </a:cubicBezTo>
                  <a:close/>
                  <a:moveTo>
                    <a:pt x="4272069" y="190694"/>
                  </a:moveTo>
                  <a:cubicBezTo>
                    <a:pt x="4402786" y="189105"/>
                    <a:pt x="4392868" y="-10851"/>
                    <a:pt x="4262659" y="463"/>
                  </a:cubicBezTo>
                  <a:cubicBezTo>
                    <a:pt x="4144467" y="12157"/>
                    <a:pt x="4153304" y="190758"/>
                    <a:pt x="4272069" y="190694"/>
                  </a:cubicBezTo>
                  <a:close/>
                  <a:moveTo>
                    <a:pt x="84153" y="3888675"/>
                  </a:moveTo>
                  <a:cubicBezTo>
                    <a:pt x="-33721" y="3900434"/>
                    <a:pt x="-25138" y="4079352"/>
                    <a:pt x="93436" y="4079352"/>
                  </a:cubicBezTo>
                  <a:cubicBezTo>
                    <a:pt x="224280" y="4077445"/>
                    <a:pt x="214235" y="3877425"/>
                    <a:pt x="84153" y="3888675"/>
                  </a:cubicBezTo>
                  <a:close/>
                  <a:moveTo>
                    <a:pt x="489339" y="5693238"/>
                  </a:moveTo>
                  <a:cubicBezTo>
                    <a:pt x="371210" y="5704679"/>
                    <a:pt x="379984" y="5883470"/>
                    <a:pt x="498685" y="5883407"/>
                  </a:cubicBezTo>
                  <a:cubicBezTo>
                    <a:pt x="629403" y="5882135"/>
                    <a:pt x="619611" y="5681925"/>
                    <a:pt x="489339" y="5693366"/>
                  </a:cubicBezTo>
                  <a:close/>
                  <a:moveTo>
                    <a:pt x="2214860" y="5039345"/>
                  </a:moveTo>
                  <a:cubicBezTo>
                    <a:pt x="2096731" y="5050976"/>
                    <a:pt x="2105504" y="5229576"/>
                    <a:pt x="2224206" y="5229576"/>
                  </a:cubicBezTo>
                  <a:cubicBezTo>
                    <a:pt x="2354923" y="5228178"/>
                    <a:pt x="2345132" y="5028222"/>
                    <a:pt x="2214860" y="5039472"/>
                  </a:cubicBezTo>
                  <a:close/>
                  <a:moveTo>
                    <a:pt x="4448054" y="5922813"/>
                  </a:moveTo>
                  <a:cubicBezTo>
                    <a:pt x="4329862" y="5934444"/>
                    <a:pt x="4338763" y="6113108"/>
                    <a:pt x="4457464" y="6113044"/>
                  </a:cubicBezTo>
                  <a:cubicBezTo>
                    <a:pt x="4588435" y="6111774"/>
                    <a:pt x="4578326" y="5911754"/>
                    <a:pt x="4448054" y="5923067"/>
                  </a:cubicBezTo>
                  <a:close/>
                  <a:moveTo>
                    <a:pt x="4267491" y="1896804"/>
                  </a:moveTo>
                  <a:cubicBezTo>
                    <a:pt x="4149299" y="1908372"/>
                    <a:pt x="4158136" y="2086973"/>
                    <a:pt x="4276837" y="2087036"/>
                  </a:cubicBezTo>
                  <a:cubicBezTo>
                    <a:pt x="4407554" y="2085765"/>
                    <a:pt x="4397700" y="1885682"/>
                    <a:pt x="4267491" y="1897059"/>
                  </a:cubicBezTo>
                  <a:close/>
                  <a:moveTo>
                    <a:pt x="4153050" y="722301"/>
                  </a:moveTo>
                  <a:cubicBezTo>
                    <a:pt x="4283831" y="720775"/>
                    <a:pt x="4273849" y="520755"/>
                    <a:pt x="4143704" y="532069"/>
                  </a:cubicBezTo>
                  <a:cubicBezTo>
                    <a:pt x="4025384" y="543954"/>
                    <a:pt x="4034222" y="722491"/>
                    <a:pt x="4152923" y="722555"/>
                  </a:cubicBezTo>
                  <a:close/>
                  <a:moveTo>
                    <a:pt x="4144848" y="4439731"/>
                  </a:moveTo>
                  <a:cubicBezTo>
                    <a:pt x="4026719" y="4451362"/>
                    <a:pt x="4035557" y="4629962"/>
                    <a:pt x="4154258" y="4629962"/>
                  </a:cubicBezTo>
                  <a:cubicBezTo>
                    <a:pt x="4284975" y="4628373"/>
                    <a:pt x="4275184" y="4428417"/>
                    <a:pt x="4144848" y="4439731"/>
                  </a:cubicBezTo>
                  <a:close/>
                  <a:moveTo>
                    <a:pt x="4591233" y="5427499"/>
                  </a:moveTo>
                  <a:cubicBezTo>
                    <a:pt x="4461278" y="5416058"/>
                    <a:pt x="4451042" y="5616269"/>
                    <a:pt x="4582078" y="5617476"/>
                  </a:cubicBezTo>
                  <a:cubicBezTo>
                    <a:pt x="4700524" y="5617858"/>
                    <a:pt x="4709235" y="5439067"/>
                    <a:pt x="4591233" y="5427499"/>
                  </a:cubicBezTo>
                  <a:close/>
                  <a:moveTo>
                    <a:pt x="4806955" y="4171957"/>
                  </a:moveTo>
                  <a:cubicBezTo>
                    <a:pt x="4676746" y="4160580"/>
                    <a:pt x="4667082" y="4360600"/>
                    <a:pt x="4797609" y="4362189"/>
                  </a:cubicBezTo>
                  <a:cubicBezTo>
                    <a:pt x="4916373" y="4362189"/>
                    <a:pt x="4925401" y="4183589"/>
                    <a:pt x="4806955" y="4171957"/>
                  </a:cubicBezTo>
                  <a:close/>
                  <a:moveTo>
                    <a:pt x="3486302" y="1201216"/>
                  </a:moveTo>
                  <a:cubicBezTo>
                    <a:pt x="3605003" y="1201216"/>
                    <a:pt x="3613841" y="1022616"/>
                    <a:pt x="3495648" y="1010985"/>
                  </a:cubicBezTo>
                  <a:cubicBezTo>
                    <a:pt x="3365439" y="999608"/>
                    <a:pt x="3355585" y="1199627"/>
                    <a:pt x="3486302" y="1201216"/>
                  </a:cubicBezTo>
                  <a:close/>
                  <a:moveTo>
                    <a:pt x="2813387" y="534738"/>
                  </a:moveTo>
                  <a:cubicBezTo>
                    <a:pt x="2695259" y="546370"/>
                    <a:pt x="2704032" y="724906"/>
                    <a:pt x="2822734" y="724970"/>
                  </a:cubicBezTo>
                  <a:cubicBezTo>
                    <a:pt x="2953451" y="723445"/>
                    <a:pt x="2943660" y="523425"/>
                    <a:pt x="2813387" y="534738"/>
                  </a:cubicBezTo>
                  <a:close/>
                  <a:moveTo>
                    <a:pt x="3045640" y="3211646"/>
                  </a:moveTo>
                  <a:cubicBezTo>
                    <a:pt x="2927447" y="3223278"/>
                    <a:pt x="2936285" y="3401878"/>
                    <a:pt x="3055049" y="3401878"/>
                  </a:cubicBezTo>
                  <a:cubicBezTo>
                    <a:pt x="3185767" y="3400289"/>
                    <a:pt x="3175848" y="3200333"/>
                    <a:pt x="3045640" y="3211646"/>
                  </a:cubicBezTo>
                  <a:close/>
                  <a:moveTo>
                    <a:pt x="3521080" y="4894812"/>
                  </a:moveTo>
                  <a:cubicBezTo>
                    <a:pt x="3390871" y="4883499"/>
                    <a:pt x="3381207" y="5083518"/>
                    <a:pt x="3511734" y="5085044"/>
                  </a:cubicBezTo>
                  <a:cubicBezTo>
                    <a:pt x="3630498" y="5085044"/>
                    <a:pt x="3639272" y="4906507"/>
                    <a:pt x="3521080" y="4894812"/>
                  </a:cubicBezTo>
                  <a:close/>
                  <a:moveTo>
                    <a:pt x="3706220" y="5642900"/>
                  </a:moveTo>
                  <a:cubicBezTo>
                    <a:pt x="3581606" y="5643599"/>
                    <a:pt x="3581606" y="5832877"/>
                    <a:pt x="3706220" y="5833576"/>
                  </a:cubicBezTo>
                  <a:cubicBezTo>
                    <a:pt x="3830834" y="5832941"/>
                    <a:pt x="3830897" y="5643662"/>
                    <a:pt x="3706220" y="5642900"/>
                  </a:cubicBezTo>
                  <a:close/>
                  <a:moveTo>
                    <a:pt x="2673642" y="3056499"/>
                  </a:moveTo>
                  <a:cubicBezTo>
                    <a:pt x="2555513" y="3068131"/>
                    <a:pt x="2564351" y="3246731"/>
                    <a:pt x="2683051" y="3246731"/>
                  </a:cubicBezTo>
                  <a:cubicBezTo>
                    <a:pt x="2813769" y="3245206"/>
                    <a:pt x="2803914" y="3045186"/>
                    <a:pt x="2673642" y="3056499"/>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43" name="Google Shape;43;p6"/>
          <p:cNvSpPr txBox="1">
            <a:spLocks noGrp="1"/>
          </p:cNvSpPr>
          <p:nvPr>
            <p:ph type="title"/>
          </p:nvPr>
        </p:nvSpPr>
        <p:spPr>
          <a:xfrm>
            <a:off x="855300" y="836000"/>
            <a:ext cx="7433400" cy="3963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4" name="Google Shape;44;p6"/>
          <p:cNvSpPr txBox="1">
            <a:spLocks noGrp="1"/>
          </p:cNvSpPr>
          <p:nvPr>
            <p:ph type="body" idx="1"/>
          </p:nvPr>
        </p:nvSpPr>
        <p:spPr>
          <a:xfrm>
            <a:off x="855300" y="1430150"/>
            <a:ext cx="3473100" cy="3319800"/>
          </a:xfrm>
          <a:prstGeom prst="rect">
            <a:avLst/>
          </a:prstGeom>
        </p:spPr>
        <p:txBody>
          <a:bodyPr spcFirstLastPara="1" wrap="square" lIns="0" tIns="0" rIns="0" bIns="0" anchor="t" anchorCtr="0">
            <a:noAutofit/>
          </a:bodyPr>
          <a:lstStyle>
            <a:lvl1pPr marL="457200" lvl="0" indent="-355600" rtl="0">
              <a:spcBef>
                <a:spcPts val="0"/>
              </a:spcBef>
              <a:spcAft>
                <a:spcPts val="0"/>
              </a:spcAft>
              <a:buSzPts val="2000"/>
              <a:buChar char="●"/>
              <a:defRPr sz="2000"/>
            </a:lvl1pPr>
            <a:lvl2pPr marL="914400" lvl="1" indent="-355600" rtl="0">
              <a:spcBef>
                <a:spcPts val="600"/>
              </a:spcBef>
              <a:spcAft>
                <a:spcPts val="0"/>
              </a:spcAft>
              <a:buSzPts val="2000"/>
              <a:buChar char="○"/>
              <a:defRPr sz="2000"/>
            </a:lvl2pPr>
            <a:lvl3pPr marL="1371600" lvl="2" indent="-355600" rtl="0">
              <a:spcBef>
                <a:spcPts val="600"/>
              </a:spcBef>
              <a:spcAft>
                <a:spcPts val="0"/>
              </a:spcAft>
              <a:buSzPts val="2000"/>
              <a:buChar char="■"/>
              <a:defRPr sz="2000"/>
            </a:lvl3pPr>
            <a:lvl4pPr marL="1828800" lvl="3" indent="-355600" rtl="0">
              <a:spcBef>
                <a:spcPts val="600"/>
              </a:spcBef>
              <a:spcAft>
                <a:spcPts val="0"/>
              </a:spcAft>
              <a:buSzPts val="2000"/>
              <a:buChar char="●"/>
              <a:defRPr sz="2000"/>
            </a:lvl4pPr>
            <a:lvl5pPr marL="2286000" lvl="4" indent="-355600" rtl="0">
              <a:spcBef>
                <a:spcPts val="600"/>
              </a:spcBef>
              <a:spcAft>
                <a:spcPts val="0"/>
              </a:spcAft>
              <a:buSzPts val="2000"/>
              <a:buChar char="○"/>
              <a:defRPr sz="2000"/>
            </a:lvl5pPr>
            <a:lvl6pPr marL="2743200" lvl="5" indent="-355600" rtl="0">
              <a:spcBef>
                <a:spcPts val="600"/>
              </a:spcBef>
              <a:spcAft>
                <a:spcPts val="0"/>
              </a:spcAft>
              <a:buSzPts val="2000"/>
              <a:buChar char="■"/>
              <a:defRPr sz="2000"/>
            </a:lvl6pPr>
            <a:lvl7pPr marL="3200400" lvl="6" indent="-355600" rtl="0">
              <a:spcBef>
                <a:spcPts val="600"/>
              </a:spcBef>
              <a:spcAft>
                <a:spcPts val="0"/>
              </a:spcAft>
              <a:buSzPts val="2000"/>
              <a:buChar char="●"/>
              <a:defRPr sz="2000"/>
            </a:lvl7pPr>
            <a:lvl8pPr marL="3657600" lvl="7" indent="-355600" rtl="0">
              <a:spcBef>
                <a:spcPts val="600"/>
              </a:spcBef>
              <a:spcAft>
                <a:spcPts val="0"/>
              </a:spcAft>
              <a:buSzPts val="2000"/>
              <a:buChar char="○"/>
              <a:defRPr sz="2000"/>
            </a:lvl8pPr>
            <a:lvl9pPr marL="4114800" lvl="8" indent="-355600" rtl="0">
              <a:spcBef>
                <a:spcPts val="600"/>
              </a:spcBef>
              <a:spcAft>
                <a:spcPts val="600"/>
              </a:spcAft>
              <a:buSzPts val="2000"/>
              <a:buChar char="■"/>
              <a:defRPr sz="2000"/>
            </a:lvl9pPr>
          </a:lstStyle>
          <a:p>
            <a:endParaRPr/>
          </a:p>
        </p:txBody>
      </p:sp>
      <p:sp>
        <p:nvSpPr>
          <p:cNvPr id="45" name="Google Shape;45;p6"/>
          <p:cNvSpPr txBox="1">
            <a:spLocks noGrp="1"/>
          </p:cNvSpPr>
          <p:nvPr>
            <p:ph type="body" idx="2"/>
          </p:nvPr>
        </p:nvSpPr>
        <p:spPr>
          <a:xfrm>
            <a:off x="4815605" y="1430150"/>
            <a:ext cx="3473100" cy="3319800"/>
          </a:xfrm>
          <a:prstGeom prst="rect">
            <a:avLst/>
          </a:prstGeom>
        </p:spPr>
        <p:txBody>
          <a:bodyPr spcFirstLastPara="1" wrap="square" lIns="0" tIns="0" rIns="0" bIns="0" anchor="t" anchorCtr="0">
            <a:noAutofit/>
          </a:bodyPr>
          <a:lstStyle>
            <a:lvl1pPr marL="457200" lvl="0" indent="-355600" rtl="0">
              <a:spcBef>
                <a:spcPts val="0"/>
              </a:spcBef>
              <a:spcAft>
                <a:spcPts val="0"/>
              </a:spcAft>
              <a:buSzPts val="2000"/>
              <a:buChar char="●"/>
              <a:defRPr sz="2000"/>
            </a:lvl1pPr>
            <a:lvl2pPr marL="914400" lvl="1" indent="-355600" rtl="0">
              <a:spcBef>
                <a:spcPts val="600"/>
              </a:spcBef>
              <a:spcAft>
                <a:spcPts val="0"/>
              </a:spcAft>
              <a:buSzPts val="2000"/>
              <a:buChar char="○"/>
              <a:defRPr sz="2000"/>
            </a:lvl2pPr>
            <a:lvl3pPr marL="1371600" lvl="2" indent="-355600" rtl="0">
              <a:spcBef>
                <a:spcPts val="600"/>
              </a:spcBef>
              <a:spcAft>
                <a:spcPts val="0"/>
              </a:spcAft>
              <a:buSzPts val="2000"/>
              <a:buChar char="■"/>
              <a:defRPr sz="2000"/>
            </a:lvl3pPr>
            <a:lvl4pPr marL="1828800" lvl="3" indent="-355600" rtl="0">
              <a:spcBef>
                <a:spcPts val="600"/>
              </a:spcBef>
              <a:spcAft>
                <a:spcPts val="0"/>
              </a:spcAft>
              <a:buSzPts val="2000"/>
              <a:buChar char="●"/>
              <a:defRPr sz="2000"/>
            </a:lvl4pPr>
            <a:lvl5pPr marL="2286000" lvl="4" indent="-355600" rtl="0">
              <a:spcBef>
                <a:spcPts val="600"/>
              </a:spcBef>
              <a:spcAft>
                <a:spcPts val="0"/>
              </a:spcAft>
              <a:buSzPts val="2000"/>
              <a:buChar char="○"/>
              <a:defRPr sz="2000"/>
            </a:lvl5pPr>
            <a:lvl6pPr marL="2743200" lvl="5" indent="-355600" rtl="0">
              <a:spcBef>
                <a:spcPts val="600"/>
              </a:spcBef>
              <a:spcAft>
                <a:spcPts val="0"/>
              </a:spcAft>
              <a:buSzPts val="2000"/>
              <a:buChar char="■"/>
              <a:defRPr sz="2000"/>
            </a:lvl6pPr>
            <a:lvl7pPr marL="3200400" lvl="6" indent="-355600" rtl="0">
              <a:spcBef>
                <a:spcPts val="600"/>
              </a:spcBef>
              <a:spcAft>
                <a:spcPts val="0"/>
              </a:spcAft>
              <a:buSzPts val="2000"/>
              <a:buChar char="●"/>
              <a:defRPr sz="2000"/>
            </a:lvl7pPr>
            <a:lvl8pPr marL="3657600" lvl="7" indent="-355600" rtl="0">
              <a:spcBef>
                <a:spcPts val="600"/>
              </a:spcBef>
              <a:spcAft>
                <a:spcPts val="0"/>
              </a:spcAft>
              <a:buSzPts val="2000"/>
              <a:buChar char="○"/>
              <a:defRPr sz="2000"/>
            </a:lvl8pPr>
            <a:lvl9pPr marL="4114800" lvl="8" indent="-355600" rtl="0">
              <a:spcBef>
                <a:spcPts val="600"/>
              </a:spcBef>
              <a:spcAft>
                <a:spcPts val="600"/>
              </a:spcAft>
              <a:buSzPts val="2000"/>
              <a:buChar char="■"/>
              <a:defRPr sz="2000"/>
            </a:lvl9pPr>
          </a:lstStyle>
          <a:p>
            <a:endParaRPr/>
          </a:p>
        </p:txBody>
      </p:sp>
      <p:sp>
        <p:nvSpPr>
          <p:cNvPr id="46" name="Google Shape;46;p6"/>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300" b="1" i="0" u="none" strike="noStrike" kern="0" cap="none" spc="0" normalizeH="0" baseline="0" noProof="0">
              <a:ln>
                <a:noFill/>
              </a:ln>
              <a:solidFill>
                <a:srgbClr val="7C8894"/>
              </a:solidFill>
              <a:effectLst/>
              <a:uLnTx/>
              <a:uFillTx/>
              <a:latin typeface="Montserrat"/>
              <a:sym typeface="Montserrat"/>
            </a:endParaRPr>
          </a:p>
        </p:txBody>
      </p:sp>
    </p:spTree>
    <p:extLst>
      <p:ext uri="{BB962C8B-B14F-4D97-AF65-F5344CB8AC3E}">
        <p14:creationId xmlns:p14="http://schemas.microsoft.com/office/powerpoint/2010/main" val="4335121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1"/>
        <p:cNvGrpSpPr/>
        <p:nvPr/>
      </p:nvGrpSpPr>
      <p:grpSpPr>
        <a:xfrm>
          <a:off x="0" y="0"/>
          <a:ext cx="0" cy="0"/>
          <a:chOff x="0" y="0"/>
          <a:chExt cx="0" cy="0"/>
        </a:xfrm>
      </p:grpSpPr>
      <p:grpSp>
        <p:nvGrpSpPr>
          <p:cNvPr id="72" name="Google Shape;72;p10"/>
          <p:cNvGrpSpPr/>
          <p:nvPr/>
        </p:nvGrpSpPr>
        <p:grpSpPr>
          <a:xfrm>
            <a:off x="3078602" y="0"/>
            <a:ext cx="6065389" cy="5143642"/>
            <a:chOff x="2052402" y="0"/>
            <a:chExt cx="6065389" cy="5143642"/>
          </a:xfrm>
        </p:grpSpPr>
        <p:sp>
          <p:nvSpPr>
            <p:cNvPr id="73" name="Google Shape;73;p10"/>
            <p:cNvSpPr/>
            <p:nvPr/>
          </p:nvSpPr>
          <p:spPr>
            <a:xfrm>
              <a:off x="2052402" y="0"/>
              <a:ext cx="6065388" cy="5143500"/>
            </a:xfrm>
            <a:custGeom>
              <a:avLst/>
              <a:gdLst/>
              <a:ahLst/>
              <a:cxnLst/>
              <a:rect l="l" t="t" r="r" b="b"/>
              <a:pathLst>
                <a:path w="8087184" h="6858000" extrusionOk="0">
                  <a:moveTo>
                    <a:pt x="7505580" y="6858000"/>
                  </a:moveTo>
                  <a:lnTo>
                    <a:pt x="7696738" y="6858000"/>
                  </a:lnTo>
                  <a:cubicBezTo>
                    <a:pt x="7718274" y="6613807"/>
                    <a:pt x="7866550" y="6398978"/>
                    <a:pt x="8087184" y="6292327"/>
                  </a:cubicBezTo>
                  <a:lnTo>
                    <a:pt x="8087184" y="6085824"/>
                  </a:lnTo>
                  <a:cubicBezTo>
                    <a:pt x="7757916" y="6205690"/>
                    <a:pt x="7529976" y="6508299"/>
                    <a:pt x="7505580" y="6858000"/>
                  </a:cubicBezTo>
                  <a:close/>
                  <a:moveTo>
                    <a:pt x="7109988" y="6858000"/>
                  </a:moveTo>
                  <a:lnTo>
                    <a:pt x="7300574" y="6858000"/>
                  </a:lnTo>
                  <a:cubicBezTo>
                    <a:pt x="7326176" y="6394974"/>
                    <a:pt x="7641722" y="5998774"/>
                    <a:pt x="8087184" y="5870486"/>
                  </a:cubicBezTo>
                  <a:lnTo>
                    <a:pt x="8087184" y="5673454"/>
                  </a:lnTo>
                  <a:cubicBezTo>
                    <a:pt x="7534740" y="5807487"/>
                    <a:pt x="7136797" y="6289898"/>
                    <a:pt x="7109988" y="6858000"/>
                  </a:cubicBezTo>
                  <a:close/>
                  <a:moveTo>
                    <a:pt x="6319630" y="6858000"/>
                  </a:moveTo>
                  <a:lnTo>
                    <a:pt x="6510215" y="6858000"/>
                  </a:lnTo>
                  <a:cubicBezTo>
                    <a:pt x="6538485" y="5958928"/>
                    <a:pt x="7199691" y="5205998"/>
                    <a:pt x="8087184" y="5062145"/>
                  </a:cubicBezTo>
                  <a:lnTo>
                    <a:pt x="8087184" y="4869180"/>
                  </a:lnTo>
                  <a:cubicBezTo>
                    <a:pt x="7093725" y="5015188"/>
                    <a:pt x="6348402" y="5853783"/>
                    <a:pt x="6319630" y="6858000"/>
                  </a:cubicBezTo>
                  <a:close/>
                  <a:moveTo>
                    <a:pt x="6714777" y="6858000"/>
                  </a:moveTo>
                  <a:lnTo>
                    <a:pt x="6905363" y="6858000"/>
                  </a:lnTo>
                  <a:cubicBezTo>
                    <a:pt x="6932680" y="6177012"/>
                    <a:pt x="7419944" y="5602103"/>
                    <a:pt x="8086993" y="5463773"/>
                  </a:cubicBezTo>
                  <a:lnTo>
                    <a:pt x="8086993" y="5269538"/>
                  </a:lnTo>
                  <a:cubicBezTo>
                    <a:pt x="7313661" y="5411166"/>
                    <a:pt x="6742920" y="6071943"/>
                    <a:pt x="6714968" y="6858000"/>
                  </a:cubicBezTo>
                  <a:close/>
                  <a:moveTo>
                    <a:pt x="7902253" y="6858000"/>
                  </a:moveTo>
                  <a:lnTo>
                    <a:pt x="8087184" y="6858000"/>
                  </a:lnTo>
                  <a:lnTo>
                    <a:pt x="8087184" y="6532261"/>
                  </a:lnTo>
                  <a:cubicBezTo>
                    <a:pt x="7984903" y="6612091"/>
                    <a:pt x="7918389" y="6729230"/>
                    <a:pt x="7902253" y="6858000"/>
                  </a:cubicBezTo>
                  <a:close/>
                  <a:moveTo>
                    <a:pt x="1916910" y="2551824"/>
                  </a:moveTo>
                  <a:cubicBezTo>
                    <a:pt x="2641015" y="1478290"/>
                    <a:pt x="3620238" y="601442"/>
                    <a:pt x="4766674" y="0"/>
                  </a:cubicBezTo>
                  <a:lnTo>
                    <a:pt x="4372797" y="0"/>
                  </a:lnTo>
                  <a:cubicBezTo>
                    <a:pt x="4217787" y="90127"/>
                    <a:pt x="4065999" y="185317"/>
                    <a:pt x="3917425" y="285570"/>
                  </a:cubicBezTo>
                  <a:cubicBezTo>
                    <a:pt x="2632356" y="1153193"/>
                    <a:pt x="1626642" y="2375366"/>
                    <a:pt x="1022365" y="3803743"/>
                  </a:cubicBezTo>
                  <a:cubicBezTo>
                    <a:pt x="613622" y="4771490"/>
                    <a:pt x="402707" y="5798792"/>
                    <a:pt x="395021" y="6858000"/>
                  </a:cubicBezTo>
                  <a:lnTo>
                    <a:pt x="585606" y="6858000"/>
                  </a:lnTo>
                  <a:cubicBezTo>
                    <a:pt x="593293" y="5824406"/>
                    <a:pt x="799126" y="4822147"/>
                    <a:pt x="1197894" y="3877980"/>
                  </a:cubicBezTo>
                  <a:cubicBezTo>
                    <a:pt x="1394236" y="3413753"/>
                    <a:pt x="1635028" y="2969629"/>
                    <a:pt x="1916910" y="2551824"/>
                  </a:cubicBezTo>
                  <a:close/>
                  <a:moveTo>
                    <a:pt x="1589421" y="2330830"/>
                  </a:moveTo>
                  <a:cubicBezTo>
                    <a:pt x="2178972" y="1457633"/>
                    <a:pt x="2930502" y="705726"/>
                    <a:pt x="3803264" y="115868"/>
                  </a:cubicBezTo>
                  <a:cubicBezTo>
                    <a:pt x="3861583" y="76504"/>
                    <a:pt x="3920429" y="37881"/>
                    <a:pt x="3979810" y="0"/>
                  </a:cubicBezTo>
                  <a:lnTo>
                    <a:pt x="3635104" y="0"/>
                  </a:lnTo>
                  <a:cubicBezTo>
                    <a:pt x="2315489" y="907938"/>
                    <a:pt x="1282730" y="2174291"/>
                    <a:pt x="658473" y="3649867"/>
                  </a:cubicBezTo>
                  <a:cubicBezTo>
                    <a:pt x="229084" y="4666364"/>
                    <a:pt x="7814" y="5745720"/>
                    <a:pt x="0" y="6858000"/>
                  </a:cubicBezTo>
                  <a:lnTo>
                    <a:pt x="190586" y="6858000"/>
                  </a:lnTo>
                  <a:cubicBezTo>
                    <a:pt x="198336" y="5771144"/>
                    <a:pt x="414587" y="4716957"/>
                    <a:pt x="833939" y="3724104"/>
                  </a:cubicBezTo>
                  <a:cubicBezTo>
                    <a:pt x="1040191" y="3236353"/>
                    <a:pt x="1293200" y="2769749"/>
                    <a:pt x="1589421" y="2330830"/>
                  </a:cubicBezTo>
                  <a:close/>
                  <a:moveTo>
                    <a:pt x="2572017" y="2993622"/>
                  </a:moveTo>
                  <a:cubicBezTo>
                    <a:pt x="3332930" y="1865656"/>
                    <a:pt x="4404701" y="982881"/>
                    <a:pt x="5657281" y="452412"/>
                  </a:cubicBezTo>
                  <a:cubicBezTo>
                    <a:pt x="6154760" y="241841"/>
                    <a:pt x="6675072" y="90013"/>
                    <a:pt x="7207695" y="0"/>
                  </a:cubicBezTo>
                  <a:lnTo>
                    <a:pt x="6359208" y="0"/>
                  </a:lnTo>
                  <a:cubicBezTo>
                    <a:pt x="4284670" y="610249"/>
                    <a:pt x="2593089" y="2119237"/>
                    <a:pt x="1750212" y="4111495"/>
                  </a:cubicBezTo>
                  <a:cubicBezTo>
                    <a:pt x="1382635" y="4981807"/>
                    <a:pt x="1192558" y="5905571"/>
                    <a:pt x="1184807" y="6858000"/>
                  </a:cubicBezTo>
                  <a:lnTo>
                    <a:pt x="1375393" y="6858000"/>
                  </a:lnTo>
                  <a:cubicBezTo>
                    <a:pt x="1383080" y="5931185"/>
                    <a:pt x="1568075" y="5032463"/>
                    <a:pt x="1925741" y="4185732"/>
                  </a:cubicBezTo>
                  <a:cubicBezTo>
                    <a:pt x="2102147" y="3768398"/>
                    <a:pt x="2318583" y="3369160"/>
                    <a:pt x="2572017" y="2993622"/>
                  </a:cubicBezTo>
                  <a:close/>
                  <a:moveTo>
                    <a:pt x="2244464" y="2772819"/>
                  </a:moveTo>
                  <a:cubicBezTo>
                    <a:pt x="3048163" y="1581236"/>
                    <a:pt x="4180312" y="648682"/>
                    <a:pt x="5503478" y="88347"/>
                  </a:cubicBezTo>
                  <a:cubicBezTo>
                    <a:pt x="5576110" y="57669"/>
                    <a:pt x="5649085" y="28220"/>
                    <a:pt x="5722398" y="0"/>
                  </a:cubicBezTo>
                  <a:lnTo>
                    <a:pt x="5231195" y="0"/>
                  </a:lnTo>
                  <a:cubicBezTo>
                    <a:pt x="3500048" y="791829"/>
                    <a:pt x="2128257" y="2203840"/>
                    <a:pt x="1386320" y="3957619"/>
                  </a:cubicBezTo>
                  <a:cubicBezTo>
                    <a:pt x="998097" y="4876680"/>
                    <a:pt x="797664" y="5852181"/>
                    <a:pt x="789914" y="6858000"/>
                  </a:cubicBezTo>
                  <a:lnTo>
                    <a:pt x="980500" y="6858000"/>
                  </a:lnTo>
                  <a:cubicBezTo>
                    <a:pt x="988250" y="5877796"/>
                    <a:pt x="1183791" y="4927273"/>
                    <a:pt x="1561849" y="4031856"/>
                  </a:cubicBezTo>
                  <a:cubicBezTo>
                    <a:pt x="1748217" y="3591107"/>
                    <a:pt x="1976824" y="3169458"/>
                    <a:pt x="2244464" y="2772819"/>
                  </a:cubicBezTo>
                  <a:close/>
                  <a:moveTo>
                    <a:pt x="6645086" y="5174199"/>
                  </a:moveTo>
                  <a:cubicBezTo>
                    <a:pt x="6196994" y="5621603"/>
                    <a:pt x="5938846" y="6224801"/>
                    <a:pt x="5924482" y="6858000"/>
                  </a:cubicBezTo>
                  <a:lnTo>
                    <a:pt x="6115068" y="6858000"/>
                  </a:lnTo>
                  <a:cubicBezTo>
                    <a:pt x="6144113" y="5740903"/>
                    <a:pt x="6980009" y="4810427"/>
                    <a:pt x="8087184" y="4662805"/>
                  </a:cubicBezTo>
                  <a:lnTo>
                    <a:pt x="8087184" y="4470476"/>
                  </a:lnTo>
                  <a:cubicBezTo>
                    <a:pt x="7541283" y="4536958"/>
                    <a:pt x="7033500" y="4784755"/>
                    <a:pt x="6645086" y="5174199"/>
                  </a:cubicBezTo>
                  <a:close/>
                  <a:moveTo>
                    <a:pt x="5248665" y="3776858"/>
                  </a:moveTo>
                  <a:cubicBezTo>
                    <a:pt x="4429655" y="4594492"/>
                    <a:pt x="3963299" y="5700524"/>
                    <a:pt x="3949506" y="6858000"/>
                  </a:cubicBezTo>
                  <a:lnTo>
                    <a:pt x="4140092" y="6858000"/>
                  </a:lnTo>
                  <a:cubicBezTo>
                    <a:pt x="4168387" y="4649426"/>
                    <a:pt x="5884840" y="2831630"/>
                    <a:pt x="8087184" y="2677862"/>
                  </a:cubicBezTo>
                  <a:lnTo>
                    <a:pt x="8087184" y="2486740"/>
                  </a:lnTo>
                  <a:cubicBezTo>
                    <a:pt x="7015966" y="2558053"/>
                    <a:pt x="6007247" y="3016624"/>
                    <a:pt x="5248983" y="3776985"/>
                  </a:cubicBezTo>
                  <a:close/>
                  <a:moveTo>
                    <a:pt x="4410660" y="2938516"/>
                  </a:moveTo>
                  <a:cubicBezTo>
                    <a:pt x="3369116" y="3978263"/>
                    <a:pt x="2777913" y="5386016"/>
                    <a:pt x="2764635" y="6858000"/>
                  </a:cubicBezTo>
                  <a:lnTo>
                    <a:pt x="2955221" y="6858000"/>
                  </a:lnTo>
                  <a:cubicBezTo>
                    <a:pt x="2982996" y="3994566"/>
                    <a:pt x="5229175" y="1645170"/>
                    <a:pt x="8087184" y="1490201"/>
                  </a:cubicBezTo>
                  <a:lnTo>
                    <a:pt x="8087184" y="1299524"/>
                  </a:lnTo>
                  <a:cubicBezTo>
                    <a:pt x="6701118" y="1371556"/>
                    <a:pt x="5391045" y="1955579"/>
                    <a:pt x="4410660" y="2938516"/>
                  </a:cubicBezTo>
                  <a:close/>
                  <a:moveTo>
                    <a:pt x="4131135" y="2658858"/>
                  </a:moveTo>
                  <a:cubicBezTo>
                    <a:pt x="3581562" y="3207390"/>
                    <a:pt x="3143742" y="3857527"/>
                    <a:pt x="2842013" y="4573123"/>
                  </a:cubicBezTo>
                  <a:cubicBezTo>
                    <a:pt x="2536123" y="5297313"/>
                    <a:pt x="2377365" y="6065676"/>
                    <a:pt x="2369615" y="6858000"/>
                  </a:cubicBezTo>
                  <a:lnTo>
                    <a:pt x="2560201" y="6858000"/>
                  </a:lnTo>
                  <a:cubicBezTo>
                    <a:pt x="2567887" y="6091353"/>
                    <a:pt x="2721563" y="5347905"/>
                    <a:pt x="3017606" y="4647360"/>
                  </a:cubicBezTo>
                  <a:cubicBezTo>
                    <a:pt x="3885813" y="2587735"/>
                    <a:pt x="5855795" y="1207104"/>
                    <a:pt x="8087184" y="1094420"/>
                  </a:cubicBezTo>
                  <a:lnTo>
                    <a:pt x="8087184" y="903743"/>
                  </a:lnTo>
                  <a:cubicBezTo>
                    <a:pt x="6596296" y="976143"/>
                    <a:pt x="5185918" y="1602077"/>
                    <a:pt x="4131643" y="2659239"/>
                  </a:cubicBezTo>
                  <a:close/>
                  <a:moveTo>
                    <a:pt x="3851609" y="2379199"/>
                  </a:moveTo>
                  <a:cubicBezTo>
                    <a:pt x="3266022" y="2963794"/>
                    <a:pt x="2799525" y="3656649"/>
                    <a:pt x="2478058" y="4419247"/>
                  </a:cubicBezTo>
                  <a:cubicBezTo>
                    <a:pt x="2151585" y="5192123"/>
                    <a:pt x="1982535" y="6012350"/>
                    <a:pt x="1974721" y="6858000"/>
                  </a:cubicBezTo>
                  <a:lnTo>
                    <a:pt x="2165307" y="6858000"/>
                  </a:lnTo>
                  <a:cubicBezTo>
                    <a:pt x="2172994" y="6038091"/>
                    <a:pt x="2337152" y="5242779"/>
                    <a:pt x="2653651" y="4493611"/>
                  </a:cubicBezTo>
                  <a:cubicBezTo>
                    <a:pt x="3583550" y="2287642"/>
                    <a:pt x="5696853" y="811831"/>
                    <a:pt x="8087184" y="699147"/>
                  </a:cubicBezTo>
                  <a:lnTo>
                    <a:pt x="8087184" y="508471"/>
                  </a:lnTo>
                  <a:cubicBezTo>
                    <a:pt x="6491347" y="580803"/>
                    <a:pt x="4980435" y="1248328"/>
                    <a:pt x="3851990" y="2379580"/>
                  </a:cubicBezTo>
                  <a:close/>
                  <a:moveTo>
                    <a:pt x="6365561" y="4894350"/>
                  </a:moveTo>
                  <a:cubicBezTo>
                    <a:pt x="5843312" y="5415945"/>
                    <a:pt x="5543596" y="6119847"/>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689995" y="3217985"/>
                  </a:moveTo>
                  <a:cubicBezTo>
                    <a:pt x="3722659" y="4183711"/>
                    <a:pt x="3173060" y="5490862"/>
                    <a:pt x="3159529" y="6858000"/>
                  </a:cubicBezTo>
                  <a:lnTo>
                    <a:pt x="3350115" y="6858000"/>
                  </a:lnTo>
                  <a:cubicBezTo>
                    <a:pt x="3378080" y="4212840"/>
                    <a:pt x="5447656" y="2040614"/>
                    <a:pt x="8087184" y="1885982"/>
                  </a:cubicBezTo>
                  <a:lnTo>
                    <a:pt x="8087184" y="1694988"/>
                  </a:lnTo>
                  <a:cubicBezTo>
                    <a:pt x="6806004" y="1766892"/>
                    <a:pt x="5596357" y="2309182"/>
                    <a:pt x="4689995" y="3217985"/>
                  </a:cubicBezTo>
                  <a:close/>
                  <a:moveTo>
                    <a:pt x="5736946" y="640864"/>
                  </a:moveTo>
                  <a:cubicBezTo>
                    <a:pt x="4104688" y="1332467"/>
                    <a:pt x="2805440" y="2632335"/>
                    <a:pt x="2114167" y="4265371"/>
                  </a:cubicBezTo>
                  <a:cubicBezTo>
                    <a:pt x="1767110" y="5086996"/>
                    <a:pt x="1587515" y="5958960"/>
                    <a:pt x="1579828" y="6858000"/>
                  </a:cubicBezTo>
                  <a:lnTo>
                    <a:pt x="1770414" y="6858000"/>
                  </a:lnTo>
                  <a:cubicBezTo>
                    <a:pt x="1778101" y="5984575"/>
                    <a:pt x="1952613" y="5137589"/>
                    <a:pt x="2289696" y="4339608"/>
                  </a:cubicBezTo>
                  <a:cubicBezTo>
                    <a:pt x="3281262" y="1987231"/>
                    <a:pt x="5537892" y="416179"/>
                    <a:pt x="8087184" y="303430"/>
                  </a:cubicBezTo>
                  <a:lnTo>
                    <a:pt x="8087184" y="112753"/>
                  </a:lnTo>
                  <a:cubicBezTo>
                    <a:pt x="7278466" y="146573"/>
                    <a:pt x="6482453" y="325450"/>
                    <a:pt x="5736946" y="640864"/>
                  </a:cubicBezTo>
                  <a:close/>
                  <a:moveTo>
                    <a:pt x="4969330" y="3497453"/>
                  </a:moveTo>
                  <a:cubicBezTo>
                    <a:pt x="4076132" y="4389101"/>
                    <a:pt x="3568132" y="5595696"/>
                    <a:pt x="3554486" y="6858000"/>
                  </a:cubicBezTo>
                  <a:lnTo>
                    <a:pt x="3745072" y="6858000"/>
                  </a:lnTo>
                  <a:cubicBezTo>
                    <a:pt x="3773202" y="4431107"/>
                    <a:pt x="5666194" y="2436046"/>
                    <a:pt x="8087184" y="2281763"/>
                  </a:cubicBezTo>
                  <a:lnTo>
                    <a:pt x="8087184" y="2091086"/>
                  </a:lnTo>
                  <a:cubicBezTo>
                    <a:pt x="6910953" y="2162571"/>
                    <a:pt x="5801707" y="2662919"/>
                    <a:pt x="4969330" y="3497453"/>
                  </a:cubicBezTo>
                  <a:close/>
                  <a:moveTo>
                    <a:pt x="6086607" y="4615263"/>
                  </a:moveTo>
                  <a:cubicBezTo>
                    <a:pt x="5490118" y="5210739"/>
                    <a:pt x="5148633" y="6015070"/>
                    <a:pt x="5134441" y="6858000"/>
                  </a:cubicBezTo>
                  <a:lnTo>
                    <a:pt x="5325027" y="6858000"/>
                  </a:lnTo>
                  <a:cubicBezTo>
                    <a:pt x="5353570" y="5304190"/>
                    <a:pt x="6541217" y="4018292"/>
                    <a:pt x="8087184" y="3867302"/>
                  </a:cubicBezTo>
                  <a:lnTo>
                    <a:pt x="8087184" y="3675799"/>
                  </a:lnTo>
                  <a:cubicBezTo>
                    <a:pt x="7330940" y="3744977"/>
                    <a:pt x="6622978" y="4077447"/>
                    <a:pt x="6086607" y="4615263"/>
                  </a:cubicBezTo>
                  <a:close/>
                  <a:moveTo>
                    <a:pt x="5807081" y="4335604"/>
                  </a:moveTo>
                  <a:cubicBezTo>
                    <a:pt x="5136353" y="5005171"/>
                    <a:pt x="4753231" y="5910147"/>
                    <a:pt x="4739230" y="6858000"/>
                  </a:cubicBezTo>
                  <a:lnTo>
                    <a:pt x="4929815" y="6858000"/>
                  </a:lnTo>
                  <a:cubicBezTo>
                    <a:pt x="4958327" y="5085840"/>
                    <a:pt x="6322177" y="3622499"/>
                    <a:pt x="8087184" y="3470313"/>
                  </a:cubicBezTo>
                  <a:lnTo>
                    <a:pt x="8087184" y="3279192"/>
                  </a:lnTo>
                  <a:cubicBezTo>
                    <a:pt x="7225928" y="3349227"/>
                    <a:pt x="6417654" y="3723799"/>
                    <a:pt x="5807335" y="4335794"/>
                  </a:cubicBezTo>
                  <a:close/>
                  <a:moveTo>
                    <a:pt x="5527556" y="4055945"/>
                  </a:moveTo>
                  <a:cubicBezTo>
                    <a:pt x="4782753" y="4799672"/>
                    <a:pt x="4358160" y="5805294"/>
                    <a:pt x="4344463" y="6858000"/>
                  </a:cubicBezTo>
                  <a:lnTo>
                    <a:pt x="4535049" y="6858000"/>
                  </a:lnTo>
                  <a:cubicBezTo>
                    <a:pt x="4563415" y="4867661"/>
                    <a:pt x="6103486" y="3227074"/>
                    <a:pt x="8087184" y="3074024"/>
                  </a:cubicBezTo>
                  <a:lnTo>
                    <a:pt x="8087184" y="2882775"/>
                  </a:lnTo>
                  <a:cubicBezTo>
                    <a:pt x="7120852" y="2953516"/>
                    <a:pt x="6212355" y="3370126"/>
                    <a:pt x="5528000" y="4056326"/>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74" name="Google Shape;74;p10"/>
            <p:cNvSpPr/>
            <p:nvPr/>
          </p:nvSpPr>
          <p:spPr>
            <a:xfrm>
              <a:off x="2052402" y="0"/>
              <a:ext cx="6065388" cy="5143642"/>
            </a:xfrm>
            <a:custGeom>
              <a:avLst/>
              <a:gdLst/>
              <a:ahLst/>
              <a:cxnLst/>
              <a:rect l="l" t="t" r="r" b="b"/>
              <a:pathLst>
                <a:path w="8087184" h="6858190" extrusionOk="0">
                  <a:moveTo>
                    <a:pt x="6366259" y="1870219"/>
                  </a:moveTo>
                  <a:cubicBezTo>
                    <a:pt x="6414478" y="1849137"/>
                    <a:pt x="6436522" y="1792932"/>
                    <a:pt x="6415430" y="1744684"/>
                  </a:cubicBezTo>
                  <a:cubicBezTo>
                    <a:pt x="6395292" y="1698629"/>
                    <a:pt x="6342913" y="1676110"/>
                    <a:pt x="6295679" y="1693208"/>
                  </a:cubicBezTo>
                  <a:cubicBezTo>
                    <a:pt x="4468935" y="2426156"/>
                    <a:pt x="3157737" y="4060756"/>
                    <a:pt x="2838011" y="6003706"/>
                  </a:cubicBezTo>
                  <a:cubicBezTo>
                    <a:pt x="2829536" y="6055671"/>
                    <a:pt x="2864769" y="6104675"/>
                    <a:pt x="2916716" y="6113154"/>
                  </a:cubicBezTo>
                  <a:cubicBezTo>
                    <a:pt x="2916716" y="6113154"/>
                    <a:pt x="2916723" y="6113154"/>
                    <a:pt x="2916723" y="6113154"/>
                  </a:cubicBezTo>
                  <a:cubicBezTo>
                    <a:pt x="2921824" y="6114012"/>
                    <a:pt x="2926989" y="6114438"/>
                    <a:pt x="2932160" y="6114425"/>
                  </a:cubicBezTo>
                  <a:cubicBezTo>
                    <a:pt x="2978841" y="6114381"/>
                    <a:pt x="3018616" y="6080504"/>
                    <a:pt x="3026119" y="6034405"/>
                  </a:cubicBezTo>
                  <a:cubicBezTo>
                    <a:pt x="3335065" y="4157486"/>
                    <a:pt x="4601646" y="2578418"/>
                    <a:pt x="6366259" y="1870219"/>
                  </a:cubicBezTo>
                  <a:close/>
                  <a:moveTo>
                    <a:pt x="2680460" y="5322927"/>
                  </a:moveTo>
                  <a:cubicBezTo>
                    <a:pt x="2629555" y="5309637"/>
                    <a:pt x="2577512" y="5340139"/>
                    <a:pt x="2564203" y="5391062"/>
                  </a:cubicBezTo>
                  <a:cubicBezTo>
                    <a:pt x="2439623" y="5870239"/>
                    <a:pt x="2374272" y="6362877"/>
                    <a:pt x="2369615" y="6858000"/>
                  </a:cubicBezTo>
                  <a:lnTo>
                    <a:pt x="2560201" y="6858000"/>
                  </a:lnTo>
                  <a:cubicBezTo>
                    <a:pt x="2564794" y="6379148"/>
                    <a:pt x="2628055" y="5902679"/>
                    <a:pt x="2748563" y="5439240"/>
                  </a:cubicBezTo>
                  <a:cubicBezTo>
                    <a:pt x="2761847" y="5388310"/>
                    <a:pt x="2731365" y="5336243"/>
                    <a:pt x="2680460" y="5322927"/>
                  </a:cubicBezTo>
                  <a:close/>
                  <a:moveTo>
                    <a:pt x="2239000" y="4214715"/>
                  </a:moveTo>
                  <a:cubicBezTo>
                    <a:pt x="2190503" y="4194261"/>
                    <a:pt x="2134617" y="4217016"/>
                    <a:pt x="2114179" y="4265537"/>
                  </a:cubicBezTo>
                  <a:cubicBezTo>
                    <a:pt x="2114173" y="4265543"/>
                    <a:pt x="2114173" y="4265556"/>
                    <a:pt x="2114167" y="4265562"/>
                  </a:cubicBezTo>
                  <a:cubicBezTo>
                    <a:pt x="1767110" y="5087187"/>
                    <a:pt x="1587515" y="5959151"/>
                    <a:pt x="1579828" y="6858191"/>
                  </a:cubicBezTo>
                  <a:lnTo>
                    <a:pt x="1770414" y="6858191"/>
                  </a:lnTo>
                  <a:cubicBezTo>
                    <a:pt x="1778101" y="5984765"/>
                    <a:pt x="1952613" y="5137780"/>
                    <a:pt x="2289696" y="4339799"/>
                  </a:cubicBezTo>
                  <a:cubicBezTo>
                    <a:pt x="2310254" y="4291329"/>
                    <a:pt x="2287638" y="4235359"/>
                    <a:pt x="2239191" y="4214797"/>
                  </a:cubicBezTo>
                  <a:cubicBezTo>
                    <a:pt x="2239127" y="4214766"/>
                    <a:pt x="2239064" y="4214740"/>
                    <a:pt x="2239000" y="4214715"/>
                  </a:cubicBezTo>
                  <a:close/>
                  <a:moveTo>
                    <a:pt x="2087612" y="6428088"/>
                  </a:moveTo>
                  <a:cubicBezTo>
                    <a:pt x="2035093" y="6424847"/>
                    <a:pt x="1989898" y="6464825"/>
                    <a:pt x="1986665" y="6517389"/>
                  </a:cubicBezTo>
                  <a:cubicBezTo>
                    <a:pt x="1979740" y="6630078"/>
                    <a:pt x="1975738" y="6744357"/>
                    <a:pt x="1974658" y="6858000"/>
                  </a:cubicBezTo>
                  <a:lnTo>
                    <a:pt x="2165244" y="6858000"/>
                  </a:lnTo>
                  <a:cubicBezTo>
                    <a:pt x="2166260" y="6748234"/>
                    <a:pt x="2170135" y="6637896"/>
                    <a:pt x="2176806" y="6529083"/>
                  </a:cubicBezTo>
                  <a:cubicBezTo>
                    <a:pt x="2180027" y="6476584"/>
                    <a:pt x="2140105" y="6431330"/>
                    <a:pt x="2087612" y="6428088"/>
                  </a:cubicBezTo>
                  <a:close/>
                  <a:moveTo>
                    <a:pt x="3486447" y="3682663"/>
                  </a:moveTo>
                  <a:cubicBezTo>
                    <a:pt x="3518040" y="3682689"/>
                    <a:pt x="3547593" y="3667047"/>
                    <a:pt x="3565349" y="3640906"/>
                  </a:cubicBezTo>
                  <a:cubicBezTo>
                    <a:pt x="3898042" y="3151394"/>
                    <a:pt x="4303100" y="2715260"/>
                    <a:pt x="4766674" y="2347419"/>
                  </a:cubicBezTo>
                  <a:cubicBezTo>
                    <a:pt x="4807898" y="2314686"/>
                    <a:pt x="4814797" y="2254712"/>
                    <a:pt x="4782080" y="2213469"/>
                  </a:cubicBezTo>
                  <a:cubicBezTo>
                    <a:pt x="4749362" y="2172225"/>
                    <a:pt x="4689417" y="2165323"/>
                    <a:pt x="4648193" y="2198056"/>
                  </a:cubicBezTo>
                  <a:cubicBezTo>
                    <a:pt x="4169519" y="2577934"/>
                    <a:pt x="3751284" y="3028338"/>
                    <a:pt x="3407798" y="3533872"/>
                  </a:cubicBezTo>
                  <a:cubicBezTo>
                    <a:pt x="3378188" y="3577397"/>
                    <a:pt x="3389451" y="3636704"/>
                    <a:pt x="3432956" y="3666329"/>
                  </a:cubicBezTo>
                  <a:cubicBezTo>
                    <a:pt x="3448730" y="3677071"/>
                    <a:pt x="3467363" y="3682829"/>
                    <a:pt x="3486447" y="3682854"/>
                  </a:cubicBezTo>
                  <a:close/>
                  <a:moveTo>
                    <a:pt x="5285003" y="4471365"/>
                  </a:moveTo>
                  <a:cubicBezTo>
                    <a:pt x="5242903" y="4439770"/>
                    <a:pt x="5183174" y="4448313"/>
                    <a:pt x="5151593" y="4490433"/>
                  </a:cubicBezTo>
                  <a:cubicBezTo>
                    <a:pt x="4638429" y="5174034"/>
                    <a:pt x="4355873" y="6003210"/>
                    <a:pt x="4344781" y="6858064"/>
                  </a:cubicBezTo>
                  <a:lnTo>
                    <a:pt x="4535367" y="6858064"/>
                  </a:lnTo>
                  <a:cubicBezTo>
                    <a:pt x="4546427" y="6044479"/>
                    <a:pt x="4815610" y="5255459"/>
                    <a:pt x="5304062" y="4604903"/>
                  </a:cubicBezTo>
                  <a:cubicBezTo>
                    <a:pt x="5335661" y="4562795"/>
                    <a:pt x="5327161" y="4503030"/>
                    <a:pt x="5285074" y="4471416"/>
                  </a:cubicBezTo>
                  <a:cubicBezTo>
                    <a:pt x="5285048" y="4471403"/>
                    <a:pt x="5285029" y="4471384"/>
                    <a:pt x="5285003" y="4471365"/>
                  </a:cubicBezTo>
                  <a:close/>
                  <a:moveTo>
                    <a:pt x="6701690" y="2808030"/>
                  </a:moveTo>
                  <a:cubicBezTo>
                    <a:pt x="5767433" y="3193508"/>
                    <a:pt x="4991743" y="3885022"/>
                    <a:pt x="4501697" y="4769266"/>
                  </a:cubicBezTo>
                  <a:cubicBezTo>
                    <a:pt x="4475720" y="4815060"/>
                    <a:pt x="4491773" y="4873248"/>
                    <a:pt x="4537546" y="4899237"/>
                  </a:cubicBezTo>
                  <a:cubicBezTo>
                    <a:pt x="4583318" y="4925227"/>
                    <a:pt x="4641478" y="4909165"/>
                    <a:pt x="4667455" y="4863371"/>
                  </a:cubicBezTo>
                  <a:cubicBezTo>
                    <a:pt x="4667792" y="4862767"/>
                    <a:pt x="4668129" y="4862164"/>
                    <a:pt x="4668459" y="4861553"/>
                  </a:cubicBezTo>
                  <a:cubicBezTo>
                    <a:pt x="5137446" y="4015222"/>
                    <a:pt x="5879860" y="3353378"/>
                    <a:pt x="6774050" y="2984470"/>
                  </a:cubicBezTo>
                  <a:cubicBezTo>
                    <a:pt x="6822775" y="2964480"/>
                    <a:pt x="6846027" y="2908777"/>
                    <a:pt x="6826079" y="2860053"/>
                  </a:cubicBezTo>
                  <a:cubicBezTo>
                    <a:pt x="6806067" y="2811329"/>
                    <a:pt x="6750416" y="2788041"/>
                    <a:pt x="6701690" y="2808030"/>
                  </a:cubicBezTo>
                  <a:close/>
                  <a:moveTo>
                    <a:pt x="4156864" y="5925783"/>
                  </a:moveTo>
                  <a:cubicBezTo>
                    <a:pt x="4105367" y="5914933"/>
                    <a:pt x="4054824" y="5947901"/>
                    <a:pt x="4043980" y="5999428"/>
                  </a:cubicBezTo>
                  <a:cubicBezTo>
                    <a:pt x="4043973" y="5999435"/>
                    <a:pt x="4043973" y="5999441"/>
                    <a:pt x="4043973" y="5999447"/>
                  </a:cubicBezTo>
                  <a:cubicBezTo>
                    <a:pt x="3984905" y="6281916"/>
                    <a:pt x="3953267" y="6569443"/>
                    <a:pt x="3949506" y="6858000"/>
                  </a:cubicBezTo>
                  <a:lnTo>
                    <a:pt x="4140092" y="6858000"/>
                  </a:lnTo>
                  <a:cubicBezTo>
                    <a:pt x="4143866" y="6582600"/>
                    <a:pt x="4174143" y="6308242"/>
                    <a:pt x="4230493" y="6038663"/>
                  </a:cubicBezTo>
                  <a:cubicBezTo>
                    <a:pt x="4241299" y="5987155"/>
                    <a:pt x="4208341" y="5936626"/>
                    <a:pt x="4156864" y="5925783"/>
                  </a:cubicBezTo>
                  <a:close/>
                  <a:moveTo>
                    <a:pt x="5530160" y="2764810"/>
                  </a:moveTo>
                  <a:cubicBezTo>
                    <a:pt x="5974498" y="2457948"/>
                    <a:pt x="6465491" y="2225005"/>
                    <a:pt x="6984202" y="2075006"/>
                  </a:cubicBezTo>
                  <a:cubicBezTo>
                    <a:pt x="7034770" y="2060368"/>
                    <a:pt x="7063867" y="2007494"/>
                    <a:pt x="7049255" y="1956914"/>
                  </a:cubicBezTo>
                  <a:cubicBezTo>
                    <a:pt x="7034643" y="1906333"/>
                    <a:pt x="6981788" y="1877192"/>
                    <a:pt x="6931219" y="1891829"/>
                  </a:cubicBezTo>
                  <a:cubicBezTo>
                    <a:pt x="4715915" y="2532477"/>
                    <a:pt x="3182876" y="4551024"/>
                    <a:pt x="3159529" y="6858000"/>
                  </a:cubicBezTo>
                  <a:lnTo>
                    <a:pt x="3350115" y="6858000"/>
                  </a:lnTo>
                  <a:cubicBezTo>
                    <a:pt x="3368665" y="5220209"/>
                    <a:pt x="4181729" y="3693627"/>
                    <a:pt x="5530160" y="2764810"/>
                  </a:cubicBezTo>
                  <a:close/>
                  <a:moveTo>
                    <a:pt x="3857517" y="1312554"/>
                  </a:moveTo>
                  <a:cubicBezTo>
                    <a:pt x="2821278" y="2150298"/>
                    <a:pt x="2037615" y="3259196"/>
                    <a:pt x="1593677" y="4515920"/>
                  </a:cubicBezTo>
                  <a:cubicBezTo>
                    <a:pt x="1576137" y="4565572"/>
                    <a:pt x="1602146" y="4620055"/>
                    <a:pt x="1651774" y="4637604"/>
                  </a:cubicBezTo>
                  <a:cubicBezTo>
                    <a:pt x="1701402" y="4655152"/>
                    <a:pt x="1755859" y="4629131"/>
                    <a:pt x="1773399" y="4579479"/>
                  </a:cubicBezTo>
                  <a:cubicBezTo>
                    <a:pt x="2205610" y="3355958"/>
                    <a:pt x="2968581" y="2276360"/>
                    <a:pt x="3977459" y="1460773"/>
                  </a:cubicBezTo>
                  <a:cubicBezTo>
                    <a:pt x="4018371" y="1427634"/>
                    <a:pt x="4024686" y="1367596"/>
                    <a:pt x="3991562" y="1326664"/>
                  </a:cubicBezTo>
                  <a:cubicBezTo>
                    <a:pt x="3958439" y="1285732"/>
                    <a:pt x="3898430" y="1279414"/>
                    <a:pt x="3857517" y="1312554"/>
                  </a:cubicBezTo>
                  <a:close/>
                  <a:moveTo>
                    <a:pt x="2248403" y="2598095"/>
                  </a:moveTo>
                  <a:cubicBezTo>
                    <a:pt x="2204981" y="2568350"/>
                    <a:pt x="2145683" y="2579447"/>
                    <a:pt x="2115945" y="2622883"/>
                  </a:cubicBezTo>
                  <a:cubicBezTo>
                    <a:pt x="1635860" y="3322742"/>
                    <a:pt x="1277191" y="4098599"/>
                    <a:pt x="1055019" y="4917803"/>
                  </a:cubicBezTo>
                  <a:cubicBezTo>
                    <a:pt x="1039321" y="4968059"/>
                    <a:pt x="1067311" y="5021531"/>
                    <a:pt x="1117543" y="5037242"/>
                  </a:cubicBezTo>
                  <a:cubicBezTo>
                    <a:pt x="1167775" y="5052948"/>
                    <a:pt x="1221222" y="5024944"/>
                    <a:pt x="1236926" y="4974688"/>
                  </a:cubicBezTo>
                  <a:cubicBezTo>
                    <a:pt x="1237638" y="4972400"/>
                    <a:pt x="1238267" y="4970093"/>
                    <a:pt x="1238807" y="4967760"/>
                  </a:cubicBezTo>
                  <a:cubicBezTo>
                    <a:pt x="1455452" y="4169149"/>
                    <a:pt x="1805119" y="3412786"/>
                    <a:pt x="2273115" y="2730488"/>
                  </a:cubicBezTo>
                  <a:cubicBezTo>
                    <a:pt x="2302770" y="2687090"/>
                    <a:pt x="2291716" y="2627860"/>
                    <a:pt x="2248403" y="2598095"/>
                  </a:cubicBezTo>
                  <a:close/>
                  <a:moveTo>
                    <a:pt x="3182082" y="972450"/>
                  </a:moveTo>
                  <a:cubicBezTo>
                    <a:pt x="3216304" y="1012264"/>
                    <a:pt x="3276263" y="1016897"/>
                    <a:pt x="3316190" y="982811"/>
                  </a:cubicBezTo>
                  <a:cubicBezTo>
                    <a:pt x="3760979" y="601738"/>
                    <a:pt x="4247290" y="272053"/>
                    <a:pt x="4765912" y="0"/>
                  </a:cubicBezTo>
                  <a:lnTo>
                    <a:pt x="4372035" y="0"/>
                  </a:lnTo>
                  <a:cubicBezTo>
                    <a:pt x="3954366" y="243105"/>
                    <a:pt x="3559574" y="523572"/>
                    <a:pt x="3192500" y="837960"/>
                  </a:cubicBezTo>
                  <a:cubicBezTo>
                    <a:pt x="3152503" y="872186"/>
                    <a:pt x="3147814" y="932364"/>
                    <a:pt x="3182024" y="972381"/>
                  </a:cubicBezTo>
                  <a:cubicBezTo>
                    <a:pt x="3182043" y="972406"/>
                    <a:pt x="3182062" y="972425"/>
                    <a:pt x="3182082" y="972450"/>
                  </a:cubicBezTo>
                  <a:close/>
                  <a:moveTo>
                    <a:pt x="4503476" y="959103"/>
                  </a:moveTo>
                  <a:cubicBezTo>
                    <a:pt x="4531669" y="1003556"/>
                    <a:pt x="4590541" y="1016732"/>
                    <a:pt x="4634980" y="988531"/>
                  </a:cubicBezTo>
                  <a:cubicBezTo>
                    <a:pt x="5419589" y="490690"/>
                    <a:pt x="6295666" y="154609"/>
                    <a:pt x="7211824" y="0"/>
                  </a:cubicBezTo>
                  <a:lnTo>
                    <a:pt x="6361749" y="0"/>
                  </a:lnTo>
                  <a:cubicBezTo>
                    <a:pt x="5716216" y="188538"/>
                    <a:pt x="5100440" y="467098"/>
                    <a:pt x="4532571" y="827473"/>
                  </a:cubicBezTo>
                  <a:cubicBezTo>
                    <a:pt x="4488140" y="855680"/>
                    <a:pt x="4474970" y="914580"/>
                    <a:pt x="4503158" y="959040"/>
                  </a:cubicBezTo>
                  <a:close/>
                  <a:moveTo>
                    <a:pt x="4619923" y="423048"/>
                  </a:moveTo>
                  <a:cubicBezTo>
                    <a:pt x="4645786" y="468905"/>
                    <a:pt x="4703908" y="485105"/>
                    <a:pt x="4749744" y="459231"/>
                  </a:cubicBezTo>
                  <a:cubicBezTo>
                    <a:pt x="4749756" y="459225"/>
                    <a:pt x="4749763" y="459218"/>
                    <a:pt x="4749775" y="459213"/>
                  </a:cubicBezTo>
                  <a:cubicBezTo>
                    <a:pt x="5062406" y="282668"/>
                    <a:pt x="5387494" y="129190"/>
                    <a:pt x="5722461" y="0"/>
                  </a:cubicBezTo>
                  <a:lnTo>
                    <a:pt x="5231004" y="0"/>
                  </a:lnTo>
                  <a:cubicBezTo>
                    <a:pt x="5035419" y="89448"/>
                    <a:pt x="4843690" y="187160"/>
                    <a:pt x="4655817" y="293133"/>
                  </a:cubicBezTo>
                  <a:cubicBezTo>
                    <a:pt x="4609981" y="318991"/>
                    <a:pt x="4593775" y="377121"/>
                    <a:pt x="4619605" y="422984"/>
                  </a:cubicBezTo>
                  <a:close/>
                  <a:moveTo>
                    <a:pt x="1208440" y="3617579"/>
                  </a:moveTo>
                  <a:cubicBezTo>
                    <a:pt x="1160368" y="3596141"/>
                    <a:pt x="1104031" y="3617751"/>
                    <a:pt x="1082609" y="3665846"/>
                  </a:cubicBezTo>
                  <a:cubicBezTo>
                    <a:pt x="1082603" y="3665858"/>
                    <a:pt x="1082596" y="3665871"/>
                    <a:pt x="1082590" y="3665884"/>
                  </a:cubicBezTo>
                  <a:cubicBezTo>
                    <a:pt x="859205" y="4168380"/>
                    <a:pt x="688459" y="4692677"/>
                    <a:pt x="573091" y="5230385"/>
                  </a:cubicBezTo>
                  <a:cubicBezTo>
                    <a:pt x="458720" y="5765494"/>
                    <a:pt x="399119" y="6310867"/>
                    <a:pt x="395211" y="6858064"/>
                  </a:cubicBezTo>
                  <a:lnTo>
                    <a:pt x="585797" y="6858064"/>
                  </a:lnTo>
                  <a:cubicBezTo>
                    <a:pt x="589636" y="6324322"/>
                    <a:pt x="647724" y="5792347"/>
                    <a:pt x="759166" y="5270364"/>
                  </a:cubicBezTo>
                  <a:cubicBezTo>
                    <a:pt x="871732" y="4745641"/>
                    <a:pt x="1038323" y="4233992"/>
                    <a:pt x="1256277" y="3743616"/>
                  </a:cubicBezTo>
                  <a:cubicBezTo>
                    <a:pt x="1277788" y="3695566"/>
                    <a:pt x="1256296" y="3639157"/>
                    <a:pt x="1208262" y="3617637"/>
                  </a:cubicBezTo>
                  <a:cubicBezTo>
                    <a:pt x="1208173" y="3617598"/>
                    <a:pt x="1208084" y="3617554"/>
                    <a:pt x="1207995" y="3617516"/>
                  </a:cubicBezTo>
                  <a:close/>
                  <a:moveTo>
                    <a:pt x="942891" y="5974532"/>
                  </a:moveTo>
                  <a:cubicBezTo>
                    <a:pt x="890594" y="5968659"/>
                    <a:pt x="843443" y="6006305"/>
                    <a:pt x="837560" y="6058620"/>
                  </a:cubicBezTo>
                  <a:cubicBezTo>
                    <a:pt x="807861" y="6324074"/>
                    <a:pt x="791934" y="6590926"/>
                    <a:pt x="789850" y="6858000"/>
                  </a:cubicBezTo>
                  <a:lnTo>
                    <a:pt x="980436" y="6858000"/>
                  </a:lnTo>
                  <a:cubicBezTo>
                    <a:pt x="982494" y="6597917"/>
                    <a:pt x="998014" y="6338127"/>
                    <a:pt x="1026939" y="6079658"/>
                  </a:cubicBezTo>
                  <a:cubicBezTo>
                    <a:pt x="1032663" y="6027432"/>
                    <a:pt x="995073" y="5980418"/>
                    <a:pt x="942891" y="5974532"/>
                  </a:cubicBezTo>
                  <a:close/>
                  <a:moveTo>
                    <a:pt x="2329973" y="1389587"/>
                  </a:moveTo>
                  <a:cubicBezTo>
                    <a:pt x="2705198" y="978292"/>
                    <a:pt x="3121081" y="606057"/>
                    <a:pt x="3571258" y="278578"/>
                  </a:cubicBezTo>
                  <a:cubicBezTo>
                    <a:pt x="3704623" y="181588"/>
                    <a:pt x="3840892" y="88728"/>
                    <a:pt x="3980064" y="0"/>
                  </a:cubicBezTo>
                  <a:lnTo>
                    <a:pt x="3634913" y="0"/>
                  </a:lnTo>
                  <a:cubicBezTo>
                    <a:pt x="3575622" y="40678"/>
                    <a:pt x="3517049" y="82118"/>
                    <a:pt x="3459193" y="124321"/>
                  </a:cubicBezTo>
                  <a:cubicBezTo>
                    <a:pt x="2998611" y="459401"/>
                    <a:pt x="2573110" y="840261"/>
                    <a:pt x="2189194" y="1261071"/>
                  </a:cubicBezTo>
                  <a:cubicBezTo>
                    <a:pt x="2154101" y="1300312"/>
                    <a:pt x="2157449" y="1360585"/>
                    <a:pt x="2196671" y="1395695"/>
                  </a:cubicBezTo>
                  <a:cubicBezTo>
                    <a:pt x="2235354" y="1430316"/>
                    <a:pt x="2294613" y="1427602"/>
                    <a:pt x="2329973" y="1389587"/>
                  </a:cubicBezTo>
                  <a:close/>
                  <a:moveTo>
                    <a:pt x="557844" y="4174100"/>
                  </a:moveTo>
                  <a:cubicBezTo>
                    <a:pt x="507970" y="4157308"/>
                    <a:pt x="453932" y="4184143"/>
                    <a:pt x="437140" y="4234036"/>
                  </a:cubicBezTo>
                  <a:cubicBezTo>
                    <a:pt x="152879" y="5079865"/>
                    <a:pt x="5311" y="5965653"/>
                    <a:pt x="0" y="6858000"/>
                  </a:cubicBezTo>
                  <a:lnTo>
                    <a:pt x="190586" y="6858000"/>
                  </a:lnTo>
                  <a:cubicBezTo>
                    <a:pt x="195867" y="5986354"/>
                    <a:pt x="340068" y="5121127"/>
                    <a:pt x="617752" y="4294926"/>
                  </a:cubicBezTo>
                  <a:cubicBezTo>
                    <a:pt x="634569" y="4245032"/>
                    <a:pt x="607775" y="4190944"/>
                    <a:pt x="557905" y="4174119"/>
                  </a:cubicBezTo>
                  <a:cubicBezTo>
                    <a:pt x="557885" y="4174113"/>
                    <a:pt x="557865" y="4174107"/>
                    <a:pt x="557844" y="4174100"/>
                  </a:cubicBezTo>
                  <a:close/>
                  <a:moveTo>
                    <a:pt x="6996336" y="3748828"/>
                  </a:moveTo>
                  <a:cubicBezTo>
                    <a:pt x="7044554" y="3727644"/>
                    <a:pt x="7066407" y="3671388"/>
                    <a:pt x="7045253" y="3623172"/>
                  </a:cubicBezTo>
                  <a:cubicBezTo>
                    <a:pt x="7024098" y="3574957"/>
                    <a:pt x="6967875" y="3553048"/>
                    <a:pt x="6919656" y="3574232"/>
                  </a:cubicBezTo>
                  <a:cubicBezTo>
                    <a:pt x="5972433" y="3991121"/>
                    <a:pt x="5246340" y="4790323"/>
                    <a:pt x="4921684" y="5773368"/>
                  </a:cubicBezTo>
                  <a:cubicBezTo>
                    <a:pt x="4904569" y="5823161"/>
                    <a:pt x="4931042" y="5877408"/>
                    <a:pt x="4980810" y="5894524"/>
                  </a:cubicBezTo>
                  <a:cubicBezTo>
                    <a:pt x="5030578" y="5911647"/>
                    <a:pt x="5084800" y="5885162"/>
                    <a:pt x="5101914" y="5835370"/>
                  </a:cubicBezTo>
                  <a:cubicBezTo>
                    <a:pt x="5102175" y="5834601"/>
                    <a:pt x="5102429" y="5833826"/>
                    <a:pt x="5102677" y="5833050"/>
                  </a:cubicBezTo>
                  <a:cubicBezTo>
                    <a:pt x="5410415" y="4901366"/>
                    <a:pt x="6098595" y="4143936"/>
                    <a:pt x="6996336" y="3748828"/>
                  </a:cubicBezTo>
                  <a:close/>
                  <a:moveTo>
                    <a:pt x="6881984" y="5085281"/>
                  </a:moveTo>
                  <a:cubicBezTo>
                    <a:pt x="6913749" y="5127178"/>
                    <a:pt x="6973465" y="5135396"/>
                    <a:pt x="7015394" y="5103649"/>
                  </a:cubicBezTo>
                  <a:cubicBezTo>
                    <a:pt x="7328018" y="4865545"/>
                    <a:pt x="7697564" y="4713512"/>
                    <a:pt x="8087184" y="4662677"/>
                  </a:cubicBezTo>
                  <a:lnTo>
                    <a:pt x="8087184" y="4470349"/>
                  </a:lnTo>
                  <a:cubicBezTo>
                    <a:pt x="7655889" y="4522225"/>
                    <a:pt x="7246321" y="4688393"/>
                    <a:pt x="6900725" y="4951680"/>
                  </a:cubicBezTo>
                  <a:cubicBezTo>
                    <a:pt x="6858669" y="4983370"/>
                    <a:pt x="6850284" y="5043153"/>
                    <a:pt x="6881984" y="5085198"/>
                  </a:cubicBezTo>
                  <a:cubicBezTo>
                    <a:pt x="6881984" y="5085223"/>
                    <a:pt x="6882048" y="5085255"/>
                    <a:pt x="6882048" y="5085281"/>
                  </a:cubicBezTo>
                  <a:close/>
                  <a:moveTo>
                    <a:pt x="7499037" y="2661908"/>
                  </a:moveTo>
                  <a:cubicBezTo>
                    <a:pt x="7508693" y="2713633"/>
                    <a:pt x="7558373" y="2747770"/>
                    <a:pt x="7610085" y="2738179"/>
                  </a:cubicBezTo>
                  <a:cubicBezTo>
                    <a:pt x="7767635" y="2709126"/>
                    <a:pt x="7926711" y="2688972"/>
                    <a:pt x="8086549" y="2677798"/>
                  </a:cubicBezTo>
                  <a:lnTo>
                    <a:pt x="8086549" y="2486804"/>
                  </a:lnTo>
                  <a:cubicBezTo>
                    <a:pt x="7915022" y="2498295"/>
                    <a:pt x="7744257" y="2519689"/>
                    <a:pt x="7575208" y="2550871"/>
                  </a:cubicBezTo>
                  <a:cubicBezTo>
                    <a:pt x="7523559" y="2560577"/>
                    <a:pt x="7489572" y="2610235"/>
                    <a:pt x="7499101" y="2661908"/>
                  </a:cubicBezTo>
                  <a:close/>
                  <a:moveTo>
                    <a:pt x="7131080" y="4015712"/>
                  </a:moveTo>
                  <a:cubicBezTo>
                    <a:pt x="7150520" y="4064646"/>
                    <a:pt x="7205916" y="4088550"/>
                    <a:pt x="7254833" y="4069101"/>
                  </a:cubicBezTo>
                  <a:cubicBezTo>
                    <a:pt x="7254833" y="4069101"/>
                    <a:pt x="7254833" y="4069101"/>
                    <a:pt x="7254833" y="4069101"/>
                  </a:cubicBezTo>
                  <a:cubicBezTo>
                    <a:pt x="7521336" y="3962939"/>
                    <a:pt x="7801560" y="3895064"/>
                    <a:pt x="8087057" y="3867493"/>
                  </a:cubicBezTo>
                  <a:lnTo>
                    <a:pt x="8087057" y="3675799"/>
                  </a:lnTo>
                  <a:cubicBezTo>
                    <a:pt x="7777546" y="3704051"/>
                    <a:pt x="7473689" y="3776832"/>
                    <a:pt x="7184952" y="3891899"/>
                  </a:cubicBezTo>
                  <a:cubicBezTo>
                    <a:pt x="7135971" y="3911157"/>
                    <a:pt x="7111894" y="3966492"/>
                    <a:pt x="7131080" y="4015502"/>
                  </a:cubicBezTo>
                  <a:cubicBezTo>
                    <a:pt x="7131143" y="4015528"/>
                    <a:pt x="7131143" y="4015559"/>
                    <a:pt x="7131143" y="4015585"/>
                  </a:cubicBezTo>
                  <a:close/>
                  <a:moveTo>
                    <a:pt x="6365942" y="4894731"/>
                  </a:moveTo>
                  <a:cubicBezTo>
                    <a:pt x="5843642" y="5416174"/>
                    <a:pt x="5543800" y="6119929"/>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557220" y="3966771"/>
                  </a:moveTo>
                  <a:cubicBezTo>
                    <a:pt x="4259850" y="4352269"/>
                    <a:pt x="4022589" y="4780624"/>
                    <a:pt x="3853515" y="5237250"/>
                  </a:cubicBezTo>
                  <a:cubicBezTo>
                    <a:pt x="3835238" y="5286641"/>
                    <a:pt x="3860433" y="5341505"/>
                    <a:pt x="3909801" y="5359791"/>
                  </a:cubicBezTo>
                  <a:cubicBezTo>
                    <a:pt x="3959169" y="5378077"/>
                    <a:pt x="4014007" y="5352869"/>
                    <a:pt x="4032284" y="5303478"/>
                  </a:cubicBezTo>
                  <a:cubicBezTo>
                    <a:pt x="4669044" y="3583607"/>
                    <a:pt x="6257778" y="2399677"/>
                    <a:pt x="8087184" y="2281763"/>
                  </a:cubicBezTo>
                  <a:lnTo>
                    <a:pt x="8087184" y="2091086"/>
                  </a:lnTo>
                  <a:cubicBezTo>
                    <a:pt x="7191432" y="2144743"/>
                    <a:pt x="6328670" y="2448611"/>
                    <a:pt x="5596865" y="2968198"/>
                  </a:cubicBezTo>
                  <a:cubicBezTo>
                    <a:pt x="5202550" y="3247304"/>
                    <a:pt x="4852133" y="3583791"/>
                    <a:pt x="4557220" y="3966517"/>
                  </a:cubicBezTo>
                  <a:close/>
                  <a:moveTo>
                    <a:pt x="6932489" y="261735"/>
                  </a:moveTo>
                  <a:cubicBezTo>
                    <a:pt x="6468922" y="362681"/>
                    <a:pt x="6017234" y="512059"/>
                    <a:pt x="5584858" y="707410"/>
                  </a:cubicBezTo>
                  <a:cubicBezTo>
                    <a:pt x="5536862" y="729014"/>
                    <a:pt x="5515466" y="785454"/>
                    <a:pt x="5537059" y="833473"/>
                  </a:cubicBezTo>
                  <a:cubicBezTo>
                    <a:pt x="5558659" y="881491"/>
                    <a:pt x="5615073" y="902898"/>
                    <a:pt x="5663062" y="881294"/>
                  </a:cubicBezTo>
                  <a:cubicBezTo>
                    <a:pt x="5663151" y="881256"/>
                    <a:pt x="5663234" y="881218"/>
                    <a:pt x="5663316" y="881180"/>
                  </a:cubicBezTo>
                  <a:cubicBezTo>
                    <a:pt x="6083519" y="691317"/>
                    <a:pt x="6522476" y="546157"/>
                    <a:pt x="6973021" y="448090"/>
                  </a:cubicBezTo>
                  <a:cubicBezTo>
                    <a:pt x="7339644" y="368564"/>
                    <a:pt x="7712366" y="320214"/>
                    <a:pt x="8087184" y="303557"/>
                  </a:cubicBezTo>
                  <a:lnTo>
                    <a:pt x="8087184" y="112881"/>
                  </a:lnTo>
                  <a:cubicBezTo>
                    <a:pt x="7698771" y="129641"/>
                    <a:pt x="7312454" y="179439"/>
                    <a:pt x="6932489" y="261735"/>
                  </a:cubicBezTo>
                  <a:close/>
                  <a:moveTo>
                    <a:pt x="7678505" y="1431218"/>
                  </a:moveTo>
                  <a:cubicBezTo>
                    <a:pt x="7684286" y="1483553"/>
                    <a:pt x="7731361" y="1521288"/>
                    <a:pt x="7783708" y="1515497"/>
                  </a:cubicBezTo>
                  <a:cubicBezTo>
                    <a:pt x="7783708" y="1515497"/>
                    <a:pt x="7783708" y="1515497"/>
                    <a:pt x="7783708" y="1515497"/>
                  </a:cubicBezTo>
                  <a:cubicBezTo>
                    <a:pt x="7883957" y="1504438"/>
                    <a:pt x="7985284" y="1496430"/>
                    <a:pt x="8086866" y="1490582"/>
                  </a:cubicBezTo>
                  <a:lnTo>
                    <a:pt x="8086866" y="1299906"/>
                  </a:lnTo>
                  <a:cubicBezTo>
                    <a:pt x="7978233" y="1305689"/>
                    <a:pt x="7869917" y="1314397"/>
                    <a:pt x="7762871" y="1326283"/>
                  </a:cubicBezTo>
                  <a:cubicBezTo>
                    <a:pt x="7710778" y="1332016"/>
                    <a:pt x="7673105" y="1378750"/>
                    <a:pt x="7678505" y="1430901"/>
                  </a:cubicBezTo>
                  <a:close/>
                  <a:moveTo>
                    <a:pt x="5303173" y="1289991"/>
                  </a:moveTo>
                  <a:cubicBezTo>
                    <a:pt x="4389549" y="1793110"/>
                    <a:pt x="3611369" y="2510187"/>
                    <a:pt x="3035203" y="3379869"/>
                  </a:cubicBezTo>
                  <a:cubicBezTo>
                    <a:pt x="3007435" y="3424596"/>
                    <a:pt x="3021164" y="3483375"/>
                    <a:pt x="3065869" y="3511163"/>
                  </a:cubicBezTo>
                  <a:cubicBezTo>
                    <a:pt x="3108738" y="3537807"/>
                    <a:pt x="3164935" y="3526385"/>
                    <a:pt x="3194025" y="3485123"/>
                  </a:cubicBezTo>
                  <a:cubicBezTo>
                    <a:pt x="3753101" y="2641067"/>
                    <a:pt x="4508272" y="1945117"/>
                    <a:pt x="5394908" y="1456833"/>
                  </a:cubicBezTo>
                  <a:cubicBezTo>
                    <a:pt x="6222818" y="1002126"/>
                    <a:pt x="7143722" y="742952"/>
                    <a:pt x="8087184" y="699147"/>
                  </a:cubicBezTo>
                  <a:lnTo>
                    <a:pt x="8087184" y="508471"/>
                  </a:lnTo>
                  <a:cubicBezTo>
                    <a:pt x="7111767" y="552630"/>
                    <a:pt x="6159410" y="820081"/>
                    <a:pt x="5303490" y="1290245"/>
                  </a:cubicBezTo>
                  <a:close/>
                  <a:moveTo>
                    <a:pt x="6957138" y="1164907"/>
                  </a:moveTo>
                  <a:cubicBezTo>
                    <a:pt x="6968955" y="1216211"/>
                    <a:pt x="7020159" y="1248207"/>
                    <a:pt x="7071426" y="1236366"/>
                  </a:cubicBezTo>
                  <a:cubicBezTo>
                    <a:pt x="7071426" y="1236360"/>
                    <a:pt x="7071490" y="1236353"/>
                    <a:pt x="7071490" y="1236347"/>
                  </a:cubicBezTo>
                  <a:cubicBezTo>
                    <a:pt x="7405269" y="1159485"/>
                    <a:pt x="7745147" y="1112083"/>
                    <a:pt x="8087184" y="1094674"/>
                  </a:cubicBezTo>
                  <a:lnTo>
                    <a:pt x="8087184" y="903998"/>
                  </a:lnTo>
                  <a:cubicBezTo>
                    <a:pt x="7730789" y="921355"/>
                    <a:pt x="7376618" y="970277"/>
                    <a:pt x="7028862" y="1050183"/>
                  </a:cubicBezTo>
                  <a:cubicBezTo>
                    <a:pt x="6977531" y="1061859"/>
                    <a:pt x="6945386" y="1112941"/>
                    <a:pt x="6957075" y="1164284"/>
                  </a:cubicBezTo>
                  <a:cubicBezTo>
                    <a:pt x="6957075" y="1164385"/>
                    <a:pt x="6957138" y="1164487"/>
                    <a:pt x="6957138" y="1164589"/>
                  </a:cubicBezTo>
                  <a:close/>
                  <a:moveTo>
                    <a:pt x="7810517" y="5550150"/>
                  </a:moveTo>
                  <a:cubicBezTo>
                    <a:pt x="7858989" y="5529652"/>
                    <a:pt x="7881733" y="5473708"/>
                    <a:pt x="7861214" y="5425193"/>
                  </a:cubicBezTo>
                  <a:cubicBezTo>
                    <a:pt x="7840693" y="5376679"/>
                    <a:pt x="7784789" y="5353975"/>
                    <a:pt x="7736316" y="5374473"/>
                  </a:cubicBezTo>
                  <a:cubicBezTo>
                    <a:pt x="7136099" y="5627692"/>
                    <a:pt x="6737457" y="6206655"/>
                    <a:pt x="6714968" y="6858000"/>
                  </a:cubicBezTo>
                  <a:lnTo>
                    <a:pt x="6905553" y="6858000"/>
                  </a:lnTo>
                  <a:cubicBezTo>
                    <a:pt x="6927979" y="6283212"/>
                    <a:pt x="7280753" y="5773292"/>
                    <a:pt x="7810517" y="5549832"/>
                  </a:cubicBezTo>
                  <a:close/>
                  <a:moveTo>
                    <a:pt x="6090863" y="6328301"/>
                  </a:moveTo>
                  <a:cubicBezTo>
                    <a:pt x="6039456" y="6317477"/>
                    <a:pt x="5988995" y="6350311"/>
                    <a:pt x="5978037" y="6401711"/>
                  </a:cubicBezTo>
                  <a:cubicBezTo>
                    <a:pt x="5946202" y="6551837"/>
                    <a:pt x="5928338" y="6704569"/>
                    <a:pt x="5924672" y="6858000"/>
                  </a:cubicBezTo>
                  <a:lnTo>
                    <a:pt x="6115258" y="6858000"/>
                  </a:lnTo>
                  <a:cubicBezTo>
                    <a:pt x="6118847" y="6717916"/>
                    <a:pt x="6135282" y="6578469"/>
                    <a:pt x="6164366" y="6441372"/>
                  </a:cubicBezTo>
                  <a:cubicBezTo>
                    <a:pt x="6175293" y="6389889"/>
                    <a:pt x="6142417" y="6339252"/>
                    <a:pt x="6090933" y="6328313"/>
                  </a:cubicBezTo>
                  <a:cubicBezTo>
                    <a:pt x="6090914" y="6328313"/>
                    <a:pt x="6090888" y="6328307"/>
                    <a:pt x="6090863" y="6328301"/>
                  </a:cubicBezTo>
                  <a:close/>
                  <a:moveTo>
                    <a:pt x="5637269" y="5359219"/>
                  </a:moveTo>
                  <a:cubicBezTo>
                    <a:pt x="5590722" y="5334641"/>
                    <a:pt x="5533083" y="5352469"/>
                    <a:pt x="5508516" y="5399039"/>
                  </a:cubicBezTo>
                  <a:cubicBezTo>
                    <a:pt x="5508510" y="5399045"/>
                    <a:pt x="5508503" y="5399058"/>
                    <a:pt x="5508497" y="5399071"/>
                  </a:cubicBezTo>
                  <a:cubicBezTo>
                    <a:pt x="5271929" y="5849588"/>
                    <a:pt x="5143862" y="6349180"/>
                    <a:pt x="5134504" y="6858000"/>
                  </a:cubicBezTo>
                  <a:lnTo>
                    <a:pt x="5325090" y="6858000"/>
                  </a:lnTo>
                  <a:cubicBezTo>
                    <a:pt x="5334410" y="6380165"/>
                    <a:pt x="5454936" y="5911126"/>
                    <a:pt x="5677102" y="5488053"/>
                  </a:cubicBezTo>
                  <a:cubicBezTo>
                    <a:pt x="5701668" y="5441483"/>
                    <a:pt x="5683849" y="5383816"/>
                    <a:pt x="5637301" y="5359238"/>
                  </a:cubicBezTo>
                  <a:cubicBezTo>
                    <a:pt x="5637295" y="5359232"/>
                    <a:pt x="5637282" y="5359225"/>
                    <a:pt x="5637269" y="5359219"/>
                  </a:cubicBezTo>
                  <a:close/>
                  <a:moveTo>
                    <a:pt x="6804289" y="5734216"/>
                  </a:moveTo>
                  <a:cubicBezTo>
                    <a:pt x="6760771" y="5704725"/>
                    <a:pt x="6701563" y="5716108"/>
                    <a:pt x="6672022" y="5759640"/>
                  </a:cubicBezTo>
                  <a:cubicBezTo>
                    <a:pt x="6452404" y="6084724"/>
                    <a:pt x="6330169" y="6465778"/>
                    <a:pt x="6319630" y="6858000"/>
                  </a:cubicBezTo>
                  <a:lnTo>
                    <a:pt x="6510215" y="6858000"/>
                  </a:lnTo>
                  <a:cubicBezTo>
                    <a:pt x="6520761" y="6503851"/>
                    <a:pt x="6631618" y="6160023"/>
                    <a:pt x="6829891" y="5866482"/>
                  </a:cubicBezTo>
                  <a:cubicBezTo>
                    <a:pt x="6859177" y="5822913"/>
                    <a:pt x="6847679" y="5763873"/>
                    <a:pt x="6804289" y="5734407"/>
                  </a:cubicBezTo>
                  <a:close/>
                  <a:moveTo>
                    <a:pt x="4904404" y="6204806"/>
                  </a:moveTo>
                  <a:cubicBezTo>
                    <a:pt x="4852571" y="6195698"/>
                    <a:pt x="4803171" y="6230357"/>
                    <a:pt x="4794068" y="6282220"/>
                  </a:cubicBezTo>
                  <a:cubicBezTo>
                    <a:pt x="4794061" y="6282240"/>
                    <a:pt x="4794061" y="6282265"/>
                    <a:pt x="4794055" y="6282284"/>
                  </a:cubicBezTo>
                  <a:cubicBezTo>
                    <a:pt x="4760766" y="6472452"/>
                    <a:pt x="4742432" y="6664972"/>
                    <a:pt x="4739230" y="6858000"/>
                  </a:cubicBezTo>
                  <a:lnTo>
                    <a:pt x="4929815" y="6858000"/>
                  </a:lnTo>
                  <a:cubicBezTo>
                    <a:pt x="4932922" y="6676031"/>
                    <a:pt x="4950189" y="6494507"/>
                    <a:pt x="4981464" y="6315208"/>
                  </a:cubicBezTo>
                  <a:cubicBezTo>
                    <a:pt x="4990587" y="6263445"/>
                    <a:pt x="4956116" y="6214067"/>
                    <a:pt x="4904404" y="6204806"/>
                  </a:cubicBezTo>
                  <a:close/>
                  <a:moveTo>
                    <a:pt x="7902253" y="6858000"/>
                  </a:moveTo>
                  <a:lnTo>
                    <a:pt x="8087184" y="6858000"/>
                  </a:lnTo>
                  <a:lnTo>
                    <a:pt x="8087184" y="6532261"/>
                  </a:lnTo>
                  <a:cubicBezTo>
                    <a:pt x="7984903" y="6612091"/>
                    <a:pt x="7918389" y="6729230"/>
                    <a:pt x="7902253" y="6858000"/>
                  </a:cubicBezTo>
                  <a:close/>
                  <a:moveTo>
                    <a:pt x="7565551" y="6591561"/>
                  </a:moveTo>
                  <a:cubicBezTo>
                    <a:pt x="7546175" y="6640502"/>
                    <a:pt x="7570062" y="6695925"/>
                    <a:pt x="7619043" y="6715311"/>
                  </a:cubicBezTo>
                  <a:cubicBezTo>
                    <a:pt x="7667959" y="6734760"/>
                    <a:pt x="7723356" y="6710798"/>
                    <a:pt x="7742733" y="6661858"/>
                  </a:cubicBezTo>
                  <a:cubicBezTo>
                    <a:pt x="7807341" y="6499910"/>
                    <a:pt x="7930205" y="6368089"/>
                    <a:pt x="8087184" y="6292326"/>
                  </a:cubicBezTo>
                  <a:lnTo>
                    <a:pt x="8087184" y="6085760"/>
                  </a:lnTo>
                  <a:cubicBezTo>
                    <a:pt x="7849270" y="6172245"/>
                    <a:pt x="7659700" y="6356394"/>
                    <a:pt x="7566250" y="6591752"/>
                  </a:cubicBezTo>
                  <a:close/>
                  <a:moveTo>
                    <a:pt x="7109989" y="6858000"/>
                  </a:moveTo>
                  <a:lnTo>
                    <a:pt x="7300574" y="6858000"/>
                  </a:lnTo>
                  <a:cubicBezTo>
                    <a:pt x="7326176" y="6394974"/>
                    <a:pt x="7641722" y="5998774"/>
                    <a:pt x="8087184" y="5870486"/>
                  </a:cubicBezTo>
                  <a:lnTo>
                    <a:pt x="8087184" y="5673454"/>
                  </a:lnTo>
                  <a:cubicBezTo>
                    <a:pt x="7534740" y="5807487"/>
                    <a:pt x="7136797" y="6289898"/>
                    <a:pt x="7109989" y="6858000"/>
                  </a:cubicBezTo>
                  <a:close/>
                  <a:moveTo>
                    <a:pt x="6578000" y="3403894"/>
                  </a:moveTo>
                  <a:cubicBezTo>
                    <a:pt x="6600998" y="3451093"/>
                    <a:pt x="6657792" y="3470809"/>
                    <a:pt x="6705057" y="3448004"/>
                  </a:cubicBezTo>
                  <a:cubicBezTo>
                    <a:pt x="7047794" y="3281442"/>
                    <a:pt x="7413527" y="3167030"/>
                    <a:pt x="7790061" y="3108536"/>
                  </a:cubicBezTo>
                  <a:cubicBezTo>
                    <a:pt x="7841964" y="3099632"/>
                    <a:pt x="7876778" y="3050348"/>
                    <a:pt x="7867884" y="2998453"/>
                  </a:cubicBezTo>
                  <a:cubicBezTo>
                    <a:pt x="7859180" y="2947694"/>
                    <a:pt x="7811725" y="2913029"/>
                    <a:pt x="7760775" y="2920148"/>
                  </a:cubicBezTo>
                  <a:cubicBezTo>
                    <a:pt x="7365500" y="2981527"/>
                    <a:pt x="6981597" y="3101621"/>
                    <a:pt x="6621771" y="3276459"/>
                  </a:cubicBezTo>
                  <a:cubicBezTo>
                    <a:pt x="6574506" y="3299582"/>
                    <a:pt x="6554940" y="3356607"/>
                    <a:pt x="6578000" y="3403894"/>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75" name="Google Shape;75;p10"/>
            <p:cNvSpPr/>
            <p:nvPr/>
          </p:nvSpPr>
          <p:spPr>
            <a:xfrm>
              <a:off x="2377837" y="210583"/>
              <a:ext cx="5576288" cy="4831090"/>
            </a:xfrm>
            <a:custGeom>
              <a:avLst/>
              <a:gdLst/>
              <a:ahLst/>
              <a:cxnLst/>
              <a:rect l="l" t="t" r="r" b="b"/>
              <a:pathLst>
                <a:path w="7435051" h="6441453" extrusionOk="0">
                  <a:moveTo>
                    <a:pt x="2213120" y="5039472"/>
                  </a:moveTo>
                  <a:cubicBezTo>
                    <a:pt x="2095083" y="5051103"/>
                    <a:pt x="2103850" y="5229704"/>
                    <a:pt x="2222458" y="5229704"/>
                  </a:cubicBezTo>
                  <a:cubicBezTo>
                    <a:pt x="2353073" y="5228178"/>
                    <a:pt x="2343290" y="5028222"/>
                    <a:pt x="2213120" y="5039472"/>
                  </a:cubicBezTo>
                  <a:close/>
                  <a:moveTo>
                    <a:pt x="1816257" y="949650"/>
                  </a:moveTo>
                  <a:cubicBezTo>
                    <a:pt x="1698221" y="961282"/>
                    <a:pt x="1706988" y="1139882"/>
                    <a:pt x="1825595" y="1139882"/>
                  </a:cubicBezTo>
                  <a:cubicBezTo>
                    <a:pt x="1956274" y="1138420"/>
                    <a:pt x="1946427" y="938337"/>
                    <a:pt x="1816257" y="949650"/>
                  </a:cubicBezTo>
                  <a:close/>
                  <a:moveTo>
                    <a:pt x="1657435" y="6147620"/>
                  </a:moveTo>
                  <a:cubicBezTo>
                    <a:pt x="1527329" y="6136180"/>
                    <a:pt x="1517673" y="6336390"/>
                    <a:pt x="1648097" y="6337788"/>
                  </a:cubicBezTo>
                  <a:cubicBezTo>
                    <a:pt x="1766514" y="6337916"/>
                    <a:pt x="1775281" y="6159125"/>
                    <a:pt x="1657181" y="6147620"/>
                  </a:cubicBezTo>
                  <a:close/>
                  <a:moveTo>
                    <a:pt x="1777377" y="3926811"/>
                  </a:moveTo>
                  <a:cubicBezTo>
                    <a:pt x="1647271" y="3915307"/>
                    <a:pt x="1637614" y="4115517"/>
                    <a:pt x="1767975" y="4116979"/>
                  </a:cubicBezTo>
                  <a:cubicBezTo>
                    <a:pt x="1886583" y="4117487"/>
                    <a:pt x="1895477" y="3938442"/>
                    <a:pt x="1777377" y="3926811"/>
                  </a:cubicBezTo>
                  <a:close/>
                  <a:moveTo>
                    <a:pt x="2671541" y="3056499"/>
                  </a:moveTo>
                  <a:cubicBezTo>
                    <a:pt x="2553506" y="3068131"/>
                    <a:pt x="2562336" y="3246731"/>
                    <a:pt x="2680944" y="3246731"/>
                  </a:cubicBezTo>
                  <a:cubicBezTo>
                    <a:pt x="2811558" y="3245206"/>
                    <a:pt x="2801712" y="3045186"/>
                    <a:pt x="2671541" y="3056499"/>
                  </a:cubicBezTo>
                  <a:close/>
                  <a:moveTo>
                    <a:pt x="3043247" y="3211646"/>
                  </a:moveTo>
                  <a:cubicBezTo>
                    <a:pt x="2925148" y="3223278"/>
                    <a:pt x="2933978" y="3401878"/>
                    <a:pt x="3052649" y="3401878"/>
                  </a:cubicBezTo>
                  <a:cubicBezTo>
                    <a:pt x="3183264" y="3400289"/>
                    <a:pt x="3173354" y="3200333"/>
                    <a:pt x="3043247" y="3211646"/>
                  </a:cubicBezTo>
                  <a:close/>
                  <a:moveTo>
                    <a:pt x="3483564" y="1201216"/>
                  </a:moveTo>
                  <a:cubicBezTo>
                    <a:pt x="3602171" y="1201216"/>
                    <a:pt x="3611002" y="1022616"/>
                    <a:pt x="3492902" y="1010985"/>
                  </a:cubicBezTo>
                  <a:cubicBezTo>
                    <a:pt x="3362796" y="999608"/>
                    <a:pt x="3352949" y="1199627"/>
                    <a:pt x="3483564" y="1201216"/>
                  </a:cubicBezTo>
                  <a:close/>
                  <a:moveTo>
                    <a:pt x="3518314" y="4894812"/>
                  </a:moveTo>
                  <a:cubicBezTo>
                    <a:pt x="3388207" y="4883499"/>
                    <a:pt x="3378551" y="5083518"/>
                    <a:pt x="3508975" y="5085044"/>
                  </a:cubicBezTo>
                  <a:cubicBezTo>
                    <a:pt x="3627646" y="5085044"/>
                    <a:pt x="3636413" y="4906507"/>
                    <a:pt x="3518314" y="4894812"/>
                  </a:cubicBezTo>
                  <a:close/>
                  <a:moveTo>
                    <a:pt x="2488770" y="5643408"/>
                  </a:moveTo>
                  <a:cubicBezTo>
                    <a:pt x="2370670" y="5655039"/>
                    <a:pt x="2379501" y="5833576"/>
                    <a:pt x="2498109" y="5833640"/>
                  </a:cubicBezTo>
                  <a:cubicBezTo>
                    <a:pt x="2628723" y="5832115"/>
                    <a:pt x="2619003" y="5632095"/>
                    <a:pt x="2488770" y="5643408"/>
                  </a:cubicBezTo>
                  <a:close/>
                  <a:moveTo>
                    <a:pt x="1258984" y="4171957"/>
                  </a:moveTo>
                  <a:cubicBezTo>
                    <a:pt x="1128878" y="4160580"/>
                    <a:pt x="1118904" y="4360664"/>
                    <a:pt x="1249582" y="4362189"/>
                  </a:cubicBezTo>
                  <a:cubicBezTo>
                    <a:pt x="1368253" y="4362253"/>
                    <a:pt x="1377084" y="4183652"/>
                    <a:pt x="1258984" y="4171957"/>
                  </a:cubicBezTo>
                  <a:close/>
                  <a:moveTo>
                    <a:pt x="4268713" y="190694"/>
                  </a:moveTo>
                  <a:cubicBezTo>
                    <a:pt x="4399327" y="189105"/>
                    <a:pt x="4389417" y="-10851"/>
                    <a:pt x="4259311" y="463"/>
                  </a:cubicBezTo>
                  <a:cubicBezTo>
                    <a:pt x="4141211" y="12157"/>
                    <a:pt x="4150041" y="190758"/>
                    <a:pt x="4268713" y="190694"/>
                  </a:cubicBezTo>
                  <a:close/>
                  <a:moveTo>
                    <a:pt x="6303786" y="2710803"/>
                  </a:moveTo>
                  <a:cubicBezTo>
                    <a:pt x="6422394" y="2710803"/>
                    <a:pt x="6431225" y="2532266"/>
                    <a:pt x="6313189" y="2520571"/>
                  </a:cubicBezTo>
                  <a:cubicBezTo>
                    <a:pt x="6183082" y="2509448"/>
                    <a:pt x="6173045" y="2709341"/>
                    <a:pt x="6303786" y="2710803"/>
                  </a:cubicBezTo>
                  <a:close/>
                  <a:moveTo>
                    <a:pt x="2820516" y="724970"/>
                  </a:moveTo>
                  <a:cubicBezTo>
                    <a:pt x="2951131" y="723445"/>
                    <a:pt x="2941220" y="523425"/>
                    <a:pt x="2811177" y="534738"/>
                  </a:cubicBezTo>
                  <a:cubicBezTo>
                    <a:pt x="2693141" y="546370"/>
                    <a:pt x="2701908" y="724906"/>
                    <a:pt x="2820516" y="724970"/>
                  </a:cubicBezTo>
                  <a:close/>
                  <a:moveTo>
                    <a:pt x="7332377" y="2638663"/>
                  </a:moveTo>
                  <a:cubicBezTo>
                    <a:pt x="7214341" y="2650358"/>
                    <a:pt x="7223172" y="2828959"/>
                    <a:pt x="7341779" y="2828895"/>
                  </a:cubicBezTo>
                  <a:cubicBezTo>
                    <a:pt x="7472394" y="2827243"/>
                    <a:pt x="7462674" y="2627414"/>
                    <a:pt x="7332377" y="2638663"/>
                  </a:cubicBezTo>
                  <a:close/>
                  <a:moveTo>
                    <a:pt x="7339301" y="1234966"/>
                  </a:moveTo>
                  <a:cubicBezTo>
                    <a:pt x="7469916" y="1233504"/>
                    <a:pt x="7460006" y="1033421"/>
                    <a:pt x="7329899" y="1044798"/>
                  </a:cubicBezTo>
                  <a:cubicBezTo>
                    <a:pt x="7211864" y="1056302"/>
                    <a:pt x="7220694" y="1235157"/>
                    <a:pt x="7339301" y="1234966"/>
                  </a:cubicBezTo>
                  <a:close/>
                  <a:moveTo>
                    <a:pt x="84087" y="3888675"/>
                  </a:moveTo>
                  <a:cubicBezTo>
                    <a:pt x="-33695" y="3900434"/>
                    <a:pt x="-25118" y="4079352"/>
                    <a:pt x="93362" y="4079352"/>
                  </a:cubicBezTo>
                  <a:cubicBezTo>
                    <a:pt x="224104" y="4077445"/>
                    <a:pt x="214067" y="3877425"/>
                    <a:pt x="84087" y="3888675"/>
                  </a:cubicBezTo>
                  <a:close/>
                  <a:moveTo>
                    <a:pt x="488955" y="5693238"/>
                  </a:moveTo>
                  <a:cubicBezTo>
                    <a:pt x="370919" y="5704679"/>
                    <a:pt x="379686" y="5883470"/>
                    <a:pt x="498293" y="5883407"/>
                  </a:cubicBezTo>
                  <a:cubicBezTo>
                    <a:pt x="628908" y="5882135"/>
                    <a:pt x="619125" y="5681925"/>
                    <a:pt x="488955" y="5693366"/>
                  </a:cubicBezTo>
                  <a:close/>
                  <a:moveTo>
                    <a:pt x="722295" y="4567103"/>
                  </a:moveTo>
                  <a:cubicBezTo>
                    <a:pt x="592125" y="4555789"/>
                    <a:pt x="582532" y="4755682"/>
                    <a:pt x="712893" y="4757334"/>
                  </a:cubicBezTo>
                  <a:cubicBezTo>
                    <a:pt x="831501" y="4757334"/>
                    <a:pt x="840458" y="4578734"/>
                    <a:pt x="722295" y="4567103"/>
                  </a:cubicBezTo>
                  <a:close/>
                  <a:moveTo>
                    <a:pt x="1760606" y="2491334"/>
                  </a:moveTo>
                  <a:cubicBezTo>
                    <a:pt x="1891220" y="2489745"/>
                    <a:pt x="1881310" y="2289725"/>
                    <a:pt x="1751203" y="2301102"/>
                  </a:cubicBezTo>
                  <a:cubicBezTo>
                    <a:pt x="1633104" y="2312734"/>
                    <a:pt x="1641998" y="2491334"/>
                    <a:pt x="1760606" y="2491334"/>
                  </a:cubicBezTo>
                  <a:close/>
                  <a:moveTo>
                    <a:pt x="744657" y="3328976"/>
                  </a:moveTo>
                  <a:cubicBezTo>
                    <a:pt x="614551" y="3317536"/>
                    <a:pt x="604894" y="3517682"/>
                    <a:pt x="735255" y="3519144"/>
                  </a:cubicBezTo>
                  <a:cubicBezTo>
                    <a:pt x="853926" y="3519335"/>
                    <a:pt x="862820" y="3340544"/>
                    <a:pt x="744657" y="3328976"/>
                  </a:cubicBezTo>
                  <a:close/>
                  <a:moveTo>
                    <a:pt x="4587626" y="5427499"/>
                  </a:moveTo>
                  <a:cubicBezTo>
                    <a:pt x="4457774" y="5416058"/>
                    <a:pt x="4447546" y="5616269"/>
                    <a:pt x="4578478" y="5617476"/>
                  </a:cubicBezTo>
                  <a:cubicBezTo>
                    <a:pt x="4696832" y="5617858"/>
                    <a:pt x="4705535" y="5439067"/>
                    <a:pt x="4587626" y="5427499"/>
                  </a:cubicBezTo>
                  <a:close/>
                  <a:moveTo>
                    <a:pt x="6524040" y="3476242"/>
                  </a:moveTo>
                  <a:cubicBezTo>
                    <a:pt x="6654718" y="3474844"/>
                    <a:pt x="6644744" y="3274633"/>
                    <a:pt x="6514638" y="3286074"/>
                  </a:cubicBezTo>
                  <a:cubicBezTo>
                    <a:pt x="6396601" y="3297578"/>
                    <a:pt x="6405432" y="3476242"/>
                    <a:pt x="6524040" y="3476051"/>
                  </a:cubicBezTo>
                  <a:close/>
                  <a:moveTo>
                    <a:pt x="6533125" y="1608057"/>
                  </a:moveTo>
                  <a:cubicBezTo>
                    <a:pt x="6403018" y="1596616"/>
                    <a:pt x="6393362" y="1796826"/>
                    <a:pt x="6523785" y="1798225"/>
                  </a:cubicBezTo>
                  <a:cubicBezTo>
                    <a:pt x="6642394" y="1798161"/>
                    <a:pt x="6651224" y="1619624"/>
                    <a:pt x="6533125" y="1607866"/>
                  </a:cubicBezTo>
                  <a:close/>
                  <a:moveTo>
                    <a:pt x="6625368" y="767682"/>
                  </a:moveTo>
                  <a:cubicBezTo>
                    <a:pt x="6495261" y="756304"/>
                    <a:pt x="6485605" y="956324"/>
                    <a:pt x="6616029" y="957913"/>
                  </a:cubicBezTo>
                  <a:cubicBezTo>
                    <a:pt x="6734701" y="957722"/>
                    <a:pt x="6743531" y="779122"/>
                    <a:pt x="6625368" y="767491"/>
                  </a:cubicBezTo>
                  <a:close/>
                  <a:moveTo>
                    <a:pt x="6239178" y="2986775"/>
                  </a:moveTo>
                  <a:cubicBezTo>
                    <a:pt x="6109072" y="2975398"/>
                    <a:pt x="6099097" y="3175418"/>
                    <a:pt x="6229776" y="3177007"/>
                  </a:cubicBezTo>
                  <a:cubicBezTo>
                    <a:pt x="6348383" y="3176816"/>
                    <a:pt x="6357277" y="2998279"/>
                    <a:pt x="6239178" y="2986585"/>
                  </a:cubicBezTo>
                  <a:close/>
                  <a:moveTo>
                    <a:pt x="6514638" y="4652017"/>
                  </a:moveTo>
                  <a:cubicBezTo>
                    <a:pt x="6396538" y="4663649"/>
                    <a:pt x="6405432" y="4842249"/>
                    <a:pt x="6524040" y="4842249"/>
                  </a:cubicBezTo>
                  <a:cubicBezTo>
                    <a:pt x="6654718" y="4840660"/>
                    <a:pt x="6644808" y="4640640"/>
                    <a:pt x="6514638" y="4652017"/>
                  </a:cubicBezTo>
                  <a:close/>
                  <a:moveTo>
                    <a:pt x="6326403" y="5437732"/>
                  </a:moveTo>
                  <a:cubicBezTo>
                    <a:pt x="6196296" y="5426355"/>
                    <a:pt x="6186640" y="5626375"/>
                    <a:pt x="6317001" y="5627964"/>
                  </a:cubicBezTo>
                  <a:cubicBezTo>
                    <a:pt x="6435671" y="5628027"/>
                    <a:pt x="6444502" y="5449363"/>
                    <a:pt x="6326403" y="5437732"/>
                  </a:cubicBezTo>
                  <a:close/>
                  <a:moveTo>
                    <a:pt x="7229651" y="6251285"/>
                  </a:moveTo>
                  <a:cubicBezTo>
                    <a:pt x="7099545" y="6239781"/>
                    <a:pt x="7089888" y="6440055"/>
                    <a:pt x="7220249" y="6441453"/>
                  </a:cubicBezTo>
                  <a:cubicBezTo>
                    <a:pt x="7338857" y="6441453"/>
                    <a:pt x="7347751" y="6262662"/>
                    <a:pt x="7229651" y="6251094"/>
                  </a:cubicBezTo>
                  <a:close/>
                  <a:moveTo>
                    <a:pt x="6776566" y="3604694"/>
                  </a:moveTo>
                  <a:cubicBezTo>
                    <a:pt x="6658530" y="3616389"/>
                    <a:pt x="6667297" y="3794926"/>
                    <a:pt x="6785968" y="3794926"/>
                  </a:cubicBezTo>
                  <a:cubicBezTo>
                    <a:pt x="6916329" y="3793337"/>
                    <a:pt x="6906481" y="3593381"/>
                    <a:pt x="6776566" y="3604694"/>
                  </a:cubicBezTo>
                  <a:close/>
                  <a:moveTo>
                    <a:pt x="7330281" y="5086315"/>
                  </a:moveTo>
                  <a:cubicBezTo>
                    <a:pt x="7212244" y="5097946"/>
                    <a:pt x="7221075" y="5276610"/>
                    <a:pt x="7339683" y="5276546"/>
                  </a:cubicBezTo>
                  <a:cubicBezTo>
                    <a:pt x="7470107" y="5275021"/>
                    <a:pt x="7460324" y="5074938"/>
                    <a:pt x="7330090" y="5086315"/>
                  </a:cubicBezTo>
                  <a:close/>
                  <a:moveTo>
                    <a:pt x="7149732" y="2268942"/>
                  </a:moveTo>
                  <a:cubicBezTo>
                    <a:pt x="7031697" y="2280573"/>
                    <a:pt x="7040464" y="2459173"/>
                    <a:pt x="7159071" y="2459173"/>
                  </a:cubicBezTo>
                  <a:cubicBezTo>
                    <a:pt x="7289495" y="2457711"/>
                    <a:pt x="7279775" y="2257628"/>
                    <a:pt x="7149542" y="2268942"/>
                  </a:cubicBezTo>
                  <a:close/>
                  <a:moveTo>
                    <a:pt x="4803179" y="4171957"/>
                  </a:moveTo>
                  <a:cubicBezTo>
                    <a:pt x="4673072" y="4160580"/>
                    <a:pt x="4663416" y="4360600"/>
                    <a:pt x="4793840" y="4362189"/>
                  </a:cubicBezTo>
                  <a:cubicBezTo>
                    <a:pt x="4912511" y="4362189"/>
                    <a:pt x="4921532" y="4183589"/>
                    <a:pt x="4803179" y="4171957"/>
                  </a:cubicBezTo>
                  <a:close/>
                  <a:moveTo>
                    <a:pt x="4264139" y="1897059"/>
                  </a:moveTo>
                  <a:cubicBezTo>
                    <a:pt x="4146039" y="1908626"/>
                    <a:pt x="4154870" y="2087227"/>
                    <a:pt x="4273477" y="2087290"/>
                  </a:cubicBezTo>
                  <a:cubicBezTo>
                    <a:pt x="4404092" y="2085765"/>
                    <a:pt x="4394245" y="1885682"/>
                    <a:pt x="4264139" y="1897059"/>
                  </a:cubicBezTo>
                  <a:close/>
                  <a:moveTo>
                    <a:pt x="4141592" y="4439731"/>
                  </a:moveTo>
                  <a:cubicBezTo>
                    <a:pt x="4023556" y="4451362"/>
                    <a:pt x="4032386" y="4629962"/>
                    <a:pt x="4150995" y="4629962"/>
                  </a:cubicBezTo>
                  <a:cubicBezTo>
                    <a:pt x="4281609" y="4628373"/>
                    <a:pt x="4271826" y="4428417"/>
                    <a:pt x="4141592" y="4439731"/>
                  </a:cubicBezTo>
                  <a:close/>
                  <a:moveTo>
                    <a:pt x="4444560" y="5923067"/>
                  </a:moveTo>
                  <a:cubicBezTo>
                    <a:pt x="4326460" y="5934698"/>
                    <a:pt x="4335354" y="6113363"/>
                    <a:pt x="4453962" y="6113299"/>
                  </a:cubicBezTo>
                  <a:cubicBezTo>
                    <a:pt x="4584831" y="6111774"/>
                    <a:pt x="4574730" y="5911754"/>
                    <a:pt x="4444560" y="5923067"/>
                  </a:cubicBezTo>
                  <a:close/>
                  <a:moveTo>
                    <a:pt x="4149660" y="722555"/>
                  </a:moveTo>
                  <a:cubicBezTo>
                    <a:pt x="4280339" y="721029"/>
                    <a:pt x="4270365" y="521010"/>
                    <a:pt x="4140322" y="532323"/>
                  </a:cubicBezTo>
                  <a:cubicBezTo>
                    <a:pt x="4022222" y="543954"/>
                    <a:pt x="4031053" y="722491"/>
                    <a:pt x="4149660" y="722555"/>
                  </a:cubicBezTo>
                  <a:close/>
                  <a:moveTo>
                    <a:pt x="5149473" y="5067883"/>
                  </a:moveTo>
                  <a:cubicBezTo>
                    <a:pt x="5031437" y="5079514"/>
                    <a:pt x="5040267" y="5258178"/>
                    <a:pt x="5158875" y="5258115"/>
                  </a:cubicBezTo>
                  <a:cubicBezTo>
                    <a:pt x="5289489" y="5256589"/>
                    <a:pt x="5279643" y="5056569"/>
                    <a:pt x="5149473" y="5067883"/>
                  </a:cubicBezTo>
                  <a:close/>
                  <a:moveTo>
                    <a:pt x="5180729" y="418362"/>
                  </a:moveTo>
                  <a:cubicBezTo>
                    <a:pt x="5062692" y="430057"/>
                    <a:pt x="5071523" y="608657"/>
                    <a:pt x="5190131" y="608594"/>
                  </a:cubicBezTo>
                  <a:cubicBezTo>
                    <a:pt x="5320746" y="607259"/>
                    <a:pt x="5310962" y="407303"/>
                    <a:pt x="5180729" y="418362"/>
                  </a:cubicBezTo>
                  <a:close/>
                  <a:moveTo>
                    <a:pt x="3703309" y="5642900"/>
                  </a:moveTo>
                  <a:cubicBezTo>
                    <a:pt x="3578793" y="5643599"/>
                    <a:pt x="3578793" y="5832877"/>
                    <a:pt x="3703309" y="5833576"/>
                  </a:cubicBezTo>
                  <a:cubicBezTo>
                    <a:pt x="3827825" y="5832941"/>
                    <a:pt x="3827888" y="5643662"/>
                    <a:pt x="3703309" y="5642900"/>
                  </a:cubicBezTo>
                  <a:close/>
                  <a:moveTo>
                    <a:pt x="5646456" y="6045926"/>
                  </a:moveTo>
                  <a:cubicBezTo>
                    <a:pt x="5516350" y="6034422"/>
                    <a:pt x="5506694" y="6234696"/>
                    <a:pt x="5637118" y="6236094"/>
                  </a:cubicBezTo>
                  <a:cubicBezTo>
                    <a:pt x="5755726" y="6236222"/>
                    <a:pt x="5764556" y="6057430"/>
                    <a:pt x="5646456" y="6045926"/>
                  </a:cubicBezTo>
                  <a:close/>
                  <a:moveTo>
                    <a:pt x="5906225" y="1406067"/>
                  </a:moveTo>
                  <a:cubicBezTo>
                    <a:pt x="5776118" y="1394689"/>
                    <a:pt x="5766462" y="1594773"/>
                    <a:pt x="5896886" y="1596298"/>
                  </a:cubicBezTo>
                  <a:cubicBezTo>
                    <a:pt x="6015494" y="1596298"/>
                    <a:pt x="6024324" y="1417698"/>
                    <a:pt x="5906225" y="1406067"/>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76" name="Google Shape;76;p10"/>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300" b="1" i="0" u="none" strike="noStrike" kern="0" cap="none" spc="0" normalizeH="0" baseline="0" noProof="0">
              <a:ln>
                <a:noFill/>
              </a:ln>
              <a:solidFill>
                <a:srgbClr val="7C8894"/>
              </a:solidFill>
              <a:effectLst/>
              <a:uLnTx/>
              <a:uFillTx/>
              <a:latin typeface="Montserrat"/>
              <a:sym typeface="Montserrat"/>
            </a:endParaRPr>
          </a:p>
        </p:txBody>
      </p:sp>
    </p:spTree>
    <p:extLst>
      <p:ext uri="{BB962C8B-B14F-4D97-AF65-F5344CB8AC3E}">
        <p14:creationId xmlns:p14="http://schemas.microsoft.com/office/powerpoint/2010/main" val="3282787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73844"/>
            <a:ext cx="7886700" cy="994172"/>
          </a:xfrm>
          <a:prstGeom prst="rect">
            <a:avLst/>
          </a:prstGeom>
        </p:spPr>
        <p:txBody>
          <a:bodyPr vert="horz" lIns="91418" tIns="45718" rIns="91418" bIns="45718" rtlCol="0" anchor="ctr">
            <a:normAutofit/>
          </a:bodyPr>
          <a:lstStyle/>
          <a:p>
            <a:r>
              <a:rPr lang="ru-RU"/>
              <a:t>Образец заголовка</a:t>
            </a:r>
          </a:p>
        </p:txBody>
      </p:sp>
      <p:sp>
        <p:nvSpPr>
          <p:cNvPr id="3" name="Текст 2"/>
          <p:cNvSpPr>
            <a:spLocks noGrp="1"/>
          </p:cNvSpPr>
          <p:nvPr>
            <p:ph type="body" idx="1"/>
          </p:nvPr>
        </p:nvSpPr>
        <p:spPr>
          <a:xfrm>
            <a:off x="628650" y="1369219"/>
            <a:ext cx="7886700" cy="3263504"/>
          </a:xfrm>
          <a:prstGeom prst="rect">
            <a:avLst/>
          </a:prstGeom>
        </p:spPr>
        <p:txBody>
          <a:bodyPr vert="horz" lIns="91418" tIns="45718" rIns="91418" bIns="45718"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4767264"/>
            <a:ext cx="2057400" cy="273844"/>
          </a:xfrm>
          <a:prstGeom prst="rect">
            <a:avLst/>
          </a:prstGeom>
        </p:spPr>
        <p:txBody>
          <a:bodyPr vert="horz" lIns="91418" tIns="45718" rIns="91418" bIns="45718" rtlCol="0" anchor="ctr"/>
          <a:lstStyle>
            <a:lvl1pPr algn="l">
              <a:defRPr sz="900">
                <a:solidFill>
                  <a:schemeClr val="tx1">
                    <a:tint val="75000"/>
                  </a:schemeClr>
                </a:solidFill>
              </a:defRPr>
            </a:lvl1pPr>
          </a:lstStyle>
          <a:p>
            <a:pPr defTabSz="685596">
              <a:buClrTx/>
              <a:defRPr/>
            </a:pPr>
            <a:fld id="{74683066-7D9F-4091-8996-C7C64A359FF1}" type="datetime1">
              <a:rPr lang="ru-RU" kern="1200" smtClean="0">
                <a:solidFill>
                  <a:prstClr val="black">
                    <a:tint val="75000"/>
                  </a:prstClr>
                </a:solidFill>
                <a:latin typeface="Calibri"/>
                <a:ea typeface="+mn-ea"/>
                <a:cs typeface="+mn-cs"/>
              </a:rPr>
              <a:pPr defTabSz="685596">
                <a:buClrTx/>
                <a:defRPr/>
              </a:pPr>
              <a:t>17.09.2022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3"/>
          </p:nvPr>
        </p:nvSpPr>
        <p:spPr>
          <a:xfrm>
            <a:off x="3028950" y="4767264"/>
            <a:ext cx="3086100" cy="273844"/>
          </a:xfrm>
          <a:prstGeom prst="rect">
            <a:avLst/>
          </a:prstGeom>
        </p:spPr>
        <p:txBody>
          <a:bodyPr vert="horz" lIns="91418" tIns="45718" rIns="91418" bIns="45718" rtlCol="0" anchor="ctr"/>
          <a:lstStyle>
            <a:lvl1pPr algn="ctr">
              <a:defRPr sz="900">
                <a:solidFill>
                  <a:schemeClr val="tx1">
                    <a:tint val="75000"/>
                  </a:schemeClr>
                </a:solidFill>
              </a:defRPr>
            </a:lvl1p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4"/>
          </p:nvPr>
        </p:nvSpPr>
        <p:spPr>
          <a:xfrm>
            <a:off x="6457950" y="4767264"/>
            <a:ext cx="2057400" cy="273844"/>
          </a:xfrm>
          <a:prstGeom prst="rect">
            <a:avLst/>
          </a:prstGeom>
        </p:spPr>
        <p:txBody>
          <a:bodyPr vert="horz" lIns="91418" tIns="45718" rIns="91418" bIns="45718" rtlCol="0" anchor="ctr"/>
          <a:lstStyle>
            <a:lvl1pPr algn="r">
              <a:defRPr sz="900">
                <a:solidFill>
                  <a:schemeClr val="tx1">
                    <a:tint val="75000"/>
                  </a:schemeClr>
                </a:solidFill>
              </a:defRPr>
            </a:lvl1p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8768214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68559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2" indent="-171402" algn="l" defTabSz="68559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5" indent="-171402" algn="l" defTabSz="6855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6997" indent="-171402" algn="l" defTabSz="6855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790"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4pPr>
      <a:lvl5pPr marL="15425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5pPr>
      <a:lvl6pPr marL="1885386"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6pPr>
      <a:lvl7pPr marL="22281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7pPr>
      <a:lvl8pPr marL="2570982"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8pPr>
      <a:lvl9pPr marL="2913785"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9pPr>
    </p:bodyStyle>
    <p:otherStyle>
      <a:defPPr>
        <a:defRPr lang="ru-RU"/>
      </a:defPPr>
      <a:lvl1pPr marL="0" algn="l" defTabSz="685596" rtl="0" eaLnBrk="1" latinLnBrk="0" hangingPunct="1">
        <a:defRPr sz="1425" kern="1200">
          <a:solidFill>
            <a:schemeClr val="tx1"/>
          </a:solidFill>
          <a:latin typeface="+mn-lt"/>
          <a:ea typeface="+mn-ea"/>
          <a:cs typeface="+mn-cs"/>
        </a:defRPr>
      </a:lvl1pPr>
      <a:lvl2pPr marL="342794" algn="l" defTabSz="685596" rtl="0" eaLnBrk="1" latinLnBrk="0" hangingPunct="1">
        <a:defRPr sz="1425" kern="1200">
          <a:solidFill>
            <a:schemeClr val="tx1"/>
          </a:solidFill>
          <a:latin typeface="+mn-lt"/>
          <a:ea typeface="+mn-ea"/>
          <a:cs typeface="+mn-cs"/>
        </a:defRPr>
      </a:lvl2pPr>
      <a:lvl3pPr marL="685596" algn="l" defTabSz="685596" rtl="0" eaLnBrk="1" latinLnBrk="0" hangingPunct="1">
        <a:defRPr sz="1425" kern="1200">
          <a:solidFill>
            <a:schemeClr val="tx1"/>
          </a:solidFill>
          <a:latin typeface="+mn-lt"/>
          <a:ea typeface="+mn-ea"/>
          <a:cs typeface="+mn-cs"/>
        </a:defRPr>
      </a:lvl3pPr>
      <a:lvl4pPr marL="1028394" algn="l" defTabSz="685596" rtl="0" eaLnBrk="1" latinLnBrk="0" hangingPunct="1">
        <a:defRPr sz="1425" kern="1200">
          <a:solidFill>
            <a:schemeClr val="tx1"/>
          </a:solidFill>
          <a:latin typeface="+mn-lt"/>
          <a:ea typeface="+mn-ea"/>
          <a:cs typeface="+mn-cs"/>
        </a:defRPr>
      </a:lvl4pPr>
      <a:lvl5pPr marL="1371192" algn="l" defTabSz="685596" rtl="0" eaLnBrk="1" latinLnBrk="0" hangingPunct="1">
        <a:defRPr sz="1425" kern="1200">
          <a:solidFill>
            <a:schemeClr val="tx1"/>
          </a:solidFill>
          <a:latin typeface="+mn-lt"/>
          <a:ea typeface="+mn-ea"/>
          <a:cs typeface="+mn-cs"/>
        </a:defRPr>
      </a:lvl5pPr>
      <a:lvl6pPr marL="1713995" algn="l" defTabSz="685596" rtl="0" eaLnBrk="1" latinLnBrk="0" hangingPunct="1">
        <a:defRPr sz="1425" kern="1200">
          <a:solidFill>
            <a:schemeClr val="tx1"/>
          </a:solidFill>
          <a:latin typeface="+mn-lt"/>
          <a:ea typeface="+mn-ea"/>
          <a:cs typeface="+mn-cs"/>
        </a:defRPr>
      </a:lvl6pPr>
      <a:lvl7pPr marL="2056787" algn="l" defTabSz="685596" rtl="0" eaLnBrk="1" latinLnBrk="0" hangingPunct="1">
        <a:defRPr sz="1425" kern="1200">
          <a:solidFill>
            <a:schemeClr val="tx1"/>
          </a:solidFill>
          <a:latin typeface="+mn-lt"/>
          <a:ea typeface="+mn-ea"/>
          <a:cs typeface="+mn-cs"/>
        </a:defRPr>
      </a:lvl7pPr>
      <a:lvl8pPr marL="2399580" algn="l" defTabSz="685596" rtl="0" eaLnBrk="1" latinLnBrk="0" hangingPunct="1">
        <a:defRPr sz="1425" kern="1200">
          <a:solidFill>
            <a:schemeClr val="tx1"/>
          </a:solidFill>
          <a:latin typeface="+mn-lt"/>
          <a:ea typeface="+mn-ea"/>
          <a:cs typeface="+mn-cs"/>
        </a:defRPr>
      </a:lvl8pPr>
      <a:lvl9pPr marL="2742374" algn="l" defTabSz="685596" rtl="0" eaLnBrk="1" latinLnBrk="0" hangingPunct="1">
        <a:defRPr sz="142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55300" y="836000"/>
            <a:ext cx="7433400" cy="3963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1pPr>
            <a:lvl2pPr lvl="1"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2pPr>
            <a:lvl3pPr lvl="2"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3pPr>
            <a:lvl4pPr lvl="3"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4pPr>
            <a:lvl5pPr lvl="4"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5pPr>
            <a:lvl6pPr lvl="5"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6pPr>
            <a:lvl7pPr lvl="6"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7pPr>
            <a:lvl8pPr lvl="7"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8pPr>
            <a:lvl9pPr lvl="8"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855300" y="1430147"/>
            <a:ext cx="7433400" cy="3033900"/>
          </a:xfrm>
          <a:prstGeom prst="rect">
            <a:avLst/>
          </a:prstGeom>
          <a:noFill/>
          <a:ln>
            <a:noFill/>
          </a:ln>
        </p:spPr>
        <p:txBody>
          <a:bodyPr spcFirstLastPara="1" wrap="square" lIns="0" tIns="0" rIns="0" bIns="0" anchor="t" anchorCtr="0">
            <a:noAutofit/>
          </a:bodyPr>
          <a:lstStyle>
            <a:lvl1pPr marL="457200" lvl="0" indent="-381000" rtl="0">
              <a:spcBef>
                <a:spcPts val="0"/>
              </a:spcBef>
              <a:spcAft>
                <a:spcPts val="0"/>
              </a:spcAft>
              <a:buClr>
                <a:schemeClr val="accent1"/>
              </a:buClr>
              <a:buSzPts val="2400"/>
              <a:buFont typeface="Montserrat Light"/>
              <a:buChar char="●"/>
              <a:defRPr sz="2400">
                <a:solidFill>
                  <a:schemeClr val="dk1"/>
                </a:solidFill>
                <a:latin typeface="Montserrat Light"/>
                <a:ea typeface="Montserrat Light"/>
                <a:cs typeface="Montserrat Light"/>
                <a:sym typeface="Montserrat Light"/>
              </a:defRPr>
            </a:lvl1pPr>
            <a:lvl2pPr marL="914400" lvl="1" indent="-381000" rtl="0">
              <a:spcBef>
                <a:spcPts val="600"/>
              </a:spcBef>
              <a:spcAft>
                <a:spcPts val="0"/>
              </a:spcAft>
              <a:buClr>
                <a:schemeClr val="accent1"/>
              </a:buClr>
              <a:buSzPts val="2400"/>
              <a:buFont typeface="Montserrat Light"/>
              <a:buChar char="○"/>
              <a:defRPr sz="2400">
                <a:solidFill>
                  <a:schemeClr val="dk1"/>
                </a:solidFill>
                <a:latin typeface="Montserrat Light"/>
                <a:ea typeface="Montserrat Light"/>
                <a:cs typeface="Montserrat Light"/>
                <a:sym typeface="Montserrat Light"/>
              </a:defRPr>
            </a:lvl2pPr>
            <a:lvl3pPr marL="1371600" lvl="2"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3pPr>
            <a:lvl4pPr marL="1828800" lvl="3"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4pPr>
            <a:lvl5pPr marL="2286000" lvl="4"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5pPr>
            <a:lvl6pPr marL="2743200" lvl="5"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6pPr>
            <a:lvl7pPr marL="3200400" lvl="6"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7pPr>
            <a:lvl8pPr marL="3657600" lvl="7"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8pPr>
            <a:lvl9pPr marL="4114800" lvl="8" indent="-381000" rtl="0">
              <a:spcBef>
                <a:spcPts val="600"/>
              </a:spcBef>
              <a:spcAft>
                <a:spcPts val="60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80584" y="4749851"/>
            <a:ext cx="548700" cy="393600"/>
          </a:xfrm>
          <a:prstGeom prst="rect">
            <a:avLst/>
          </a:prstGeom>
          <a:noFill/>
          <a:ln>
            <a:noFill/>
          </a:ln>
        </p:spPr>
        <p:txBody>
          <a:bodyPr spcFirstLastPara="1" wrap="square" lIns="0" tIns="0" rIns="0" bIns="0" anchor="ctr" anchorCtr="0">
            <a:noAutofit/>
          </a:bodyPr>
          <a:lstStyle>
            <a:lvl1pPr lvl="0" algn="r" rtl="0">
              <a:buNone/>
              <a:defRPr sz="1300" b="1">
                <a:solidFill>
                  <a:schemeClr val="dk2"/>
                </a:solidFill>
                <a:latin typeface="Montserrat"/>
                <a:ea typeface="Montserrat"/>
                <a:cs typeface="Montserrat"/>
                <a:sym typeface="Montserrat"/>
              </a:defRPr>
            </a:lvl1pPr>
            <a:lvl2pPr lvl="1" algn="r" rtl="0">
              <a:buNone/>
              <a:defRPr sz="1300" b="1">
                <a:solidFill>
                  <a:schemeClr val="dk2"/>
                </a:solidFill>
                <a:latin typeface="Montserrat"/>
                <a:ea typeface="Montserrat"/>
                <a:cs typeface="Montserrat"/>
                <a:sym typeface="Montserrat"/>
              </a:defRPr>
            </a:lvl2pPr>
            <a:lvl3pPr lvl="2" algn="r" rtl="0">
              <a:buNone/>
              <a:defRPr sz="1300" b="1">
                <a:solidFill>
                  <a:schemeClr val="dk2"/>
                </a:solidFill>
                <a:latin typeface="Montserrat"/>
                <a:ea typeface="Montserrat"/>
                <a:cs typeface="Montserrat"/>
                <a:sym typeface="Montserrat"/>
              </a:defRPr>
            </a:lvl3pPr>
            <a:lvl4pPr lvl="3" algn="r" rtl="0">
              <a:buNone/>
              <a:defRPr sz="1300" b="1">
                <a:solidFill>
                  <a:schemeClr val="dk2"/>
                </a:solidFill>
                <a:latin typeface="Montserrat"/>
                <a:ea typeface="Montserrat"/>
                <a:cs typeface="Montserrat"/>
                <a:sym typeface="Montserrat"/>
              </a:defRPr>
            </a:lvl4pPr>
            <a:lvl5pPr lvl="4" algn="r" rtl="0">
              <a:buNone/>
              <a:defRPr sz="1300" b="1">
                <a:solidFill>
                  <a:schemeClr val="dk2"/>
                </a:solidFill>
                <a:latin typeface="Montserrat"/>
                <a:ea typeface="Montserrat"/>
                <a:cs typeface="Montserrat"/>
                <a:sym typeface="Montserrat"/>
              </a:defRPr>
            </a:lvl5pPr>
            <a:lvl6pPr lvl="5" algn="r" rtl="0">
              <a:buNone/>
              <a:defRPr sz="1300" b="1">
                <a:solidFill>
                  <a:schemeClr val="dk2"/>
                </a:solidFill>
                <a:latin typeface="Montserrat"/>
                <a:ea typeface="Montserrat"/>
                <a:cs typeface="Montserrat"/>
                <a:sym typeface="Montserrat"/>
              </a:defRPr>
            </a:lvl6pPr>
            <a:lvl7pPr lvl="6" algn="r" rtl="0">
              <a:buNone/>
              <a:defRPr sz="1300" b="1">
                <a:solidFill>
                  <a:schemeClr val="dk2"/>
                </a:solidFill>
                <a:latin typeface="Montserrat"/>
                <a:ea typeface="Montserrat"/>
                <a:cs typeface="Montserrat"/>
                <a:sym typeface="Montserrat"/>
              </a:defRPr>
            </a:lvl7pPr>
            <a:lvl8pPr lvl="7" algn="r" rtl="0">
              <a:buNone/>
              <a:defRPr sz="1300" b="1">
                <a:solidFill>
                  <a:schemeClr val="dk2"/>
                </a:solidFill>
                <a:latin typeface="Montserrat"/>
                <a:ea typeface="Montserrat"/>
                <a:cs typeface="Montserrat"/>
                <a:sym typeface="Montserrat"/>
              </a:defRPr>
            </a:lvl8pPr>
            <a:lvl9pPr lvl="8" algn="r" rtl="0">
              <a:buNone/>
              <a:defRPr sz="1300" b="1">
                <a:solidFill>
                  <a:schemeClr val="dk2"/>
                </a:solidFill>
                <a:latin typeface="Montserrat"/>
                <a:ea typeface="Montserrat"/>
                <a:cs typeface="Montserrat"/>
                <a:sym typeface="Montserrat"/>
              </a:defRPr>
            </a:lvl9p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300" b="1" i="0" u="none" strike="noStrike" kern="0" cap="none" spc="0" normalizeH="0" baseline="0" noProof="0">
              <a:ln>
                <a:noFill/>
              </a:ln>
              <a:solidFill>
                <a:srgbClr val="7C8894"/>
              </a:solidFill>
              <a:effectLst/>
              <a:uLnTx/>
              <a:uFillTx/>
              <a:latin typeface="Montserrat"/>
              <a:sym typeface="Montserrat"/>
            </a:endParaRPr>
          </a:p>
        </p:txBody>
      </p:sp>
    </p:spTree>
    <p:extLst>
      <p:ext uri="{BB962C8B-B14F-4D97-AF65-F5344CB8AC3E}">
        <p14:creationId xmlns:p14="http://schemas.microsoft.com/office/powerpoint/2010/main" val="1557645228"/>
      </p:ext>
    </p:extLst>
  </p:cSld>
  <p:clrMap bg1="lt1" tx1="dk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l="1293" r="5659" b="2964"/>
          <a:stretch/>
        </p:blipFill>
        <p:spPr>
          <a:xfrm>
            <a:off x="2303254" y="82624"/>
            <a:ext cx="4618756" cy="3593864"/>
          </a:xfrm>
          <a:prstGeom prst="rect">
            <a:avLst/>
          </a:prstGeom>
        </p:spPr>
      </p:pic>
      <p:sp>
        <p:nvSpPr>
          <p:cNvPr id="9" name="Заголовок 1"/>
          <p:cNvSpPr>
            <a:spLocks noGrp="1"/>
          </p:cNvSpPr>
          <p:nvPr>
            <p:ph type="ctrTitle"/>
          </p:nvPr>
        </p:nvSpPr>
        <p:spPr>
          <a:xfrm>
            <a:off x="1457541" y="3719476"/>
            <a:ext cx="6318298" cy="651606"/>
          </a:xfrm>
        </p:spPr>
        <p:txBody>
          <a:bodyPr>
            <a:normAutofit fontScale="90000"/>
          </a:bodyPr>
          <a:lstStyle/>
          <a:p>
            <a:r>
              <a:rPr lang="en-US" sz="2400" b="1" dirty="0" smtClean="0">
                <a:solidFill>
                  <a:srgbClr val="E2D892"/>
                </a:solidFill>
                <a:latin typeface="Century Gothic" panose="020B0502020202020204" pitchFamily="34" charset="0"/>
              </a:rPr>
              <a:t/>
            </a:r>
            <a:br>
              <a:rPr lang="en-US" sz="2400" b="1" dirty="0" smtClean="0">
                <a:solidFill>
                  <a:srgbClr val="E2D892"/>
                </a:solidFill>
                <a:latin typeface="Century Gothic" panose="020B0502020202020204" pitchFamily="34" charset="0"/>
              </a:rPr>
            </a:br>
            <a:r>
              <a:rPr lang="en-US" sz="2400" b="1" dirty="0" smtClean="0">
                <a:solidFill>
                  <a:srgbClr val="E2D892"/>
                </a:solidFill>
                <a:latin typeface="Century Gothic" panose="020B0502020202020204" pitchFamily="34" charset="0"/>
              </a:rPr>
              <a:t>Topic: Traditional Project Management</a:t>
            </a:r>
            <a:r>
              <a:rPr lang="en-US" sz="2400" b="1" dirty="0">
                <a:solidFill>
                  <a:srgbClr val="E2D892"/>
                </a:solidFill>
                <a:latin typeface="Century Gothic" panose="020B0502020202020204" pitchFamily="34" charset="0"/>
              </a:rPr>
              <a:t/>
            </a:r>
            <a:br>
              <a:rPr lang="en-US" sz="2400" b="1" dirty="0">
                <a:solidFill>
                  <a:srgbClr val="E2D892"/>
                </a:solidFill>
                <a:latin typeface="Century Gothic" panose="020B0502020202020204" pitchFamily="34" charset="0"/>
              </a:rPr>
            </a:br>
            <a:r>
              <a:rPr lang="uz-Cyrl-UZ" sz="2400" b="1" dirty="0" smtClean="0">
                <a:solidFill>
                  <a:srgbClr val="E2D892"/>
                </a:solidFill>
                <a:latin typeface="Century Gothic" panose="020B0502020202020204" pitchFamily="34" charset="0"/>
              </a:rPr>
              <a:t>Мавзу: Анъанавий лойиҳа</a:t>
            </a:r>
            <a:r>
              <a:rPr lang="ru-RU" sz="2400" b="1" dirty="0" smtClean="0">
                <a:solidFill>
                  <a:srgbClr val="E2D892"/>
                </a:solidFill>
                <a:latin typeface="Century Gothic" panose="020B0502020202020204" pitchFamily="34" charset="0"/>
              </a:rPr>
              <a:t> бошқаруви</a:t>
            </a:r>
            <a:endParaRPr lang="ru-RU" sz="2400" b="1" dirty="0">
              <a:solidFill>
                <a:srgbClr val="E2D892"/>
              </a:solidFill>
              <a:latin typeface="Century Gothic" panose="020B0502020202020204" pitchFamily="34" charset="0"/>
            </a:endParaRPr>
          </a:p>
        </p:txBody>
      </p:sp>
      <p:cxnSp>
        <p:nvCxnSpPr>
          <p:cNvPr id="10" name="Прямая соединительная линия 9"/>
          <p:cNvCxnSpPr/>
          <p:nvPr/>
        </p:nvCxnSpPr>
        <p:spPr>
          <a:xfrm>
            <a:off x="1562551" y="4371080"/>
            <a:ext cx="6071017"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sp>
        <p:nvSpPr>
          <p:cNvPr id="11" name="Прямоугольник 10"/>
          <p:cNvSpPr/>
          <p:nvPr/>
        </p:nvSpPr>
        <p:spPr>
          <a:xfrm>
            <a:off x="2135120" y="4366205"/>
            <a:ext cx="4908785" cy="727120"/>
          </a:xfrm>
          <a:prstGeom prst="rect">
            <a:avLst/>
          </a:prstGeom>
        </p:spPr>
        <p:txBody>
          <a:bodyPr wrap="square" lIns="68564" tIns="34289" rIns="68564" bIns="34289">
            <a:spAutoFit/>
          </a:bodyPr>
          <a:lstStyle/>
          <a:p>
            <a:pPr algn="ctr" defTabSz="685596">
              <a:buClrTx/>
              <a:defRPr/>
            </a:pPr>
            <a:r>
              <a:rPr lang="en-US" sz="1425" kern="1200" dirty="0" smtClean="0">
                <a:solidFill>
                  <a:prstClr val="white"/>
                </a:solidFill>
                <a:latin typeface="Century Gothic" panose="020B0502020202020204" pitchFamily="34" charset="0"/>
                <a:ea typeface="+mn-ea"/>
                <a:cs typeface="+mn-cs"/>
              </a:rPr>
              <a:t>Course: Project Management Methodology</a:t>
            </a:r>
          </a:p>
          <a:p>
            <a:pPr algn="ctr" defTabSz="685596">
              <a:buClrTx/>
              <a:defRPr/>
            </a:pPr>
            <a:r>
              <a:rPr lang="uz-Cyrl-UZ" sz="1425" kern="1200" dirty="0" smtClean="0">
                <a:solidFill>
                  <a:prstClr val="white"/>
                </a:solidFill>
                <a:latin typeface="Century Gothic" panose="020B0502020202020204" pitchFamily="34" charset="0"/>
                <a:ea typeface="+mn-ea"/>
                <a:cs typeface="+mn-cs"/>
              </a:rPr>
              <a:t>Фан:    </a:t>
            </a:r>
            <a:r>
              <a:rPr lang="ru-RU" sz="1425" kern="1200" dirty="0" smtClean="0">
                <a:solidFill>
                  <a:prstClr val="white"/>
                </a:solidFill>
                <a:latin typeface="Century Gothic" panose="020B0502020202020204" pitchFamily="34" charset="0"/>
                <a:ea typeface="+mn-ea"/>
                <a:cs typeface="+mn-cs"/>
              </a:rPr>
              <a:t>Лойиҳа бошқаруви методологияси</a:t>
            </a:r>
            <a:endParaRPr lang="uz-Cyrl-UZ" sz="1425" kern="1200" dirty="0">
              <a:solidFill>
                <a:prstClr val="white"/>
              </a:solidFill>
              <a:latin typeface="Century Gothic" panose="020B0502020202020204" pitchFamily="34" charset="0"/>
              <a:ea typeface="+mn-ea"/>
              <a:cs typeface="+mn-cs"/>
            </a:endParaRPr>
          </a:p>
          <a:p>
            <a:pPr algn="ctr" defTabSz="685596">
              <a:buClrTx/>
              <a:defRPr/>
            </a:pPr>
            <a:r>
              <a:rPr lang="ru-RU" sz="1425" kern="1200" dirty="0" smtClean="0">
                <a:solidFill>
                  <a:prstClr val="white"/>
                </a:solidFill>
                <a:latin typeface="Century Gothic" panose="020B0502020202020204" pitchFamily="34" charset="0"/>
                <a:ea typeface="+mn-ea"/>
                <a:cs typeface="+mn-cs"/>
              </a:rPr>
              <a:t>Тақдимот</a:t>
            </a:r>
            <a:r>
              <a:rPr lang="uz-Cyrl-UZ" sz="1425" kern="1200" dirty="0" smtClean="0">
                <a:solidFill>
                  <a:prstClr val="white"/>
                </a:solidFill>
                <a:latin typeface="Century Gothic" panose="020B0502020202020204" pitchFamily="34" charset="0"/>
                <a:ea typeface="+mn-ea"/>
                <a:cs typeface="+mn-cs"/>
              </a:rPr>
              <a:t> </a:t>
            </a:r>
            <a:r>
              <a:rPr lang="uz-Cyrl-UZ" sz="1425" kern="1200" dirty="0">
                <a:solidFill>
                  <a:prstClr val="white"/>
                </a:solidFill>
                <a:latin typeface="Century Gothic" panose="020B0502020202020204" pitchFamily="34" charset="0"/>
                <a:ea typeface="+mn-ea"/>
                <a:cs typeface="+mn-cs"/>
              </a:rPr>
              <a:t>– </a:t>
            </a:r>
            <a:r>
              <a:rPr lang="uz-Cyrl-UZ" sz="1425" kern="1200" dirty="0" smtClean="0">
                <a:solidFill>
                  <a:prstClr val="white"/>
                </a:solidFill>
                <a:latin typeface="Century Gothic" panose="020B0502020202020204" pitchFamily="34" charset="0"/>
                <a:ea typeface="+mn-ea"/>
                <a:cs typeface="+mn-cs"/>
              </a:rPr>
              <a:t>02ХБА</a:t>
            </a:r>
            <a:endParaRPr lang="ru-RU" sz="1425" kern="1200" dirty="0">
              <a:solidFill>
                <a:prstClr val="white"/>
              </a:solidFill>
              <a:latin typeface="Century Gothic" panose="020B0502020202020204" pitchFamily="34" charset="0"/>
              <a:ea typeface="+mn-ea"/>
              <a:cs typeface="+mn-cs"/>
            </a:endParaRPr>
          </a:p>
        </p:txBody>
      </p:sp>
    </p:spTree>
    <p:extLst>
      <p:ext uri="{BB962C8B-B14F-4D97-AF65-F5344CB8AC3E}">
        <p14:creationId xmlns:p14="http://schemas.microsoft.com/office/powerpoint/2010/main" val="2886772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Анъанавий лойиҳа бошқаруви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lvl="0" algn="just"/>
            <a:r>
              <a:rPr lang="uz-Cyrl-UZ" sz="2000" dirty="0" smtClean="0"/>
              <a:t>Лойиҳалар турли йўллар билан муваффақиятли якунланиши мумкин</a:t>
            </a:r>
            <a:r>
              <a:rPr lang="ru-RU" sz="2000" dirty="0" smtClean="0"/>
              <a:t>. </a:t>
            </a:r>
            <a:r>
              <a:rPr lang="en-US" sz="2000" dirty="0" smtClean="0"/>
              <a:t>A</a:t>
            </a:r>
            <a:r>
              <a:rPr lang="uz-Cyrl-UZ" sz="2000" dirty="0" smtClean="0"/>
              <a:t>ммо лойиҳани бошқаришнинг</a:t>
            </a:r>
            <a:r>
              <a:rPr lang="ru-RU" sz="2000" dirty="0" smtClean="0"/>
              <a:t> </a:t>
            </a:r>
            <a:r>
              <a:rPr lang="uz-Cyrl-UZ" sz="2000" dirty="0" smtClean="0"/>
              <a:t>энг яхши ва энг машҳур услублари, усуллари ва асослари</a:t>
            </a:r>
            <a:r>
              <a:rPr lang="ru-RU" sz="2000" dirty="0" smtClean="0"/>
              <a:t> </a:t>
            </a:r>
            <a:r>
              <a:rPr lang="ru-RU" sz="2000" dirty="0"/>
              <a:t>доимо </a:t>
            </a:r>
            <a:r>
              <a:rPr lang="uz-Cyrl-UZ" sz="2000" dirty="0" smtClean="0"/>
              <a:t>ўзгариб туради. Доимий равишда янги тушунчалар пайдо бўлади</a:t>
            </a:r>
            <a:r>
              <a:rPr lang="ru-RU" sz="2000" dirty="0" smtClean="0"/>
              <a:t>.</a:t>
            </a:r>
            <a:endParaRPr lang="ru-RU" sz="2000" dirty="0"/>
          </a:p>
          <a:p>
            <a:pPr lvl="0" algn="just"/>
            <a:r>
              <a:rPr lang="uz-Cyrl-UZ" sz="2000" dirty="0" smtClean="0"/>
              <a:t>Барча муваффақиятли лойиҳалар ортида бир қатор усуллар, воситалар ва техникалар мавжуд. Ҳақиқатан ҳам, лойиҳани бошқариш бўйича мутахассис сифатида сиз ҳаётингиз давомида улардан бир нечтасини ишлатасиз.</a:t>
            </a:r>
          </a:p>
          <a:p>
            <a:pPr lvl="0" algn="just"/>
            <a:r>
              <a:rPr lang="uz-Cyrl-UZ" sz="2000" dirty="0" smtClean="0"/>
              <a:t>Аслида, лойиҳани бошқариш усуллари, методологиялари ва асослари фақат лойиҳа менежерлари учун эмас</a:t>
            </a:r>
            <a:r>
              <a:rPr lang="ru-RU" sz="2000" dirty="0" smtClean="0"/>
              <a:t>. </a:t>
            </a:r>
            <a:endParaRPr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9496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430147"/>
            <a:ext cx="7968343" cy="3033900"/>
          </a:xfrm>
          <a:prstGeom prst="rect">
            <a:avLst/>
          </a:prstGeom>
        </p:spPr>
        <p:txBody>
          <a:bodyPr spcFirstLastPara="1" wrap="square" lIns="0" tIns="0" rIns="0" bIns="0" anchor="t" anchorCtr="0">
            <a:noAutofit/>
          </a:bodyPr>
          <a:lstStyle/>
          <a:p>
            <a:pPr lvl="0" algn="just"/>
            <a:r>
              <a:rPr lang="uz-Cyrl-UZ" sz="2000" dirty="0" smtClean="0"/>
              <a:t>Бутун лойиҳа жамоаси лойиҳани бошқариш усуллари, методологиялари ва кўламини тушуниши, шунингдек фойдаланиш, мақсад ва асосий атамаларни тушуниши керак.</a:t>
            </a:r>
          </a:p>
          <a:p>
            <a:pPr lvl="0" algn="just"/>
            <a:r>
              <a:rPr lang="uz-Cyrl-UZ" sz="2000" dirty="0" smtClean="0"/>
              <a:t>Бу сиз танлаган нарсангиздан қатъи назар, бутун жараён муаммосиз ишлашини таъминлайди. Ҳеч бир лойиҳа ёки жамоа бир хил эмаслигини унутманг.</a:t>
            </a:r>
          </a:p>
          <a:p>
            <a:pPr lvl="0" algn="just"/>
            <a:r>
              <a:rPr lang="uz-Cyrl-UZ" sz="2000" dirty="0" smtClean="0"/>
              <a:t>Бошқа биров учун ишлаган методология ёки тузилма сиз учун ишламаслиги мумкин. Шунинг учун уларни ўзингизнинг лойиҳаларингиз учун қандай ишлатишни текшириш маъқул</a:t>
            </a:r>
            <a:r>
              <a:rPr lang="ru-RU" sz="2000" dirty="0" smtClean="0"/>
              <a:t>.</a:t>
            </a:r>
            <a:endParaRPr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Анъанавий лойиҳа бошқаруви</a:t>
            </a:r>
            <a:endParaRPr dirty="0"/>
          </a:p>
        </p:txBody>
      </p:sp>
    </p:spTree>
    <p:extLst>
      <p:ext uri="{BB962C8B-B14F-4D97-AF65-F5344CB8AC3E}">
        <p14:creationId xmlns:p14="http://schemas.microsoft.com/office/powerpoint/2010/main" val="4130788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430147"/>
            <a:ext cx="7968343" cy="3471862"/>
          </a:xfrm>
          <a:prstGeom prst="rect">
            <a:avLst/>
          </a:prstGeom>
        </p:spPr>
        <p:txBody>
          <a:bodyPr spcFirstLastPara="1" wrap="square" lIns="0" tIns="0" rIns="0" bIns="0" anchor="t" anchorCtr="0">
            <a:noAutofit/>
          </a:bodyPr>
          <a:lstStyle/>
          <a:p>
            <a:pPr lvl="0" algn="just"/>
            <a:r>
              <a:rPr lang="en-US" sz="2000" dirty="0" smtClean="0"/>
              <a:t>A</a:t>
            </a:r>
            <a:r>
              <a:rPr lang="uz-Cyrl-UZ" sz="2000" dirty="0" smtClean="0"/>
              <a:t>нъанавий лойиҳа</a:t>
            </a:r>
            <a:r>
              <a:rPr lang="ru-RU" sz="2000" dirty="0" smtClean="0"/>
              <a:t> </a:t>
            </a:r>
            <a:r>
              <a:rPr lang="ru-RU" sz="2000" dirty="0"/>
              <a:t>бошқаруви - </a:t>
            </a:r>
            <a:r>
              <a:rPr lang="uz-Cyrl-UZ" sz="2000" dirty="0" smtClean="0"/>
              <a:t>бу фаолиятни режалаштириш, баҳолаш ва назорат қилиш учун фойдаланиладиган ишлаб чиқилган методологиялар тўпламини ўз ичига олган универсал амалиёт.</a:t>
            </a:r>
          </a:p>
          <a:p>
            <a:pPr lvl="0" algn="just"/>
            <a:r>
              <a:rPr lang="uz-Cyrl-UZ" sz="2000" dirty="0" smtClean="0"/>
              <a:t>Ушбу усулларнинг мақсади исталган натижага ўз вақтида, бюджет доирасида ва спецификацияларга мувофиқ эришишдир.</a:t>
            </a:r>
          </a:p>
          <a:p>
            <a:pPr lvl="0" algn="just"/>
            <a:r>
              <a:rPr lang="en-US" sz="2000" dirty="0" smtClean="0"/>
              <a:t>A</a:t>
            </a:r>
            <a:r>
              <a:rPr lang="uz-Cyrl-UZ" sz="2000" dirty="0" smtClean="0"/>
              <a:t>нъанавий лойиҳаларни бошқариш, асосан, фаолият маълум бир кетма-кетликда амалга ошириладиган ва камдан-кам ҳолларда бирон бир ўзгартириш киритиладиган лойиҳаларда қўлланилади</a:t>
            </a:r>
            <a:r>
              <a:rPr lang="ru-RU" sz="2000" dirty="0" smtClean="0"/>
              <a:t>.</a:t>
            </a:r>
            <a:endParaRPr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Анъанавий лойиҳа бошқаруви</a:t>
            </a:r>
            <a:endParaRPr dirty="0"/>
          </a:p>
        </p:txBody>
      </p:sp>
    </p:spTree>
    <p:extLst>
      <p:ext uri="{BB962C8B-B14F-4D97-AF65-F5344CB8AC3E}">
        <p14:creationId xmlns:p14="http://schemas.microsoft.com/office/powerpoint/2010/main" val="1302426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611576"/>
            <a:ext cx="7968343" cy="3207931"/>
          </a:xfrm>
          <a:prstGeom prst="rect">
            <a:avLst/>
          </a:prstGeom>
        </p:spPr>
        <p:txBody>
          <a:bodyPr spcFirstLastPara="1" wrap="square" lIns="0" tIns="0" rIns="0" bIns="0" anchor="t" anchorCtr="0">
            <a:noAutofit/>
          </a:bodyPr>
          <a:lstStyle/>
          <a:p>
            <a:pPr algn="just"/>
            <a:r>
              <a:rPr lang="en-US" sz="2000" dirty="0" smtClean="0"/>
              <a:t>A</a:t>
            </a:r>
            <a:r>
              <a:rPr lang="uz-Cyrl-UZ" sz="2000" dirty="0" smtClean="0"/>
              <a:t>нъанавий лойиҳаларни бошқариш концепцияси башорат қилинадиган тажрибалар ва башорат қилинадиган воситаларга асосланади.</a:t>
            </a:r>
          </a:p>
          <a:p>
            <a:pPr algn="just"/>
            <a:r>
              <a:rPr lang="uz-Cyrl-UZ" sz="2000" dirty="0" smtClean="0"/>
              <a:t>Ҳар бир лойиҳа беш босқични ўз ичига олган бир хил ҳаёт айланишига амал қилади</a:t>
            </a:r>
            <a:r>
              <a:rPr lang="ru-RU" sz="2000" dirty="0" smtClean="0"/>
              <a:t>:</a:t>
            </a:r>
            <a:endParaRPr lang="ru-RU" sz="2000" dirty="0"/>
          </a:p>
          <a:p>
            <a:pPr marL="1074738" indent="-457200" algn="just">
              <a:buSzPct val="100000"/>
              <a:buFont typeface="+mj-lt"/>
              <a:buAutoNum type="arabicPeriod"/>
            </a:pPr>
            <a:r>
              <a:rPr lang="uz-Cyrl-UZ" sz="2000" dirty="0" smtClean="0"/>
              <a:t>бошлаш</a:t>
            </a:r>
          </a:p>
          <a:p>
            <a:pPr marL="1074738" indent="-457200" algn="just">
              <a:buSzPct val="100000"/>
              <a:buFont typeface="+mj-lt"/>
              <a:buAutoNum type="arabicPeriod"/>
            </a:pPr>
            <a:r>
              <a:rPr lang="uz-Cyrl-UZ" sz="2000" dirty="0" smtClean="0"/>
              <a:t>режалаштириш</a:t>
            </a:r>
          </a:p>
          <a:p>
            <a:pPr marL="1074738" indent="-457200" algn="just">
              <a:buSzPct val="100000"/>
              <a:buFont typeface="+mj-lt"/>
              <a:buAutoNum type="arabicPeriod"/>
            </a:pPr>
            <a:r>
              <a:rPr lang="uz-Cyrl-UZ" sz="2000" dirty="0"/>
              <a:t>а</a:t>
            </a:r>
            <a:r>
              <a:rPr lang="uz-Cyrl-UZ" sz="2000" dirty="0" smtClean="0"/>
              <a:t>малга ошириш</a:t>
            </a:r>
          </a:p>
          <a:p>
            <a:pPr marL="1074738" indent="-457200" algn="just">
              <a:buSzPct val="100000"/>
              <a:buFont typeface="+mj-lt"/>
              <a:buAutoNum type="arabicPeriod"/>
            </a:pPr>
            <a:r>
              <a:rPr lang="uz-Cyrl-UZ" sz="2000" dirty="0" smtClean="0"/>
              <a:t>мониторинг ва назорат</a:t>
            </a:r>
          </a:p>
          <a:p>
            <a:pPr marL="1074738" indent="-457200" algn="just">
              <a:buSzPct val="100000"/>
              <a:buFont typeface="+mj-lt"/>
              <a:buAutoNum type="arabicPeriod"/>
            </a:pPr>
            <a:r>
              <a:rPr lang="uz-Cyrl-UZ" sz="2000" dirty="0" smtClean="0"/>
              <a:t>якунлаш</a:t>
            </a:r>
            <a:endParaRPr lang="uz-Cyrl-UZ"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Анъанавий лойиҳа бошқаруви</a:t>
            </a:r>
            <a:endParaRPr dirty="0"/>
          </a:p>
        </p:txBody>
      </p:sp>
    </p:spTree>
    <p:extLst>
      <p:ext uri="{BB962C8B-B14F-4D97-AF65-F5344CB8AC3E}">
        <p14:creationId xmlns:p14="http://schemas.microsoft.com/office/powerpoint/2010/main" val="299154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Effect transition="in" filter="barn(inVertical)">
                                      <p:cBhvr>
                                        <p:cTn id="19" dur="500"/>
                                        <p:tgtEl>
                                          <p:spTgt spid="122">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22">
                                            <p:txEl>
                                              <p:pRg st="3" end="3"/>
                                            </p:txEl>
                                          </p:spTgt>
                                        </p:tgtEl>
                                        <p:attrNameLst>
                                          <p:attrName>style.visibility</p:attrName>
                                        </p:attrNameLst>
                                      </p:cBhvr>
                                      <p:to>
                                        <p:strVal val="visible"/>
                                      </p:to>
                                    </p:set>
                                    <p:animEffect transition="in" filter="barn(inVertical)">
                                      <p:cBhvr>
                                        <p:cTn id="24" dur="500"/>
                                        <p:tgtEl>
                                          <p:spTgt spid="122">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122">
                                            <p:txEl>
                                              <p:pRg st="4" end="4"/>
                                            </p:txEl>
                                          </p:spTgt>
                                        </p:tgtEl>
                                        <p:attrNameLst>
                                          <p:attrName>style.visibility</p:attrName>
                                        </p:attrNameLst>
                                      </p:cBhvr>
                                      <p:to>
                                        <p:strVal val="visible"/>
                                      </p:to>
                                    </p:set>
                                    <p:animEffect transition="in" filter="barn(inVertical)">
                                      <p:cBhvr>
                                        <p:cTn id="29" dur="500"/>
                                        <p:tgtEl>
                                          <p:spTgt spid="122">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122">
                                            <p:txEl>
                                              <p:pRg st="5" end="5"/>
                                            </p:txEl>
                                          </p:spTgt>
                                        </p:tgtEl>
                                        <p:attrNameLst>
                                          <p:attrName>style.visibility</p:attrName>
                                        </p:attrNameLst>
                                      </p:cBhvr>
                                      <p:to>
                                        <p:strVal val="visible"/>
                                      </p:to>
                                    </p:set>
                                    <p:animEffect transition="in" filter="barn(inVertical)">
                                      <p:cBhvr>
                                        <p:cTn id="34" dur="500"/>
                                        <p:tgtEl>
                                          <p:spTgt spid="122">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122">
                                            <p:txEl>
                                              <p:pRg st="6" end="6"/>
                                            </p:txEl>
                                          </p:spTgt>
                                        </p:tgtEl>
                                        <p:attrNameLst>
                                          <p:attrName>style.visibility</p:attrName>
                                        </p:attrNameLst>
                                      </p:cBhvr>
                                      <p:to>
                                        <p:strVal val="visible"/>
                                      </p:to>
                                    </p:set>
                                    <p:animEffect transition="in" filter="barn(inVertical)">
                                      <p:cBhvr>
                                        <p:cTn id="39" dur="500"/>
                                        <p:tgtEl>
                                          <p:spTgt spid="12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graphicFrame>
        <p:nvGraphicFramePr>
          <p:cNvPr id="3" name="Схема 2"/>
          <p:cNvGraphicFramePr/>
          <p:nvPr>
            <p:extLst>
              <p:ext uri="{D42A27DB-BD31-4B8C-83A1-F6EECF244321}">
                <p14:modId xmlns:p14="http://schemas.microsoft.com/office/powerpoint/2010/main" val="3735770241"/>
              </p:ext>
            </p:extLst>
          </p:nvPr>
        </p:nvGraphicFramePr>
        <p:xfrm>
          <a:off x="606264" y="972455"/>
          <a:ext cx="6483965" cy="40712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smtClean="0"/>
              <a:t>Лойиҳа </a:t>
            </a:r>
            <a:r>
              <a:rPr lang="uz-Cyrl-UZ" dirty="0" smtClean="0"/>
              <a:t>хаётий цикли босқичлари</a:t>
            </a:r>
            <a:endParaRPr lang="uz-Cyrl-UZ" dirty="0"/>
          </a:p>
        </p:txBody>
      </p:sp>
      <p:cxnSp>
        <p:nvCxnSpPr>
          <p:cNvPr id="17" name="Прямая соединительная линия 16"/>
          <p:cNvCxnSpPr/>
          <p:nvPr/>
        </p:nvCxnSpPr>
        <p:spPr>
          <a:xfrm>
            <a:off x="7090229" y="3918857"/>
            <a:ext cx="32657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1" name="Прямая соединительная линия 20"/>
          <p:cNvCxnSpPr/>
          <p:nvPr/>
        </p:nvCxnSpPr>
        <p:spPr>
          <a:xfrm flipV="1">
            <a:off x="7416800" y="2148114"/>
            <a:ext cx="0" cy="17780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flipH="1">
            <a:off x="7090229" y="2148114"/>
            <a:ext cx="326571"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518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53516"/>
            <a:ext cx="7968343" cy="3471862"/>
          </a:xfrm>
          <a:prstGeom prst="rect">
            <a:avLst/>
          </a:prstGeom>
        </p:spPr>
        <p:txBody>
          <a:bodyPr spcFirstLastPara="1" wrap="square" lIns="0" tIns="0" rIns="0" bIns="0" anchor="t" anchorCtr="0">
            <a:noAutofit/>
          </a:bodyPr>
          <a:lstStyle/>
          <a:p>
            <a:pPr algn="just"/>
            <a:r>
              <a:rPr lang="ru-RU" sz="2000" dirty="0">
                <a:latin typeface="+mn-lt"/>
              </a:rPr>
              <a:t>Лойиҳа бошқаруви </a:t>
            </a:r>
            <a:r>
              <a:rPr lang="uz-Cyrl-UZ" sz="2000" dirty="0" smtClean="0">
                <a:latin typeface="+mn-lt"/>
              </a:rPr>
              <a:t>фан сифатида биринчи марта 1950-йилларда киритилган бўлса-да, у минг йиллар давомида мавжуд.</a:t>
            </a:r>
          </a:p>
          <a:p>
            <a:pPr algn="just"/>
            <a:r>
              <a:rPr lang="uz-Cyrl-UZ" sz="2000" dirty="0" smtClean="0">
                <a:latin typeface="+mn-lt"/>
              </a:rPr>
              <a:t>Лойиҳа бошқаруви Буюк Пирамидалардан тортиб, Трансконтинентал темир йўлгача бўлган энг йирик лойиҳаларни яратиш учун ишлатилган. Ушбу кенг кўламли лойиҳалар тарих ва инсоният қиёфасини абадий ўзгартирди.</a:t>
            </a:r>
          </a:p>
          <a:p>
            <a:pPr algn="just"/>
            <a:r>
              <a:rPr lang="uz-Cyrl-UZ" sz="2000" dirty="0" smtClean="0">
                <a:latin typeface="+mn-lt"/>
              </a:rPr>
              <a:t>Бироқ, вақт ўтиши билан бизнес эгалари ва тадбиркорлар учун технологик ривожланишнинг жадал суръатлари ва доимий равишда ўсиб бораётган бозор талабларига мослашиш қийин бўлди.</a:t>
            </a:r>
            <a:endParaRPr lang="uz-Cyrl-UZ"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788764" cy="78856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Анъанавий лойиҳа бошқарувининг бошланиши</a:t>
            </a:r>
            <a:endParaRPr dirty="0"/>
          </a:p>
        </p:txBody>
      </p:sp>
    </p:spTree>
    <p:extLst>
      <p:ext uri="{BB962C8B-B14F-4D97-AF65-F5344CB8AC3E}">
        <p14:creationId xmlns:p14="http://schemas.microsoft.com/office/powerpoint/2010/main" val="1466488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71862"/>
          </a:xfrm>
          <a:prstGeom prst="rect">
            <a:avLst/>
          </a:prstGeom>
        </p:spPr>
        <p:txBody>
          <a:bodyPr spcFirstLastPara="1" wrap="square" lIns="0" tIns="0" rIns="0" bIns="0" anchor="t" anchorCtr="0">
            <a:noAutofit/>
          </a:bodyPr>
          <a:lstStyle/>
          <a:p>
            <a:pPr algn="just"/>
            <a:r>
              <a:rPr lang="uz-Cyrl-UZ" sz="2000" dirty="0" smtClean="0"/>
              <a:t>Ишбилармонлар йирик лойиҳаларни бошқаришда ёрдам берадиган тизимга эҳтиёж сезишди.</a:t>
            </a:r>
          </a:p>
          <a:p>
            <a:pPr algn="just"/>
            <a:r>
              <a:rPr lang="uz-Cyrl-UZ" sz="2000" dirty="0" smtClean="0"/>
              <a:t>Улар бўшлиқларни тўлдиришга ва изчил иш жараёнини таъминлашга ёрдам берадиган яхши тузилган методологияга муҳтож эдилар.</a:t>
            </a:r>
          </a:p>
          <a:p>
            <a:pPr algn="just"/>
            <a:r>
              <a:rPr lang="uz-Cyrl-UZ" sz="2000" dirty="0" smtClean="0"/>
              <a:t>Натижада анъанавий лойиҳа бошқаруви ишлаб чиқилди.</a:t>
            </a:r>
          </a:p>
          <a:p>
            <a:pPr algn="just"/>
            <a:r>
              <a:rPr lang="uz-Cyrl-UZ" sz="2000" dirty="0" smtClean="0"/>
              <a:t>Унинг якуний мақсади эса барча вазифалар олдиндан белгиланган тартибли кетма-кетликда бажарилишига ишонч ҳосил қилиш эди.</a:t>
            </a:r>
            <a:endParaRPr lang="uz-Cyrl-UZ"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8</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788764" cy="78856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Анъанавий лойиҳа бошқарувининг бошланиши</a:t>
            </a:r>
            <a:endParaRPr dirty="0"/>
          </a:p>
        </p:txBody>
      </p:sp>
    </p:spTree>
    <p:extLst>
      <p:ext uri="{BB962C8B-B14F-4D97-AF65-F5344CB8AC3E}">
        <p14:creationId xmlns:p14="http://schemas.microsoft.com/office/powerpoint/2010/main" val="3126239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488602"/>
            <a:ext cx="7968343" cy="3471862"/>
          </a:xfrm>
          <a:prstGeom prst="rect">
            <a:avLst/>
          </a:prstGeom>
        </p:spPr>
        <p:txBody>
          <a:bodyPr spcFirstLastPara="1" wrap="square" lIns="0" tIns="0" rIns="0" bIns="0" anchor="t" anchorCtr="0">
            <a:noAutofit/>
          </a:bodyPr>
          <a:lstStyle/>
          <a:p>
            <a:pPr algn="just"/>
            <a:r>
              <a:rPr lang="uz-Cyrl-UZ" sz="2000" dirty="0" smtClean="0"/>
              <a:t>Гантт диаграммаси анъанавий лойиҳаларни бошқаришнинг энг муҳим усули ҳисобланади. Унинг яратувчиси Генри Гантт эди, шунинг учун у анъанавий лойиҳаларни бошқаришнинг отаси ҳисобланади.</a:t>
            </a:r>
          </a:p>
          <a:p>
            <a:pPr algn="just"/>
            <a:r>
              <a:rPr lang="uz-Cyrl-UZ" sz="2000" dirty="0" smtClean="0"/>
              <a:t>Гантт диаграммаси сизга лойиҳанинг оддий кўринишини беради. Бу лойиҳа вазифалари ва фаолиятини вақт жадвалида тақдим этишнинг </a:t>
            </a:r>
            <a:r>
              <a:rPr lang="uz-Cyrl-UZ" sz="2000" dirty="0"/>
              <a:t>э</a:t>
            </a:r>
            <a:r>
              <a:rPr lang="uz-Cyrl-UZ" sz="2000" dirty="0" smtClean="0"/>
              <a:t>нг фойдали усулларидан биридир.</a:t>
            </a:r>
          </a:p>
          <a:p>
            <a:pPr algn="just"/>
            <a:r>
              <a:rPr lang="uz-Cyrl-UZ" sz="2000" dirty="0" smtClean="0"/>
              <a:t>Дастлаб, одамлар Гантт жадвалларини қўлда ёки магнит блоклардан фойдаланган ҳолда яратдилар. Технологиянинг ривожланиши билан биз Ех</a:t>
            </a:r>
            <a:r>
              <a:rPr lang="en-US" sz="2000" dirty="0" smtClean="0"/>
              <a:t>c</a:t>
            </a:r>
            <a:r>
              <a:rPr lang="uz-Cyrl-UZ" sz="2000" dirty="0" smtClean="0"/>
              <a:t>елда бир неча сония ичида Гантт диаграммаларини яратишни бошладик</a:t>
            </a:r>
            <a:r>
              <a:rPr lang="ru-RU" sz="2000" dirty="0" smtClean="0"/>
              <a:t>. </a:t>
            </a:r>
            <a:endParaRPr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9</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788764" cy="419974"/>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Гантт диаграммаси</a:t>
            </a:r>
            <a:endParaRPr dirty="0"/>
          </a:p>
        </p:txBody>
      </p:sp>
    </p:spTree>
    <p:extLst>
      <p:ext uri="{BB962C8B-B14F-4D97-AF65-F5344CB8AC3E}">
        <p14:creationId xmlns:p14="http://schemas.microsoft.com/office/powerpoint/2010/main" val="752223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467002"/>
            <a:ext cx="7968343" cy="3471862"/>
          </a:xfrm>
          <a:prstGeom prst="rect">
            <a:avLst/>
          </a:prstGeom>
        </p:spPr>
        <p:txBody>
          <a:bodyPr spcFirstLastPara="1" wrap="square" lIns="0" tIns="0" rIns="0" bIns="0" anchor="t" anchorCtr="0">
            <a:noAutofit/>
          </a:bodyPr>
          <a:lstStyle/>
          <a:p>
            <a:pPr algn="just"/>
            <a:r>
              <a:rPr lang="uz-Cyrl-UZ" sz="2000" dirty="0" smtClean="0"/>
              <a:t>Гантт диаграммасининг чап томонида лойиҳа фаолияти, юқори қисмида эса вақт жадвали кўрсатилган. Ҳар бир ҳаракат кесма билан ифодаланади. Кесманинг позицияси бизга ҳаракатнинг бошланиши, давомийлиги ва охири ҳақида хабар беради.</a:t>
            </a:r>
          </a:p>
          <a:p>
            <a:pPr algn="just"/>
            <a:r>
              <a:rPr lang="uz-Cyrl-UZ" sz="2000" dirty="0" smtClean="0"/>
              <a:t>Гантт диаграммасига қараб, биз қуйидагиларни билиб оламиз</a:t>
            </a:r>
            <a:r>
              <a:rPr lang="ru-RU" sz="2000" dirty="0" smtClean="0"/>
              <a:t>:</a:t>
            </a:r>
            <a:endParaRPr lang="ru-RU" sz="2000" dirty="0"/>
          </a:p>
          <a:p>
            <a:pPr marL="714375" indent="-188913">
              <a:buFont typeface="Arial" panose="020B0604020202020204" pitchFamily="34" charset="0"/>
              <a:buChar char="•"/>
            </a:pPr>
            <a:r>
              <a:rPr lang="uz-Cyrl-UZ" sz="2000" dirty="0" smtClean="0"/>
              <a:t>Лойиҳанинг мақсадлари қандай</a:t>
            </a:r>
          </a:p>
          <a:p>
            <a:pPr marL="714375" indent="-188913">
              <a:buFont typeface="Arial" panose="020B0604020202020204" pitchFamily="34" charset="0"/>
              <a:buChar char="•"/>
            </a:pPr>
            <a:r>
              <a:rPr lang="uz-Cyrl-UZ" sz="2000" dirty="0" smtClean="0"/>
              <a:t>Ҳар бир вазифада ким ишлайди</a:t>
            </a:r>
          </a:p>
          <a:p>
            <a:pPr marL="714375" indent="-188913">
              <a:buFont typeface="Arial" panose="020B0604020202020204" pitchFamily="34" charset="0"/>
              <a:buChar char="•"/>
            </a:pPr>
            <a:r>
              <a:rPr lang="uz-Cyrl-UZ" sz="2000" dirty="0" smtClean="0"/>
              <a:t>Ҳар бир вазифани бажариш учун қанча вақт кетади</a:t>
            </a:r>
          </a:p>
          <a:p>
            <a:pPr marL="714375" indent="-188913">
              <a:buFont typeface="Arial" panose="020B0604020202020204" pitchFamily="34" charset="0"/>
              <a:buChar char="•"/>
            </a:pPr>
            <a:r>
              <a:rPr lang="uz-Cyrl-UZ" sz="2000" dirty="0" smtClean="0"/>
              <a:t>Вазифалар қандай қилиб бир-бирига мос келади ва бир-бири билан боғлиқ</a:t>
            </a:r>
          </a:p>
          <a:p>
            <a:pPr marL="714375" indent="-188913">
              <a:buFont typeface="Arial" panose="020B0604020202020204" pitchFamily="34" charset="0"/>
              <a:buChar char="•"/>
            </a:pPr>
            <a:r>
              <a:rPr lang="uz-Cyrl-UZ" sz="2000" dirty="0" smtClean="0"/>
              <a:t>Лойиҳанинг бошланиш ва тугаш санаси</a:t>
            </a:r>
          </a:p>
          <a:p>
            <a:pPr algn="just"/>
            <a:endParaRPr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10</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8" name="Google Shape;121;p17"/>
          <p:cNvSpPr txBox="1">
            <a:spLocks noGrp="1"/>
          </p:cNvSpPr>
          <p:nvPr>
            <p:ph type="title"/>
          </p:nvPr>
        </p:nvSpPr>
        <p:spPr>
          <a:xfrm>
            <a:off x="635293" y="336297"/>
            <a:ext cx="6788764" cy="419974"/>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Гантт диаграммаси</a:t>
            </a:r>
            <a:endParaRPr dirty="0"/>
          </a:p>
        </p:txBody>
      </p:sp>
    </p:spTree>
    <p:extLst>
      <p:ext uri="{BB962C8B-B14F-4D97-AF65-F5344CB8AC3E}">
        <p14:creationId xmlns:p14="http://schemas.microsoft.com/office/powerpoint/2010/main" val="1331345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Effect transition="in" filter="barn(inVertical)">
                                      <p:cBhvr>
                                        <p:cTn id="19" dur="500"/>
                                        <p:tgtEl>
                                          <p:spTgt spid="122">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22">
                                            <p:txEl>
                                              <p:pRg st="3" end="3"/>
                                            </p:txEl>
                                          </p:spTgt>
                                        </p:tgtEl>
                                        <p:attrNameLst>
                                          <p:attrName>style.visibility</p:attrName>
                                        </p:attrNameLst>
                                      </p:cBhvr>
                                      <p:to>
                                        <p:strVal val="visible"/>
                                      </p:to>
                                    </p:set>
                                    <p:animEffect transition="in" filter="barn(inVertical)">
                                      <p:cBhvr>
                                        <p:cTn id="24" dur="500"/>
                                        <p:tgtEl>
                                          <p:spTgt spid="122">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122">
                                            <p:txEl>
                                              <p:pRg st="4" end="4"/>
                                            </p:txEl>
                                          </p:spTgt>
                                        </p:tgtEl>
                                        <p:attrNameLst>
                                          <p:attrName>style.visibility</p:attrName>
                                        </p:attrNameLst>
                                      </p:cBhvr>
                                      <p:to>
                                        <p:strVal val="visible"/>
                                      </p:to>
                                    </p:set>
                                    <p:animEffect transition="in" filter="barn(inVertical)">
                                      <p:cBhvr>
                                        <p:cTn id="29" dur="500"/>
                                        <p:tgtEl>
                                          <p:spTgt spid="122">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122">
                                            <p:txEl>
                                              <p:pRg st="5" end="5"/>
                                            </p:txEl>
                                          </p:spTgt>
                                        </p:tgtEl>
                                        <p:attrNameLst>
                                          <p:attrName>style.visibility</p:attrName>
                                        </p:attrNameLst>
                                      </p:cBhvr>
                                      <p:to>
                                        <p:strVal val="visible"/>
                                      </p:to>
                                    </p:set>
                                    <p:animEffect transition="in" filter="barn(inVertical)">
                                      <p:cBhvr>
                                        <p:cTn id="34" dur="500"/>
                                        <p:tgtEl>
                                          <p:spTgt spid="122">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122">
                                            <p:txEl>
                                              <p:pRg st="6" end="6"/>
                                            </p:txEl>
                                          </p:spTgt>
                                        </p:tgtEl>
                                        <p:attrNameLst>
                                          <p:attrName>style.visibility</p:attrName>
                                        </p:attrNameLst>
                                      </p:cBhvr>
                                      <p:to>
                                        <p:strVal val="visible"/>
                                      </p:to>
                                    </p:set>
                                    <p:animEffect transition="in" filter="barn(inVertical)">
                                      <p:cBhvr>
                                        <p:cTn id="39" dur="500"/>
                                        <p:tgtEl>
                                          <p:spTgt spid="12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11</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788764" cy="4681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Гантт диаграммаси</a:t>
            </a:r>
            <a:endParaRPr dirty="0"/>
          </a:p>
        </p:txBody>
      </p:sp>
      <p:pic>
        <p:nvPicPr>
          <p:cNvPr id="1026" name="Picture 2" descr="https://cdn.lifehacker.ru/wp-content/uploads/2017/12/diagramma-ganta-v-excel_1513072806-e1517378343902-630x314.png"/>
          <p:cNvPicPr>
            <a:picLocks noChangeAspect="1" noChangeArrowheads="1"/>
          </p:cNvPicPr>
          <p:nvPr/>
        </p:nvPicPr>
        <p:blipFill rotWithShape="1">
          <a:blip r:embed="rId3">
            <a:extLst>
              <a:ext uri="{28A0092B-C50C-407E-A947-70E740481C1C}">
                <a14:useLocalDpi xmlns:a14="http://schemas.microsoft.com/office/drawing/2010/main" val="0"/>
              </a:ext>
            </a:extLst>
          </a:blip>
          <a:srcRect l="4035" t="4952"/>
          <a:stretch/>
        </p:blipFill>
        <p:spPr bwMode="auto">
          <a:xfrm>
            <a:off x="1010652" y="1606934"/>
            <a:ext cx="7163945" cy="35365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rot="16200000">
            <a:off x="204790" y="3221304"/>
            <a:ext cx="1168782" cy="307777"/>
          </a:xfrm>
          <a:prstGeom prst="rect">
            <a:avLst/>
          </a:prstGeom>
          <a:noFill/>
        </p:spPr>
        <p:txBody>
          <a:bodyPr wrap="square" rtlCol="0">
            <a:spAutoFit/>
          </a:bodyPr>
          <a:lstStyle/>
          <a:p>
            <a:r>
              <a:rPr lang="uz-Cyrl-UZ" dirty="0" smtClean="0">
                <a:solidFill>
                  <a:schemeClr val="bg1">
                    <a:lumMod val="85000"/>
                  </a:schemeClr>
                </a:solidFill>
              </a:rPr>
              <a:t>Вазифалар</a:t>
            </a:r>
            <a:endParaRPr lang="ru-RU" dirty="0">
              <a:solidFill>
                <a:schemeClr val="bg1">
                  <a:lumMod val="85000"/>
                </a:schemeClr>
              </a:solidFill>
            </a:endParaRPr>
          </a:p>
        </p:txBody>
      </p:sp>
    </p:spTree>
    <p:extLst>
      <p:ext uri="{BB962C8B-B14F-4D97-AF65-F5344CB8AC3E}">
        <p14:creationId xmlns:p14="http://schemas.microsoft.com/office/powerpoint/2010/main" val="3959672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ppt_w</p:attrName>
                                        </p:attrNameLst>
                                      </p:cBhvr>
                                      <p:tavLst>
                                        <p:tav tm="0" fmla="#ppt_w*sin(2.5*pi*$)">
                                          <p:val>
                                            <p:fltVal val="0"/>
                                          </p:val>
                                        </p:tav>
                                        <p:tav tm="100000">
                                          <p:val>
                                            <p:fltVal val="1"/>
                                          </p:val>
                                        </p:tav>
                                      </p:tavLst>
                                    </p:anim>
                                    <p:anim calcmode="lin" valueType="num">
                                      <p:cBhvr>
                                        <p:cTn id="9"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71862"/>
          </a:xfrm>
          <a:prstGeom prst="rect">
            <a:avLst/>
          </a:prstGeom>
        </p:spPr>
        <p:txBody>
          <a:bodyPr spcFirstLastPara="1" wrap="square" lIns="0" tIns="0" rIns="0" bIns="0" anchor="t" anchorCtr="0">
            <a:noAutofit/>
          </a:bodyPr>
          <a:lstStyle/>
          <a:p>
            <a:pPr algn="just"/>
            <a:r>
              <a:rPr lang="uz-Cyrl-UZ" sz="2000" dirty="0" smtClean="0"/>
              <a:t>Бугунги кунда биз асосан лойиҳа жадвалларини кузатиб бориш ва лойиҳа бошқарувидаги стрессни камайтириш учун Гантт диаграммасидан фойдаланамиз.</a:t>
            </a:r>
          </a:p>
          <a:p>
            <a:pPr algn="just"/>
            <a:r>
              <a:rPr lang="uz-Cyrl-UZ" sz="2000" dirty="0" smtClean="0"/>
              <a:t>Гантт диаграммаси бизга вазифалар ўртасидаги муносабатни аниқроқ тушунишга, барча жамоа аъзоларини бир саҳифада сақлашга ва лойиҳани муваффақиятли якунлашга ёрдам беради.</a:t>
            </a:r>
          </a:p>
          <a:p>
            <a:pPr algn="just"/>
            <a:r>
              <a:rPr lang="uz-Cyrl-UZ" sz="2000" dirty="0" smtClean="0"/>
              <a:t>Гантт диаграммаси жуда кўп афзалликларга эга:</a:t>
            </a:r>
          </a:p>
          <a:p>
            <a:pPr marL="714375" indent="-188913">
              <a:buFont typeface="Arial" panose="020B0604020202020204" pitchFamily="34" charset="0"/>
              <a:buChar char="•"/>
            </a:pPr>
            <a:r>
              <a:rPr lang="uz-Cyrl-UZ" sz="2000" dirty="0"/>
              <a:t>фикрларингизни тартибга солишга имкон беради,</a:t>
            </a:r>
          </a:p>
          <a:p>
            <a:pPr marL="714375" indent="-188913">
              <a:buFont typeface="Arial" panose="020B0604020202020204" pitchFamily="34" charset="0"/>
              <a:buChar char="•"/>
            </a:pPr>
            <a:r>
              <a:rPr lang="uz-Cyrl-UZ" sz="2000" dirty="0"/>
              <a:t>нима қилаётганингиз ҳақида аниқ тасаввур беради,</a:t>
            </a:r>
          </a:p>
          <a:p>
            <a:pPr marL="714375" indent="-188913">
              <a:buFont typeface="Arial" panose="020B0604020202020204" pitchFamily="34" charset="0"/>
              <a:buChar char="•"/>
            </a:pPr>
            <a:r>
              <a:rPr lang="uz-Cyrl-UZ" sz="2000" dirty="0"/>
              <a:t>реал вақт доираларини ўрнатишга ёрдам </a:t>
            </a:r>
            <a:r>
              <a:rPr lang="uz-Cyrl-UZ" sz="2000" dirty="0" smtClean="0"/>
              <a:t>беради</a:t>
            </a:r>
            <a:r>
              <a:rPr lang="ru-RU" sz="2000" dirty="0" smtClean="0"/>
              <a:t>.</a:t>
            </a:r>
            <a:endParaRPr lang="ru-RU"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12</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8" name="Google Shape;121;p17"/>
          <p:cNvSpPr txBox="1">
            <a:spLocks noGrp="1"/>
          </p:cNvSpPr>
          <p:nvPr>
            <p:ph type="title"/>
          </p:nvPr>
        </p:nvSpPr>
        <p:spPr>
          <a:xfrm>
            <a:off x="635293" y="336297"/>
            <a:ext cx="6788764" cy="4681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Гантт диаграммаси</a:t>
            </a:r>
            <a:endParaRPr dirty="0"/>
          </a:p>
        </p:txBody>
      </p:sp>
    </p:spTree>
    <p:extLst>
      <p:ext uri="{BB962C8B-B14F-4D97-AF65-F5344CB8AC3E}">
        <p14:creationId xmlns:p14="http://schemas.microsoft.com/office/powerpoint/2010/main" val="1181343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Effect transition="in" filter="barn(inVertical)">
                                      <p:cBhvr>
                                        <p:cTn id="25" dur="500"/>
                                        <p:tgtEl>
                                          <p:spTgt spid="122">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122">
                                            <p:txEl>
                                              <p:pRg st="4" end="4"/>
                                            </p:txEl>
                                          </p:spTgt>
                                        </p:tgtEl>
                                        <p:attrNameLst>
                                          <p:attrName>style.visibility</p:attrName>
                                        </p:attrNameLst>
                                      </p:cBhvr>
                                      <p:to>
                                        <p:strVal val="visible"/>
                                      </p:to>
                                    </p:set>
                                    <p:animEffect transition="in" filter="barn(inVertical)">
                                      <p:cBhvr>
                                        <p:cTn id="30" dur="500"/>
                                        <p:tgtEl>
                                          <p:spTgt spid="122">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122">
                                            <p:txEl>
                                              <p:pRg st="5" end="5"/>
                                            </p:txEl>
                                          </p:spTgt>
                                        </p:tgtEl>
                                        <p:attrNameLst>
                                          <p:attrName>style.visibility</p:attrName>
                                        </p:attrNameLst>
                                      </p:cBhvr>
                                      <p:to>
                                        <p:strVal val="visible"/>
                                      </p:to>
                                    </p:set>
                                    <p:animEffect transition="in" filter="barn(inVertical)">
                                      <p:cBhvr>
                                        <p:cTn id="35" dur="500"/>
                                        <p:tgtEl>
                                          <p:spTgt spid="12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156751"/>
          </a:xfrm>
          <a:prstGeom prst="rect">
            <a:avLst/>
          </a:prstGeom>
        </p:spPr>
        <p:txBody>
          <a:bodyPr spcFirstLastPara="1" wrap="square" lIns="0" tIns="0" rIns="0" bIns="0" anchor="t" anchorCtr="0">
            <a:noAutofit/>
          </a:bodyPr>
          <a:lstStyle/>
          <a:p>
            <a:pPr algn="just"/>
            <a:r>
              <a:rPr lang="uz-Cyrl-UZ" sz="2000" dirty="0" smtClean="0"/>
              <a:t>Бироқ, агар сиз юзлаб вазифаларни ўз ичига олган шуҳратталаб ва талабчан лойиҳа устида ишлаётган бўлсангиз, диаграммалар ҳаддан ташқари мураккаб бўлиб, сизни ҳаддан ташқари банд қилиб қўйиши мумкин.</a:t>
            </a:r>
          </a:p>
          <a:p>
            <a:pPr algn="just"/>
            <a:r>
              <a:rPr lang="uz-Cyrl-UZ" sz="2000" dirty="0" smtClean="0"/>
              <a:t>Мисол учун, вазият ўзгарганда, сиз Гантт диаграммасини янгилашингиз керак.</a:t>
            </a:r>
          </a:p>
          <a:p>
            <a:pPr algn="just"/>
            <a:r>
              <a:rPr lang="uz-Cyrl-UZ" sz="2000" dirty="0" smtClean="0"/>
              <a:t>Бундан ташқари, устуннинг ўлчами лойиҳани муваффақиятли якунлаш учун зарур бўлган иш ҳажмини кўрсатиши шарт эмас, чунки фаолият сиз кутгандан кўра кўпроқ ресурсларни талаб қилиши мумкин</a:t>
            </a:r>
            <a:r>
              <a:rPr lang="ru-RU" sz="2000" dirty="0" smtClean="0"/>
              <a:t>.</a:t>
            </a:r>
            <a:endParaRPr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13</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8" name="Google Shape;121;p17"/>
          <p:cNvSpPr txBox="1">
            <a:spLocks noGrp="1"/>
          </p:cNvSpPr>
          <p:nvPr>
            <p:ph type="title"/>
          </p:nvPr>
        </p:nvSpPr>
        <p:spPr>
          <a:xfrm>
            <a:off x="635293" y="336297"/>
            <a:ext cx="6788764" cy="4681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Гантт диаграммаси</a:t>
            </a:r>
            <a:endParaRPr dirty="0"/>
          </a:p>
        </p:txBody>
      </p:sp>
    </p:spTree>
    <p:extLst>
      <p:ext uri="{BB962C8B-B14F-4D97-AF65-F5344CB8AC3E}">
        <p14:creationId xmlns:p14="http://schemas.microsoft.com/office/powerpoint/2010/main" val="1016552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156751"/>
          </a:xfrm>
          <a:prstGeom prst="rect">
            <a:avLst/>
          </a:prstGeom>
        </p:spPr>
        <p:txBody>
          <a:bodyPr spcFirstLastPara="1" wrap="square" lIns="0" tIns="0" rIns="0" bIns="0" anchor="t" anchorCtr="0">
            <a:noAutofit/>
          </a:bodyPr>
          <a:lstStyle/>
          <a:p>
            <a:pPr algn="just"/>
            <a:r>
              <a:rPr lang="ru-RU" sz="2000" dirty="0"/>
              <a:t>Лойиҳа </a:t>
            </a:r>
            <a:r>
              <a:rPr lang="uz-Cyrl-UZ" sz="2000" dirty="0" smtClean="0"/>
              <a:t>чекловлари кўп ва энг кенг тарқалган учтаси вақт, харажат ва кўламдир.</a:t>
            </a:r>
          </a:p>
          <a:p>
            <a:pPr algn="just"/>
            <a:r>
              <a:rPr lang="uz-Cyrl-UZ" sz="2000" dirty="0" smtClean="0"/>
              <a:t>Улар ҳар бир лойиҳанинг бир қисмидир ва биргаликда лойиҳани бошқариш учбурчагини ташкил қилади</a:t>
            </a:r>
            <a:r>
              <a:rPr lang="ru-RU" sz="2000" dirty="0" smtClean="0"/>
              <a:t>.</a:t>
            </a:r>
            <a:endParaRPr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14</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788764" cy="788560"/>
          </a:xfrm>
          <a:prstGeom prst="rect">
            <a:avLst/>
          </a:prstGeom>
        </p:spPr>
        <p:txBody>
          <a:bodyPr spcFirstLastPara="1" wrap="square" lIns="0" tIns="0" rIns="0" bIns="0" anchor="b" anchorCtr="0">
            <a:noAutofit/>
          </a:bodyPr>
          <a:lstStyle/>
          <a:p>
            <a:pPr lvl="0"/>
            <a:r>
              <a:rPr lang="ru-RU" dirty="0" smtClean="0"/>
              <a:t>Лойиҳа бошқаруви </a:t>
            </a:r>
            <a:r>
              <a:rPr lang="uz-Cyrl-UZ" dirty="0" smtClean="0"/>
              <a:t>учбурчаги нима</a:t>
            </a:r>
            <a:r>
              <a:rPr lang="ru-RU" dirty="0" smtClean="0"/>
              <a:t>?</a:t>
            </a:r>
            <a:endParaRPr dirty="0"/>
          </a:p>
        </p:txBody>
      </p:sp>
      <p:pic>
        <p:nvPicPr>
          <p:cNvPr id="2" name="Рисунок 1"/>
          <p:cNvPicPr>
            <a:picLocks noChangeAspect="1"/>
          </p:cNvPicPr>
          <p:nvPr/>
        </p:nvPicPr>
        <p:blipFill>
          <a:blip r:embed="rId3"/>
          <a:stretch>
            <a:fillRect/>
          </a:stretch>
        </p:blipFill>
        <p:spPr>
          <a:xfrm>
            <a:off x="2731312" y="2771775"/>
            <a:ext cx="2266950" cy="2371725"/>
          </a:xfrm>
          <a:prstGeom prst="rect">
            <a:avLst/>
          </a:prstGeom>
        </p:spPr>
      </p:pic>
    </p:spTree>
    <p:extLst>
      <p:ext uri="{BB962C8B-B14F-4D97-AF65-F5344CB8AC3E}">
        <p14:creationId xmlns:p14="http://schemas.microsoft.com/office/powerpoint/2010/main" val="2064676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580">
                                          <p:stCondLst>
                                            <p:cond delay="0"/>
                                          </p:stCondLst>
                                        </p:cTn>
                                        <p:tgtEl>
                                          <p:spTgt spid="2"/>
                                        </p:tgtEl>
                                      </p:cBhvr>
                                    </p:animEffect>
                                    <p:anim calcmode="lin" valueType="num">
                                      <p:cBhvr>
                                        <p:cTn id="2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5" dur="26">
                                          <p:stCondLst>
                                            <p:cond delay="650"/>
                                          </p:stCondLst>
                                        </p:cTn>
                                        <p:tgtEl>
                                          <p:spTgt spid="2"/>
                                        </p:tgtEl>
                                      </p:cBhvr>
                                      <p:to x="100000" y="60000"/>
                                    </p:animScale>
                                    <p:animScale>
                                      <p:cBhvr>
                                        <p:cTn id="26" dur="166" decel="50000">
                                          <p:stCondLst>
                                            <p:cond delay="676"/>
                                          </p:stCondLst>
                                        </p:cTn>
                                        <p:tgtEl>
                                          <p:spTgt spid="2"/>
                                        </p:tgtEl>
                                      </p:cBhvr>
                                      <p:to x="100000" y="100000"/>
                                    </p:animScale>
                                    <p:animScale>
                                      <p:cBhvr>
                                        <p:cTn id="27" dur="26">
                                          <p:stCondLst>
                                            <p:cond delay="1312"/>
                                          </p:stCondLst>
                                        </p:cTn>
                                        <p:tgtEl>
                                          <p:spTgt spid="2"/>
                                        </p:tgtEl>
                                      </p:cBhvr>
                                      <p:to x="100000" y="80000"/>
                                    </p:animScale>
                                    <p:animScale>
                                      <p:cBhvr>
                                        <p:cTn id="28" dur="166" decel="50000">
                                          <p:stCondLst>
                                            <p:cond delay="1338"/>
                                          </p:stCondLst>
                                        </p:cTn>
                                        <p:tgtEl>
                                          <p:spTgt spid="2"/>
                                        </p:tgtEl>
                                      </p:cBhvr>
                                      <p:to x="100000" y="100000"/>
                                    </p:animScale>
                                    <p:animScale>
                                      <p:cBhvr>
                                        <p:cTn id="29" dur="26">
                                          <p:stCondLst>
                                            <p:cond delay="1642"/>
                                          </p:stCondLst>
                                        </p:cTn>
                                        <p:tgtEl>
                                          <p:spTgt spid="2"/>
                                        </p:tgtEl>
                                      </p:cBhvr>
                                      <p:to x="100000" y="90000"/>
                                    </p:animScale>
                                    <p:animScale>
                                      <p:cBhvr>
                                        <p:cTn id="30" dur="166" decel="50000">
                                          <p:stCondLst>
                                            <p:cond delay="1668"/>
                                          </p:stCondLst>
                                        </p:cTn>
                                        <p:tgtEl>
                                          <p:spTgt spid="2"/>
                                        </p:tgtEl>
                                      </p:cBhvr>
                                      <p:to x="100000" y="100000"/>
                                    </p:animScale>
                                    <p:animScale>
                                      <p:cBhvr>
                                        <p:cTn id="31" dur="26">
                                          <p:stCondLst>
                                            <p:cond delay="1808"/>
                                          </p:stCondLst>
                                        </p:cTn>
                                        <p:tgtEl>
                                          <p:spTgt spid="2"/>
                                        </p:tgtEl>
                                      </p:cBhvr>
                                      <p:to x="100000" y="95000"/>
                                    </p:animScale>
                                    <p:animScale>
                                      <p:cBhvr>
                                        <p:cTn id="32"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3877606" y="1539002"/>
            <a:ext cx="4675128" cy="3156751"/>
          </a:xfrm>
          <a:prstGeom prst="rect">
            <a:avLst/>
          </a:prstGeom>
        </p:spPr>
        <p:txBody>
          <a:bodyPr spcFirstLastPara="1" wrap="square" lIns="0" tIns="0" rIns="0" bIns="0" anchor="t" anchorCtr="0">
            <a:noAutofit/>
          </a:bodyPr>
          <a:lstStyle/>
          <a:p>
            <a:pPr marL="76200" indent="0" algn="just">
              <a:buNone/>
            </a:pPr>
            <a:r>
              <a:rPr lang="uz-Cyrl-UZ" sz="2000" dirty="0" smtClean="0"/>
              <a:t>Бошлаш босқичида лойиҳани ишлаб чиқишнинг барча босқичларини, шу жумладан нима қилиниши ва нима қилинмаслигини кўрсатиш муҳимдир</a:t>
            </a:r>
            <a:r>
              <a:rPr lang="ru-RU" sz="2000" dirty="0" smtClean="0"/>
              <a:t>. </a:t>
            </a:r>
            <a:r>
              <a:rPr lang="en-US" sz="2000" dirty="0" smtClean="0"/>
              <a:t>A</a:t>
            </a:r>
            <a:r>
              <a:rPr lang="uz-Cyrl-UZ" sz="2000" dirty="0" smtClean="0"/>
              <a:t>гар</a:t>
            </a:r>
            <a:r>
              <a:rPr lang="ru-RU" sz="2000" dirty="0" smtClean="0"/>
              <a:t> </a:t>
            </a:r>
            <a:r>
              <a:rPr lang="ru-RU" sz="2000" dirty="0"/>
              <a:t>сиз </a:t>
            </a:r>
            <a:r>
              <a:rPr lang="uz-Cyrl-UZ" sz="2000" dirty="0" smtClean="0"/>
              <a:t>лойиҳани назорат остида ушлаб турмоқчи бўлсангиз, бироз вақт ажратиб, диққат билан режалаштириш ва кўламни белгилашингиз керак</a:t>
            </a:r>
            <a:r>
              <a:rPr lang="ru-RU" sz="2000" dirty="0" smtClean="0"/>
              <a:t>.</a:t>
            </a:r>
            <a:endParaRPr lang="ru-RU"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15</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788764" cy="474975"/>
          </a:xfrm>
          <a:prstGeom prst="rect">
            <a:avLst/>
          </a:prstGeom>
        </p:spPr>
        <p:txBody>
          <a:bodyPr spcFirstLastPara="1" wrap="square" lIns="0" tIns="0" rIns="0" bIns="0" anchor="b" anchorCtr="0">
            <a:noAutofit/>
          </a:bodyPr>
          <a:lstStyle/>
          <a:p>
            <a:pPr lvl="0"/>
            <a:r>
              <a:rPr lang="uz-Cyrl-UZ" dirty="0" smtClean="0"/>
              <a:t>Ишлар кўлами</a:t>
            </a:r>
            <a:endParaRPr lang="uz-Cyrl-UZ" dirty="0"/>
          </a:p>
        </p:txBody>
      </p:sp>
      <p:pic>
        <p:nvPicPr>
          <p:cNvPr id="2050" name="Picture 2" descr="Scope Of Work Images – Browse 4,684 Stock Photos, Vectors, and Video |  Adobe Stock"/>
          <p:cNvPicPr>
            <a:picLocks noChangeAspect="1" noChangeArrowheads="1"/>
          </p:cNvPicPr>
          <p:nvPr/>
        </p:nvPicPr>
        <p:blipFill rotWithShape="1">
          <a:blip r:embed="rId3">
            <a:extLst>
              <a:ext uri="{28A0092B-C50C-407E-A947-70E740481C1C}">
                <a14:useLocalDpi xmlns:a14="http://schemas.microsoft.com/office/drawing/2010/main" val="0"/>
              </a:ext>
            </a:extLst>
          </a:blip>
          <a:srcRect l="20050" t="9902" r="19265" b="13907"/>
          <a:stretch/>
        </p:blipFill>
        <p:spPr bwMode="auto">
          <a:xfrm>
            <a:off x="-1" y="1791900"/>
            <a:ext cx="3733227" cy="312472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96253" y="4895136"/>
            <a:ext cx="3636973" cy="246221"/>
          </a:xfrm>
          <a:prstGeom prst="rect">
            <a:avLst/>
          </a:prstGeom>
          <a:noFill/>
        </p:spPr>
        <p:txBody>
          <a:bodyPr wrap="square" rtlCol="0">
            <a:spAutoFit/>
          </a:bodyPr>
          <a:lstStyle/>
          <a:p>
            <a:r>
              <a:rPr lang="en-US" sz="1000" i="1" dirty="0"/>
              <a:t>https://stock.adobe.com/hu/search/images?k=scope+of+work</a:t>
            </a:r>
            <a:endParaRPr lang="ru-RU" sz="1000" i="1" dirty="0"/>
          </a:p>
        </p:txBody>
      </p:sp>
    </p:spTree>
    <p:extLst>
      <p:ext uri="{BB962C8B-B14F-4D97-AF65-F5344CB8AC3E}">
        <p14:creationId xmlns:p14="http://schemas.microsoft.com/office/powerpoint/2010/main" val="2422470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3877606" y="1539002"/>
            <a:ext cx="4675128" cy="3604449"/>
          </a:xfrm>
          <a:prstGeom prst="rect">
            <a:avLst/>
          </a:prstGeom>
        </p:spPr>
        <p:txBody>
          <a:bodyPr spcFirstLastPara="1" wrap="square" lIns="0" tIns="0" rIns="0" bIns="0" anchor="t" anchorCtr="0">
            <a:noAutofit/>
          </a:bodyPr>
          <a:lstStyle/>
          <a:p>
            <a:pPr marL="76200" indent="0" algn="just">
              <a:buNone/>
            </a:pPr>
            <a:r>
              <a:rPr lang="uz-Cyrl-UZ" sz="2000" dirty="0" smtClean="0"/>
              <a:t>Биз жараёнларни бошқаришимиз ва уларни яхшилаш учун керакли ўзгаришларни амалга оширишимиз мумкин бўлса-да, вақтни назорат қила олмаймиз. Ҳар бир лойиҳа менежери дуч келадиган энг катта муаммолардан бири бу вақтни самарали бошқариш, лойиҳани жадвалга мувофиқ ушлаб туриш ва исталган мақсадларга эришишдир</a:t>
            </a:r>
            <a:r>
              <a:rPr lang="ru-RU" sz="2000" dirty="0" smtClean="0"/>
              <a:t>.</a:t>
            </a:r>
            <a:endParaRPr lang="ru-RU"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16</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788764" cy="406223"/>
          </a:xfrm>
          <a:prstGeom prst="rect">
            <a:avLst/>
          </a:prstGeom>
        </p:spPr>
        <p:txBody>
          <a:bodyPr spcFirstLastPara="1" wrap="square" lIns="0" tIns="0" rIns="0" bIns="0" anchor="b" anchorCtr="0">
            <a:noAutofit/>
          </a:bodyPr>
          <a:lstStyle/>
          <a:p>
            <a:pPr lvl="0"/>
            <a:r>
              <a:rPr lang="uz-Cyrl-UZ" dirty="0" smtClean="0"/>
              <a:t>Вақт</a:t>
            </a:r>
            <a:endParaRPr lang="uz-Cyrl-UZ" dirty="0"/>
          </a:p>
        </p:txBody>
      </p:sp>
      <p:pic>
        <p:nvPicPr>
          <p:cNvPr id="3074" name="Picture 2" descr="Muji Analog Clock - Black (L), Furniture &amp; Home Living, Home Decor, Clocks  on Carouse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410225"/>
            <a:ext cx="3733227" cy="373322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3134" y="4888257"/>
            <a:ext cx="3410092" cy="246221"/>
          </a:xfrm>
          <a:prstGeom prst="rect">
            <a:avLst/>
          </a:prstGeom>
          <a:noFill/>
        </p:spPr>
        <p:txBody>
          <a:bodyPr wrap="square" rtlCol="0">
            <a:spAutoFit/>
          </a:bodyPr>
          <a:lstStyle/>
          <a:p>
            <a:r>
              <a:rPr lang="en-US" sz="1000" i="1" dirty="0"/>
              <a:t>https://</a:t>
            </a:r>
            <a:r>
              <a:rPr lang="en-US" sz="1000" i="1" dirty="0" smtClean="0"/>
              <a:t>www.carousell.ph/p/muji-analog-clock-black/</a:t>
            </a:r>
            <a:endParaRPr lang="ru-RU" sz="1000" i="1" dirty="0"/>
          </a:p>
        </p:txBody>
      </p:sp>
    </p:spTree>
    <p:extLst>
      <p:ext uri="{BB962C8B-B14F-4D97-AF65-F5344CB8AC3E}">
        <p14:creationId xmlns:p14="http://schemas.microsoft.com/office/powerpoint/2010/main" val="611348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3877606" y="1539002"/>
            <a:ext cx="4675128" cy="3604449"/>
          </a:xfrm>
          <a:prstGeom prst="rect">
            <a:avLst/>
          </a:prstGeom>
        </p:spPr>
        <p:txBody>
          <a:bodyPr spcFirstLastPara="1" wrap="square" lIns="0" tIns="0" rIns="0" bIns="0" anchor="t" anchorCtr="0">
            <a:noAutofit/>
          </a:bodyPr>
          <a:lstStyle/>
          <a:p>
            <a:pPr marL="76200" indent="0" algn="just">
              <a:buNone/>
            </a:pPr>
            <a:r>
              <a:rPr lang="ru-RU" sz="1900" dirty="0"/>
              <a:t>Лойиҳа </a:t>
            </a:r>
            <a:r>
              <a:rPr lang="uz-Cyrl-UZ" sz="1900" dirty="0" smtClean="0"/>
              <a:t>менежери сифатида сиз лойиҳанинг бошида бюджетни аниқлаб олишингиз ва кейин уни мижознинг асл таклифи билан солиштиришингиз </a:t>
            </a:r>
            <a:r>
              <a:rPr lang="ru-RU" sz="1900" dirty="0" err="1" smtClean="0"/>
              <a:t>керак</a:t>
            </a:r>
            <a:r>
              <a:rPr lang="ru-RU" sz="1900" dirty="0"/>
              <a:t>. </a:t>
            </a:r>
            <a:r>
              <a:rPr lang="en-US" sz="1900" dirty="0" smtClean="0"/>
              <a:t>A</a:t>
            </a:r>
            <a:r>
              <a:rPr lang="uz-Cyrl-UZ" sz="1900" dirty="0" smtClean="0"/>
              <a:t>гар мижоз сизнинг талабларингизга жавоб бермайдиган маълум миқдорда пул сарфлашга қарор қилса, сиз лойиҳанинг умумий қийматини сметасини ўз ичига олган тижорат таклифини</a:t>
            </a:r>
            <a:r>
              <a:rPr lang="ru-RU" sz="1900" dirty="0" smtClean="0"/>
              <a:t> </a:t>
            </a:r>
            <a:r>
              <a:rPr lang="uz-Cyrl-UZ" sz="1900" dirty="0" smtClean="0"/>
              <a:t>тайёрлашингиз мумкин</a:t>
            </a:r>
            <a:r>
              <a:rPr lang="ru-RU" sz="1900" dirty="0" smtClean="0"/>
              <a:t>. </a:t>
            </a:r>
            <a:endParaRPr lang="ru-RU" sz="19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17</a:t>
            </a:fld>
            <a:endParaRPr kumimoji="0" sz="1300" b="1" i="0" u="none" strike="noStrike" kern="0" cap="none" spc="0" normalizeH="0" baseline="0" noProof="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Google Shape;121;p17"/>
          <p:cNvSpPr txBox="1">
            <a:spLocks noGrp="1"/>
          </p:cNvSpPr>
          <p:nvPr>
            <p:ph type="title"/>
          </p:nvPr>
        </p:nvSpPr>
        <p:spPr>
          <a:xfrm>
            <a:off x="635293" y="336297"/>
            <a:ext cx="6788764" cy="413098"/>
          </a:xfrm>
          <a:prstGeom prst="rect">
            <a:avLst/>
          </a:prstGeom>
        </p:spPr>
        <p:txBody>
          <a:bodyPr spcFirstLastPara="1" wrap="square" lIns="0" tIns="0" rIns="0" bIns="0" anchor="b" anchorCtr="0">
            <a:noAutofit/>
          </a:bodyPr>
          <a:lstStyle/>
          <a:p>
            <a:pPr lvl="0"/>
            <a:r>
              <a:rPr lang="uz-Cyrl-UZ" dirty="0" smtClean="0"/>
              <a:t>Бюджет</a:t>
            </a:r>
            <a:endParaRPr dirty="0"/>
          </a:p>
        </p:txBody>
      </p:sp>
      <p:pic>
        <p:nvPicPr>
          <p:cNvPr id="4100" name="Picture 4" descr="Call for proposals for grants on national/local budget analysis of health  and social services for"/>
          <p:cNvPicPr>
            <a:picLocks noChangeAspect="1" noChangeArrowheads="1"/>
          </p:cNvPicPr>
          <p:nvPr/>
        </p:nvPicPr>
        <p:blipFill rotWithShape="1">
          <a:blip r:embed="rId3">
            <a:extLst>
              <a:ext uri="{28A0092B-C50C-407E-A947-70E740481C1C}">
                <a14:useLocalDpi xmlns:a14="http://schemas.microsoft.com/office/drawing/2010/main" val="0"/>
              </a:ext>
            </a:extLst>
          </a:blip>
          <a:srcRect l="14774" r="7661"/>
          <a:stretch/>
        </p:blipFill>
        <p:spPr bwMode="auto">
          <a:xfrm>
            <a:off x="0" y="1876929"/>
            <a:ext cx="3718439" cy="30190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54173" y="4889787"/>
            <a:ext cx="3643849" cy="246221"/>
          </a:xfrm>
          <a:prstGeom prst="rect">
            <a:avLst/>
          </a:prstGeom>
          <a:noFill/>
        </p:spPr>
        <p:txBody>
          <a:bodyPr wrap="square" rtlCol="0">
            <a:spAutoFit/>
          </a:bodyPr>
          <a:lstStyle/>
          <a:p>
            <a:r>
              <a:rPr lang="en-US" sz="1000" i="1" dirty="0"/>
              <a:t>https://ecom.ngo/news-ecom/rcnf-call-budget-analysis-en</a:t>
            </a:r>
            <a:endParaRPr lang="ru-RU" sz="1000" i="1" dirty="0"/>
          </a:p>
        </p:txBody>
      </p:sp>
    </p:spTree>
    <p:extLst>
      <p:ext uri="{BB962C8B-B14F-4D97-AF65-F5344CB8AC3E}">
        <p14:creationId xmlns:p14="http://schemas.microsoft.com/office/powerpoint/2010/main" val="3388149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wipe(down)">
                                      <p:cBhvr>
                                        <p:cTn id="7" dur="580">
                                          <p:stCondLst>
                                            <p:cond delay="0"/>
                                          </p:stCondLst>
                                        </p:cTn>
                                        <p:tgtEl>
                                          <p:spTgt spid="4100"/>
                                        </p:tgtEl>
                                      </p:cBhvr>
                                    </p:animEffect>
                                    <p:anim calcmode="lin" valueType="num">
                                      <p:cBhvr>
                                        <p:cTn id="8" dur="1822" tmFilter="0,0; 0.14,0.36; 0.43,0.73; 0.71,0.91; 1.0,1.0">
                                          <p:stCondLst>
                                            <p:cond delay="0"/>
                                          </p:stCondLst>
                                        </p:cTn>
                                        <p:tgtEl>
                                          <p:spTgt spid="410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10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10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10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100"/>
                                        </p:tgtEl>
                                        <p:attrNameLst>
                                          <p:attrName>ppt_y</p:attrName>
                                        </p:attrNameLst>
                                      </p:cBhvr>
                                      <p:tavLst>
                                        <p:tav tm="0" fmla="#ppt_y-sin(pi*$)/81">
                                          <p:val>
                                            <p:fltVal val="0"/>
                                          </p:val>
                                        </p:tav>
                                        <p:tav tm="100000">
                                          <p:val>
                                            <p:fltVal val="1"/>
                                          </p:val>
                                        </p:tav>
                                      </p:tavLst>
                                    </p:anim>
                                    <p:animScale>
                                      <p:cBhvr>
                                        <p:cTn id="13" dur="26">
                                          <p:stCondLst>
                                            <p:cond delay="650"/>
                                          </p:stCondLst>
                                        </p:cTn>
                                        <p:tgtEl>
                                          <p:spTgt spid="4100"/>
                                        </p:tgtEl>
                                      </p:cBhvr>
                                      <p:to x="100000" y="60000"/>
                                    </p:animScale>
                                    <p:animScale>
                                      <p:cBhvr>
                                        <p:cTn id="14" dur="166" decel="50000">
                                          <p:stCondLst>
                                            <p:cond delay="676"/>
                                          </p:stCondLst>
                                        </p:cTn>
                                        <p:tgtEl>
                                          <p:spTgt spid="4100"/>
                                        </p:tgtEl>
                                      </p:cBhvr>
                                      <p:to x="100000" y="100000"/>
                                    </p:animScale>
                                    <p:animScale>
                                      <p:cBhvr>
                                        <p:cTn id="15" dur="26">
                                          <p:stCondLst>
                                            <p:cond delay="1312"/>
                                          </p:stCondLst>
                                        </p:cTn>
                                        <p:tgtEl>
                                          <p:spTgt spid="4100"/>
                                        </p:tgtEl>
                                      </p:cBhvr>
                                      <p:to x="100000" y="80000"/>
                                    </p:animScale>
                                    <p:animScale>
                                      <p:cBhvr>
                                        <p:cTn id="16" dur="166" decel="50000">
                                          <p:stCondLst>
                                            <p:cond delay="1338"/>
                                          </p:stCondLst>
                                        </p:cTn>
                                        <p:tgtEl>
                                          <p:spTgt spid="4100"/>
                                        </p:tgtEl>
                                      </p:cBhvr>
                                      <p:to x="100000" y="100000"/>
                                    </p:animScale>
                                    <p:animScale>
                                      <p:cBhvr>
                                        <p:cTn id="17" dur="26">
                                          <p:stCondLst>
                                            <p:cond delay="1642"/>
                                          </p:stCondLst>
                                        </p:cTn>
                                        <p:tgtEl>
                                          <p:spTgt spid="4100"/>
                                        </p:tgtEl>
                                      </p:cBhvr>
                                      <p:to x="100000" y="90000"/>
                                    </p:animScale>
                                    <p:animScale>
                                      <p:cBhvr>
                                        <p:cTn id="18" dur="166" decel="50000">
                                          <p:stCondLst>
                                            <p:cond delay="1668"/>
                                          </p:stCondLst>
                                        </p:cTn>
                                        <p:tgtEl>
                                          <p:spTgt spid="4100"/>
                                        </p:tgtEl>
                                      </p:cBhvr>
                                      <p:to x="100000" y="100000"/>
                                    </p:animScale>
                                    <p:animScale>
                                      <p:cBhvr>
                                        <p:cTn id="19" dur="26">
                                          <p:stCondLst>
                                            <p:cond delay="1808"/>
                                          </p:stCondLst>
                                        </p:cTn>
                                        <p:tgtEl>
                                          <p:spTgt spid="4100"/>
                                        </p:tgtEl>
                                      </p:cBhvr>
                                      <p:to x="100000" y="95000"/>
                                    </p:animScale>
                                    <p:animScale>
                                      <p:cBhvr>
                                        <p:cTn id="20" dur="166" decel="50000">
                                          <p:stCondLst>
                                            <p:cond delay="1834"/>
                                          </p:stCondLst>
                                        </p:cTn>
                                        <p:tgtEl>
                                          <p:spTgt spid="410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algn="just"/>
            <a:r>
              <a:rPr lang="uz-Cyrl-UZ" sz="2000" dirty="0" smtClean="0"/>
              <a:t>Барча учта чеклов ўзаро боғлиқ ва бир-бирига таъсир кўрсатади.</a:t>
            </a:r>
          </a:p>
          <a:p>
            <a:pPr algn="just"/>
            <a:r>
              <a:rPr lang="uz-Cyrl-UZ" sz="2000" dirty="0" smtClean="0"/>
              <a:t>Ҳамма нарсани кузатиб бориш деярли имконсиз бўлса-да, қанчалик қийин бўлмасин, мувозанатни сақлаш ва учбурчак мувозанатига интилиш керак.</a:t>
            </a:r>
          </a:p>
          <a:p>
            <a:pPr algn="just"/>
            <a:r>
              <a:rPr lang="uz-Cyrl-UZ" sz="2000" dirty="0" smtClean="0"/>
              <a:t>Учбурчак ичидаги майдон сифатни ифодалайди ва ҳар бир лойиҳанинг якуний мақсади ҳисобланади.</a:t>
            </a:r>
          </a:p>
          <a:p>
            <a:pPr algn="just"/>
            <a:r>
              <a:rPr lang="uz-Cyrl-UZ" sz="2000" dirty="0" smtClean="0"/>
              <a:t>Лойиҳа менежерининг якуний мақсади ўз мижозларининг талабларини қондириш ва сифат стандартларига жавоб беришдир. Бунинг учун сиз лойиҳа менежери сифатида сифатни ҳам, чекловларни ҳам назорат қилишингиз керак</a:t>
            </a:r>
            <a:r>
              <a:rPr lang="ru-RU" sz="2000" dirty="0" smtClean="0"/>
              <a:t>.</a:t>
            </a:r>
            <a:endParaRPr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18</a:t>
            </a:fld>
            <a:endParaRPr kumimoji="0" sz="1300" b="1" i="0" u="none" strike="noStrike" kern="0" cap="none" spc="0" normalizeH="0" baseline="0" noProof="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Google Shape;121;p17"/>
          <p:cNvSpPr txBox="1">
            <a:spLocks noGrp="1"/>
          </p:cNvSpPr>
          <p:nvPr>
            <p:ph type="title"/>
          </p:nvPr>
        </p:nvSpPr>
        <p:spPr>
          <a:xfrm>
            <a:off x="635293" y="336297"/>
            <a:ext cx="6788764" cy="509351"/>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Ўзаро боғлиқлик</a:t>
            </a:r>
            <a:endParaRPr dirty="0"/>
          </a:p>
        </p:txBody>
      </p:sp>
    </p:spTree>
    <p:extLst>
      <p:ext uri="{BB962C8B-B14F-4D97-AF65-F5344CB8AC3E}">
        <p14:creationId xmlns:p14="http://schemas.microsoft.com/office/powerpoint/2010/main" val="458604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algn="just"/>
            <a:r>
              <a:rPr lang="uz-Cyrl-UZ" sz="2000" dirty="0" smtClean="0"/>
              <a:t>Маҳсулот ва лойиҳани бошқариш сифатини яхшилаш учун сиз қуйидаги воситаларни бирлаштиришингиз керак:</a:t>
            </a:r>
          </a:p>
          <a:p>
            <a:pPr marL="714375" indent="-188913">
              <a:buFont typeface="Arial" panose="020B0604020202020204" pitchFamily="34" charset="0"/>
              <a:buChar char="•"/>
            </a:pPr>
            <a:r>
              <a:rPr lang="uz-Cyrl-UZ" sz="2000" dirty="0" smtClean="0"/>
              <a:t>Доимий сифат менежменти</a:t>
            </a:r>
          </a:p>
          <a:p>
            <a:pPr marL="714375" indent="-188913">
              <a:buFont typeface="Arial" panose="020B0604020202020204" pitchFamily="34" charset="0"/>
              <a:buChar char="•"/>
            </a:pPr>
            <a:r>
              <a:rPr lang="uz-Cyrl-UZ" sz="2000" dirty="0" smtClean="0"/>
              <a:t>Жараён сифатини бошқариш</a:t>
            </a:r>
          </a:p>
          <a:p>
            <a:pPr algn="just"/>
            <a:r>
              <a:rPr lang="uz-Cyrl-UZ" sz="2000" dirty="0" smtClean="0"/>
              <a:t>Узлуксиз сифат менежменти сифатни яхшилаш учун муайян жараёнлар ва қадамлар қўйилиши мумкин бўлган ҳар қандай бўшлиқларни таҳлил қилиш учун ишлатилади. Сиз исталган миқдордаги янгиланишларни амалга оширишингиз ва кейин уларни мақсадли янгиланишлар билан солиштиришингиз мумкин. </a:t>
            </a:r>
            <a:endParaRPr lang="uz-Cyrl-UZ"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19</a:t>
            </a:fld>
            <a:endParaRPr kumimoji="0" sz="1300" b="1" i="0" u="none" strike="noStrike" kern="0" cap="none" spc="0" normalizeH="0" baseline="0" noProof="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Google Shape;121;p17"/>
          <p:cNvSpPr txBox="1">
            <a:spLocks noGrp="1"/>
          </p:cNvSpPr>
          <p:nvPr>
            <p:ph type="title"/>
          </p:nvPr>
        </p:nvSpPr>
        <p:spPr>
          <a:xfrm>
            <a:off x="635293" y="336297"/>
            <a:ext cx="6788764" cy="406223"/>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Воситалар интеграцияси</a:t>
            </a:r>
            <a:endParaRPr dirty="0"/>
          </a:p>
        </p:txBody>
      </p:sp>
    </p:spTree>
    <p:extLst>
      <p:ext uri="{BB962C8B-B14F-4D97-AF65-F5344CB8AC3E}">
        <p14:creationId xmlns:p14="http://schemas.microsoft.com/office/powerpoint/2010/main" val="2864642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Effect transition="in" filter="wipe(down)">
                                      <p:cBhvr>
                                        <p:cTn id="13" dur="500"/>
                                        <p:tgtEl>
                                          <p:spTgt spid="122">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22">
                                            <p:txEl>
                                              <p:pRg st="2" end="2"/>
                                            </p:txEl>
                                          </p:spTgt>
                                        </p:tgtEl>
                                        <p:attrNameLst>
                                          <p:attrName>style.visibility</p:attrName>
                                        </p:attrNameLst>
                                      </p:cBhvr>
                                      <p:to>
                                        <p:strVal val="visible"/>
                                      </p:to>
                                    </p:set>
                                    <p:animEffect transition="in" filter="barn(inVertical)">
                                      <p:cBhvr>
                                        <p:cTn id="18" dur="500"/>
                                        <p:tgtEl>
                                          <p:spTgt spid="122">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2">
                                            <p:txEl>
                                              <p:pRg st="3" end="3"/>
                                            </p:txEl>
                                          </p:spTgt>
                                        </p:tgtEl>
                                        <p:attrNameLst>
                                          <p:attrName>style.visibility</p:attrName>
                                        </p:attrNameLst>
                                      </p:cBhvr>
                                      <p:to>
                                        <p:strVal val="visible"/>
                                      </p:to>
                                    </p:set>
                                    <p:anim calcmode="lin" valueType="num">
                                      <p:cBhvr additive="base">
                                        <p:cTn id="23"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449627"/>
            <a:ext cx="7968343" cy="3431759"/>
          </a:xfrm>
          <a:prstGeom prst="rect">
            <a:avLst/>
          </a:prstGeom>
        </p:spPr>
        <p:txBody>
          <a:bodyPr spcFirstLastPara="1" wrap="square" lIns="0" tIns="0" rIns="0" bIns="0" anchor="t" anchorCtr="0">
            <a:noAutofit/>
          </a:bodyPr>
          <a:lstStyle/>
          <a:p>
            <a:pPr algn="just"/>
            <a:r>
              <a:rPr lang="uz-Cyrl-UZ" sz="2000" dirty="0" smtClean="0"/>
              <a:t>Жараён сифатини бошқариш бизнес жараёнларининг муваффақиятига сезиларли таъсир кўрсатадиган омилларни ўз ичига олади ва ташкилот ўз миссияси ва қарашларини ҳужжатлаштирган деган тахминга асосланади.</a:t>
            </a:r>
          </a:p>
          <a:p>
            <a:pPr algn="just"/>
            <a:r>
              <a:rPr lang="uz-Cyrl-UZ" sz="2000" dirty="0" smtClean="0"/>
              <a:t>Баҳолаш тизимидан фойдаланган ҳолда, муваффақиятли бизнес учун муҳим бўлган барча жараёнлар аниқланади, таҳлил қилинади ва доимий сифат менежменти билан боғланади.</a:t>
            </a:r>
          </a:p>
          <a:p>
            <a:pPr algn="just"/>
            <a:r>
              <a:rPr lang="uz-Cyrl-UZ" sz="2000" dirty="0" smtClean="0"/>
              <a:t>Таҳлил натижалари лойиҳа менежерига ушбу жараёнларда керакли тузатишларни амалга оширишга ёрдам беради ва кейинги қадам эса лойиҳани бошқариш ҳаёт циклининг бошлашдир.</a:t>
            </a:r>
            <a:endParaRPr lang="uz-Cyrl-UZ"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20</a:t>
            </a:fld>
            <a:endParaRPr kumimoji="0" sz="1300" b="1" i="0" u="none" strike="noStrike" kern="0" cap="none" spc="0" normalizeH="0" baseline="0" noProof="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Google Shape;121;p17"/>
          <p:cNvSpPr txBox="1">
            <a:spLocks noGrp="1"/>
          </p:cNvSpPr>
          <p:nvPr>
            <p:ph type="title"/>
          </p:nvPr>
        </p:nvSpPr>
        <p:spPr>
          <a:xfrm>
            <a:off x="635293" y="336297"/>
            <a:ext cx="6788764" cy="419974"/>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Доимий сифат менежменти</a:t>
            </a:r>
            <a:endParaRPr dirty="0"/>
          </a:p>
        </p:txBody>
      </p:sp>
    </p:spTree>
    <p:extLst>
      <p:ext uri="{BB962C8B-B14F-4D97-AF65-F5344CB8AC3E}">
        <p14:creationId xmlns:p14="http://schemas.microsoft.com/office/powerpoint/2010/main" val="4289041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435877"/>
            <a:ext cx="7968343" cy="3431759"/>
          </a:xfrm>
          <a:prstGeom prst="rect">
            <a:avLst/>
          </a:prstGeom>
        </p:spPr>
        <p:txBody>
          <a:bodyPr spcFirstLastPara="1" wrap="square" lIns="0" tIns="0" rIns="0" bIns="0" anchor="t" anchorCtr="0">
            <a:noAutofit/>
          </a:bodyPr>
          <a:lstStyle/>
          <a:p>
            <a:pPr algn="just"/>
            <a:r>
              <a:rPr lang="ru-RU" sz="2000" dirty="0" smtClean="0"/>
              <a:t>Интернет </a:t>
            </a:r>
            <a:r>
              <a:rPr lang="uz-Cyrl-UZ" sz="2000" dirty="0" smtClean="0"/>
              <a:t>деярли ҳар қандай бизнеснинг ажралмас қисмига айланди. Компютер қўл меҳнатининг катта қисмини алмаштирди ва ИТ муҳандис, дастурчи ва лойиҳа менежери каби янги иш ўринлари пайдо бўла бошлади.</a:t>
            </a:r>
          </a:p>
          <a:p>
            <a:pPr algn="just"/>
            <a:r>
              <a:rPr lang="uz-Cyrl-UZ" sz="2000" dirty="0" smtClean="0"/>
              <a:t>Жараёнлар янада мураккаб ва талабчан бўлиб қолди ва анъанавий лойиҳалар бошқаруви энди бизнес муаммоларига энг яхши ечимларни таклиф қила олмай қолди</a:t>
            </a:r>
            <a:r>
              <a:rPr lang="ru-RU" sz="2000" dirty="0" smtClean="0"/>
              <a:t>. </a:t>
            </a:r>
            <a:r>
              <a:rPr lang="en-US" sz="2000" dirty="0" smtClean="0"/>
              <a:t>A</a:t>
            </a:r>
            <a:r>
              <a:rPr lang="uz-Cyrl-UZ" sz="2000" dirty="0" smtClean="0"/>
              <a:t>нъанавий лойиҳаларни бошқариш концепцияси турли услублар ва тузилмалар билан ўзгартирила ва кенгайтирила бошлади.</a:t>
            </a:r>
          </a:p>
          <a:p>
            <a:pPr algn="just"/>
            <a:r>
              <a:rPr lang="uz-Cyrl-UZ" sz="2000" dirty="0" smtClean="0"/>
              <a:t>Бироқ, анъанавий менежмент ҳали ҳам барча замонавий ёндашувларнинг асоси ҳисобланади ва ҳали ҳам йирик қурилиш лойиҳаларида ишлашда устувор услубдир</a:t>
            </a:r>
            <a:r>
              <a:rPr lang="ru-RU" sz="2000" dirty="0" smtClean="0"/>
              <a:t>.</a:t>
            </a:r>
            <a:endParaRPr lang="ru-RU"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21</a:t>
            </a:fld>
            <a:endParaRPr kumimoji="0" sz="1300" b="1" i="0" u="none" strike="noStrike" kern="0" cap="none" spc="0" normalizeH="0" baseline="0" noProof="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Google Shape;121;p17"/>
          <p:cNvSpPr txBox="1">
            <a:spLocks noGrp="1"/>
          </p:cNvSpPr>
          <p:nvPr>
            <p:ph type="title"/>
          </p:nvPr>
        </p:nvSpPr>
        <p:spPr>
          <a:xfrm>
            <a:off x="635293" y="336297"/>
            <a:ext cx="6788764" cy="78856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US" dirty="0" smtClean="0"/>
              <a:t>21 </a:t>
            </a:r>
            <a:r>
              <a:rPr lang="uz-Cyrl-UZ" dirty="0" smtClean="0"/>
              <a:t>асрда анъанавий лойиҳа бошқаруви</a:t>
            </a:r>
            <a:endParaRPr dirty="0"/>
          </a:p>
        </p:txBody>
      </p:sp>
    </p:spTree>
    <p:extLst>
      <p:ext uri="{BB962C8B-B14F-4D97-AF65-F5344CB8AC3E}">
        <p14:creationId xmlns:p14="http://schemas.microsoft.com/office/powerpoint/2010/main" val="365577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algn="just"/>
            <a:r>
              <a:rPr lang="uz-Cyrl-UZ" sz="2000" dirty="0" smtClean="0"/>
              <a:t>Лойиҳани бошқариш - бу ҳамма жойда топилиши мумкин бўлган амалиёт. Лойиҳани бошқариш ҳар қандай муайян соҳага хос эмас.</a:t>
            </a:r>
          </a:p>
          <a:p>
            <a:pPr algn="just"/>
            <a:r>
              <a:rPr lang="uz-Cyrl-UZ" sz="2000" dirty="0" smtClean="0"/>
              <a:t>Ҳаракат ёки ҳаракатлар кўламидан қатъи назар, ҳар бир "лойиҳа" лойиҳани бошқаришни талаб қилади.</a:t>
            </a:r>
          </a:p>
          <a:p>
            <a:pPr algn="just"/>
            <a:r>
              <a:rPr lang="uz-Cyrl-UZ" sz="2000" dirty="0" smtClean="0"/>
              <a:t>Турли ишлар учун мослаштирилган кўплаб лойиҳаларни бошқариш вариантлари мавжуд. Ушбу вариантларнинг ҳар бири учун асосий тамойиллар бир хил бўлса-да, ҳар бир ишга хос бўлган ноёб муаммолар ва шартларни ҳал қилиш учун ўзига хос хусусиятлар мавжуд.</a:t>
            </a:r>
            <a:endParaRPr lang="uz-Cyrl-UZ"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22</a:t>
            </a:fld>
            <a:endParaRPr kumimoji="0" sz="1300" b="1" i="0" u="none" strike="noStrike" kern="0" cap="none" spc="0" normalizeH="0" baseline="0" noProof="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Google Shape;121;p17"/>
          <p:cNvSpPr txBox="1">
            <a:spLocks noGrp="1"/>
          </p:cNvSpPr>
          <p:nvPr>
            <p:ph type="title"/>
          </p:nvPr>
        </p:nvSpPr>
        <p:spPr>
          <a:xfrm>
            <a:off x="635293" y="336297"/>
            <a:ext cx="6788764" cy="78856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US" dirty="0" smtClean="0"/>
              <a:t>21 </a:t>
            </a:r>
            <a:r>
              <a:rPr lang="uz-Cyrl-UZ" dirty="0" smtClean="0"/>
              <a:t>асрда анъанавий лойиҳа бошқаруви</a:t>
            </a:r>
            <a:endParaRPr dirty="0"/>
          </a:p>
        </p:txBody>
      </p:sp>
    </p:spTree>
    <p:extLst>
      <p:ext uri="{BB962C8B-B14F-4D97-AF65-F5344CB8AC3E}">
        <p14:creationId xmlns:p14="http://schemas.microsoft.com/office/powerpoint/2010/main" val="1345358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algn="just"/>
            <a:r>
              <a:rPr lang="uz-Cyrl-UZ" sz="2000" dirty="0" smtClean="0"/>
              <a:t>Лойиҳани бошқаришнинг иккита асосий тури мавжуд</a:t>
            </a:r>
            <a:r>
              <a:rPr lang="ru-RU" sz="2000" dirty="0" smtClean="0"/>
              <a:t>:</a:t>
            </a:r>
            <a:endParaRPr lang="ru-RU" sz="2000" dirty="0"/>
          </a:p>
          <a:p>
            <a:pPr marL="714375" indent="-188913">
              <a:buFont typeface="Arial" panose="020B0604020202020204" pitchFamily="34" charset="0"/>
              <a:buChar char="•"/>
            </a:pPr>
            <a:r>
              <a:rPr lang="en-US" sz="2000" dirty="0" smtClean="0"/>
              <a:t>A</a:t>
            </a:r>
            <a:r>
              <a:rPr lang="uz-Cyrl-UZ" sz="2000" dirty="0" smtClean="0"/>
              <a:t>нъанавий лойиҳа </a:t>
            </a:r>
            <a:r>
              <a:rPr lang="ru-RU" sz="2000" dirty="0" smtClean="0"/>
              <a:t>бошқаруви</a:t>
            </a:r>
            <a:endParaRPr lang="ru-RU" sz="2000" dirty="0"/>
          </a:p>
          <a:p>
            <a:pPr marL="714375" indent="-188913">
              <a:buFont typeface="Arial" panose="020B0604020202020204" pitchFamily="34" charset="0"/>
              <a:buChar char="•"/>
            </a:pPr>
            <a:r>
              <a:rPr lang="uz-Cyrl-UZ" sz="2000" dirty="0" smtClean="0"/>
              <a:t>Замонавий лойиҳа </a:t>
            </a:r>
            <a:r>
              <a:rPr lang="ru-RU" sz="2000" dirty="0" smtClean="0"/>
              <a:t>бошқаруви</a:t>
            </a:r>
            <a:endParaRPr lang="ru-RU" sz="2000" dirty="0"/>
          </a:p>
          <a:p>
            <a:pPr algn="just"/>
            <a:r>
              <a:rPr lang="en-US" sz="2000" dirty="0" smtClean="0"/>
              <a:t>A</a:t>
            </a:r>
            <a:r>
              <a:rPr lang="uz-Cyrl-UZ" sz="2000" dirty="0" smtClean="0"/>
              <a:t>нъанавий лойиҳа бошқаруви бошқарув жараёнида классик усуллардан фойдаланади. Ушбу усуллар ўнлаб йиллар давомида ривожланган ва кўпчилик соҳаларда қўлланилади</a:t>
            </a:r>
            <a:r>
              <a:rPr lang="ru-RU" sz="2000" dirty="0" smtClean="0"/>
              <a:t>. </a:t>
            </a:r>
          </a:p>
          <a:p>
            <a:pPr algn="just"/>
            <a:r>
              <a:rPr lang="en-US" sz="2000" dirty="0" smtClean="0"/>
              <a:t>A</a:t>
            </a:r>
            <a:r>
              <a:rPr lang="uz-Cyrl-UZ" sz="2000" dirty="0" smtClean="0"/>
              <a:t>ммо дастурий таъминотни ишлаб чиқиш каби баъзи соҳалар учун анъанавий лойиҳаларни бошқариш 100% мос келмайди.</a:t>
            </a:r>
          </a:p>
          <a:p>
            <a:pPr algn="just"/>
            <a:r>
              <a:rPr lang="uz-Cyrl-UZ" sz="2000" dirty="0" smtClean="0"/>
              <a:t>Шундай қилиб, анъанавий усулнинг камчиликларини бартараф этиш учун бир нечта замонавий лойиҳаларни бошқариш усуллари жорий этилди.</a:t>
            </a:r>
            <a:endParaRPr lang="uz-Cyrl-UZ"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23</a:t>
            </a:fld>
            <a:endParaRPr kumimoji="0" sz="1300" b="1" i="0" u="none" strike="noStrike" kern="0" cap="none" spc="0" normalizeH="0" baseline="0" noProof="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Google Shape;121;p17"/>
          <p:cNvSpPr txBox="1">
            <a:spLocks noGrp="1"/>
          </p:cNvSpPr>
          <p:nvPr>
            <p:ph type="title"/>
          </p:nvPr>
        </p:nvSpPr>
        <p:spPr>
          <a:xfrm>
            <a:off x="635293" y="336297"/>
            <a:ext cx="6788764" cy="419974"/>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Анъанавий ва замонавий бошқарув</a:t>
            </a:r>
            <a:endParaRPr dirty="0"/>
          </a:p>
        </p:txBody>
      </p:sp>
    </p:spTree>
    <p:extLst>
      <p:ext uri="{BB962C8B-B14F-4D97-AF65-F5344CB8AC3E}">
        <p14:creationId xmlns:p14="http://schemas.microsoft.com/office/powerpoint/2010/main" val="1405889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Effect transition="in" filter="barn(inVertical)">
                                      <p:cBhvr>
                                        <p:cTn id="13" dur="500"/>
                                        <p:tgtEl>
                                          <p:spTgt spid="122">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22">
                                            <p:txEl>
                                              <p:pRg st="2" end="2"/>
                                            </p:txEl>
                                          </p:spTgt>
                                        </p:tgtEl>
                                        <p:attrNameLst>
                                          <p:attrName>style.visibility</p:attrName>
                                        </p:attrNameLst>
                                      </p:cBhvr>
                                      <p:to>
                                        <p:strVal val="visible"/>
                                      </p:to>
                                    </p:set>
                                    <p:animEffect transition="in" filter="barn(inVertical)">
                                      <p:cBhvr>
                                        <p:cTn id="18" dur="500"/>
                                        <p:tgtEl>
                                          <p:spTgt spid="122">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2">
                                            <p:txEl>
                                              <p:pRg st="3" end="3"/>
                                            </p:txEl>
                                          </p:spTgt>
                                        </p:tgtEl>
                                        <p:attrNameLst>
                                          <p:attrName>style.visibility</p:attrName>
                                        </p:attrNameLst>
                                      </p:cBhvr>
                                      <p:to>
                                        <p:strVal val="visible"/>
                                      </p:to>
                                    </p:set>
                                    <p:anim calcmode="lin" valueType="num">
                                      <p:cBhvr additive="base">
                                        <p:cTn id="23"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22">
                                            <p:txEl>
                                              <p:pRg st="4" end="4"/>
                                            </p:txEl>
                                          </p:spTgt>
                                        </p:tgtEl>
                                        <p:attrNameLst>
                                          <p:attrName>style.visibility</p:attrName>
                                        </p:attrNameLst>
                                      </p:cBhvr>
                                      <p:to>
                                        <p:strVal val="visible"/>
                                      </p:to>
                                    </p:set>
                                    <p:anim calcmode="lin" valueType="num">
                                      <p:cBhvr additive="base">
                                        <p:cTn id="29" dur="500" fill="hold"/>
                                        <p:tgtEl>
                                          <p:spTgt spid="122">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2">
                                            <p:txEl>
                                              <p:pRg st="5" end="5"/>
                                            </p:txEl>
                                          </p:spTgt>
                                        </p:tgtEl>
                                        <p:attrNameLst>
                                          <p:attrName>style.visibility</p:attrName>
                                        </p:attrNameLst>
                                      </p:cBhvr>
                                      <p:to>
                                        <p:strVal val="visible"/>
                                      </p:to>
                                    </p:set>
                                    <p:anim calcmode="lin" valueType="num">
                                      <p:cBhvr additive="base">
                                        <p:cTn id="35" dur="500" fill="hold"/>
                                        <p:tgtEl>
                                          <p:spTgt spid="122">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algn="just"/>
            <a:r>
              <a:rPr lang="ru-RU" sz="1500" i="1" dirty="0"/>
              <a:t>Сиз ҳамманинг </a:t>
            </a:r>
            <a:r>
              <a:rPr lang="ru-RU" sz="1500" i="1" dirty="0" smtClean="0"/>
              <a:t>компютери </a:t>
            </a:r>
            <a:r>
              <a:rPr lang="ru-RU" sz="1500" i="1" dirty="0"/>
              <a:t>ёки ноутбуки бўлган компанияда ишлайсиз. Компания ҳозирда </a:t>
            </a:r>
            <a:r>
              <a:rPr lang="ru-RU" sz="1500" i="1" dirty="0" smtClean="0"/>
              <a:t>стандарт </a:t>
            </a:r>
            <a:r>
              <a:rPr lang="ru-RU" sz="1500" i="1" dirty="0"/>
              <a:t>операцион </a:t>
            </a:r>
            <a:r>
              <a:rPr lang="ru-RU" sz="1500" i="1" dirty="0" smtClean="0"/>
              <a:t>тизим</a:t>
            </a:r>
            <a:r>
              <a:rPr lang="en-US" sz="1500" i="1" dirty="0" smtClean="0"/>
              <a:t> (</a:t>
            </a:r>
            <a:r>
              <a:rPr lang="uz-Cyrl-UZ" sz="1500" i="1" dirty="0" smtClean="0"/>
              <a:t>ОТ</a:t>
            </a:r>
            <a:r>
              <a:rPr lang="en-US" sz="1500" i="1" dirty="0" smtClean="0"/>
              <a:t>)</a:t>
            </a:r>
            <a:r>
              <a:rPr lang="ru-RU" sz="1500" i="1" dirty="0" smtClean="0"/>
              <a:t> </a:t>
            </a:r>
            <a:r>
              <a:rPr lang="ru-RU" sz="1500" i="1" dirty="0"/>
              <a:t>сифатида </a:t>
            </a:r>
            <a:r>
              <a:rPr lang="en-US" sz="1500" i="1" dirty="0" smtClean="0"/>
              <a:t>Windows</a:t>
            </a:r>
            <a:r>
              <a:rPr lang="ru-RU" sz="1500" i="1" dirty="0" smtClean="0"/>
              <a:t> ХР </a:t>
            </a:r>
            <a:r>
              <a:rPr lang="ru-RU" sz="1500" i="1" dirty="0"/>
              <a:t>дан фойдаланади.</a:t>
            </a:r>
          </a:p>
          <a:p>
            <a:pPr algn="just"/>
            <a:r>
              <a:rPr lang="en-US" sz="1500" i="1" dirty="0"/>
              <a:t>Windows</a:t>
            </a:r>
            <a:r>
              <a:rPr lang="ru-RU" sz="1500" i="1" dirty="0"/>
              <a:t> ХР</a:t>
            </a:r>
            <a:r>
              <a:rPr lang="ru-RU" sz="1500" i="1" dirty="0" smtClean="0"/>
              <a:t> </a:t>
            </a:r>
            <a:r>
              <a:rPr lang="ru-RU" sz="1500" i="1" dirty="0"/>
              <a:t>бироз </a:t>
            </a:r>
            <a:r>
              <a:rPr lang="en-US" sz="1500" i="1" dirty="0" smtClean="0"/>
              <a:t>‘</a:t>
            </a:r>
            <a:r>
              <a:rPr lang="ru-RU" sz="1500" i="1" dirty="0" smtClean="0"/>
              <a:t>скирганлиги </a:t>
            </a:r>
            <a:r>
              <a:rPr lang="ru-RU" sz="1500" i="1" dirty="0"/>
              <a:t>ва </a:t>
            </a:r>
            <a:r>
              <a:rPr lang="en-US" sz="1500" i="1" dirty="0" smtClean="0"/>
              <a:t>Windows</a:t>
            </a:r>
            <a:r>
              <a:rPr lang="ru-RU" sz="1500" i="1" dirty="0" smtClean="0"/>
              <a:t> </a:t>
            </a:r>
            <a:r>
              <a:rPr lang="ru-RU" sz="1500" i="1" dirty="0"/>
              <a:t>7 деб номланган янгироқ версияси мавжудлиги сабабли, бошқарув </a:t>
            </a:r>
            <a:r>
              <a:rPr lang="ru-RU" sz="1500" i="1" dirty="0" smtClean="0"/>
              <a:t>ОТни </a:t>
            </a:r>
            <a:r>
              <a:rPr lang="ru-RU" sz="1500" i="1" dirty="0"/>
              <a:t>янгилашга қарор қилади. Янгиланишдан мақсад унумдорликни ошириш ва ОТ хавфсизлигига оид хавфларни камайтиришдир.</a:t>
            </a:r>
          </a:p>
          <a:p>
            <a:pPr algn="just"/>
            <a:r>
              <a:rPr lang="en-US" sz="1500" i="1" dirty="0"/>
              <a:t>A</a:t>
            </a:r>
            <a:r>
              <a:rPr lang="ru-RU" sz="1500" i="1" dirty="0"/>
              <a:t>гар сизда 100 га яқин компютер бўлган битта офисингиз бўлса, буни ўрта миқёсдаги лойиҳа деб ҳисоблаш мумкин. </a:t>
            </a:r>
            <a:r>
              <a:rPr lang="en-US" sz="1500" i="1" dirty="0"/>
              <a:t>A</a:t>
            </a:r>
            <a:r>
              <a:rPr lang="ru-RU" sz="1500" i="1" dirty="0"/>
              <a:t>гар сизнинг компаниянгиз 10-15 та филиалга </a:t>
            </a:r>
            <a:r>
              <a:rPr lang="ru-RU" sz="1500" i="1" dirty="0" smtClean="0"/>
              <a:t>эга </a:t>
            </a:r>
            <a:r>
              <a:rPr lang="ru-RU" sz="1500" i="1" dirty="0"/>
              <a:t>бўлса, унда бу юқори мураккабликдаги кенг кўламли лойиҳадир.</a:t>
            </a:r>
          </a:p>
          <a:p>
            <a:pPr algn="just"/>
            <a:r>
              <a:rPr lang="ru-RU" sz="1500" i="1" dirty="0"/>
              <a:t>Бундай ҳолда, сиз ўз зиммангизга юкланган вазифаларни бошдан кечирасиз ва хижолат тортасиз. Сиз қандай бошлаш ва давом </a:t>
            </a:r>
            <a:r>
              <a:rPr lang="ru-RU" sz="1500" i="1" dirty="0" smtClean="0"/>
              <a:t>эттириш </a:t>
            </a:r>
            <a:r>
              <a:rPr lang="ru-RU" sz="1500" i="1" dirty="0"/>
              <a:t>ҳақида заррача тасаввурга </a:t>
            </a:r>
            <a:r>
              <a:rPr lang="ru-RU" sz="1500" i="1" dirty="0" smtClean="0"/>
              <a:t>эга </a:t>
            </a:r>
            <a:r>
              <a:rPr lang="ru-RU" sz="1500" i="1" dirty="0"/>
              <a:t>бўлмаслигингиз мумкин.</a:t>
            </a:r>
          </a:p>
          <a:p>
            <a:pPr algn="just"/>
            <a:r>
              <a:rPr lang="ru-RU" sz="1900" b="1" dirty="0">
                <a:solidFill>
                  <a:srgbClr val="002060"/>
                </a:solidFill>
              </a:rPr>
              <a:t>Мана шу ерда анъанавий лойиҳа бошқаруви олдинга чиқади!</a:t>
            </a: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24</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635293" y="336297"/>
            <a:ext cx="6788764" cy="788560"/>
          </a:xfrm>
          <a:prstGeom prst="rect">
            <a:avLst/>
          </a:prstGeom>
        </p:spPr>
        <p:txBody>
          <a:bodyPr spcFirstLastPara="1" wrap="square" lIns="0" tIns="0" rIns="0" bIns="0" anchor="b" anchorCtr="0">
            <a:noAutofit/>
          </a:bodyPr>
          <a:lstStyle/>
          <a:p>
            <a:pPr lvl="0"/>
            <a:r>
              <a:rPr lang="uz-Cyrl-UZ" dirty="0" smtClean="0"/>
              <a:t>Анъанавий лойиҳа бошқарувига мисол</a:t>
            </a:r>
            <a:endParaRPr lang="uz-Cyrl-UZ" dirty="0"/>
          </a:p>
        </p:txBody>
      </p:sp>
    </p:spTree>
    <p:extLst>
      <p:ext uri="{BB962C8B-B14F-4D97-AF65-F5344CB8AC3E}">
        <p14:creationId xmlns:p14="http://schemas.microsoft.com/office/powerpoint/2010/main" val="25069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122">
                                            <p:txEl>
                                              <p:pRg st="4" end="4"/>
                                            </p:txEl>
                                          </p:spTgt>
                                        </p:tgtEl>
                                        <p:attrNameLst>
                                          <p:attrName>style.visibility</p:attrName>
                                        </p:attrNameLst>
                                      </p:cBhvr>
                                      <p:to>
                                        <p:strVal val="visible"/>
                                      </p:to>
                                    </p:set>
                                    <p:animEffect transition="in" filter="wipe(down)">
                                      <p:cBhvr>
                                        <p:cTn id="31" dur="580">
                                          <p:stCondLst>
                                            <p:cond delay="0"/>
                                          </p:stCondLst>
                                        </p:cTn>
                                        <p:tgtEl>
                                          <p:spTgt spid="122">
                                            <p:txEl>
                                              <p:pRg st="4" end="4"/>
                                            </p:txEl>
                                          </p:spTgt>
                                        </p:tgtEl>
                                      </p:cBhvr>
                                    </p:animEffect>
                                    <p:anim calcmode="lin" valueType="num">
                                      <p:cBhvr>
                                        <p:cTn id="32" dur="1822" tmFilter="0,0; 0.14,0.36; 0.43,0.73; 0.71,0.91; 1.0,1.0">
                                          <p:stCondLst>
                                            <p:cond delay="0"/>
                                          </p:stCondLst>
                                        </p:cTn>
                                        <p:tgtEl>
                                          <p:spTgt spid="122">
                                            <p:txEl>
                                              <p:pRg st="4" end="4"/>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122">
                                            <p:txEl>
                                              <p:pRg st="4" end="4"/>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122">
                                            <p:txEl>
                                              <p:pRg st="4" end="4"/>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122">
                                            <p:txEl>
                                              <p:pRg st="4" end="4"/>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122">
                                            <p:txEl>
                                              <p:pRg st="4" end="4"/>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122">
                                            <p:txEl>
                                              <p:pRg st="4" end="4"/>
                                            </p:txEl>
                                          </p:spTgt>
                                        </p:tgtEl>
                                      </p:cBhvr>
                                      <p:to x="100000" y="60000"/>
                                    </p:animScale>
                                    <p:animScale>
                                      <p:cBhvr>
                                        <p:cTn id="38" dur="166" decel="50000">
                                          <p:stCondLst>
                                            <p:cond delay="676"/>
                                          </p:stCondLst>
                                        </p:cTn>
                                        <p:tgtEl>
                                          <p:spTgt spid="122">
                                            <p:txEl>
                                              <p:pRg st="4" end="4"/>
                                            </p:txEl>
                                          </p:spTgt>
                                        </p:tgtEl>
                                      </p:cBhvr>
                                      <p:to x="100000" y="100000"/>
                                    </p:animScale>
                                    <p:animScale>
                                      <p:cBhvr>
                                        <p:cTn id="39" dur="26">
                                          <p:stCondLst>
                                            <p:cond delay="1312"/>
                                          </p:stCondLst>
                                        </p:cTn>
                                        <p:tgtEl>
                                          <p:spTgt spid="122">
                                            <p:txEl>
                                              <p:pRg st="4" end="4"/>
                                            </p:txEl>
                                          </p:spTgt>
                                        </p:tgtEl>
                                      </p:cBhvr>
                                      <p:to x="100000" y="80000"/>
                                    </p:animScale>
                                    <p:animScale>
                                      <p:cBhvr>
                                        <p:cTn id="40" dur="166" decel="50000">
                                          <p:stCondLst>
                                            <p:cond delay="1338"/>
                                          </p:stCondLst>
                                        </p:cTn>
                                        <p:tgtEl>
                                          <p:spTgt spid="122">
                                            <p:txEl>
                                              <p:pRg st="4" end="4"/>
                                            </p:txEl>
                                          </p:spTgt>
                                        </p:tgtEl>
                                      </p:cBhvr>
                                      <p:to x="100000" y="100000"/>
                                    </p:animScale>
                                    <p:animScale>
                                      <p:cBhvr>
                                        <p:cTn id="41" dur="26">
                                          <p:stCondLst>
                                            <p:cond delay="1642"/>
                                          </p:stCondLst>
                                        </p:cTn>
                                        <p:tgtEl>
                                          <p:spTgt spid="122">
                                            <p:txEl>
                                              <p:pRg st="4" end="4"/>
                                            </p:txEl>
                                          </p:spTgt>
                                        </p:tgtEl>
                                      </p:cBhvr>
                                      <p:to x="100000" y="90000"/>
                                    </p:animScale>
                                    <p:animScale>
                                      <p:cBhvr>
                                        <p:cTn id="42" dur="166" decel="50000">
                                          <p:stCondLst>
                                            <p:cond delay="1668"/>
                                          </p:stCondLst>
                                        </p:cTn>
                                        <p:tgtEl>
                                          <p:spTgt spid="122">
                                            <p:txEl>
                                              <p:pRg st="4" end="4"/>
                                            </p:txEl>
                                          </p:spTgt>
                                        </p:tgtEl>
                                      </p:cBhvr>
                                      <p:to x="100000" y="100000"/>
                                    </p:animScale>
                                    <p:animScale>
                                      <p:cBhvr>
                                        <p:cTn id="43" dur="26">
                                          <p:stCondLst>
                                            <p:cond delay="1808"/>
                                          </p:stCondLst>
                                        </p:cTn>
                                        <p:tgtEl>
                                          <p:spTgt spid="122">
                                            <p:txEl>
                                              <p:pRg st="4" end="4"/>
                                            </p:txEl>
                                          </p:spTgt>
                                        </p:tgtEl>
                                      </p:cBhvr>
                                      <p:to x="100000" y="95000"/>
                                    </p:animScale>
                                    <p:animScale>
                                      <p:cBhvr>
                                        <p:cTn id="44" dur="166" decel="50000">
                                          <p:stCondLst>
                                            <p:cond delay="1834"/>
                                          </p:stCondLst>
                                        </p:cTn>
                                        <p:tgtEl>
                                          <p:spTgt spid="122">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77516" y="1514892"/>
            <a:ext cx="7968343" cy="3431759"/>
          </a:xfrm>
          <a:prstGeom prst="rect">
            <a:avLst/>
          </a:prstGeom>
        </p:spPr>
        <p:txBody>
          <a:bodyPr spcFirstLastPara="1" wrap="square" lIns="0" tIns="0" rIns="0" bIns="0" anchor="t" anchorCtr="0">
            <a:noAutofit/>
          </a:bodyPr>
          <a:lstStyle/>
          <a:p>
            <a:pPr algn="just"/>
            <a:r>
              <a:rPr lang="en-US" sz="1500" i="1" dirty="0" smtClean="0"/>
              <a:t>A</a:t>
            </a:r>
            <a:r>
              <a:rPr lang="uz-Cyrl-UZ" sz="1500" i="1" dirty="0" smtClean="0"/>
              <a:t>нъанавий лойиҳа бошқарувида бундай лойиҳани бошқариш ва муваффақиятли якунлаш учун керак бўлган ҳамма нарса мавжуд. Ушбу турдаги лойиҳалар ҳеч қандай конфигурацияни талаб қилмагани учун, замонавий лойиҳаларни бошқариш усуллари талаб қилинмайди.</a:t>
            </a:r>
          </a:p>
          <a:p>
            <a:pPr algn="just"/>
            <a:r>
              <a:rPr lang="uz-Cyrl-UZ" sz="1500" i="1" dirty="0" smtClean="0"/>
              <a:t>Компания операцион тизимни янгилаш лойиҳасини бошқариш учун мавжуд лойиҳа менежерини ёллаши ёки ундан фойдаланиши мумкин. Лойиҳа менежери бутун лойиҳани режалаштиради, керакли ресурсларни режалаштиради ва аниқлайди.</a:t>
            </a:r>
          </a:p>
          <a:p>
            <a:pPr algn="just"/>
            <a:r>
              <a:rPr lang="uz-Cyrl-UZ" sz="1500" i="1" dirty="0" smtClean="0"/>
              <a:t>Харажат юқори раҳбариятга тушунтирилади, шунинг учун ҳамма лойиҳадан нимани кутишини билади. Одатда ваколатли лойиҳа менежери лойиҳани бажариш учун қандай жараёнлар кераклигини билади. Барча манфаатдор томонлар учун лойиҳа менежеридан тез-тез янгиланишлар бўлади.</a:t>
            </a:r>
          </a:p>
          <a:p>
            <a:pPr algn="just"/>
            <a:r>
              <a:rPr lang="uz-Cyrl-UZ" sz="1500" i="1" dirty="0" smtClean="0"/>
              <a:t>Лойиҳа менежери рискларни бошқариш </a:t>
            </a:r>
            <a:r>
              <a:rPr lang="ru-RU" sz="1500" i="1" dirty="0" smtClean="0"/>
              <a:t>билан ҳам шуғулланади. </a:t>
            </a:r>
            <a:r>
              <a:rPr lang="en-US" sz="1500" i="1" dirty="0" smtClean="0"/>
              <a:t>A</a:t>
            </a:r>
            <a:r>
              <a:rPr lang="ru-RU" sz="1500" i="1" dirty="0" smtClean="0"/>
              <a:t>гар маълум хавфлар бизнес жараёнларига таъсир қилса, лойиҳа менежери тегишли камайтириш мезонларини таклиф қилади.</a:t>
            </a:r>
            <a:endParaRPr lang="ru-RU" sz="1500" b="1" i="1" dirty="0">
              <a:solidFill>
                <a:srgbClr val="002060"/>
              </a:solidFill>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25</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8" name="Google Shape;121;p17"/>
          <p:cNvSpPr txBox="1">
            <a:spLocks noGrp="1"/>
          </p:cNvSpPr>
          <p:nvPr>
            <p:ph type="title"/>
          </p:nvPr>
        </p:nvSpPr>
        <p:spPr>
          <a:xfrm>
            <a:off x="635293" y="336297"/>
            <a:ext cx="6788764" cy="788560"/>
          </a:xfrm>
          <a:prstGeom prst="rect">
            <a:avLst/>
          </a:prstGeom>
        </p:spPr>
        <p:txBody>
          <a:bodyPr spcFirstLastPara="1" wrap="square" lIns="0" tIns="0" rIns="0" bIns="0" anchor="b" anchorCtr="0">
            <a:noAutofit/>
          </a:bodyPr>
          <a:lstStyle/>
          <a:p>
            <a:pPr lvl="0"/>
            <a:r>
              <a:rPr lang="uz-Cyrl-UZ" dirty="0" smtClean="0"/>
              <a:t>Анъанавий лойиҳа бошқарувига мисол</a:t>
            </a:r>
            <a:endParaRPr lang="uz-Cyrl-UZ" dirty="0"/>
          </a:p>
        </p:txBody>
      </p:sp>
    </p:spTree>
    <p:extLst>
      <p:ext uri="{BB962C8B-B14F-4D97-AF65-F5344CB8AC3E}">
        <p14:creationId xmlns:p14="http://schemas.microsoft.com/office/powerpoint/2010/main" val="63037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algn="just"/>
            <a:r>
              <a:rPr lang="en-US" sz="2000" dirty="0" smtClean="0"/>
              <a:t>Agile</a:t>
            </a:r>
            <a:r>
              <a:rPr lang="uz-Cyrl-UZ" sz="2000" dirty="0" smtClean="0"/>
              <a:t> технология ва стартаплар учун жуда яхши, лекин кўплаб лойиҳалар анъанавий лойиҳаларни бошқаришнинг чизиқли ёндашувига муҳтож.</a:t>
            </a:r>
          </a:p>
          <a:p>
            <a:pPr algn="just"/>
            <a:r>
              <a:rPr lang="uz-Cyrl-UZ" sz="2000" dirty="0" smtClean="0"/>
              <a:t>Лойиҳа менежерлари лойиҳани бошқаришга классик ёндашувни билишлари керак.</a:t>
            </a:r>
          </a:p>
          <a:p>
            <a:pPr algn="just"/>
            <a:r>
              <a:rPr lang="uz-Cyrl-UZ" sz="2000" dirty="0" smtClean="0"/>
              <a:t>Лойиҳани бошқаришнинг анъанавий усулларига хос бўлган қатъийлик ва тузилма, кўпинча, мураккаб бошқариладиган ёки нозик лойиҳалар учун энг мос келади</a:t>
            </a:r>
            <a:r>
              <a:rPr lang="ru-RU" sz="2000" dirty="0" smtClean="0"/>
              <a:t>.</a:t>
            </a:r>
            <a:endParaRPr lang="ru-RU"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26</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584391" y="322760"/>
            <a:ext cx="6788764" cy="77727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Анъановий лойиҳа бошқаруви устиворликлари</a:t>
            </a:r>
            <a:endParaRPr lang="uz-Cyrl-UZ" dirty="0"/>
          </a:p>
        </p:txBody>
      </p:sp>
    </p:spTree>
    <p:extLst>
      <p:ext uri="{BB962C8B-B14F-4D97-AF65-F5344CB8AC3E}">
        <p14:creationId xmlns:p14="http://schemas.microsoft.com/office/powerpoint/2010/main" val="2403171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marL="76200" indent="0" algn="just">
              <a:buNone/>
            </a:pPr>
            <a:r>
              <a:rPr lang="en-US" sz="2000" dirty="0" smtClean="0"/>
              <a:t>A</a:t>
            </a:r>
            <a:r>
              <a:rPr lang="uz-Cyrl-UZ" sz="2000" dirty="0" smtClean="0"/>
              <a:t>нъанавий лойиҳаларни бошқариш - бу лойиҳани ишлаб чиқиш ва амалга оширишнинг беш чизиқли босқичини кузатиб борадиган методология. У шаршара усули </a:t>
            </a:r>
            <a:r>
              <a:rPr lang="ru-RU" sz="2000" dirty="0" smtClean="0"/>
              <a:t>сифатида </a:t>
            </a:r>
            <a:r>
              <a:rPr lang="ru-RU" sz="2000" dirty="0"/>
              <a:t>ҳам </a:t>
            </a:r>
            <a:r>
              <a:rPr lang="uz-Cyrl-UZ" sz="2000" dirty="0" smtClean="0"/>
              <a:t>танилган</a:t>
            </a:r>
            <a:r>
              <a:rPr lang="ru-RU" sz="2000" dirty="0" smtClean="0"/>
              <a:t>. </a:t>
            </a:r>
            <a:r>
              <a:rPr lang="en-US" sz="2000" dirty="0" smtClean="0"/>
              <a:t>A</a:t>
            </a:r>
            <a:r>
              <a:rPr lang="uz-Cyrl-UZ" sz="2000" dirty="0" smtClean="0"/>
              <a:t>нъанавий ёндашув қуйидагилар учун яхши ишлайди</a:t>
            </a:r>
            <a:r>
              <a:rPr lang="ru-RU" sz="2000" dirty="0" smtClean="0"/>
              <a:t>:</a:t>
            </a:r>
            <a:endParaRPr lang="ru-RU" sz="2000" dirty="0"/>
          </a:p>
          <a:p>
            <a:pPr marL="714375" indent="-188913" algn="just">
              <a:buFont typeface="Arial" panose="020B0604020202020204" pitchFamily="34" charset="0"/>
              <a:buChar char="•"/>
            </a:pPr>
            <a:r>
              <a:rPr lang="uz-Cyrl-UZ" sz="2000" dirty="0" smtClean="0"/>
              <a:t>Катта лойиҳа гуруҳлари, мураккаб лойиҳаларда</a:t>
            </a:r>
          </a:p>
          <a:p>
            <a:pPr marL="714375" indent="-188913" algn="just">
              <a:buFont typeface="Arial" panose="020B0604020202020204" pitchFamily="34" charset="0"/>
              <a:buChar char="•"/>
            </a:pPr>
            <a:r>
              <a:rPr lang="uz-Cyrl-UZ" sz="2000" dirty="0" smtClean="0"/>
              <a:t>Янги технологиялардан кам фойдаланилганда</a:t>
            </a:r>
          </a:p>
          <a:p>
            <a:pPr marL="714375" indent="-188913" algn="just">
              <a:buFont typeface="Arial" panose="020B0604020202020204" pitchFamily="34" charset="0"/>
              <a:buChar char="•"/>
            </a:pPr>
            <a:r>
              <a:rPr lang="en-US" sz="2000" dirty="0" smtClean="0"/>
              <a:t>A</a:t>
            </a:r>
            <a:r>
              <a:rPr lang="uz-Cyrl-UZ" sz="2000" dirty="0" smtClean="0"/>
              <a:t>ниқ ва пухта ҳужжатлар талаб қилинганда</a:t>
            </a:r>
          </a:p>
          <a:p>
            <a:pPr marL="714375" indent="-188913" algn="just">
              <a:buFont typeface="Arial" panose="020B0604020202020204" pitchFamily="34" charset="0"/>
              <a:buChar char="•"/>
            </a:pPr>
            <a:r>
              <a:rPr lang="uz-Cyrl-UZ" sz="2000" dirty="0" smtClean="0"/>
              <a:t>Якуний маҳсулот охирида</a:t>
            </a:r>
            <a:r>
              <a:rPr lang="en-US" sz="2000" dirty="0" smtClean="0"/>
              <a:t> </a:t>
            </a:r>
            <a:r>
              <a:rPr lang="uz-Cyrl-UZ" sz="2000" dirty="0" smtClean="0"/>
              <a:t>дарҳол етказиб берилиши керак бўлганда </a:t>
            </a:r>
            <a:endParaRPr lang="uz-Cyrl-UZ"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27</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584391" y="322760"/>
            <a:ext cx="6788764" cy="77727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Анъановий лойиҳа бошқаруви устиворликлари</a:t>
            </a:r>
            <a:endParaRPr lang="uz-Cyrl-UZ" dirty="0"/>
          </a:p>
        </p:txBody>
      </p:sp>
    </p:spTree>
    <p:extLst>
      <p:ext uri="{BB962C8B-B14F-4D97-AF65-F5344CB8AC3E}">
        <p14:creationId xmlns:p14="http://schemas.microsoft.com/office/powerpoint/2010/main" val="3022562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Effect transition="in" filter="barn(inVertical)">
                                      <p:cBhvr>
                                        <p:cTn id="7" dur="500"/>
                                        <p:tgtEl>
                                          <p:spTgt spid="12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2">
                                            <p:txEl>
                                              <p:pRg st="1" end="1"/>
                                            </p:txEl>
                                          </p:spTgt>
                                        </p:tgtEl>
                                        <p:attrNameLst>
                                          <p:attrName>style.visibility</p:attrName>
                                        </p:attrNameLst>
                                      </p:cBhvr>
                                      <p:to>
                                        <p:strVal val="visible"/>
                                      </p:to>
                                    </p:set>
                                    <p:anim calcmode="lin" valueType="num">
                                      <p:cBhvr additive="base">
                                        <p:cTn id="12"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22">
                                            <p:txEl>
                                              <p:pRg st="2" end="2"/>
                                            </p:txEl>
                                          </p:spTgt>
                                        </p:tgtEl>
                                        <p:attrNameLst>
                                          <p:attrName>style.visibility</p:attrName>
                                        </p:attrNameLst>
                                      </p:cBhvr>
                                      <p:to>
                                        <p:strVal val="visible"/>
                                      </p:to>
                                    </p:set>
                                    <p:anim calcmode="lin" valueType="num">
                                      <p:cBhvr additive="base">
                                        <p:cTn id="18"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22">
                                            <p:txEl>
                                              <p:pRg st="3" end="3"/>
                                            </p:txEl>
                                          </p:spTgt>
                                        </p:tgtEl>
                                        <p:attrNameLst>
                                          <p:attrName>style.visibility</p:attrName>
                                        </p:attrNameLst>
                                      </p:cBhvr>
                                      <p:to>
                                        <p:strVal val="visible"/>
                                      </p:to>
                                    </p:set>
                                    <p:anim calcmode="lin" valueType="num">
                                      <p:cBhvr additive="base">
                                        <p:cTn id="24"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22">
                                            <p:txEl>
                                              <p:pRg st="4" end="4"/>
                                            </p:txEl>
                                          </p:spTgt>
                                        </p:tgtEl>
                                        <p:attrNameLst>
                                          <p:attrName>style.visibility</p:attrName>
                                        </p:attrNameLst>
                                      </p:cBhvr>
                                      <p:to>
                                        <p:strVal val="visible"/>
                                      </p:to>
                                    </p:set>
                                    <p:anim calcmode="lin" valueType="num">
                                      <p:cBhvr additive="base">
                                        <p:cTn id="30" dur="500" fill="hold"/>
                                        <p:tgtEl>
                                          <p:spTgt spid="122">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2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28</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584391" y="322760"/>
            <a:ext cx="6788764" cy="39724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“Шаршара” усули</a:t>
            </a:r>
            <a:endParaRPr lang="uz-Cyrl-UZ" dirty="0"/>
          </a:p>
        </p:txBody>
      </p:sp>
      <p:pic>
        <p:nvPicPr>
          <p:cNvPr id="1028" name="Picture 4" descr="A lifetime's journey to Ban Gioc, one of Southeast Asia's largest waterfall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1991" y="1131877"/>
            <a:ext cx="6429955" cy="385797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562400" y="4946651"/>
            <a:ext cx="5940000" cy="230832"/>
          </a:xfrm>
          <a:prstGeom prst="rect">
            <a:avLst/>
          </a:prstGeom>
          <a:noFill/>
        </p:spPr>
        <p:txBody>
          <a:bodyPr wrap="square" rtlCol="0">
            <a:spAutoFit/>
          </a:bodyPr>
          <a:lstStyle/>
          <a:p>
            <a:r>
              <a:rPr lang="en-US" sz="900" i="1" dirty="0"/>
              <a:t>https://www.easyridersvietnam.com/a-lifetimes-journey-to-ban-gioc-one-of-southeast-asias-largest-waterfalls/</a:t>
            </a:r>
            <a:endParaRPr lang="ru-RU" sz="900" i="1" dirty="0"/>
          </a:p>
        </p:txBody>
      </p:sp>
    </p:spTree>
    <p:extLst>
      <p:ext uri="{BB962C8B-B14F-4D97-AF65-F5344CB8AC3E}">
        <p14:creationId xmlns:p14="http://schemas.microsoft.com/office/powerpoint/2010/main" val="7217002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algn="just"/>
            <a:r>
              <a:rPr lang="uz-Cyrl-UZ" sz="2000" dirty="0" smtClean="0"/>
              <a:t>Кўриб турганингиздек, бинолар, самолётлар ёки бошқа моддий объектларни қуриш каби лойиҳалар анъанавий ёндашув билан энг яхши тарзда бошқарилади.</a:t>
            </a:r>
          </a:p>
          <a:p>
            <a:pPr algn="just"/>
            <a:r>
              <a:rPr lang="uz-Cyrl-UZ" sz="2000" dirty="0" smtClean="0"/>
              <a:t>Мижоз ҳар икки ҳафтада бир марта бажарилган ишларни кўриш ва тасдиқлашни хоҳласа, қурилиш лойиҳасида қандай тартибсизликлар пайдо бўлишини тасаввур қила оласизми?</a:t>
            </a:r>
          </a:p>
          <a:p>
            <a:pPr algn="just"/>
            <a:r>
              <a:rPr lang="uz-Cyrl-UZ" sz="2000" dirty="0" smtClean="0"/>
              <a:t>Лойиҳа бошқарувидаги "анъанавий" сўзи мослашувчан эмас ёки эскирган деган маънони англатмайди. Бу иш бошлашдан олдин пухта ўйланган ва режалаштирилган, аниқ белгиланган талаблар ва якуний натижа қандай бўлишини аниқ тасаввур қилишни англатади</a:t>
            </a:r>
            <a:r>
              <a:rPr lang="ru-RU" sz="2000" dirty="0" smtClean="0"/>
              <a:t>.</a:t>
            </a:r>
            <a:endParaRPr lang="ru-RU"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29</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584391" y="322760"/>
            <a:ext cx="6788764" cy="77727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Анъановий лойиҳа бошқаруви устиворликлари</a:t>
            </a:r>
            <a:endParaRPr lang="uz-Cyrl-UZ" dirty="0"/>
          </a:p>
        </p:txBody>
      </p:sp>
    </p:spTree>
    <p:extLst>
      <p:ext uri="{BB962C8B-B14F-4D97-AF65-F5344CB8AC3E}">
        <p14:creationId xmlns:p14="http://schemas.microsoft.com/office/powerpoint/2010/main" val="1952912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algn="just"/>
            <a:r>
              <a:rPr lang="en-US" sz="2000" dirty="0" smtClean="0"/>
              <a:t>A</a:t>
            </a:r>
            <a:r>
              <a:rPr lang="uz-Cyrl-UZ" sz="2000" dirty="0" smtClean="0"/>
              <a:t>нъанавий усулдан фойдаланишнинг афзалликлари:</a:t>
            </a:r>
          </a:p>
          <a:p>
            <a:pPr marL="714375" indent="-188913" algn="just">
              <a:buFont typeface="Arial" panose="020B0604020202020204" pitchFamily="34" charset="0"/>
              <a:buChar char="•"/>
            </a:pPr>
            <a:r>
              <a:rPr lang="uz-Cyrl-UZ" sz="2000" dirty="0" smtClean="0"/>
              <a:t>Жамоа роллари аниқ белгиланган, бу эса юқори ихтисослашган ресурслардан самарали фойдаланиш имконини беради</a:t>
            </a:r>
          </a:p>
          <a:p>
            <a:pPr marL="714375" indent="-188913" algn="just">
              <a:buFont typeface="Arial" panose="020B0604020202020204" pitchFamily="34" charset="0"/>
              <a:buChar char="•"/>
            </a:pPr>
            <a:r>
              <a:rPr lang="uz-Cyrl-UZ" sz="2000" dirty="0" smtClean="0"/>
              <a:t>Лойиҳа муддати охирида тўлиқ тайёр маҳсулот етказиб берилади.</a:t>
            </a:r>
          </a:p>
          <a:p>
            <a:pPr marL="714375" indent="-188913" algn="just">
              <a:buFont typeface="Arial" panose="020B0604020202020204" pitchFamily="34" charset="0"/>
              <a:buChar char="•"/>
            </a:pPr>
            <a:r>
              <a:rPr lang="uz-Cyrl-UZ" sz="2000" dirty="0" smtClean="0"/>
              <a:t>Сизнинг мижозингиз одатда фақат лойиҳанинг бошида ва охирида иштирок этади.</a:t>
            </a:r>
          </a:p>
          <a:p>
            <a:pPr marL="714375" indent="-188913" algn="just">
              <a:buFont typeface="Arial" panose="020B0604020202020204" pitchFamily="34" charset="0"/>
              <a:buChar char="•"/>
            </a:pPr>
            <a:r>
              <a:rPr lang="uz-Cyrl-UZ" sz="2000" dirty="0" smtClean="0"/>
              <a:t>Чизиқли ёндашув жамоа ва манфаатдор томонлар билан аниқ кутилишларни ўрнатишга ёрдам беради</a:t>
            </a:r>
            <a:r>
              <a:rPr lang="ru-RU" sz="2000" dirty="0" smtClean="0"/>
              <a:t>.</a:t>
            </a:r>
            <a:endParaRPr lang="ru-RU"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30</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584391" y="322760"/>
            <a:ext cx="6788764" cy="77727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Анъановий лойиҳа бошқаруви устиворликлари</a:t>
            </a:r>
            <a:endParaRPr lang="uz-Cyrl-UZ" dirty="0"/>
          </a:p>
        </p:txBody>
      </p:sp>
    </p:spTree>
    <p:extLst>
      <p:ext uri="{BB962C8B-B14F-4D97-AF65-F5344CB8AC3E}">
        <p14:creationId xmlns:p14="http://schemas.microsoft.com/office/powerpoint/2010/main" val="3071315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Effect transition="in" filter="barn(inVertical)">
                                      <p:cBhvr>
                                        <p:cTn id="13" dur="500"/>
                                        <p:tgtEl>
                                          <p:spTgt spid="122">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22">
                                            <p:txEl>
                                              <p:pRg st="2" end="2"/>
                                            </p:txEl>
                                          </p:spTgt>
                                        </p:tgtEl>
                                        <p:attrNameLst>
                                          <p:attrName>style.visibility</p:attrName>
                                        </p:attrNameLst>
                                      </p:cBhvr>
                                      <p:to>
                                        <p:strVal val="visible"/>
                                      </p:to>
                                    </p:set>
                                    <p:animEffect transition="in" filter="barn(inVertical)">
                                      <p:cBhvr>
                                        <p:cTn id="18" dur="500"/>
                                        <p:tgtEl>
                                          <p:spTgt spid="122">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22">
                                            <p:txEl>
                                              <p:pRg st="3" end="3"/>
                                            </p:txEl>
                                          </p:spTgt>
                                        </p:tgtEl>
                                        <p:attrNameLst>
                                          <p:attrName>style.visibility</p:attrName>
                                        </p:attrNameLst>
                                      </p:cBhvr>
                                      <p:to>
                                        <p:strVal val="visible"/>
                                      </p:to>
                                    </p:set>
                                    <p:animEffect transition="in" filter="barn(inVertical)">
                                      <p:cBhvr>
                                        <p:cTn id="23" dur="500"/>
                                        <p:tgtEl>
                                          <p:spTgt spid="122">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22">
                                            <p:txEl>
                                              <p:pRg st="4" end="4"/>
                                            </p:txEl>
                                          </p:spTgt>
                                        </p:tgtEl>
                                        <p:attrNameLst>
                                          <p:attrName>style.visibility</p:attrName>
                                        </p:attrNameLst>
                                      </p:cBhvr>
                                      <p:to>
                                        <p:strVal val="visible"/>
                                      </p:to>
                                    </p:set>
                                    <p:animEffect transition="in" filter="barn(inVertical)">
                                      <p:cBhvr>
                                        <p:cTn id="28" dur="500"/>
                                        <p:tgtEl>
                                          <p:spTgt spid="1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marL="714375" indent="-188913" algn="just">
              <a:buFont typeface="Arial" panose="020B0604020202020204" pitchFamily="34" charset="0"/>
              <a:buChar char="•"/>
            </a:pPr>
            <a:r>
              <a:rPr lang="uz-Cyrl-UZ" sz="2000" dirty="0" smtClean="0"/>
              <a:t>Мувофиқлик ёки меъёрий талаблар учун батафсил ва аниқ ҳужжатлар яратилади.</a:t>
            </a:r>
          </a:p>
          <a:p>
            <a:pPr marL="714375" indent="-188913" algn="just">
              <a:buFont typeface="Arial" panose="020B0604020202020204" pitchFamily="34" charset="0"/>
              <a:buChar char="•"/>
            </a:pPr>
            <a:endParaRPr lang="uz-Cyrl-UZ" sz="2000" dirty="0" smtClean="0"/>
          </a:p>
          <a:p>
            <a:pPr marL="714375" indent="-188913" algn="just">
              <a:buFont typeface="Arial" panose="020B0604020202020204" pitchFamily="34" charset="0"/>
              <a:buChar char="•"/>
            </a:pPr>
            <a:r>
              <a:rPr lang="uz-Cyrl-UZ" sz="2000" dirty="0" smtClean="0"/>
              <a:t>Бутун лойиҳа манфаатдор томонларни кўриб чиқиш ва мувофиқлик аудити учун яхши тайёрланган бўлади</a:t>
            </a:r>
            <a:r>
              <a:rPr lang="ru-RU" sz="2000" dirty="0" smtClean="0"/>
              <a:t>.</a:t>
            </a:r>
          </a:p>
          <a:p>
            <a:pPr marL="714375" indent="-188913" algn="just">
              <a:buFont typeface="Arial" panose="020B0604020202020204" pitchFamily="34" charset="0"/>
              <a:buChar char="•"/>
            </a:pPr>
            <a:endParaRPr lang="ru-RU" sz="2000" dirty="0"/>
          </a:p>
          <a:p>
            <a:pPr marL="714375" indent="-188913" algn="just">
              <a:buFont typeface="Arial" panose="020B0604020202020204" pitchFamily="34" charset="0"/>
              <a:buChar char="•"/>
            </a:pPr>
            <a:r>
              <a:rPr lang="en-US" sz="2000" dirty="0"/>
              <a:t>A</a:t>
            </a:r>
            <a:r>
              <a:rPr lang="ru-RU" sz="2000" dirty="0"/>
              <a:t>гар </a:t>
            </a:r>
            <a:r>
              <a:rPr lang="uz-Cyrl-UZ" sz="2000" dirty="0" smtClean="0"/>
              <a:t>алмаштириш керак бўлса, янги лойиҳа бошқарувчисига тўлиқ топшириш жуда осон</a:t>
            </a:r>
            <a:r>
              <a:rPr lang="ru-RU" sz="2000" dirty="0" smtClean="0"/>
              <a:t>.</a:t>
            </a:r>
            <a:endParaRPr lang="ru-RU" sz="20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31</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584391" y="322760"/>
            <a:ext cx="6788764" cy="77727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Анъановий лойиҳа бошқаруви устиворликлари</a:t>
            </a:r>
            <a:endParaRPr lang="uz-Cyrl-UZ" dirty="0"/>
          </a:p>
        </p:txBody>
      </p:sp>
    </p:spTree>
    <p:extLst>
      <p:ext uri="{BB962C8B-B14F-4D97-AF65-F5344CB8AC3E}">
        <p14:creationId xmlns:p14="http://schemas.microsoft.com/office/powerpoint/2010/main" val="3115100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Effect transition="in" filter="barn(inVertical)">
                                      <p:cBhvr>
                                        <p:cTn id="7" dur="500"/>
                                        <p:tgtEl>
                                          <p:spTgt spid="12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22">
                                            <p:txEl>
                                              <p:pRg st="2" end="2"/>
                                            </p:txEl>
                                          </p:spTgt>
                                        </p:tgtEl>
                                        <p:attrNameLst>
                                          <p:attrName>style.visibility</p:attrName>
                                        </p:attrNameLst>
                                      </p:cBhvr>
                                      <p:to>
                                        <p:strVal val="visible"/>
                                      </p:to>
                                    </p:set>
                                    <p:animEffect transition="in" filter="barn(inVertical)">
                                      <p:cBhvr>
                                        <p:cTn id="12" dur="500"/>
                                        <p:tgtEl>
                                          <p:spTgt spid="12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22">
                                            <p:txEl>
                                              <p:pRg st="4" end="4"/>
                                            </p:txEl>
                                          </p:spTgt>
                                        </p:tgtEl>
                                        <p:attrNameLst>
                                          <p:attrName>style.visibility</p:attrName>
                                        </p:attrNameLst>
                                      </p:cBhvr>
                                      <p:to>
                                        <p:strVal val="visible"/>
                                      </p:to>
                                    </p:set>
                                    <p:animEffect transition="in" filter="barn(inVertical)">
                                      <p:cBhvr>
                                        <p:cTn id="17" dur="500"/>
                                        <p:tgtEl>
                                          <p:spTgt spid="1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17"/>
          <p:cNvSpPr txBox="1">
            <a:spLocks noGrp="1"/>
          </p:cNvSpPr>
          <p:nvPr>
            <p:ph type="body" idx="1"/>
          </p:nvPr>
        </p:nvSpPr>
        <p:spPr>
          <a:xfrm>
            <a:off x="584391" y="1539002"/>
            <a:ext cx="7968343" cy="3431759"/>
          </a:xfrm>
          <a:prstGeom prst="rect">
            <a:avLst/>
          </a:prstGeom>
        </p:spPr>
        <p:txBody>
          <a:bodyPr spcFirstLastPara="1" wrap="square" lIns="0" tIns="0" rIns="0" bIns="0" anchor="t" anchorCtr="0">
            <a:noAutofit/>
          </a:bodyPr>
          <a:lstStyle/>
          <a:p>
            <a:pPr algn="just"/>
            <a:r>
              <a:rPr lang="en-US" sz="1800" dirty="0" smtClean="0"/>
              <a:t>A</a:t>
            </a:r>
            <a:r>
              <a:rPr lang="uz-Cyrl-UZ" sz="1800" dirty="0" smtClean="0"/>
              <a:t>нъанавий лойиҳаларни бошқариш - бу кўпгина сохалар ва муҳитлар учун ишлайдиган лойиҳаларни бошқаришга ёндашув.</a:t>
            </a:r>
          </a:p>
          <a:p>
            <a:pPr algn="just"/>
            <a:r>
              <a:rPr lang="uz-Cyrl-UZ" sz="1800" dirty="0" smtClean="0"/>
              <a:t>Ушбу ёндашув муаммоларни бошқариш ва ҳал қилиш учун классик воситалар ва усуллардан фойдаланади.</a:t>
            </a:r>
          </a:p>
          <a:p>
            <a:pPr algn="just"/>
            <a:r>
              <a:rPr lang="uz-Cyrl-UZ" sz="1800" dirty="0" smtClean="0"/>
              <a:t>Ушбу воситалар ва усуллар ўнлаб йиллар давомида синовдан ўтган, шунинг учун бундай воситалар ва усулларнинг натижаларини аниқ прогноз қилиш мумкин.</a:t>
            </a:r>
          </a:p>
          <a:p>
            <a:pPr algn="just"/>
            <a:r>
              <a:rPr lang="uz-Cyrl-UZ" sz="1800" dirty="0" smtClean="0"/>
              <a:t>Махсус муҳит ва шароитлар ҳақида гап кетганда, сиз лойиҳаларни бошқаришда анъанавий ёндашувдан воз кечишингиз керак.</a:t>
            </a:r>
          </a:p>
          <a:p>
            <a:pPr algn="just"/>
            <a:r>
              <a:rPr lang="uz-Cyrl-UZ" sz="1800" dirty="0" smtClean="0"/>
              <a:t>Бундай муҳит ва шароитлар учун махсус ишлаб чиқилган замонавий усулларга </a:t>
            </a:r>
            <a:r>
              <a:rPr lang="uz-Cyrl-UZ" sz="1800" dirty="0"/>
              <a:t>э</a:t>
            </a:r>
            <a:r>
              <a:rPr lang="uz-Cyrl-UZ" sz="1800" dirty="0" smtClean="0"/>
              <a:t>ътибор қаратиш лозим</a:t>
            </a:r>
            <a:r>
              <a:rPr lang="ru-RU" sz="1800" dirty="0" smtClean="0"/>
              <a:t>.</a:t>
            </a:r>
            <a:endParaRPr lang="ru-RU" sz="1800" dirty="0"/>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32</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121;p17"/>
          <p:cNvSpPr txBox="1">
            <a:spLocks noGrp="1"/>
          </p:cNvSpPr>
          <p:nvPr>
            <p:ph type="title"/>
          </p:nvPr>
        </p:nvSpPr>
        <p:spPr>
          <a:xfrm>
            <a:off x="584391" y="322760"/>
            <a:ext cx="6788764" cy="409837"/>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uz-Cyrl-UZ" dirty="0" smtClean="0"/>
              <a:t>Хулоса</a:t>
            </a:r>
            <a:endParaRPr lang="uz-Cyrl-UZ" dirty="0"/>
          </a:p>
        </p:txBody>
      </p:sp>
    </p:spTree>
    <p:extLst>
      <p:ext uri="{BB962C8B-B14F-4D97-AF65-F5344CB8AC3E}">
        <p14:creationId xmlns:p14="http://schemas.microsoft.com/office/powerpoint/2010/main" val="345721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2">
                                            <p:txEl>
                                              <p:pRg st="4" end="4"/>
                                            </p:txEl>
                                          </p:spTgt>
                                        </p:tgtEl>
                                        <p:attrNameLst>
                                          <p:attrName>style.visibility</p:attrName>
                                        </p:attrNameLst>
                                      </p:cBhvr>
                                      <p:to>
                                        <p:strVal val="visible"/>
                                      </p:to>
                                    </p:set>
                                    <p:anim calcmode="lin" valueType="num">
                                      <p:cBhvr additive="base">
                                        <p:cTn id="31" dur="500" fill="hold"/>
                                        <p:tgtEl>
                                          <p:spTgt spid="12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33</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8" name="Google Shape;68;p13"/>
          <p:cNvSpPr txBox="1">
            <a:spLocks/>
          </p:cNvSpPr>
          <p:nvPr/>
        </p:nvSpPr>
        <p:spPr>
          <a:xfrm>
            <a:off x="662034" y="373647"/>
            <a:ext cx="7210056" cy="49262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Фойдалангилган адабиётлар</a:t>
            </a:r>
            <a:endParaRPr lang="uz-Cyrl-UZ" sz="3200" dirty="0"/>
          </a:p>
        </p:txBody>
      </p:sp>
      <p:pic>
        <p:nvPicPr>
          <p:cNvPr id="9" name="Google Shape;184;p21"/>
          <p:cNvPicPr preferRelativeResize="0"/>
          <p:nvPr/>
        </p:nvPicPr>
        <p:blipFill rotWithShape="1">
          <a:blip r:embed="rId3">
            <a:alphaModFix/>
          </a:blip>
          <a:srcRect t="81482"/>
          <a:stretch/>
        </p:blipFill>
        <p:spPr>
          <a:xfrm rot="16200000" flipH="1">
            <a:off x="7038611" y="3047601"/>
            <a:ext cx="3537567" cy="655037"/>
          </a:xfrm>
          <a:prstGeom prst="rect">
            <a:avLst/>
          </a:prstGeom>
          <a:noFill/>
          <a:ln>
            <a:noFill/>
          </a:ln>
        </p:spPr>
      </p:pic>
      <p:sp>
        <p:nvSpPr>
          <p:cNvPr id="10" name="Прямоугольник 9"/>
          <p:cNvSpPr/>
          <p:nvPr/>
        </p:nvSpPr>
        <p:spPr>
          <a:xfrm>
            <a:off x="545909" y="866274"/>
            <a:ext cx="7933967" cy="4237057"/>
          </a:xfrm>
          <a:prstGeom prst="rect">
            <a:avLst/>
          </a:prstGeom>
        </p:spPr>
        <p:txBody>
          <a:bodyPr wrap="square">
            <a:spAutoFit/>
          </a:bodyPr>
          <a:lstStyle/>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A Guide to the Project Management Body of Knowledge (7th edition) - The Project Management Institute (PMI) - 2021 (7th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Humans: Helping People Get Things Done - Brett Harned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Scrum: The Art of Doing Twice the Work in Half the Time - Jeff Sutherland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Making Things Happen: Mastering Project Management - Scott Berkun - 2008 (revised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the Unofficial Project Manager - Kory </a:t>
            </a:r>
            <a:r>
              <a:rPr lang="en-US" sz="800" b="1" dirty="0" err="1">
                <a:latin typeface="+mn-lt"/>
                <a:ea typeface="Calibri" panose="020F0502020204030204" pitchFamily="34" charset="0"/>
                <a:cs typeface="Times New Roman" panose="02020603050405020304" pitchFamily="18" charset="0"/>
              </a:rPr>
              <a:t>Kogon</a:t>
            </a:r>
            <a:r>
              <a:rPr lang="en-US" sz="800" b="1" dirty="0">
                <a:latin typeface="+mn-lt"/>
                <a:ea typeface="Calibri" panose="020F0502020204030204" pitchFamily="34" charset="0"/>
                <a:cs typeface="Times New Roman" panose="02020603050405020304" pitchFamily="18" charset="0"/>
              </a:rPr>
              <a:t>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The Lazy Project Manager: How to be Twice as Productive and Still Leave the Office Early - Peter Taylor - 2015 (2nd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Minute Manager: Managing Projects - Harvard Business Review - 2014</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Risk Up Front: Managing Projects in a Complex World - Adam Josephs and Brad Rubenstein - 2018</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Principles: Life and Work - Ray </a:t>
            </a:r>
            <a:r>
              <a:rPr lang="en-US" sz="800" b="1" dirty="0" err="1">
                <a:latin typeface="+mn-lt"/>
                <a:ea typeface="Calibri" panose="020F0502020204030204" pitchFamily="34" charset="0"/>
                <a:cs typeface="Times New Roman" panose="02020603050405020304" pitchFamily="18" charset="0"/>
              </a:rPr>
              <a:t>Dalio</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организации -  Г.Д. Антонов, О.П. Иванова, В.М. </a:t>
            </a:r>
            <a:r>
              <a:rPr lang="ru-RU" sz="800" b="1" dirty="0" err="1">
                <a:latin typeface="+mn-lt"/>
                <a:ea typeface="Calibri" panose="020F0502020204030204" pitchFamily="34" charset="0"/>
                <a:cs typeface="Times New Roman" panose="02020603050405020304" pitchFamily="18" charset="0"/>
              </a:rPr>
              <a:t>Тумин</a:t>
            </a:r>
            <a:r>
              <a:rPr lang="ru-RU" sz="800" b="1" dirty="0">
                <a:latin typeface="+mn-lt"/>
                <a:ea typeface="Calibri" panose="020F0502020204030204" pitchFamily="34" charset="0"/>
                <a:cs typeface="Times New Roman" panose="02020603050405020304" pitchFamily="18" charset="0"/>
              </a:rPr>
              <a:t>. - М.: Инфра-М, 2018</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ускоренный курс по программе </a:t>
            </a:r>
            <a:r>
              <a:rPr lang="en-US" sz="800" b="1" dirty="0">
                <a:latin typeface="+mn-lt"/>
                <a:ea typeface="Calibri" panose="020F0502020204030204" pitchFamily="34" charset="0"/>
                <a:cs typeface="Times New Roman" panose="02020603050405020304" pitchFamily="18" charset="0"/>
              </a:rPr>
              <a:t>MBA</a:t>
            </a:r>
            <a:r>
              <a:rPr lang="ru-RU" sz="800" b="1" dirty="0">
                <a:latin typeface="+mn-lt"/>
                <a:ea typeface="Calibri" panose="020F0502020204030204" pitchFamily="34" charset="0"/>
                <a:cs typeface="Times New Roman" panose="02020603050405020304" pitchFamily="18" charset="0"/>
              </a:rPr>
              <a:t> - Э. </a:t>
            </a:r>
            <a:r>
              <a:rPr lang="ru-RU" sz="800" b="1" dirty="0" err="1">
                <a:latin typeface="+mn-lt"/>
                <a:ea typeface="Calibri" panose="020F0502020204030204" pitchFamily="34" charset="0"/>
                <a:cs typeface="Times New Roman" panose="02020603050405020304" pitchFamily="18" charset="0"/>
              </a:rPr>
              <a:t>Верзух</a:t>
            </a:r>
            <a:r>
              <a:rPr lang="ru-RU" sz="800" b="1" dirty="0">
                <a:latin typeface="+mn-lt"/>
                <a:ea typeface="Calibri" panose="020F0502020204030204" pitchFamily="34" charset="0"/>
                <a:cs typeface="Times New Roman" panose="02020603050405020304" pitchFamily="18" charset="0"/>
              </a:rPr>
              <a:t>. - М.: Диалектика - 2019</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Стратегическое управление проектами - С.В. Володин. - М.: </a:t>
            </a:r>
            <a:r>
              <a:rPr lang="ru-RU" sz="800" b="1" dirty="0" err="1">
                <a:latin typeface="+mn-lt"/>
                <a:ea typeface="Calibri" panose="020F0502020204030204" pitchFamily="34" charset="0"/>
                <a:cs typeface="Times New Roman" panose="02020603050405020304" pitchFamily="18" charset="0"/>
              </a:rPr>
              <a:t>Ленанд</a:t>
            </a:r>
            <a:r>
              <a:rPr lang="ru-RU" sz="800" b="1" dirty="0">
                <a:latin typeface="+mn-lt"/>
                <a:ea typeface="Calibri" panose="020F0502020204030204" pitchFamily="34" charset="0"/>
                <a:cs typeface="Times New Roman" panose="02020603050405020304" pitchFamily="18" charset="0"/>
              </a:rPr>
              <a:t>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Гибкое управление проектами и продуктами - Б.Л. </a:t>
            </a:r>
            <a:r>
              <a:rPr lang="ru-RU" sz="800" b="1" dirty="0" err="1">
                <a:latin typeface="+mn-lt"/>
                <a:ea typeface="Calibri" panose="020F0502020204030204" pitchFamily="34" charset="0"/>
                <a:cs typeface="Times New Roman" panose="02020603050405020304" pitchFamily="18" charset="0"/>
              </a:rPr>
              <a:t>Вольфсон</a:t>
            </a:r>
            <a:r>
              <a:rPr lang="ru-RU" sz="800" b="1" dirty="0">
                <a:latin typeface="+mn-lt"/>
                <a:ea typeface="Calibri" panose="020F0502020204030204" pitchFamily="34" charset="0"/>
                <a:cs typeface="Times New Roman" panose="02020603050405020304" pitchFamily="18" charset="0"/>
              </a:rPr>
              <a:t>. - СПб.: Питер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 И.В. Гонтарева, Р.М. Нижегородцев, Д.А. Новиков. - М.: КД </a:t>
            </a:r>
            <a:r>
              <a:rPr lang="ru-RU" sz="800" b="1" dirty="0" err="1">
                <a:latin typeface="+mn-lt"/>
                <a:ea typeface="Calibri" panose="020F0502020204030204" pitchFamily="34" charset="0"/>
                <a:cs typeface="Times New Roman" panose="02020603050405020304" pitchFamily="18" charset="0"/>
              </a:rPr>
              <a:t>Либроком</a:t>
            </a:r>
            <a:r>
              <a:rPr lang="ru-RU" sz="800" b="1" dirty="0">
                <a:latin typeface="+mn-lt"/>
                <a:ea typeface="Calibri" panose="020F0502020204030204" pitchFamily="34" charset="0"/>
                <a:cs typeface="Times New Roman" panose="02020603050405020304" pitchFamily="18" charset="0"/>
              </a:rPr>
              <a:t> - 2018</a:t>
            </a:r>
          </a:p>
          <a:p>
            <a:pPr marL="179388" lvl="0" indent="-177800" algn="just">
              <a:spcAft>
                <a:spcPts val="1000"/>
              </a:spcAft>
              <a:buFont typeface="+mj-lt"/>
              <a:buAutoNum type="arabicPeriod"/>
              <a:tabLst>
                <a:tab pos="457200" algn="l"/>
              </a:tabLst>
            </a:pPr>
            <a:r>
              <a:rPr lang="en-US" sz="800" b="1" dirty="0" err="1">
                <a:latin typeface="+mn-lt"/>
                <a:ea typeface="Calibri" panose="020F0502020204030204" pitchFamily="34" charset="0"/>
                <a:cs typeface="Times New Roman" panose="02020603050405020304" pitchFamily="18" charset="0"/>
              </a:rPr>
              <a:t>Управление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программными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проектами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Стандарты</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модели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Учебное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пособие</a:t>
            </a:r>
            <a:r>
              <a:rPr lang="en-US" sz="800" b="1" dirty="0">
                <a:latin typeface="+mn-lt"/>
                <a:ea typeface="Calibri" panose="020F0502020204030204" pitchFamily="34" charset="0"/>
                <a:cs typeface="Times New Roman" panose="02020603050405020304" pitchFamily="18" charset="0"/>
              </a:rPr>
              <a:t> - Ю.П. </a:t>
            </a:r>
            <a:r>
              <a:rPr lang="en-US" sz="800" b="1" dirty="0" err="1">
                <a:latin typeface="+mn-lt"/>
                <a:ea typeface="Calibri" panose="020F0502020204030204" pitchFamily="34" charset="0"/>
                <a:cs typeface="Times New Roman" panose="02020603050405020304" pitchFamily="18" charset="0"/>
              </a:rPr>
              <a:t>Ехлаков</a:t>
            </a:r>
            <a:r>
              <a:rPr lang="en-US" sz="800" b="1" dirty="0">
                <a:latin typeface="+mn-lt"/>
                <a:ea typeface="Calibri" panose="020F0502020204030204" pitchFamily="34" charset="0"/>
                <a:cs typeface="Times New Roman" panose="02020603050405020304" pitchFamily="18" charset="0"/>
              </a:rPr>
              <a:t> - </a:t>
            </a:r>
            <a:r>
              <a:rPr lang="en-US" sz="800" b="1" dirty="0" err="1">
                <a:latin typeface="+mn-lt"/>
                <a:ea typeface="Calibri" panose="020F0502020204030204" pitchFamily="34" charset="0"/>
                <a:cs typeface="Times New Roman" panose="02020603050405020304" pitchFamily="18" charset="0"/>
              </a:rPr>
              <a:t>СПб</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Лань</a:t>
            </a:r>
            <a:r>
              <a:rPr lang="en-US" sz="800" b="1" dirty="0">
                <a:latin typeface="+mn-lt"/>
                <a:ea typeface="Calibri" panose="020F0502020204030204" pitchFamily="34" charset="0"/>
                <a:cs typeface="Times New Roman" panose="02020603050405020304" pitchFamily="18" charset="0"/>
              </a:rPr>
              <a:t> - 2019</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Учебное пособие / П.В. Иванов. - </a:t>
            </a:r>
            <a:r>
              <a:rPr lang="ru-RU" sz="800" b="1" dirty="0" err="1">
                <a:latin typeface="+mn-lt"/>
                <a:ea typeface="Calibri" panose="020F0502020204030204" pitchFamily="34" charset="0"/>
                <a:cs typeface="Times New Roman" panose="02020603050405020304" pitchFamily="18" charset="0"/>
              </a:rPr>
              <a:t>Рн</a:t>
            </a:r>
            <a:r>
              <a:rPr lang="ru-RU" sz="800" b="1" dirty="0">
                <a:latin typeface="+mn-lt"/>
                <a:ea typeface="Calibri" panose="020F0502020204030204" pitchFamily="34" charset="0"/>
                <a:cs typeface="Times New Roman" panose="02020603050405020304" pitchFamily="18" charset="0"/>
              </a:rPr>
              <a:t>/Д: Феникс - 2018</a:t>
            </a:r>
          </a:p>
          <a:p>
            <a:pPr marL="179388" indent="-177800">
              <a:buFont typeface="+mj-lt"/>
              <a:buAutoNum type="arabicPeriod"/>
            </a:pPr>
            <a:r>
              <a:rPr lang="ru-RU" sz="800" b="1" dirty="0">
                <a:latin typeface="+mn-lt"/>
                <a:ea typeface="Calibri" panose="020F0502020204030204" pitchFamily="34" charset="0"/>
              </a:rPr>
              <a:t>Гибкое управление проектами с помощью </a:t>
            </a:r>
            <a:r>
              <a:rPr lang="en-US" sz="800" b="1" dirty="0">
                <a:latin typeface="+mn-lt"/>
                <a:ea typeface="Calibri" panose="020F0502020204030204" pitchFamily="34" charset="0"/>
              </a:rPr>
              <a:t>Agile</a:t>
            </a:r>
            <a:r>
              <a:rPr lang="ru-RU" sz="800" b="1" dirty="0">
                <a:latin typeface="+mn-lt"/>
                <a:ea typeface="Calibri" panose="020F0502020204030204" pitchFamily="34" charset="0"/>
              </a:rPr>
              <a:t>, </a:t>
            </a:r>
            <a:r>
              <a:rPr lang="en-US" sz="800" b="1" dirty="0">
                <a:latin typeface="+mn-lt"/>
                <a:ea typeface="Calibri" panose="020F0502020204030204" pitchFamily="34" charset="0"/>
              </a:rPr>
              <a:t>Scrum</a:t>
            </a:r>
            <a:r>
              <a:rPr lang="ru-RU" sz="800" b="1" dirty="0">
                <a:latin typeface="+mn-lt"/>
                <a:ea typeface="Calibri" panose="020F0502020204030204" pitchFamily="34" charset="0"/>
              </a:rPr>
              <a:t> и </a:t>
            </a:r>
            <a:r>
              <a:rPr lang="en-US" sz="800" b="1" dirty="0">
                <a:latin typeface="+mn-lt"/>
                <a:ea typeface="Calibri" panose="020F0502020204030204" pitchFamily="34" charset="0"/>
              </a:rPr>
              <a:t>Kanban</a:t>
            </a:r>
            <a:r>
              <a:rPr lang="ru-RU" sz="800" b="1" dirty="0">
                <a:latin typeface="+mn-lt"/>
                <a:ea typeface="Calibri" panose="020F0502020204030204" pitchFamily="34" charset="0"/>
              </a:rPr>
              <a:t> / Р. </a:t>
            </a:r>
            <a:r>
              <a:rPr lang="ru-RU" sz="800" b="1" dirty="0" err="1">
                <a:latin typeface="+mn-lt"/>
                <a:ea typeface="Calibri" panose="020F0502020204030204" pitchFamily="34" charset="0"/>
              </a:rPr>
              <a:t>Коул</a:t>
            </a:r>
            <a:r>
              <a:rPr lang="ru-RU" sz="800" b="1" dirty="0">
                <a:latin typeface="+mn-lt"/>
                <a:ea typeface="Calibri" panose="020F0502020204030204" pitchFamily="34" charset="0"/>
              </a:rPr>
              <a:t>, Э. </a:t>
            </a:r>
            <a:r>
              <a:rPr lang="ru-RU" sz="800" b="1" dirty="0" err="1">
                <a:latin typeface="+mn-lt"/>
                <a:ea typeface="Calibri" panose="020F0502020204030204" pitchFamily="34" charset="0"/>
              </a:rPr>
              <a:t>Скотчер</a:t>
            </a:r>
            <a:r>
              <a:rPr lang="ru-RU" sz="800" b="1" dirty="0">
                <a:latin typeface="+mn-lt"/>
                <a:ea typeface="Calibri" panose="020F0502020204030204" pitchFamily="34" charset="0"/>
              </a:rPr>
              <a:t>. - СПб.: Питер – 2015</a:t>
            </a:r>
            <a:endParaRPr lang="ru-RU" sz="800" b="1" dirty="0">
              <a:latin typeface="+mn-lt"/>
            </a:endParaRPr>
          </a:p>
        </p:txBody>
      </p:sp>
    </p:spTree>
    <p:extLst>
      <p:ext uri="{BB962C8B-B14F-4D97-AF65-F5344CB8AC3E}">
        <p14:creationId xmlns:p14="http://schemas.microsoft.com/office/powerpoint/2010/main" val="31845167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34</a:t>
            </a:fld>
            <a:endParaRPr kumimoji="0" sz="1300" b="1" i="0" u="none" strike="noStrike" kern="0" cap="none" spc="0" normalizeH="0" baseline="0" noProof="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grpSp>
        <p:nvGrpSpPr>
          <p:cNvPr id="7" name="Google Shape;488;p29"/>
          <p:cNvGrpSpPr/>
          <p:nvPr/>
        </p:nvGrpSpPr>
        <p:grpSpPr>
          <a:xfrm>
            <a:off x="-768525" y="-48199"/>
            <a:ext cx="5225404" cy="5225404"/>
            <a:chOff x="-1537049" y="-96399"/>
            <a:chExt cx="10450808" cy="10450808"/>
          </a:xfrm>
        </p:grpSpPr>
        <p:sp>
          <p:nvSpPr>
            <p:cNvPr id="11" name="Google Shape;489;p29"/>
            <p:cNvSpPr/>
            <p:nvPr/>
          </p:nvSpPr>
          <p:spPr>
            <a:xfrm>
              <a:off x="-1537049" y="-96399"/>
              <a:ext cx="10450808" cy="10450808"/>
            </a:xfrm>
            <a:custGeom>
              <a:avLst/>
              <a:gdLst/>
              <a:ahLst/>
              <a:cxnLst/>
              <a:rect l="l" t="t" r="r" b="b"/>
              <a:pathLst>
                <a:path w="10450808" h="10450808" extrusionOk="0">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2" name="Google Shape;490;p29"/>
            <p:cNvSpPr/>
            <p:nvPr/>
          </p:nvSpPr>
          <p:spPr>
            <a:xfrm>
              <a:off x="-1529802" y="9391176"/>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3" name="Google Shape;491;p29"/>
            <p:cNvSpPr/>
            <p:nvPr/>
          </p:nvSpPr>
          <p:spPr>
            <a:xfrm>
              <a:off x="-1529802" y="844243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4" name="Google Shape;492;p29"/>
            <p:cNvSpPr/>
            <p:nvPr/>
          </p:nvSpPr>
          <p:spPr>
            <a:xfrm>
              <a:off x="-1529802" y="7493603"/>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5" name="Google Shape;493;p29"/>
            <p:cNvSpPr/>
            <p:nvPr/>
          </p:nvSpPr>
          <p:spPr>
            <a:xfrm>
              <a:off x="-1529802" y="6544865"/>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6" name="Google Shape;494;p29"/>
            <p:cNvSpPr/>
            <p:nvPr/>
          </p:nvSpPr>
          <p:spPr>
            <a:xfrm>
              <a:off x="-1529802" y="559612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7" name="Google Shape;495;p29"/>
            <p:cNvSpPr/>
            <p:nvPr/>
          </p:nvSpPr>
          <p:spPr>
            <a:xfrm>
              <a:off x="-1529802" y="464738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8" name="Google Shape;496;p29"/>
            <p:cNvSpPr/>
            <p:nvPr/>
          </p:nvSpPr>
          <p:spPr>
            <a:xfrm>
              <a:off x="-1529802" y="3698650"/>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9" name="Google Shape;497;p29"/>
            <p:cNvSpPr/>
            <p:nvPr/>
          </p:nvSpPr>
          <p:spPr>
            <a:xfrm>
              <a:off x="-1529802" y="2749912"/>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0" name="Google Shape;498;p29"/>
            <p:cNvSpPr/>
            <p:nvPr/>
          </p:nvSpPr>
          <p:spPr>
            <a:xfrm>
              <a:off x="-1529802" y="180107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1" name="Google Shape;499;p29"/>
            <p:cNvSpPr/>
            <p:nvPr/>
          </p:nvSpPr>
          <p:spPr>
            <a:xfrm>
              <a:off x="-1529802" y="852339"/>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2" name="Google Shape;500;p29"/>
            <p:cNvSpPr/>
            <p:nvPr/>
          </p:nvSpPr>
          <p:spPr>
            <a:xfrm>
              <a:off x="7950525"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3" name="Google Shape;501;p29"/>
            <p:cNvSpPr/>
            <p:nvPr/>
          </p:nvSpPr>
          <p:spPr>
            <a:xfrm>
              <a:off x="700178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4" name="Google Shape;502;p29"/>
            <p:cNvSpPr/>
            <p:nvPr/>
          </p:nvSpPr>
          <p:spPr>
            <a:xfrm>
              <a:off x="6052952"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5" name="Google Shape;503;p29"/>
            <p:cNvSpPr/>
            <p:nvPr/>
          </p:nvSpPr>
          <p:spPr>
            <a:xfrm>
              <a:off x="5104214"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6" name="Google Shape;504;p29"/>
            <p:cNvSpPr/>
            <p:nvPr/>
          </p:nvSpPr>
          <p:spPr>
            <a:xfrm>
              <a:off x="415547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7" name="Google Shape;505;p29"/>
            <p:cNvSpPr/>
            <p:nvPr/>
          </p:nvSpPr>
          <p:spPr>
            <a:xfrm>
              <a:off x="320673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8" name="Google Shape;506;p29"/>
            <p:cNvSpPr/>
            <p:nvPr/>
          </p:nvSpPr>
          <p:spPr>
            <a:xfrm>
              <a:off x="2257999"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9" name="Google Shape;507;p29"/>
            <p:cNvSpPr/>
            <p:nvPr/>
          </p:nvSpPr>
          <p:spPr>
            <a:xfrm>
              <a:off x="130926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0" name="Google Shape;508;p29"/>
            <p:cNvSpPr/>
            <p:nvPr/>
          </p:nvSpPr>
          <p:spPr>
            <a:xfrm>
              <a:off x="36042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1" name="Google Shape;509;p29"/>
            <p:cNvSpPr/>
            <p:nvPr/>
          </p:nvSpPr>
          <p:spPr>
            <a:xfrm>
              <a:off x="-58831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
        <p:nvSpPr>
          <p:cNvPr id="32" name="Google Shape;513;p29"/>
          <p:cNvSpPr/>
          <p:nvPr/>
        </p:nvSpPr>
        <p:spPr>
          <a:xfrm>
            <a:off x="244527" y="379439"/>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3"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5" name="TextBox 34"/>
          <p:cNvSpPr txBox="1"/>
          <p:nvPr/>
        </p:nvSpPr>
        <p:spPr>
          <a:xfrm>
            <a:off x="2942341" y="1265176"/>
            <a:ext cx="3451586" cy="929485"/>
          </a:xfrm>
          <a:prstGeom prst="rect">
            <a:avLst/>
          </a:prstGeom>
          <a:noFill/>
        </p:spPr>
        <p:txBody>
          <a:bodyPr wrap="none" rtlCol="0">
            <a:spAutoFit/>
          </a:bodyPr>
          <a:lstStyle/>
          <a:p>
            <a:pPr algn="ctr">
              <a:lnSpc>
                <a:spcPts val="6500"/>
              </a:lnSpc>
            </a:pPr>
            <a:r>
              <a:rPr lang="uz-Cyrl-UZ" sz="6800" b="1" dirty="0" smtClean="0">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effectLst>
                <a:outerShdw blurRad="38100" dist="38100" dir="2700000" algn="tl">
                  <a:srgbClr val="000000">
                    <a:alpha val="43137"/>
                  </a:srgbClr>
                </a:outerShdw>
              </a:effectLst>
              <a:latin typeface="Montserrat" charset="0"/>
              <a:ea typeface="Montserrat" charset="0"/>
              <a:cs typeface="Montserrat" charset="0"/>
            </a:endParaRPr>
          </a:p>
        </p:txBody>
      </p:sp>
      <p:sp>
        <p:nvSpPr>
          <p:cNvPr id="36" name="TextBox 35"/>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smtClean="0">
              <a:latin typeface="Raleway" charset="0"/>
              <a:ea typeface="Raleway" charset="0"/>
              <a:cs typeface="Raleway" charset="0"/>
            </a:endParaRPr>
          </a:p>
          <a:p>
            <a:pPr algn="ctr">
              <a:lnSpc>
                <a:spcPts val="1600"/>
              </a:lnSpc>
            </a:pPr>
            <a:r>
              <a:rPr lang="en-US" sz="1750" dirty="0" smtClean="0">
                <a:latin typeface="Raleway" charset="0"/>
                <a:ea typeface="Raleway" charset="0"/>
                <a:cs typeface="Raleway" charset="0"/>
              </a:rPr>
              <a:t>bakhrom2001@gmail.com</a:t>
            </a:r>
            <a:endParaRPr lang="en-US" sz="1750" dirty="0">
              <a:latin typeface="Raleway" charset="0"/>
              <a:ea typeface="Raleway" charset="0"/>
              <a:cs typeface="Raleway" charset="0"/>
            </a:endParaRPr>
          </a:p>
          <a:p>
            <a:pPr algn="ctr"/>
            <a:r>
              <a:rPr lang="en-US" sz="1750" dirty="0" smtClean="0">
                <a:latin typeface="Raleway" charset="0"/>
                <a:ea typeface="Raleway" charset="0"/>
                <a:cs typeface="Raleway" charset="0"/>
              </a:rPr>
              <a:t>bkholbaev@missouristate.edu</a:t>
            </a:r>
            <a:endParaRPr lang="en-US" sz="1750" dirty="0">
              <a:latin typeface="Raleway" charset="0"/>
              <a:ea typeface="Raleway" charset="0"/>
              <a:cs typeface="Raleway" charset="0"/>
            </a:endParaRPr>
          </a:p>
        </p:txBody>
      </p:sp>
      <p:sp>
        <p:nvSpPr>
          <p:cNvPr id="37" name="TextBox 36"/>
          <p:cNvSpPr txBox="1"/>
          <p:nvPr/>
        </p:nvSpPr>
        <p:spPr>
          <a:xfrm>
            <a:off x="3700423" y="2087983"/>
            <a:ext cx="1980029"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extLst>
      <p:ext uri="{BB962C8B-B14F-4D97-AF65-F5344CB8AC3E}">
        <p14:creationId xmlns:p14="http://schemas.microsoft.com/office/powerpoint/2010/main" val="2234646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icholas template">
  <a:themeElements>
    <a:clrScheme name="Custom 347">
      <a:dk1>
        <a:srgbClr val="1E2124"/>
      </a:dk1>
      <a:lt1>
        <a:srgbClr val="FFFFFF"/>
      </a:lt1>
      <a:dk2>
        <a:srgbClr val="7C8894"/>
      </a:dk2>
      <a:lt2>
        <a:srgbClr val="E6ECEE"/>
      </a:lt2>
      <a:accent1>
        <a:srgbClr val="2AC3F3"/>
      </a:accent1>
      <a:accent2>
        <a:srgbClr val="004591"/>
      </a:accent2>
      <a:accent3>
        <a:srgbClr val="6BD8B6"/>
      </a:accent3>
      <a:accent4>
        <a:srgbClr val="A9E04B"/>
      </a:accent4>
      <a:accent5>
        <a:srgbClr val="F3C744"/>
      </a:accent5>
      <a:accent6>
        <a:srgbClr val="F37768"/>
      </a:accent6>
      <a:hlink>
        <a:srgbClr val="003C7E"/>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3133</TotalTime>
  <Words>2427</Words>
  <Application>Microsoft Office PowerPoint</Application>
  <PresentationFormat>Экран (16:9)</PresentationFormat>
  <Paragraphs>232</Paragraphs>
  <Slides>34</Slides>
  <Notes>34</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2</vt:i4>
      </vt:variant>
      <vt:variant>
        <vt:lpstr>Заголовки слайдов</vt:lpstr>
      </vt:variant>
      <vt:variant>
        <vt:i4>34</vt:i4>
      </vt:variant>
    </vt:vector>
  </HeadingPairs>
  <TitlesOfParts>
    <vt:vector size="47" baseType="lpstr">
      <vt:lpstr>Montserrat</vt:lpstr>
      <vt:lpstr>Montserrat Light</vt:lpstr>
      <vt:lpstr>Raleway</vt:lpstr>
      <vt:lpstr>Calibri Light</vt:lpstr>
      <vt:lpstr>Barlow</vt:lpstr>
      <vt:lpstr>Calibri</vt:lpstr>
      <vt:lpstr>Verdana</vt:lpstr>
      <vt:lpstr>Roboto Regular</vt:lpstr>
      <vt:lpstr>Century Gothic</vt:lpstr>
      <vt:lpstr>Times New Roman</vt:lpstr>
      <vt:lpstr>Arial</vt:lpstr>
      <vt:lpstr>4_Тема Office</vt:lpstr>
      <vt:lpstr>Nicholas template</vt:lpstr>
      <vt:lpstr> Topic: Traditional Project Management Мавзу: Анъанавий лойиҳа бошқаруви</vt:lpstr>
      <vt:lpstr>Анъанавий лойиҳа бошқаруви</vt:lpstr>
      <vt:lpstr>Анъанавий лойиҳа бошқаруви</vt:lpstr>
      <vt:lpstr>Анъанавий лойиҳа бошқаруви</vt:lpstr>
      <vt:lpstr>Анъанавий лойиҳа бошқаруви</vt:lpstr>
      <vt:lpstr>Лойиҳа хаётий цикли босқичлари</vt:lpstr>
      <vt:lpstr>Анъанавий лойиҳа бошқарувининг бошланиши</vt:lpstr>
      <vt:lpstr>Анъанавий лойиҳа бошқарувининг бошланиши</vt:lpstr>
      <vt:lpstr>Гантт диаграммаси</vt:lpstr>
      <vt:lpstr>Гантт диаграммаси</vt:lpstr>
      <vt:lpstr>Гантт диаграммаси</vt:lpstr>
      <vt:lpstr>Гантт диаграммаси</vt:lpstr>
      <vt:lpstr>Гантт диаграммаси</vt:lpstr>
      <vt:lpstr>Лойиҳа бошқаруви учбурчаги нима?</vt:lpstr>
      <vt:lpstr>Ишлар кўлами</vt:lpstr>
      <vt:lpstr>Вақт</vt:lpstr>
      <vt:lpstr>Бюджет</vt:lpstr>
      <vt:lpstr>Ўзаро боғлиқлик</vt:lpstr>
      <vt:lpstr>Воситалар интеграцияси</vt:lpstr>
      <vt:lpstr>Доимий сифат менежменти</vt:lpstr>
      <vt:lpstr>21 асрда анъанавий лойиҳа бошқаруви</vt:lpstr>
      <vt:lpstr>21 асрда анъанавий лойиҳа бошқаруви</vt:lpstr>
      <vt:lpstr>Анъанавий ва замонавий бошқарув</vt:lpstr>
      <vt:lpstr>Анъанавий лойиҳа бошқарувига мисол</vt:lpstr>
      <vt:lpstr>Анъанавий лойиҳа бошқарувига мисол</vt:lpstr>
      <vt:lpstr>Анъановий лойиҳа бошқаруви устиворликлари</vt:lpstr>
      <vt:lpstr>Анъановий лойиҳа бошқаруви устиворликлари</vt:lpstr>
      <vt:lpstr>“Шаршара” усули</vt:lpstr>
      <vt:lpstr>Анъановий лойиҳа бошқаруви устиворликлари</vt:lpstr>
      <vt:lpstr>Анъановий лойиҳа бошқаруви устиворликлари</vt:lpstr>
      <vt:lpstr>Анъановий лойиҳа бошқаруви устиворликлари</vt:lpstr>
      <vt:lpstr>Хулоса</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dc:title>
  <dc:creator>user-pc</dc:creator>
  <cp:lastModifiedBy>user-pc</cp:lastModifiedBy>
  <cp:revision>120</cp:revision>
  <dcterms:modified xsi:type="dcterms:W3CDTF">2022-09-17T09:35:06Z</dcterms:modified>
</cp:coreProperties>
</file>