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 id="2147483687" r:id="rId2"/>
  </p:sldMasterIdLst>
  <p:notesMasterIdLst>
    <p:notesMasterId r:id="rId37"/>
  </p:notesMasterIdLst>
  <p:sldIdLst>
    <p:sldId id="283" r:id="rId3"/>
    <p:sldId id="384" r:id="rId4"/>
    <p:sldId id="381" r:id="rId5"/>
    <p:sldId id="386" r:id="rId6"/>
    <p:sldId id="385" r:id="rId7"/>
    <p:sldId id="387" r:id="rId8"/>
    <p:sldId id="388" r:id="rId9"/>
    <p:sldId id="389" r:id="rId10"/>
    <p:sldId id="390" r:id="rId11"/>
    <p:sldId id="391" r:id="rId12"/>
    <p:sldId id="392" r:id="rId13"/>
    <p:sldId id="393" r:id="rId14"/>
    <p:sldId id="394" r:id="rId15"/>
    <p:sldId id="413" r:id="rId16"/>
    <p:sldId id="395" r:id="rId17"/>
    <p:sldId id="396" r:id="rId18"/>
    <p:sldId id="415" r:id="rId19"/>
    <p:sldId id="397" r:id="rId20"/>
    <p:sldId id="398" r:id="rId21"/>
    <p:sldId id="399" r:id="rId22"/>
    <p:sldId id="400" r:id="rId23"/>
    <p:sldId id="401" r:id="rId24"/>
    <p:sldId id="402" r:id="rId25"/>
    <p:sldId id="403" r:id="rId26"/>
    <p:sldId id="404" r:id="rId27"/>
    <p:sldId id="405" r:id="rId28"/>
    <p:sldId id="406" r:id="rId29"/>
    <p:sldId id="407" r:id="rId30"/>
    <p:sldId id="408" r:id="rId31"/>
    <p:sldId id="409" r:id="rId32"/>
    <p:sldId id="410" r:id="rId33"/>
    <p:sldId id="411" r:id="rId34"/>
    <p:sldId id="382" r:id="rId35"/>
    <p:sldId id="383" r:id="rId36"/>
  </p:sldIdLst>
  <p:sldSz cx="9144000" cy="5143500" type="screen16x9"/>
  <p:notesSz cx="6858000" cy="9144000"/>
  <p:embeddedFontLst>
    <p:embeddedFont>
      <p:font typeface="Short Stack" panose="020B0604020202020204" charset="0"/>
      <p:regular r:id="rId38"/>
    </p:embeddedFont>
    <p:embeddedFont>
      <p:font typeface="Century Gothic" panose="020B0502020202020204" pitchFamily="34" charset="0"/>
      <p:regular r:id="rId39"/>
      <p:bold r:id="rId40"/>
      <p:italic r:id="rId41"/>
      <p:boldItalic r:id="rId42"/>
    </p:embeddedFont>
    <p:embeddedFont>
      <p:font typeface="Montserrat" panose="02000505000000020004" pitchFamily="2" charset="0"/>
      <p:regular r:id="rId43"/>
      <p:bold r:id="rId44"/>
      <p:italic r:id="rId45"/>
      <p:boldItalic r:id="rId46"/>
    </p:embeddedFont>
    <p:embeddedFont>
      <p:font typeface="Quicksand" panose="020B0604020202020204" charset="0"/>
      <p:regular r:id="rId47"/>
      <p:bold r:id="rId48"/>
    </p:embeddedFont>
    <p:embeddedFont>
      <p:font typeface="Calibri Light" panose="020F0302020204030204" pitchFamily="34" charset="0"/>
      <p:regular r:id="rId49"/>
      <p:italic r:id="rId50"/>
    </p:embeddedFont>
    <p:embeddedFont>
      <p:font typeface="Calibri" panose="020F0502020204030204" pitchFamily="34" charset="0"/>
      <p:regular r:id="rId51"/>
      <p:bold r:id="rId52"/>
      <p:italic r:id="rId53"/>
      <p:boldItalic r:id="rId54"/>
    </p:embeddedFont>
    <p:embeddedFont>
      <p:font typeface="Barlow" panose="020B0604020202020204" charset="0"/>
      <p:regular r:id="rId55"/>
      <p:bold r:id="rId56"/>
      <p:italic r:id="rId57"/>
      <p:boldItalic r:id="rId58"/>
    </p:embeddedFont>
    <p:embeddedFont>
      <p:font typeface="Amatic SC" panose="020B0604020202020204" charset="0"/>
      <p:regular r:id="rId59"/>
      <p:bold r:id="rId60"/>
    </p:embeddedFont>
    <p:embeddedFont>
      <p:font typeface="Verdana" panose="020B0604030504040204" pitchFamily="34" charset="0"/>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9" d="100"/>
          <a:sy n="139" d="100"/>
        </p:scale>
        <p:origin x="726" y="1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font" Target="fonts/font18.fntdata"/><Relationship Id="rId63" Type="http://schemas.openxmlformats.org/officeDocument/2006/relationships/font" Target="fonts/font26.fntdata"/><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font" Target="fonts/font16.fntdata"/><Relationship Id="rId58" Type="http://schemas.openxmlformats.org/officeDocument/2006/relationships/font" Target="fonts/font21.fntdata"/><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font" Target="fonts/font24.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font" Target="fonts/font19.fntdata"/><Relationship Id="rId64" Type="http://schemas.openxmlformats.org/officeDocument/2006/relationships/font" Target="fonts/font27.fntdata"/><Relationship Id="rId8" Type="http://schemas.openxmlformats.org/officeDocument/2006/relationships/slide" Target="slides/slide6.xml"/><Relationship Id="rId51" Type="http://schemas.openxmlformats.org/officeDocument/2006/relationships/font" Target="fonts/font14.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1.fntdata"/><Relationship Id="rId46" Type="http://schemas.openxmlformats.org/officeDocument/2006/relationships/font" Target="fonts/font9.fntdata"/><Relationship Id="rId59" Type="http://schemas.openxmlformats.org/officeDocument/2006/relationships/font" Target="fonts/font22.fntdata"/><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font" Target="fonts/font4.fntdata"/><Relationship Id="rId54" Type="http://schemas.openxmlformats.org/officeDocument/2006/relationships/font" Target="fonts/font17.fntdata"/><Relationship Id="rId62" Type="http://schemas.openxmlformats.org/officeDocument/2006/relationships/font" Target="fonts/font25.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2.fntdata"/><Relationship Id="rId57" Type="http://schemas.openxmlformats.org/officeDocument/2006/relationships/font" Target="fonts/font20.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7.fntdata"/><Relationship Id="rId52" Type="http://schemas.openxmlformats.org/officeDocument/2006/relationships/font" Target="fonts/font15.fntdata"/><Relationship Id="rId60" Type="http://schemas.openxmlformats.org/officeDocument/2006/relationships/font" Target="fonts/font23.fntdata"/><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31896400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15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15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0993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08361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05225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0522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566319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3357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33577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01074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563378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182236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92043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43645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516905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38083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877409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528389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06306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282636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3544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184923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41414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41414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2701528"/>
            <a:ext cx="6858000" cy="1241822"/>
          </a:xfrm>
        </p:spPr>
        <p:txBody>
          <a:bodyPr/>
          <a:lstStyle>
            <a:lvl1pPr marL="0" indent="0" algn="ctr">
              <a:buNone/>
              <a:defRPr sz="1800"/>
            </a:lvl1pPr>
            <a:lvl2pPr marL="342794" indent="0" algn="ctr">
              <a:buNone/>
              <a:defRPr sz="1500"/>
            </a:lvl2pPr>
            <a:lvl3pPr marL="685596" indent="0" algn="ctr">
              <a:buNone/>
              <a:defRPr sz="1425"/>
            </a:lvl3pPr>
            <a:lvl4pPr marL="1028394" indent="0" algn="ctr">
              <a:buNone/>
              <a:defRPr sz="1200"/>
            </a:lvl4pPr>
            <a:lvl5pPr marL="1371192" indent="0" algn="ctr">
              <a:buNone/>
              <a:defRPr sz="1200"/>
            </a:lvl5pPr>
            <a:lvl6pPr marL="1713995" indent="0" algn="ctr">
              <a:buNone/>
              <a:defRPr sz="1200"/>
            </a:lvl6pPr>
            <a:lvl7pPr marL="2056787" indent="0" algn="ctr">
              <a:buNone/>
              <a:defRPr sz="1200"/>
            </a:lvl7pPr>
            <a:lvl8pPr marL="2399580" indent="0" algn="ctr">
              <a:buNone/>
              <a:defRPr sz="1200"/>
            </a:lvl8pPr>
            <a:lvl9pPr marL="2742374"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pPr defTabSz="685596">
              <a:buClrTx/>
              <a:defRPr/>
            </a:pPr>
            <a:fld id="{D76B83FC-9E2A-4602-9D6B-7CB7A5D46DDC}"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130335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12CB95-194F-4112-B6D9-ED045BE6087A}"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73141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282316"/>
            <a:ext cx="7886700" cy="2139553"/>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794" indent="0">
              <a:buNone/>
              <a:defRPr sz="1500">
                <a:solidFill>
                  <a:schemeClr val="tx1">
                    <a:tint val="75000"/>
                  </a:schemeClr>
                </a:solidFill>
              </a:defRPr>
            </a:lvl2pPr>
            <a:lvl3pPr marL="685596" indent="0">
              <a:buNone/>
              <a:defRPr sz="1425">
                <a:solidFill>
                  <a:schemeClr val="tx1">
                    <a:tint val="75000"/>
                  </a:schemeClr>
                </a:solidFill>
              </a:defRPr>
            </a:lvl3pPr>
            <a:lvl4pPr marL="1028394" indent="0">
              <a:buNone/>
              <a:defRPr sz="1200">
                <a:solidFill>
                  <a:schemeClr val="tx1">
                    <a:tint val="75000"/>
                  </a:schemeClr>
                </a:solidFill>
              </a:defRPr>
            </a:lvl4pPr>
            <a:lvl5pPr marL="1371192" indent="0">
              <a:buNone/>
              <a:defRPr sz="1200">
                <a:solidFill>
                  <a:schemeClr val="tx1">
                    <a:tint val="75000"/>
                  </a:schemeClr>
                </a:solidFill>
              </a:defRPr>
            </a:lvl5pPr>
            <a:lvl6pPr marL="1713995" indent="0">
              <a:buNone/>
              <a:defRPr sz="1200">
                <a:solidFill>
                  <a:schemeClr val="tx1">
                    <a:tint val="75000"/>
                  </a:schemeClr>
                </a:solidFill>
              </a:defRPr>
            </a:lvl6pPr>
            <a:lvl7pPr marL="2056787" indent="0">
              <a:buNone/>
              <a:defRPr sz="1200">
                <a:solidFill>
                  <a:schemeClr val="tx1">
                    <a:tint val="75000"/>
                  </a:schemeClr>
                </a:solidFill>
              </a:defRPr>
            </a:lvl7pPr>
            <a:lvl8pPr marL="2399580" indent="0">
              <a:buNone/>
              <a:defRPr sz="1200">
                <a:solidFill>
                  <a:schemeClr val="tx1">
                    <a:tint val="75000"/>
                  </a:schemeClr>
                </a:solidFill>
              </a:defRPr>
            </a:lvl8pPr>
            <a:lvl9pPr marL="2742374"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596">
              <a:buClrTx/>
              <a:defRPr/>
            </a:pPr>
            <a:fld id="{8D1A93ED-4931-41B4-8CA2-C0E60E6700FE}"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7029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596">
              <a:buClrTx/>
              <a:defRPr/>
            </a:pPr>
            <a:fld id="{9145D4B7-F9E5-46A3-B370-D65D36B452E3}"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7489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273844"/>
            <a:ext cx="7886700" cy="994172"/>
          </a:xfrm>
        </p:spPr>
        <p:txBody>
          <a:bodyPr/>
          <a:lstStyle/>
          <a:p>
            <a:r>
              <a:rPr lang="ru-RU"/>
              <a:t>Образец заголовка</a:t>
            </a:r>
          </a:p>
        </p:txBody>
      </p:sp>
      <p:sp>
        <p:nvSpPr>
          <p:cNvPr id="3" name="Текст 2"/>
          <p:cNvSpPr>
            <a:spLocks noGrp="1"/>
          </p:cNvSpPr>
          <p:nvPr>
            <p:ph type="body" idx="1"/>
          </p:nvPr>
        </p:nvSpPr>
        <p:spPr>
          <a:xfrm>
            <a:off x="629842" y="1260872"/>
            <a:ext cx="3868340"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4" name="Объект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2" y="1260872"/>
            <a:ext cx="3887391"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6" name="Объект 5"/>
          <p:cNvSpPr>
            <a:spLocks noGrp="1"/>
          </p:cNvSpPr>
          <p:nvPr>
            <p:ph sz="quarter" idx="4"/>
          </p:nvPr>
        </p:nvSpPr>
        <p:spPr>
          <a:xfrm>
            <a:off x="4629152"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596">
              <a:buClrTx/>
              <a:defRPr/>
            </a:pPr>
            <a:fld id="{9E70F072-1C49-4671-8574-97D058EEB46A}"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8" name="Нижний колонтитул 7"/>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9" name="Номер слайда 8"/>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03005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596">
              <a:buClrTx/>
              <a:defRPr/>
            </a:pPr>
            <a:fld id="{8EEB9A1F-F8D8-4877-B719-EDF6A378381F}"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4" name="Нижний колонтитул 3"/>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5" name="Номер слайда 4"/>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821583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596">
              <a:buClrTx/>
              <a:defRPr/>
            </a:pPr>
            <a:fld id="{57441E83-8987-45BD-9C74-0B6A88B2A24A}"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3" name="Нижний колонтитул 2"/>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4" name="Номер слайда 3"/>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152301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74058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06F14954-94D0-4144-9BEE-C3F51F7F0E6C}"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609469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740581"/>
            <a:ext cx="4629150" cy="3655219"/>
          </a:xfrm>
        </p:spPr>
        <p:txBody>
          <a:bodyPr/>
          <a:lstStyle>
            <a:lvl1pPr marL="0" indent="0">
              <a:buNone/>
              <a:defRPr sz="2400"/>
            </a:lvl1pPr>
            <a:lvl2pPr marL="342794" indent="0">
              <a:buNone/>
              <a:defRPr sz="2100"/>
            </a:lvl2pPr>
            <a:lvl3pPr marL="685596" indent="0">
              <a:buNone/>
              <a:defRPr sz="1800"/>
            </a:lvl3pPr>
            <a:lvl4pPr marL="1028394" indent="0">
              <a:buNone/>
              <a:defRPr sz="1500"/>
            </a:lvl4pPr>
            <a:lvl5pPr marL="1371192" indent="0">
              <a:buNone/>
              <a:defRPr sz="1500"/>
            </a:lvl5pPr>
            <a:lvl6pPr marL="1713995" indent="0">
              <a:buNone/>
              <a:defRPr sz="1500"/>
            </a:lvl6pPr>
            <a:lvl7pPr marL="2056787" indent="0">
              <a:buNone/>
              <a:defRPr sz="1500"/>
            </a:lvl7pPr>
            <a:lvl8pPr marL="2399580" indent="0">
              <a:buNone/>
              <a:defRPr sz="1500"/>
            </a:lvl8pPr>
            <a:lvl9pPr marL="2742374" indent="0">
              <a:buNone/>
              <a:defRPr sz="1500"/>
            </a:lvl9pPr>
          </a:lstStyle>
          <a:p>
            <a:endParaRPr lang="ru-RU"/>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A792FA2C-4212-4E73-BF7F-DA9B524372F7}"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548823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AD52D4C0-7BB9-4972-B456-6091936A072D}"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273633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273856"/>
            <a:ext cx="1971675" cy="435887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652" y="273856"/>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8EE6BC-3CC5-4CEA-8860-0CC700BC525D}"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677032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9144000" cy="5143500"/>
          </a:xfrm>
          <a:prstGeom prst="rect">
            <a:avLst/>
          </a:prstGeom>
          <a:solidFill>
            <a:schemeClr val="bg1">
              <a:lumMod val="95000"/>
            </a:schemeClr>
          </a:solidFill>
          <a:effectLst/>
        </p:spPr>
        <p:txBody>
          <a:bodyPr>
            <a:normAutofit/>
          </a:bodyPr>
          <a:lstStyle>
            <a:lvl1pPr marL="0" indent="0">
              <a:buNone/>
              <a:defRPr sz="900" b="0" i="0">
                <a:ln>
                  <a:noFill/>
                </a:ln>
                <a:solidFill>
                  <a:schemeClr val="tx2"/>
                </a:solidFill>
                <a:latin typeface="Roboto Regular" charset="0"/>
                <a:ea typeface="Roboto Regular" charset="0"/>
                <a:cs typeface="Roboto Regular" charset="0"/>
              </a:defRPr>
            </a:lvl1pPr>
          </a:lstStyle>
          <a:p>
            <a:endParaRPr lang="en-US" dirty="0"/>
          </a:p>
        </p:txBody>
      </p:sp>
    </p:spTree>
    <p:extLst>
      <p:ext uri="{BB962C8B-B14F-4D97-AF65-F5344CB8AC3E}">
        <p14:creationId xmlns:p14="http://schemas.microsoft.com/office/powerpoint/2010/main" val="2911652510"/>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chemeClr val="dk2"/>
        </a:solidFill>
        <a:effectLst/>
      </p:bgPr>
    </p:bg>
    <p:spTree>
      <p:nvGrpSpPr>
        <p:cNvPr id="1" name="Shape 20"/>
        <p:cNvGrpSpPr/>
        <p:nvPr/>
      </p:nvGrpSpPr>
      <p:grpSpPr>
        <a:xfrm>
          <a:off x="0" y="0"/>
          <a:ext cx="0" cy="0"/>
          <a:chOff x="0" y="0"/>
          <a:chExt cx="0" cy="0"/>
        </a:xfrm>
      </p:grpSpPr>
      <p:sp>
        <p:nvSpPr>
          <p:cNvPr id="21" name="Google Shape;21;p2"/>
          <p:cNvSpPr txBox="1">
            <a:spLocks noGrp="1"/>
          </p:cNvSpPr>
          <p:nvPr>
            <p:ph type="ctrTitle"/>
          </p:nvPr>
        </p:nvSpPr>
        <p:spPr>
          <a:xfrm>
            <a:off x="1886450" y="1639950"/>
            <a:ext cx="5371200" cy="1711200"/>
          </a:xfrm>
          <a:prstGeom prst="rect">
            <a:avLst/>
          </a:prstGeom>
        </p:spPr>
        <p:txBody>
          <a:bodyPr spcFirstLastPara="1" wrap="square" lIns="0" tIns="0" rIns="0" bIns="0" anchor="ctr" anchorCtr="0">
            <a:noAutofit/>
          </a:bodyPr>
          <a:lstStyle>
            <a:lvl1pPr lvl="0" algn="ctr" rtl="0">
              <a:lnSpc>
                <a:spcPct val="80000"/>
              </a:lnSpc>
              <a:spcBef>
                <a:spcPts val="0"/>
              </a:spcBef>
              <a:spcAft>
                <a:spcPts val="0"/>
              </a:spcAft>
              <a:buClr>
                <a:schemeClr val="lt1"/>
              </a:buClr>
              <a:buSzPts val="6000"/>
              <a:buNone/>
              <a:defRPr sz="6000">
                <a:solidFill>
                  <a:schemeClr val="lt1"/>
                </a:solidFill>
              </a:defRPr>
            </a:lvl1pPr>
            <a:lvl2pPr lvl="1" algn="ctr" rtl="0">
              <a:lnSpc>
                <a:spcPct val="80000"/>
              </a:lnSpc>
              <a:spcBef>
                <a:spcPts val="0"/>
              </a:spcBef>
              <a:spcAft>
                <a:spcPts val="0"/>
              </a:spcAft>
              <a:buClr>
                <a:schemeClr val="lt1"/>
              </a:buClr>
              <a:buSzPts val="6000"/>
              <a:buNone/>
              <a:defRPr sz="6000">
                <a:solidFill>
                  <a:schemeClr val="lt1"/>
                </a:solidFill>
              </a:defRPr>
            </a:lvl2pPr>
            <a:lvl3pPr lvl="2" algn="ctr" rtl="0">
              <a:lnSpc>
                <a:spcPct val="80000"/>
              </a:lnSpc>
              <a:spcBef>
                <a:spcPts val="0"/>
              </a:spcBef>
              <a:spcAft>
                <a:spcPts val="0"/>
              </a:spcAft>
              <a:buClr>
                <a:schemeClr val="lt1"/>
              </a:buClr>
              <a:buSzPts val="6000"/>
              <a:buNone/>
              <a:defRPr sz="6000">
                <a:solidFill>
                  <a:schemeClr val="lt1"/>
                </a:solidFill>
              </a:defRPr>
            </a:lvl3pPr>
            <a:lvl4pPr lvl="3" algn="ctr" rtl="0">
              <a:lnSpc>
                <a:spcPct val="80000"/>
              </a:lnSpc>
              <a:spcBef>
                <a:spcPts val="0"/>
              </a:spcBef>
              <a:spcAft>
                <a:spcPts val="0"/>
              </a:spcAft>
              <a:buClr>
                <a:schemeClr val="lt1"/>
              </a:buClr>
              <a:buSzPts val="6000"/>
              <a:buNone/>
              <a:defRPr sz="6000">
                <a:solidFill>
                  <a:schemeClr val="lt1"/>
                </a:solidFill>
              </a:defRPr>
            </a:lvl4pPr>
            <a:lvl5pPr lvl="4" algn="ctr" rtl="0">
              <a:lnSpc>
                <a:spcPct val="80000"/>
              </a:lnSpc>
              <a:spcBef>
                <a:spcPts val="0"/>
              </a:spcBef>
              <a:spcAft>
                <a:spcPts val="0"/>
              </a:spcAft>
              <a:buClr>
                <a:schemeClr val="lt1"/>
              </a:buClr>
              <a:buSzPts val="6000"/>
              <a:buNone/>
              <a:defRPr sz="6000">
                <a:solidFill>
                  <a:schemeClr val="lt1"/>
                </a:solidFill>
              </a:defRPr>
            </a:lvl5pPr>
            <a:lvl6pPr lvl="5" algn="ctr" rtl="0">
              <a:lnSpc>
                <a:spcPct val="80000"/>
              </a:lnSpc>
              <a:spcBef>
                <a:spcPts val="0"/>
              </a:spcBef>
              <a:spcAft>
                <a:spcPts val="0"/>
              </a:spcAft>
              <a:buClr>
                <a:schemeClr val="lt1"/>
              </a:buClr>
              <a:buSzPts val="6000"/>
              <a:buNone/>
              <a:defRPr sz="6000">
                <a:solidFill>
                  <a:schemeClr val="lt1"/>
                </a:solidFill>
              </a:defRPr>
            </a:lvl6pPr>
            <a:lvl7pPr lvl="6" algn="ctr" rtl="0">
              <a:lnSpc>
                <a:spcPct val="80000"/>
              </a:lnSpc>
              <a:spcBef>
                <a:spcPts val="0"/>
              </a:spcBef>
              <a:spcAft>
                <a:spcPts val="0"/>
              </a:spcAft>
              <a:buClr>
                <a:schemeClr val="lt1"/>
              </a:buClr>
              <a:buSzPts val="6000"/>
              <a:buNone/>
              <a:defRPr sz="6000">
                <a:solidFill>
                  <a:schemeClr val="lt1"/>
                </a:solidFill>
              </a:defRPr>
            </a:lvl7pPr>
            <a:lvl8pPr lvl="7" algn="ctr" rtl="0">
              <a:lnSpc>
                <a:spcPct val="80000"/>
              </a:lnSpc>
              <a:spcBef>
                <a:spcPts val="0"/>
              </a:spcBef>
              <a:spcAft>
                <a:spcPts val="0"/>
              </a:spcAft>
              <a:buClr>
                <a:schemeClr val="lt1"/>
              </a:buClr>
              <a:buSzPts val="6000"/>
              <a:buNone/>
              <a:defRPr sz="6000">
                <a:solidFill>
                  <a:schemeClr val="lt1"/>
                </a:solidFill>
              </a:defRPr>
            </a:lvl8pPr>
            <a:lvl9pPr lvl="8" algn="ctr" rtl="0">
              <a:lnSpc>
                <a:spcPct val="80000"/>
              </a:lnSpc>
              <a:spcBef>
                <a:spcPts val="0"/>
              </a:spcBef>
              <a:spcAft>
                <a:spcPts val="0"/>
              </a:spcAft>
              <a:buClr>
                <a:schemeClr val="lt1"/>
              </a:buClr>
              <a:buSzPts val="6000"/>
              <a:buNone/>
              <a:defRPr sz="6000">
                <a:solidFill>
                  <a:schemeClr val="lt1"/>
                </a:solidFill>
              </a:defRPr>
            </a:lvl9pPr>
          </a:lstStyle>
          <a:p>
            <a:endParaRPr/>
          </a:p>
        </p:txBody>
      </p:sp>
      <p:grpSp>
        <p:nvGrpSpPr>
          <p:cNvPr id="22" name="Google Shape;22;p2"/>
          <p:cNvGrpSpPr/>
          <p:nvPr/>
        </p:nvGrpSpPr>
        <p:grpSpPr>
          <a:xfrm>
            <a:off x="-85500" y="-168653"/>
            <a:ext cx="9290344" cy="5426904"/>
            <a:chOff x="-85500" y="-168653"/>
            <a:chExt cx="9290344" cy="5426904"/>
          </a:xfrm>
        </p:grpSpPr>
        <p:grpSp>
          <p:nvGrpSpPr>
            <p:cNvPr id="23" name="Google Shape;23;p2"/>
            <p:cNvGrpSpPr/>
            <p:nvPr/>
          </p:nvGrpSpPr>
          <p:grpSpPr>
            <a:xfrm>
              <a:off x="3870624" y="271731"/>
              <a:ext cx="531017" cy="704779"/>
              <a:chOff x="3870624" y="271731"/>
              <a:chExt cx="531017" cy="704779"/>
            </a:xfrm>
          </p:grpSpPr>
          <p:sp>
            <p:nvSpPr>
              <p:cNvPr id="24" name="Google Shape;24;p2"/>
              <p:cNvSpPr/>
              <p:nvPr/>
            </p:nvSpPr>
            <p:spPr>
              <a:xfrm>
                <a:off x="3870624" y="311200"/>
                <a:ext cx="425807" cy="385849"/>
              </a:xfrm>
              <a:custGeom>
                <a:avLst/>
                <a:gdLst/>
                <a:ahLst/>
                <a:cxnLst/>
                <a:rect l="l" t="t" r="r" b="b"/>
                <a:pathLst>
                  <a:path w="35017" h="31731" extrusionOk="0">
                    <a:moveTo>
                      <a:pt x="16911" y="1"/>
                    </a:moveTo>
                    <a:lnTo>
                      <a:pt x="15596" y="61"/>
                    </a:lnTo>
                    <a:lnTo>
                      <a:pt x="14282" y="240"/>
                    </a:lnTo>
                    <a:lnTo>
                      <a:pt x="13027" y="479"/>
                    </a:lnTo>
                    <a:lnTo>
                      <a:pt x="11772" y="837"/>
                    </a:lnTo>
                    <a:lnTo>
                      <a:pt x="10517" y="1256"/>
                    </a:lnTo>
                    <a:lnTo>
                      <a:pt x="9442" y="1734"/>
                    </a:lnTo>
                    <a:lnTo>
                      <a:pt x="8366" y="2331"/>
                    </a:lnTo>
                    <a:lnTo>
                      <a:pt x="7350" y="2989"/>
                    </a:lnTo>
                    <a:lnTo>
                      <a:pt x="6454" y="3706"/>
                    </a:lnTo>
                    <a:lnTo>
                      <a:pt x="5558" y="4542"/>
                    </a:lnTo>
                    <a:lnTo>
                      <a:pt x="4721" y="5379"/>
                    </a:lnTo>
                    <a:lnTo>
                      <a:pt x="3944" y="6275"/>
                    </a:lnTo>
                    <a:lnTo>
                      <a:pt x="3227" y="7231"/>
                    </a:lnTo>
                    <a:lnTo>
                      <a:pt x="2570" y="8247"/>
                    </a:lnTo>
                    <a:lnTo>
                      <a:pt x="2032" y="9323"/>
                    </a:lnTo>
                    <a:lnTo>
                      <a:pt x="1494" y="10398"/>
                    </a:lnTo>
                    <a:lnTo>
                      <a:pt x="1076" y="11534"/>
                    </a:lnTo>
                    <a:lnTo>
                      <a:pt x="717" y="12669"/>
                    </a:lnTo>
                    <a:lnTo>
                      <a:pt x="419" y="13804"/>
                    </a:lnTo>
                    <a:lnTo>
                      <a:pt x="180" y="14999"/>
                    </a:lnTo>
                    <a:lnTo>
                      <a:pt x="60" y="16194"/>
                    </a:lnTo>
                    <a:lnTo>
                      <a:pt x="0" y="17569"/>
                    </a:lnTo>
                    <a:lnTo>
                      <a:pt x="60" y="18824"/>
                    </a:lnTo>
                    <a:lnTo>
                      <a:pt x="180" y="20079"/>
                    </a:lnTo>
                    <a:lnTo>
                      <a:pt x="478" y="21274"/>
                    </a:lnTo>
                    <a:lnTo>
                      <a:pt x="837" y="22349"/>
                    </a:lnTo>
                    <a:lnTo>
                      <a:pt x="1315" y="23425"/>
                    </a:lnTo>
                    <a:lnTo>
                      <a:pt x="1853" y="24441"/>
                    </a:lnTo>
                    <a:lnTo>
                      <a:pt x="2510" y="25457"/>
                    </a:lnTo>
                    <a:lnTo>
                      <a:pt x="3287" y="26353"/>
                    </a:lnTo>
                    <a:lnTo>
                      <a:pt x="4064" y="27189"/>
                    </a:lnTo>
                    <a:lnTo>
                      <a:pt x="4960" y="27966"/>
                    </a:lnTo>
                    <a:lnTo>
                      <a:pt x="5976" y="28683"/>
                    </a:lnTo>
                    <a:lnTo>
                      <a:pt x="6992" y="29281"/>
                    </a:lnTo>
                    <a:lnTo>
                      <a:pt x="8127" y="29878"/>
                    </a:lnTo>
                    <a:lnTo>
                      <a:pt x="9322" y="30356"/>
                    </a:lnTo>
                    <a:lnTo>
                      <a:pt x="10517" y="30834"/>
                    </a:lnTo>
                    <a:lnTo>
                      <a:pt x="11892" y="31193"/>
                    </a:lnTo>
                    <a:lnTo>
                      <a:pt x="13206" y="31492"/>
                    </a:lnTo>
                    <a:lnTo>
                      <a:pt x="14581" y="31671"/>
                    </a:lnTo>
                    <a:lnTo>
                      <a:pt x="16015" y="31731"/>
                    </a:lnTo>
                    <a:lnTo>
                      <a:pt x="17389" y="31671"/>
                    </a:lnTo>
                    <a:lnTo>
                      <a:pt x="18763" y="31552"/>
                    </a:lnTo>
                    <a:lnTo>
                      <a:pt x="20138" y="31313"/>
                    </a:lnTo>
                    <a:lnTo>
                      <a:pt x="21452" y="30954"/>
                    </a:lnTo>
                    <a:lnTo>
                      <a:pt x="22110" y="30715"/>
                    </a:lnTo>
                    <a:lnTo>
                      <a:pt x="22767" y="30476"/>
                    </a:lnTo>
                    <a:lnTo>
                      <a:pt x="24022" y="29878"/>
                    </a:lnTo>
                    <a:lnTo>
                      <a:pt x="25217" y="29161"/>
                    </a:lnTo>
                    <a:lnTo>
                      <a:pt x="26293" y="28385"/>
                    </a:lnTo>
                    <a:lnTo>
                      <a:pt x="27428" y="27548"/>
                    </a:lnTo>
                    <a:lnTo>
                      <a:pt x="28444" y="26652"/>
                    </a:lnTo>
                    <a:lnTo>
                      <a:pt x="30476" y="24739"/>
                    </a:lnTo>
                    <a:lnTo>
                      <a:pt x="31013" y="24261"/>
                    </a:lnTo>
                    <a:lnTo>
                      <a:pt x="31551" y="23664"/>
                    </a:lnTo>
                    <a:lnTo>
                      <a:pt x="32029" y="23126"/>
                    </a:lnTo>
                    <a:lnTo>
                      <a:pt x="32447" y="22529"/>
                    </a:lnTo>
                    <a:lnTo>
                      <a:pt x="32866" y="21931"/>
                    </a:lnTo>
                    <a:lnTo>
                      <a:pt x="33224" y="21333"/>
                    </a:lnTo>
                    <a:lnTo>
                      <a:pt x="33523" y="20676"/>
                    </a:lnTo>
                    <a:lnTo>
                      <a:pt x="33822" y="20019"/>
                    </a:lnTo>
                    <a:lnTo>
                      <a:pt x="34360" y="18704"/>
                    </a:lnTo>
                    <a:lnTo>
                      <a:pt x="34718" y="17390"/>
                    </a:lnTo>
                    <a:lnTo>
                      <a:pt x="34957" y="16015"/>
                    </a:lnTo>
                    <a:lnTo>
                      <a:pt x="35017" y="14641"/>
                    </a:lnTo>
                    <a:lnTo>
                      <a:pt x="35017" y="13924"/>
                    </a:lnTo>
                    <a:lnTo>
                      <a:pt x="34957" y="13266"/>
                    </a:lnTo>
                    <a:lnTo>
                      <a:pt x="34838" y="12549"/>
                    </a:lnTo>
                    <a:lnTo>
                      <a:pt x="34718" y="11892"/>
                    </a:lnTo>
                    <a:lnTo>
                      <a:pt x="34599" y="11235"/>
                    </a:lnTo>
                    <a:lnTo>
                      <a:pt x="34360" y="10577"/>
                    </a:lnTo>
                    <a:lnTo>
                      <a:pt x="34121" y="9920"/>
                    </a:lnTo>
                    <a:lnTo>
                      <a:pt x="33882" y="9263"/>
                    </a:lnTo>
                    <a:lnTo>
                      <a:pt x="33583" y="8606"/>
                    </a:lnTo>
                    <a:lnTo>
                      <a:pt x="33224" y="8008"/>
                    </a:lnTo>
                    <a:lnTo>
                      <a:pt x="32806" y="7410"/>
                    </a:lnTo>
                    <a:lnTo>
                      <a:pt x="32388" y="6813"/>
                    </a:lnTo>
                    <a:lnTo>
                      <a:pt x="31910" y="6275"/>
                    </a:lnTo>
                    <a:lnTo>
                      <a:pt x="31432" y="5737"/>
                    </a:lnTo>
                    <a:lnTo>
                      <a:pt x="30894" y="5200"/>
                    </a:lnTo>
                    <a:lnTo>
                      <a:pt x="30296" y="4721"/>
                    </a:lnTo>
                    <a:lnTo>
                      <a:pt x="29280" y="3945"/>
                    </a:lnTo>
                    <a:lnTo>
                      <a:pt x="28205" y="3228"/>
                    </a:lnTo>
                    <a:lnTo>
                      <a:pt x="27069" y="2570"/>
                    </a:lnTo>
                    <a:lnTo>
                      <a:pt x="25874" y="1973"/>
                    </a:lnTo>
                    <a:lnTo>
                      <a:pt x="24679" y="1435"/>
                    </a:lnTo>
                    <a:lnTo>
                      <a:pt x="23424" y="1017"/>
                    </a:lnTo>
                    <a:lnTo>
                      <a:pt x="22170" y="658"/>
                    </a:lnTo>
                    <a:lnTo>
                      <a:pt x="20855" y="359"/>
                    </a:lnTo>
                    <a:lnTo>
                      <a:pt x="19540" y="180"/>
                    </a:lnTo>
                    <a:lnTo>
                      <a:pt x="18226" y="61"/>
                    </a:lnTo>
                    <a:lnTo>
                      <a:pt x="16911" y="1"/>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25" name="Google Shape;25;p2"/>
              <p:cNvSpPr/>
              <p:nvPr/>
            </p:nvSpPr>
            <p:spPr>
              <a:xfrm>
                <a:off x="3901992" y="271731"/>
                <a:ext cx="499650" cy="704779"/>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26" name="Google Shape;26;p2"/>
            <p:cNvGrpSpPr/>
            <p:nvPr/>
          </p:nvGrpSpPr>
          <p:grpSpPr>
            <a:xfrm>
              <a:off x="-85500" y="4299338"/>
              <a:ext cx="612915" cy="585559"/>
              <a:chOff x="8158724" y="4646275"/>
              <a:chExt cx="612915" cy="585559"/>
            </a:xfrm>
          </p:grpSpPr>
          <p:sp>
            <p:nvSpPr>
              <p:cNvPr id="27" name="Google Shape;27;p2"/>
              <p:cNvSpPr/>
              <p:nvPr/>
            </p:nvSpPr>
            <p:spPr>
              <a:xfrm>
                <a:off x="8158724" y="4646275"/>
                <a:ext cx="511423" cy="463431"/>
              </a:xfrm>
              <a:custGeom>
                <a:avLst/>
                <a:gdLst/>
                <a:ahLst/>
                <a:cxnLst/>
                <a:rect l="l" t="t" r="r" b="b"/>
                <a:pathLst>
                  <a:path w="35017" h="31731" extrusionOk="0">
                    <a:moveTo>
                      <a:pt x="16911" y="1"/>
                    </a:moveTo>
                    <a:lnTo>
                      <a:pt x="15596" y="61"/>
                    </a:lnTo>
                    <a:lnTo>
                      <a:pt x="14282" y="240"/>
                    </a:lnTo>
                    <a:lnTo>
                      <a:pt x="13027" y="479"/>
                    </a:lnTo>
                    <a:lnTo>
                      <a:pt x="11772" y="837"/>
                    </a:lnTo>
                    <a:lnTo>
                      <a:pt x="10517" y="1256"/>
                    </a:lnTo>
                    <a:lnTo>
                      <a:pt x="9442" y="1734"/>
                    </a:lnTo>
                    <a:lnTo>
                      <a:pt x="8366" y="2331"/>
                    </a:lnTo>
                    <a:lnTo>
                      <a:pt x="7350" y="2989"/>
                    </a:lnTo>
                    <a:lnTo>
                      <a:pt x="6454" y="3706"/>
                    </a:lnTo>
                    <a:lnTo>
                      <a:pt x="5558" y="4542"/>
                    </a:lnTo>
                    <a:lnTo>
                      <a:pt x="4721" y="5379"/>
                    </a:lnTo>
                    <a:lnTo>
                      <a:pt x="3944" y="6275"/>
                    </a:lnTo>
                    <a:lnTo>
                      <a:pt x="3227" y="7231"/>
                    </a:lnTo>
                    <a:lnTo>
                      <a:pt x="2570" y="8247"/>
                    </a:lnTo>
                    <a:lnTo>
                      <a:pt x="2032" y="9323"/>
                    </a:lnTo>
                    <a:lnTo>
                      <a:pt x="1494" y="10398"/>
                    </a:lnTo>
                    <a:lnTo>
                      <a:pt x="1076" y="11534"/>
                    </a:lnTo>
                    <a:lnTo>
                      <a:pt x="717" y="12669"/>
                    </a:lnTo>
                    <a:lnTo>
                      <a:pt x="419" y="13804"/>
                    </a:lnTo>
                    <a:lnTo>
                      <a:pt x="180" y="14999"/>
                    </a:lnTo>
                    <a:lnTo>
                      <a:pt x="60" y="16194"/>
                    </a:lnTo>
                    <a:lnTo>
                      <a:pt x="0" y="17569"/>
                    </a:lnTo>
                    <a:lnTo>
                      <a:pt x="60" y="18824"/>
                    </a:lnTo>
                    <a:lnTo>
                      <a:pt x="180" y="20079"/>
                    </a:lnTo>
                    <a:lnTo>
                      <a:pt x="478" y="21274"/>
                    </a:lnTo>
                    <a:lnTo>
                      <a:pt x="837" y="22349"/>
                    </a:lnTo>
                    <a:lnTo>
                      <a:pt x="1315" y="23425"/>
                    </a:lnTo>
                    <a:lnTo>
                      <a:pt x="1853" y="24441"/>
                    </a:lnTo>
                    <a:lnTo>
                      <a:pt x="2510" y="25457"/>
                    </a:lnTo>
                    <a:lnTo>
                      <a:pt x="3287" y="26353"/>
                    </a:lnTo>
                    <a:lnTo>
                      <a:pt x="4064" y="27189"/>
                    </a:lnTo>
                    <a:lnTo>
                      <a:pt x="4960" y="27966"/>
                    </a:lnTo>
                    <a:lnTo>
                      <a:pt x="5976" y="28683"/>
                    </a:lnTo>
                    <a:lnTo>
                      <a:pt x="6992" y="29281"/>
                    </a:lnTo>
                    <a:lnTo>
                      <a:pt x="8127" y="29878"/>
                    </a:lnTo>
                    <a:lnTo>
                      <a:pt x="9322" y="30356"/>
                    </a:lnTo>
                    <a:lnTo>
                      <a:pt x="10517" y="30834"/>
                    </a:lnTo>
                    <a:lnTo>
                      <a:pt x="11892" y="31193"/>
                    </a:lnTo>
                    <a:lnTo>
                      <a:pt x="13206" y="31492"/>
                    </a:lnTo>
                    <a:lnTo>
                      <a:pt x="14581" y="31671"/>
                    </a:lnTo>
                    <a:lnTo>
                      <a:pt x="16015" y="31731"/>
                    </a:lnTo>
                    <a:lnTo>
                      <a:pt x="17389" y="31671"/>
                    </a:lnTo>
                    <a:lnTo>
                      <a:pt x="18763" y="31552"/>
                    </a:lnTo>
                    <a:lnTo>
                      <a:pt x="20138" y="31313"/>
                    </a:lnTo>
                    <a:lnTo>
                      <a:pt x="21452" y="30954"/>
                    </a:lnTo>
                    <a:lnTo>
                      <a:pt x="22110" y="30715"/>
                    </a:lnTo>
                    <a:lnTo>
                      <a:pt x="22767" y="30476"/>
                    </a:lnTo>
                    <a:lnTo>
                      <a:pt x="24022" y="29878"/>
                    </a:lnTo>
                    <a:lnTo>
                      <a:pt x="25217" y="29161"/>
                    </a:lnTo>
                    <a:lnTo>
                      <a:pt x="26293" y="28385"/>
                    </a:lnTo>
                    <a:lnTo>
                      <a:pt x="27428" y="27548"/>
                    </a:lnTo>
                    <a:lnTo>
                      <a:pt x="28444" y="26652"/>
                    </a:lnTo>
                    <a:lnTo>
                      <a:pt x="30476" y="24739"/>
                    </a:lnTo>
                    <a:lnTo>
                      <a:pt x="31013" y="24261"/>
                    </a:lnTo>
                    <a:lnTo>
                      <a:pt x="31551" y="23664"/>
                    </a:lnTo>
                    <a:lnTo>
                      <a:pt x="32029" y="23126"/>
                    </a:lnTo>
                    <a:lnTo>
                      <a:pt x="32447" y="22529"/>
                    </a:lnTo>
                    <a:lnTo>
                      <a:pt x="32866" y="21931"/>
                    </a:lnTo>
                    <a:lnTo>
                      <a:pt x="33224" y="21333"/>
                    </a:lnTo>
                    <a:lnTo>
                      <a:pt x="33523" y="20676"/>
                    </a:lnTo>
                    <a:lnTo>
                      <a:pt x="33822" y="20019"/>
                    </a:lnTo>
                    <a:lnTo>
                      <a:pt x="34360" y="18704"/>
                    </a:lnTo>
                    <a:lnTo>
                      <a:pt x="34718" y="17390"/>
                    </a:lnTo>
                    <a:lnTo>
                      <a:pt x="34957" y="16015"/>
                    </a:lnTo>
                    <a:lnTo>
                      <a:pt x="35017" y="14641"/>
                    </a:lnTo>
                    <a:lnTo>
                      <a:pt x="35017" y="13924"/>
                    </a:lnTo>
                    <a:lnTo>
                      <a:pt x="34957" y="13266"/>
                    </a:lnTo>
                    <a:lnTo>
                      <a:pt x="34838" y="12549"/>
                    </a:lnTo>
                    <a:lnTo>
                      <a:pt x="34718" y="11892"/>
                    </a:lnTo>
                    <a:lnTo>
                      <a:pt x="34599" y="11235"/>
                    </a:lnTo>
                    <a:lnTo>
                      <a:pt x="34360" y="10577"/>
                    </a:lnTo>
                    <a:lnTo>
                      <a:pt x="34121" y="9920"/>
                    </a:lnTo>
                    <a:lnTo>
                      <a:pt x="33882" y="9263"/>
                    </a:lnTo>
                    <a:lnTo>
                      <a:pt x="33583" y="8606"/>
                    </a:lnTo>
                    <a:lnTo>
                      <a:pt x="33224" y="8008"/>
                    </a:lnTo>
                    <a:lnTo>
                      <a:pt x="32806" y="7410"/>
                    </a:lnTo>
                    <a:lnTo>
                      <a:pt x="32388" y="6813"/>
                    </a:lnTo>
                    <a:lnTo>
                      <a:pt x="31910" y="6275"/>
                    </a:lnTo>
                    <a:lnTo>
                      <a:pt x="31432" y="5737"/>
                    </a:lnTo>
                    <a:lnTo>
                      <a:pt x="30894" y="5200"/>
                    </a:lnTo>
                    <a:lnTo>
                      <a:pt x="30296" y="4721"/>
                    </a:lnTo>
                    <a:lnTo>
                      <a:pt x="29280" y="3945"/>
                    </a:lnTo>
                    <a:lnTo>
                      <a:pt x="28205" y="3228"/>
                    </a:lnTo>
                    <a:lnTo>
                      <a:pt x="27069" y="2570"/>
                    </a:lnTo>
                    <a:lnTo>
                      <a:pt x="25874" y="1973"/>
                    </a:lnTo>
                    <a:lnTo>
                      <a:pt x="24679" y="1435"/>
                    </a:lnTo>
                    <a:lnTo>
                      <a:pt x="23424" y="1017"/>
                    </a:lnTo>
                    <a:lnTo>
                      <a:pt x="22170" y="658"/>
                    </a:lnTo>
                    <a:lnTo>
                      <a:pt x="20855" y="359"/>
                    </a:lnTo>
                    <a:lnTo>
                      <a:pt x="19540" y="180"/>
                    </a:lnTo>
                    <a:lnTo>
                      <a:pt x="18226" y="61"/>
                    </a:lnTo>
                    <a:lnTo>
                      <a:pt x="16911" y="1"/>
                    </a:lnTo>
                    <a:close/>
                  </a:path>
                </a:pathLst>
              </a:custGeom>
              <a:solidFill>
                <a:schemeClr val="accent4"/>
              </a:solidFill>
              <a:ln>
                <a:noFill/>
              </a:ln>
            </p:spPr>
            <p:txBody>
              <a:bodyPr spcFirstLastPara="1" wrap="square" lIns="91425" tIns="91425" rIns="91425" bIns="91425" anchor="ctr" anchorCtr="0">
                <a:noAutofit/>
              </a:bodyPr>
              <a:lstStyle/>
              <a:p>
                <a:endParaRPr/>
              </a:p>
            </p:txBody>
          </p:sp>
          <p:sp>
            <p:nvSpPr>
              <p:cNvPr id="28" name="Google Shape;28;p2"/>
              <p:cNvSpPr/>
              <p:nvPr/>
            </p:nvSpPr>
            <p:spPr>
              <a:xfrm>
                <a:off x="8170373" y="4682299"/>
                <a:ext cx="601266" cy="549535"/>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9" name="Google Shape;29;p2"/>
            <p:cNvSpPr/>
            <p:nvPr/>
          </p:nvSpPr>
          <p:spPr>
            <a:xfrm rot="2001982">
              <a:off x="136143" y="2216866"/>
              <a:ext cx="321474" cy="709766"/>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0" name="Google Shape;30;p2"/>
            <p:cNvGrpSpPr/>
            <p:nvPr/>
          </p:nvGrpSpPr>
          <p:grpSpPr>
            <a:xfrm>
              <a:off x="968652" y="3696885"/>
              <a:ext cx="565312" cy="602473"/>
              <a:chOff x="813652" y="3801560"/>
              <a:chExt cx="565312" cy="602473"/>
            </a:xfrm>
          </p:grpSpPr>
          <p:sp>
            <p:nvSpPr>
              <p:cNvPr id="31" name="Google Shape;31;p2"/>
              <p:cNvSpPr/>
              <p:nvPr/>
            </p:nvSpPr>
            <p:spPr>
              <a:xfrm rot="6264782">
                <a:off x="849950" y="3919090"/>
                <a:ext cx="380679" cy="370162"/>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32" name="Google Shape;32;p2"/>
              <p:cNvSpPr/>
              <p:nvPr/>
            </p:nvSpPr>
            <p:spPr>
              <a:xfrm rot="-1974315">
                <a:off x="996275" y="3825647"/>
                <a:ext cx="252371" cy="554298"/>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3" name="Google Shape;33;p2"/>
            <p:cNvSpPr/>
            <p:nvPr/>
          </p:nvSpPr>
          <p:spPr>
            <a:xfrm>
              <a:off x="4101001" y="4649180"/>
              <a:ext cx="376856" cy="254902"/>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 name="Google Shape;34;p2"/>
            <p:cNvSpPr/>
            <p:nvPr/>
          </p:nvSpPr>
          <p:spPr>
            <a:xfrm>
              <a:off x="8091625" y="827000"/>
              <a:ext cx="485245" cy="329049"/>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 name="Google Shape;35;p2"/>
            <p:cNvSpPr/>
            <p:nvPr/>
          </p:nvSpPr>
          <p:spPr>
            <a:xfrm rot="3971375">
              <a:off x="3138581" y="4622816"/>
              <a:ext cx="362909" cy="668479"/>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6" name="Google Shape;36;p2"/>
            <p:cNvSpPr/>
            <p:nvPr/>
          </p:nvSpPr>
          <p:spPr>
            <a:xfrm rot="-3375824">
              <a:off x="8508205" y="4088864"/>
              <a:ext cx="623152" cy="166730"/>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 name="Google Shape;37;p2"/>
            <p:cNvSpPr/>
            <p:nvPr/>
          </p:nvSpPr>
          <p:spPr>
            <a:xfrm rot="3011666">
              <a:off x="3210524" y="657803"/>
              <a:ext cx="199800" cy="513948"/>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 name="Google Shape;38;p2"/>
            <p:cNvSpPr/>
            <p:nvPr/>
          </p:nvSpPr>
          <p:spPr>
            <a:xfrm rot="2196195">
              <a:off x="6146037" y="457710"/>
              <a:ext cx="248001" cy="64914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9" name="Google Shape;39;p2"/>
            <p:cNvGrpSpPr/>
            <p:nvPr/>
          </p:nvGrpSpPr>
          <p:grpSpPr>
            <a:xfrm>
              <a:off x="5462677" y="4575203"/>
              <a:ext cx="497752" cy="491681"/>
              <a:chOff x="7559440" y="3972390"/>
              <a:chExt cx="497752" cy="491681"/>
            </a:xfrm>
          </p:grpSpPr>
          <p:sp>
            <p:nvSpPr>
              <p:cNvPr id="40" name="Google Shape;40;p2"/>
              <p:cNvSpPr/>
              <p:nvPr/>
            </p:nvSpPr>
            <p:spPr>
              <a:xfrm rot="1226546">
                <a:off x="7692589" y="4106488"/>
                <a:ext cx="320298" cy="311457"/>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4"/>
              </a:solidFill>
              <a:ln>
                <a:noFill/>
              </a:ln>
            </p:spPr>
            <p:txBody>
              <a:bodyPr spcFirstLastPara="1" wrap="square" lIns="91425" tIns="91425" rIns="91425" bIns="91425" anchor="ctr" anchorCtr="0">
                <a:noAutofit/>
              </a:bodyPr>
              <a:lstStyle/>
              <a:p>
                <a:endParaRPr/>
              </a:p>
            </p:txBody>
          </p:sp>
          <p:sp>
            <p:nvSpPr>
              <p:cNvPr id="41" name="Google Shape;41;p2"/>
              <p:cNvSpPr/>
              <p:nvPr/>
            </p:nvSpPr>
            <p:spPr>
              <a:xfrm rot="9911830">
                <a:off x="7595186" y="4010311"/>
                <a:ext cx="338915" cy="323847"/>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42" name="Google Shape;42;p2"/>
            <p:cNvGrpSpPr/>
            <p:nvPr/>
          </p:nvGrpSpPr>
          <p:grpSpPr>
            <a:xfrm>
              <a:off x="510215" y="271717"/>
              <a:ext cx="557022" cy="619823"/>
              <a:chOff x="510215" y="271717"/>
              <a:chExt cx="557022" cy="619823"/>
            </a:xfrm>
          </p:grpSpPr>
          <p:sp>
            <p:nvSpPr>
              <p:cNvPr id="43" name="Google Shape;43;p2"/>
              <p:cNvSpPr/>
              <p:nvPr/>
            </p:nvSpPr>
            <p:spPr>
              <a:xfrm>
                <a:off x="676827" y="376200"/>
                <a:ext cx="316843" cy="320881"/>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5"/>
              </a:solidFill>
              <a:ln>
                <a:noFill/>
              </a:ln>
            </p:spPr>
            <p:txBody>
              <a:bodyPr spcFirstLastPara="1" wrap="square" lIns="91425" tIns="91425" rIns="91425" bIns="91425" anchor="ctr" anchorCtr="0">
                <a:noAutofit/>
              </a:bodyPr>
              <a:lstStyle/>
              <a:p>
                <a:endParaRPr/>
              </a:p>
            </p:txBody>
          </p:sp>
          <p:sp>
            <p:nvSpPr>
              <p:cNvPr id="44" name="Google Shape;44;p2"/>
              <p:cNvSpPr/>
              <p:nvPr/>
            </p:nvSpPr>
            <p:spPr>
              <a:xfrm>
                <a:off x="510215" y="271717"/>
                <a:ext cx="557022" cy="619823"/>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5" name="Google Shape;45;p2"/>
            <p:cNvSpPr/>
            <p:nvPr/>
          </p:nvSpPr>
          <p:spPr>
            <a:xfrm>
              <a:off x="1778886" y="4237081"/>
              <a:ext cx="556337" cy="63140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 name="Google Shape;46;p2"/>
            <p:cNvSpPr/>
            <p:nvPr/>
          </p:nvSpPr>
          <p:spPr>
            <a:xfrm rot="-982808">
              <a:off x="7867083" y="4603094"/>
              <a:ext cx="701993" cy="567693"/>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 name="Google Shape;47;p2"/>
            <p:cNvSpPr/>
            <p:nvPr/>
          </p:nvSpPr>
          <p:spPr>
            <a:xfrm rot="1185294">
              <a:off x="4798350" y="3885963"/>
              <a:ext cx="616477" cy="671778"/>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 name="Google Shape;48;p2"/>
            <p:cNvSpPr/>
            <p:nvPr/>
          </p:nvSpPr>
          <p:spPr>
            <a:xfrm>
              <a:off x="1393062" y="748927"/>
              <a:ext cx="579203" cy="652168"/>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9" name="Google Shape;49;p2"/>
            <p:cNvSpPr/>
            <p:nvPr/>
          </p:nvSpPr>
          <p:spPr>
            <a:xfrm>
              <a:off x="7317433" y="2956555"/>
              <a:ext cx="716315" cy="573888"/>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 name="Google Shape;50;p2"/>
            <p:cNvSpPr/>
            <p:nvPr/>
          </p:nvSpPr>
          <p:spPr>
            <a:xfrm>
              <a:off x="8750637" y="1716146"/>
              <a:ext cx="454206" cy="406096"/>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 name="Google Shape;51;p2"/>
            <p:cNvSpPr/>
            <p:nvPr/>
          </p:nvSpPr>
          <p:spPr>
            <a:xfrm rot="-2424156">
              <a:off x="2052510" y="-106317"/>
              <a:ext cx="373867" cy="493313"/>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 name="Google Shape;52;p2"/>
            <p:cNvSpPr/>
            <p:nvPr/>
          </p:nvSpPr>
          <p:spPr>
            <a:xfrm>
              <a:off x="5960437" y="3855732"/>
              <a:ext cx="712864" cy="419317"/>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3" name="Google Shape;53;p2"/>
            <p:cNvGrpSpPr/>
            <p:nvPr/>
          </p:nvGrpSpPr>
          <p:grpSpPr>
            <a:xfrm rot="891035">
              <a:off x="1165229" y="1691730"/>
              <a:ext cx="657771" cy="386113"/>
              <a:chOff x="1429156" y="1387535"/>
              <a:chExt cx="657769" cy="386112"/>
            </a:xfrm>
          </p:grpSpPr>
          <p:sp>
            <p:nvSpPr>
              <p:cNvPr id="54" name="Google Shape;54;p2"/>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 name="Google Shape;55;p2"/>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6" name="Google Shape;56;p2"/>
            <p:cNvSpPr/>
            <p:nvPr/>
          </p:nvSpPr>
          <p:spPr>
            <a:xfrm rot="-1696692">
              <a:off x="7441723" y="1525254"/>
              <a:ext cx="760522" cy="200454"/>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 name="Google Shape;57;p2"/>
            <p:cNvSpPr/>
            <p:nvPr/>
          </p:nvSpPr>
          <p:spPr>
            <a:xfrm>
              <a:off x="1161548" y="2558031"/>
              <a:ext cx="665135" cy="522113"/>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8" name="Google Shape;58;p2"/>
            <p:cNvGrpSpPr/>
            <p:nvPr/>
          </p:nvGrpSpPr>
          <p:grpSpPr>
            <a:xfrm>
              <a:off x="346827" y="3411153"/>
              <a:ext cx="376916" cy="455685"/>
              <a:chOff x="1010452" y="1144365"/>
              <a:chExt cx="376916" cy="455685"/>
            </a:xfrm>
          </p:grpSpPr>
          <p:sp>
            <p:nvSpPr>
              <p:cNvPr id="59" name="Google Shape;59;p2"/>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 name="Google Shape;60;p2"/>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61" name="Google Shape;61;p2"/>
            <p:cNvGrpSpPr/>
            <p:nvPr/>
          </p:nvGrpSpPr>
          <p:grpSpPr>
            <a:xfrm>
              <a:off x="7439637" y="3918577"/>
              <a:ext cx="503800" cy="507307"/>
              <a:chOff x="7439637" y="3918577"/>
              <a:chExt cx="503800" cy="507307"/>
            </a:xfrm>
          </p:grpSpPr>
          <p:sp>
            <p:nvSpPr>
              <p:cNvPr id="62" name="Google Shape;62;p2"/>
              <p:cNvSpPr/>
              <p:nvPr/>
            </p:nvSpPr>
            <p:spPr>
              <a:xfrm>
                <a:off x="7547126" y="4133375"/>
                <a:ext cx="332324" cy="292506"/>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63" name="Google Shape;63;p2"/>
              <p:cNvSpPr/>
              <p:nvPr/>
            </p:nvSpPr>
            <p:spPr>
              <a:xfrm rot="-1109260">
                <a:off x="7493180" y="3971096"/>
                <a:ext cx="396713" cy="40226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4" name="Google Shape;64;p2"/>
            <p:cNvSpPr/>
            <p:nvPr/>
          </p:nvSpPr>
          <p:spPr>
            <a:xfrm>
              <a:off x="6255960" y="791694"/>
              <a:ext cx="453103" cy="51143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 name="Google Shape;65;p2"/>
            <p:cNvSpPr/>
            <p:nvPr/>
          </p:nvSpPr>
          <p:spPr>
            <a:xfrm rot="1799564">
              <a:off x="7155158" y="4556613"/>
              <a:ext cx="351219" cy="440001"/>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6" name="Google Shape;66;p2"/>
            <p:cNvGrpSpPr/>
            <p:nvPr/>
          </p:nvGrpSpPr>
          <p:grpSpPr>
            <a:xfrm>
              <a:off x="7413193" y="740389"/>
              <a:ext cx="289739" cy="482318"/>
              <a:chOff x="4912930" y="846902"/>
              <a:chExt cx="289739" cy="482318"/>
            </a:xfrm>
          </p:grpSpPr>
          <p:sp>
            <p:nvSpPr>
              <p:cNvPr id="67" name="Google Shape;67;p2"/>
              <p:cNvSpPr/>
              <p:nvPr/>
            </p:nvSpPr>
            <p:spPr>
              <a:xfrm rot="-539734">
                <a:off x="4946894" y="1102828"/>
                <a:ext cx="216728" cy="210745"/>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68" name="Google Shape;68;p2"/>
              <p:cNvSpPr/>
              <p:nvPr/>
            </p:nvSpPr>
            <p:spPr>
              <a:xfrm>
                <a:off x="4912930" y="846902"/>
                <a:ext cx="289739" cy="45623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9" name="Google Shape;69;p2"/>
            <p:cNvSpPr/>
            <p:nvPr/>
          </p:nvSpPr>
          <p:spPr>
            <a:xfrm>
              <a:off x="7082287" y="-53997"/>
              <a:ext cx="602898" cy="641121"/>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70" name="Google Shape;70;p2"/>
            <p:cNvSpPr/>
            <p:nvPr/>
          </p:nvSpPr>
          <p:spPr>
            <a:xfrm>
              <a:off x="4981978" y="271723"/>
              <a:ext cx="738779" cy="460515"/>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71" name="Google Shape;71;p2"/>
            <p:cNvGrpSpPr/>
            <p:nvPr/>
          </p:nvGrpSpPr>
          <p:grpSpPr>
            <a:xfrm>
              <a:off x="7801268" y="2011644"/>
              <a:ext cx="583849" cy="670195"/>
              <a:chOff x="7801268" y="2011644"/>
              <a:chExt cx="583849" cy="670195"/>
            </a:xfrm>
          </p:grpSpPr>
          <p:sp>
            <p:nvSpPr>
              <p:cNvPr id="72" name="Google Shape;72;p2"/>
              <p:cNvSpPr/>
              <p:nvPr/>
            </p:nvSpPr>
            <p:spPr>
              <a:xfrm rot="6678441">
                <a:off x="7840657" y="2123048"/>
                <a:ext cx="518922" cy="409425"/>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3"/>
              </a:solidFill>
              <a:ln>
                <a:noFill/>
              </a:ln>
            </p:spPr>
            <p:txBody>
              <a:bodyPr spcFirstLastPara="1" wrap="square" lIns="91425" tIns="91425" rIns="91425" bIns="91425" anchor="ctr" anchorCtr="0">
                <a:noAutofit/>
              </a:bodyPr>
              <a:lstStyle/>
              <a:p>
                <a:endParaRPr/>
              </a:p>
            </p:txBody>
          </p:sp>
          <p:sp>
            <p:nvSpPr>
              <p:cNvPr id="73" name="Google Shape;73;p2"/>
              <p:cNvSpPr/>
              <p:nvPr/>
            </p:nvSpPr>
            <p:spPr>
              <a:xfrm rot="-1245048">
                <a:off x="7884626" y="2097617"/>
                <a:ext cx="363919" cy="537176"/>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74" name="Google Shape;74;p2"/>
            <p:cNvGrpSpPr/>
            <p:nvPr/>
          </p:nvGrpSpPr>
          <p:grpSpPr>
            <a:xfrm>
              <a:off x="286734" y="1360788"/>
              <a:ext cx="437027" cy="515682"/>
              <a:chOff x="286734" y="1360788"/>
              <a:chExt cx="437027" cy="515682"/>
            </a:xfrm>
          </p:grpSpPr>
          <p:sp>
            <p:nvSpPr>
              <p:cNvPr id="75" name="Google Shape;75;p2"/>
              <p:cNvSpPr/>
              <p:nvPr/>
            </p:nvSpPr>
            <p:spPr>
              <a:xfrm>
                <a:off x="286734" y="1396113"/>
                <a:ext cx="288826" cy="292506"/>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76" name="Google Shape;76;p2"/>
              <p:cNvSpPr/>
              <p:nvPr/>
            </p:nvSpPr>
            <p:spPr>
              <a:xfrm>
                <a:off x="313599" y="1360788"/>
                <a:ext cx="410163" cy="515682"/>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77" name="Google Shape;77;p2"/>
            <p:cNvSpPr/>
            <p:nvPr/>
          </p:nvSpPr>
          <p:spPr>
            <a:xfrm>
              <a:off x="2688787" y="4098763"/>
              <a:ext cx="455682" cy="43272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78" name="Google Shape;78;p2"/>
            <p:cNvSpPr/>
            <p:nvPr/>
          </p:nvSpPr>
          <p:spPr>
            <a:xfrm>
              <a:off x="933400" y="1069738"/>
              <a:ext cx="175646" cy="37302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79" name="Google Shape;79;p2"/>
            <p:cNvSpPr/>
            <p:nvPr/>
          </p:nvSpPr>
          <p:spPr>
            <a:xfrm>
              <a:off x="8204352" y="3801552"/>
              <a:ext cx="240787" cy="203050"/>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80" name="Google Shape;80;p2"/>
            <p:cNvSpPr/>
            <p:nvPr/>
          </p:nvSpPr>
          <p:spPr>
            <a:xfrm>
              <a:off x="8204357" y="240186"/>
              <a:ext cx="175884" cy="17472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81" name="Google Shape;81;p2"/>
            <p:cNvGrpSpPr/>
            <p:nvPr/>
          </p:nvGrpSpPr>
          <p:grpSpPr>
            <a:xfrm>
              <a:off x="8513660" y="3273951"/>
              <a:ext cx="236955" cy="259508"/>
              <a:chOff x="1624551" y="3569952"/>
              <a:chExt cx="236955" cy="259508"/>
            </a:xfrm>
          </p:grpSpPr>
          <p:sp>
            <p:nvSpPr>
              <p:cNvPr id="82" name="Google Shape;82;p2"/>
              <p:cNvSpPr/>
              <p:nvPr/>
            </p:nvSpPr>
            <p:spPr>
              <a:xfrm>
                <a:off x="1624551" y="3569952"/>
                <a:ext cx="224786" cy="227651"/>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5"/>
              </a:solidFill>
              <a:ln>
                <a:noFill/>
              </a:ln>
            </p:spPr>
            <p:txBody>
              <a:bodyPr spcFirstLastPara="1" wrap="square" lIns="91425" tIns="91425" rIns="91425" bIns="91425" anchor="ctr" anchorCtr="0">
                <a:noAutofit/>
              </a:bodyPr>
              <a:lstStyle/>
              <a:p>
                <a:endParaRPr/>
              </a:p>
            </p:txBody>
          </p:sp>
          <p:sp>
            <p:nvSpPr>
              <p:cNvPr id="83" name="Google Shape;83;p2"/>
              <p:cNvSpPr/>
              <p:nvPr/>
            </p:nvSpPr>
            <p:spPr>
              <a:xfrm>
                <a:off x="1625368" y="3599553"/>
                <a:ext cx="236138" cy="229907"/>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84" name="Google Shape;84;p2"/>
            <p:cNvGrpSpPr/>
            <p:nvPr/>
          </p:nvGrpSpPr>
          <p:grpSpPr>
            <a:xfrm>
              <a:off x="3637530" y="4055057"/>
              <a:ext cx="418773" cy="520154"/>
              <a:chOff x="3637530" y="4055057"/>
              <a:chExt cx="418773" cy="520154"/>
            </a:xfrm>
          </p:grpSpPr>
          <p:sp>
            <p:nvSpPr>
              <p:cNvPr id="85" name="Google Shape;85;p2"/>
              <p:cNvSpPr/>
              <p:nvPr/>
            </p:nvSpPr>
            <p:spPr>
              <a:xfrm rot="5542319">
                <a:off x="3769303" y="4204066"/>
                <a:ext cx="285154" cy="277283"/>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86" name="Google Shape;86;p2"/>
              <p:cNvSpPr/>
              <p:nvPr/>
            </p:nvSpPr>
            <p:spPr>
              <a:xfrm rot="9304419">
                <a:off x="3726725" y="4079275"/>
                <a:ext cx="219185" cy="471718"/>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87" name="Google Shape;87;p2"/>
            <p:cNvSpPr/>
            <p:nvPr/>
          </p:nvSpPr>
          <p:spPr>
            <a:xfrm>
              <a:off x="3033704" y="205770"/>
              <a:ext cx="238646" cy="243555"/>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88" name="Google Shape;88;p2"/>
            <p:cNvSpPr/>
            <p:nvPr/>
          </p:nvSpPr>
          <p:spPr>
            <a:xfrm>
              <a:off x="8737650" y="439219"/>
              <a:ext cx="257856" cy="284838"/>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89" name="Google Shape;89;p2"/>
            <p:cNvSpPr/>
            <p:nvPr/>
          </p:nvSpPr>
          <p:spPr>
            <a:xfrm>
              <a:off x="1334256" y="207258"/>
              <a:ext cx="223503" cy="2406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90" name="Google Shape;90;p2"/>
            <p:cNvSpPr/>
            <p:nvPr/>
          </p:nvSpPr>
          <p:spPr>
            <a:xfrm>
              <a:off x="7053257" y="3763614"/>
              <a:ext cx="204383" cy="27891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91" name="Google Shape;91;p2"/>
            <p:cNvSpPr/>
            <p:nvPr/>
          </p:nvSpPr>
          <p:spPr>
            <a:xfrm>
              <a:off x="711508" y="3001159"/>
              <a:ext cx="154433" cy="272786"/>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92" name="Google Shape;92;p2"/>
            <p:cNvSpPr/>
            <p:nvPr/>
          </p:nvSpPr>
          <p:spPr>
            <a:xfrm>
              <a:off x="8576875" y="2558027"/>
              <a:ext cx="223822" cy="30798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93" name="Google Shape;93;p2"/>
            <p:cNvSpPr/>
            <p:nvPr/>
          </p:nvSpPr>
          <p:spPr>
            <a:xfrm>
              <a:off x="140852" y="836409"/>
              <a:ext cx="224053" cy="290283"/>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94" name="Google Shape;94;p2"/>
            <p:cNvGrpSpPr/>
            <p:nvPr/>
          </p:nvGrpSpPr>
          <p:grpSpPr>
            <a:xfrm>
              <a:off x="6457245" y="4530131"/>
              <a:ext cx="216066" cy="276377"/>
              <a:chOff x="6422295" y="3351500"/>
              <a:chExt cx="252856" cy="323399"/>
            </a:xfrm>
          </p:grpSpPr>
          <p:sp>
            <p:nvSpPr>
              <p:cNvPr id="95" name="Google Shape;95;p2"/>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96" name="Google Shape;96;p2"/>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97" name="Google Shape;97;p2"/>
            <p:cNvGrpSpPr/>
            <p:nvPr/>
          </p:nvGrpSpPr>
          <p:grpSpPr>
            <a:xfrm>
              <a:off x="2318449" y="604142"/>
              <a:ext cx="332332" cy="346582"/>
              <a:chOff x="2318449" y="604142"/>
              <a:chExt cx="332332" cy="346582"/>
            </a:xfrm>
          </p:grpSpPr>
          <p:sp>
            <p:nvSpPr>
              <p:cNvPr id="98" name="Google Shape;98;p2"/>
              <p:cNvSpPr/>
              <p:nvPr/>
            </p:nvSpPr>
            <p:spPr>
              <a:xfrm>
                <a:off x="2361884" y="604142"/>
                <a:ext cx="288826" cy="292506"/>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3"/>
              </a:solidFill>
              <a:ln>
                <a:noFill/>
              </a:ln>
            </p:spPr>
            <p:txBody>
              <a:bodyPr spcFirstLastPara="1" wrap="square" lIns="91425" tIns="91425" rIns="91425" bIns="91425" anchor="ctr" anchorCtr="0">
                <a:noAutofit/>
              </a:bodyPr>
              <a:lstStyle/>
              <a:p>
                <a:endParaRPr/>
              </a:p>
            </p:txBody>
          </p:sp>
          <p:sp>
            <p:nvSpPr>
              <p:cNvPr id="99" name="Google Shape;99;p2"/>
              <p:cNvSpPr/>
              <p:nvPr/>
            </p:nvSpPr>
            <p:spPr>
              <a:xfrm>
                <a:off x="2318449" y="613815"/>
                <a:ext cx="332332" cy="336908"/>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00" name="Google Shape;100;p2"/>
            <p:cNvSpPr/>
            <p:nvPr/>
          </p:nvSpPr>
          <p:spPr>
            <a:xfrm>
              <a:off x="6021196" y="137179"/>
              <a:ext cx="265484" cy="205157"/>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01" name="Google Shape;101;p2"/>
            <p:cNvGrpSpPr/>
            <p:nvPr/>
          </p:nvGrpSpPr>
          <p:grpSpPr>
            <a:xfrm>
              <a:off x="1184427" y="4630083"/>
              <a:ext cx="229693" cy="293080"/>
              <a:chOff x="6793660" y="3322411"/>
              <a:chExt cx="268804" cy="342944"/>
            </a:xfrm>
          </p:grpSpPr>
          <p:sp>
            <p:nvSpPr>
              <p:cNvPr id="102" name="Google Shape;102;p2"/>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03" name="Google Shape;103;p2"/>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04" name="Google Shape;104;p2"/>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05" name="Google Shape;105;p2"/>
            <p:cNvSpPr/>
            <p:nvPr/>
          </p:nvSpPr>
          <p:spPr>
            <a:xfrm>
              <a:off x="4843337" y="836403"/>
              <a:ext cx="377232" cy="204888"/>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06" name="Google Shape;106;p2"/>
            <p:cNvSpPr/>
            <p:nvPr/>
          </p:nvSpPr>
          <p:spPr>
            <a:xfrm rot="-2218186">
              <a:off x="-38492" y="151543"/>
              <a:ext cx="236276" cy="23004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07" name="Google Shape;107;p2"/>
            <p:cNvSpPr/>
            <p:nvPr/>
          </p:nvSpPr>
          <p:spPr>
            <a:xfrm rot="1464154">
              <a:off x="4569091" y="-94554"/>
              <a:ext cx="235935" cy="22971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08" name="Google Shape;108;p2"/>
            <p:cNvSpPr/>
            <p:nvPr/>
          </p:nvSpPr>
          <p:spPr>
            <a:xfrm rot="-2221343">
              <a:off x="1866371" y="3538528"/>
              <a:ext cx="206347" cy="200902"/>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Tree>
    <p:extLst>
      <p:ext uri="{BB962C8B-B14F-4D97-AF65-F5344CB8AC3E}">
        <p14:creationId xmlns:p14="http://schemas.microsoft.com/office/powerpoint/2010/main" val="165421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09"/>
        <p:cNvGrpSpPr/>
        <p:nvPr/>
      </p:nvGrpSpPr>
      <p:grpSpPr>
        <a:xfrm>
          <a:off x="0" y="0"/>
          <a:ext cx="0" cy="0"/>
          <a:chOff x="0" y="0"/>
          <a:chExt cx="0" cy="0"/>
        </a:xfrm>
      </p:grpSpPr>
      <p:sp>
        <p:nvSpPr>
          <p:cNvPr id="110" name="Google Shape;110;p3"/>
          <p:cNvSpPr txBox="1">
            <a:spLocks noGrp="1"/>
          </p:cNvSpPr>
          <p:nvPr>
            <p:ph type="ctrTitle"/>
          </p:nvPr>
        </p:nvSpPr>
        <p:spPr>
          <a:xfrm>
            <a:off x="2112400" y="1583350"/>
            <a:ext cx="4919400" cy="1159800"/>
          </a:xfrm>
          <a:prstGeom prst="rect">
            <a:avLst/>
          </a:prstGeom>
        </p:spPr>
        <p:txBody>
          <a:bodyPr spcFirstLastPara="1" wrap="square" lIns="0" tIns="0" rIns="0" bIns="0" anchor="b"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111" name="Google Shape;111;p3"/>
          <p:cNvSpPr txBox="1">
            <a:spLocks noGrp="1"/>
          </p:cNvSpPr>
          <p:nvPr>
            <p:ph type="subTitle" idx="1"/>
          </p:nvPr>
        </p:nvSpPr>
        <p:spPr>
          <a:xfrm>
            <a:off x="2112400" y="2840052"/>
            <a:ext cx="4919400" cy="7848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2000"/>
              <a:buNone/>
              <a:defRPr sz="2000">
                <a:solidFill>
                  <a:schemeClr val="dk2"/>
                </a:solidFill>
              </a:defRPr>
            </a:lvl1pPr>
            <a:lvl2pPr lvl="1" algn="ctr" rtl="0">
              <a:spcBef>
                <a:spcPts val="0"/>
              </a:spcBef>
              <a:spcAft>
                <a:spcPts val="0"/>
              </a:spcAft>
              <a:buClr>
                <a:schemeClr val="dk2"/>
              </a:buClr>
              <a:buSzPts val="2000"/>
              <a:buNone/>
              <a:defRPr sz="2000">
                <a:solidFill>
                  <a:schemeClr val="dk2"/>
                </a:solidFill>
              </a:defRPr>
            </a:lvl2pPr>
            <a:lvl3pPr lvl="2" algn="ctr" rtl="0">
              <a:spcBef>
                <a:spcPts val="0"/>
              </a:spcBef>
              <a:spcAft>
                <a:spcPts val="0"/>
              </a:spcAft>
              <a:buClr>
                <a:schemeClr val="dk2"/>
              </a:buClr>
              <a:buSzPts val="2000"/>
              <a:buNone/>
              <a:defRPr sz="2000">
                <a:solidFill>
                  <a:schemeClr val="dk2"/>
                </a:solidFill>
              </a:defRPr>
            </a:lvl3pPr>
            <a:lvl4pPr lvl="3" algn="ctr" rtl="0">
              <a:spcBef>
                <a:spcPts val="0"/>
              </a:spcBef>
              <a:spcAft>
                <a:spcPts val="0"/>
              </a:spcAft>
              <a:buClr>
                <a:schemeClr val="dk2"/>
              </a:buClr>
              <a:buSzPts val="2000"/>
              <a:buNone/>
              <a:defRPr sz="2000">
                <a:solidFill>
                  <a:schemeClr val="dk2"/>
                </a:solidFill>
              </a:defRPr>
            </a:lvl4pPr>
            <a:lvl5pPr lvl="4" algn="ctr" rtl="0">
              <a:spcBef>
                <a:spcPts val="0"/>
              </a:spcBef>
              <a:spcAft>
                <a:spcPts val="0"/>
              </a:spcAft>
              <a:buClr>
                <a:schemeClr val="dk2"/>
              </a:buClr>
              <a:buSzPts val="2000"/>
              <a:buNone/>
              <a:defRPr sz="2000">
                <a:solidFill>
                  <a:schemeClr val="dk2"/>
                </a:solidFill>
              </a:defRPr>
            </a:lvl5pPr>
            <a:lvl6pPr lvl="5" algn="ctr" rtl="0">
              <a:spcBef>
                <a:spcPts val="0"/>
              </a:spcBef>
              <a:spcAft>
                <a:spcPts val="0"/>
              </a:spcAft>
              <a:buClr>
                <a:schemeClr val="dk2"/>
              </a:buClr>
              <a:buSzPts val="2000"/>
              <a:buNone/>
              <a:defRPr sz="2000">
                <a:solidFill>
                  <a:schemeClr val="dk2"/>
                </a:solidFill>
              </a:defRPr>
            </a:lvl6pPr>
            <a:lvl7pPr lvl="6" algn="ctr" rtl="0">
              <a:spcBef>
                <a:spcPts val="0"/>
              </a:spcBef>
              <a:spcAft>
                <a:spcPts val="0"/>
              </a:spcAft>
              <a:buClr>
                <a:schemeClr val="dk2"/>
              </a:buClr>
              <a:buSzPts val="2000"/>
              <a:buNone/>
              <a:defRPr sz="2000">
                <a:solidFill>
                  <a:schemeClr val="dk2"/>
                </a:solidFill>
              </a:defRPr>
            </a:lvl7pPr>
            <a:lvl8pPr lvl="7" algn="ctr" rtl="0">
              <a:spcBef>
                <a:spcPts val="0"/>
              </a:spcBef>
              <a:spcAft>
                <a:spcPts val="0"/>
              </a:spcAft>
              <a:buClr>
                <a:schemeClr val="dk2"/>
              </a:buClr>
              <a:buSzPts val="2000"/>
              <a:buNone/>
              <a:defRPr sz="2000">
                <a:solidFill>
                  <a:schemeClr val="dk2"/>
                </a:solidFill>
              </a:defRPr>
            </a:lvl8pPr>
            <a:lvl9pPr lvl="8" algn="ctr" rtl="0">
              <a:spcBef>
                <a:spcPts val="0"/>
              </a:spcBef>
              <a:spcAft>
                <a:spcPts val="0"/>
              </a:spcAft>
              <a:buClr>
                <a:schemeClr val="dk2"/>
              </a:buClr>
              <a:buSzPts val="2000"/>
              <a:buNone/>
              <a:defRPr sz="2000">
                <a:solidFill>
                  <a:schemeClr val="dk2"/>
                </a:solidFill>
              </a:defRPr>
            </a:lvl9pPr>
          </a:lstStyle>
          <a:p>
            <a:endParaRPr/>
          </a:p>
        </p:txBody>
      </p:sp>
      <p:grpSp>
        <p:nvGrpSpPr>
          <p:cNvPr id="112" name="Google Shape;112;p3"/>
          <p:cNvGrpSpPr/>
          <p:nvPr/>
        </p:nvGrpSpPr>
        <p:grpSpPr>
          <a:xfrm>
            <a:off x="-83913" y="-168653"/>
            <a:ext cx="9288757" cy="5426904"/>
            <a:chOff x="-83913" y="-168653"/>
            <a:chExt cx="9288757" cy="5426904"/>
          </a:xfrm>
        </p:grpSpPr>
        <p:sp>
          <p:nvSpPr>
            <p:cNvPr id="113" name="Google Shape;113;p3"/>
            <p:cNvSpPr/>
            <p:nvPr/>
          </p:nvSpPr>
          <p:spPr>
            <a:xfrm>
              <a:off x="3901992" y="271731"/>
              <a:ext cx="499650" cy="704779"/>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4" name="Google Shape;114;p3"/>
            <p:cNvSpPr/>
            <p:nvPr/>
          </p:nvSpPr>
          <p:spPr>
            <a:xfrm>
              <a:off x="-73851" y="4335362"/>
              <a:ext cx="601266" cy="549535"/>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5" name="Google Shape;115;p3"/>
            <p:cNvSpPr/>
            <p:nvPr/>
          </p:nvSpPr>
          <p:spPr>
            <a:xfrm rot="2001982">
              <a:off x="136143" y="2216866"/>
              <a:ext cx="321474" cy="709766"/>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6" name="Google Shape;116;p3"/>
            <p:cNvSpPr/>
            <p:nvPr/>
          </p:nvSpPr>
          <p:spPr>
            <a:xfrm rot="-1974315">
              <a:off x="1151275" y="3720972"/>
              <a:ext cx="252371" cy="554298"/>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chemeClr val="accent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7" name="Google Shape;117;p3"/>
            <p:cNvSpPr/>
            <p:nvPr/>
          </p:nvSpPr>
          <p:spPr>
            <a:xfrm>
              <a:off x="4101001" y="4649180"/>
              <a:ext cx="376856" cy="254902"/>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8" name="Google Shape;118;p3"/>
            <p:cNvSpPr/>
            <p:nvPr/>
          </p:nvSpPr>
          <p:spPr>
            <a:xfrm>
              <a:off x="8091625" y="827000"/>
              <a:ext cx="485245" cy="329049"/>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9" name="Google Shape;119;p3"/>
            <p:cNvSpPr/>
            <p:nvPr/>
          </p:nvSpPr>
          <p:spPr>
            <a:xfrm rot="3971375">
              <a:off x="3138581" y="4622816"/>
              <a:ext cx="362909" cy="668479"/>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0" name="Google Shape;120;p3"/>
            <p:cNvSpPr/>
            <p:nvPr/>
          </p:nvSpPr>
          <p:spPr>
            <a:xfrm rot="-3375824">
              <a:off x="8508205" y="4088864"/>
              <a:ext cx="623152" cy="166730"/>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1" name="Google Shape;121;p3"/>
            <p:cNvSpPr/>
            <p:nvPr/>
          </p:nvSpPr>
          <p:spPr>
            <a:xfrm rot="3011666">
              <a:off x="3210524" y="657803"/>
              <a:ext cx="199800" cy="513948"/>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2" name="Google Shape;122;p3"/>
            <p:cNvSpPr/>
            <p:nvPr/>
          </p:nvSpPr>
          <p:spPr>
            <a:xfrm rot="2196195">
              <a:off x="6146037" y="457710"/>
              <a:ext cx="248001" cy="64914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3" name="Google Shape;123;p3"/>
            <p:cNvSpPr/>
            <p:nvPr/>
          </p:nvSpPr>
          <p:spPr>
            <a:xfrm rot="9911830">
              <a:off x="5498424" y="4613124"/>
              <a:ext cx="338915" cy="323847"/>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4" name="Google Shape;124;p3"/>
            <p:cNvSpPr/>
            <p:nvPr/>
          </p:nvSpPr>
          <p:spPr>
            <a:xfrm>
              <a:off x="510215" y="271717"/>
              <a:ext cx="557022" cy="619823"/>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5" name="Google Shape;125;p3"/>
            <p:cNvSpPr/>
            <p:nvPr/>
          </p:nvSpPr>
          <p:spPr>
            <a:xfrm>
              <a:off x="1778886" y="4237081"/>
              <a:ext cx="556337" cy="63140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6" name="Google Shape;126;p3"/>
            <p:cNvSpPr/>
            <p:nvPr/>
          </p:nvSpPr>
          <p:spPr>
            <a:xfrm rot="-982808">
              <a:off x="7867083" y="4603094"/>
              <a:ext cx="701993" cy="567693"/>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7" name="Google Shape;127;p3"/>
            <p:cNvSpPr/>
            <p:nvPr/>
          </p:nvSpPr>
          <p:spPr>
            <a:xfrm rot="1185294">
              <a:off x="4798350" y="3885963"/>
              <a:ext cx="616477" cy="671778"/>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8" name="Google Shape;128;p3"/>
            <p:cNvSpPr/>
            <p:nvPr/>
          </p:nvSpPr>
          <p:spPr>
            <a:xfrm>
              <a:off x="1393062" y="748927"/>
              <a:ext cx="579203" cy="652168"/>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chemeClr val="accent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9" name="Google Shape;129;p3"/>
            <p:cNvSpPr/>
            <p:nvPr/>
          </p:nvSpPr>
          <p:spPr>
            <a:xfrm>
              <a:off x="7317433" y="2956555"/>
              <a:ext cx="716315" cy="573888"/>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30" name="Google Shape;130;p3"/>
            <p:cNvSpPr/>
            <p:nvPr/>
          </p:nvSpPr>
          <p:spPr>
            <a:xfrm>
              <a:off x="8750637" y="1716146"/>
              <a:ext cx="454206" cy="406096"/>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31" name="Google Shape;131;p3"/>
            <p:cNvSpPr/>
            <p:nvPr/>
          </p:nvSpPr>
          <p:spPr>
            <a:xfrm rot="-2424156">
              <a:off x="2052510" y="-106317"/>
              <a:ext cx="373867" cy="493313"/>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32" name="Google Shape;132;p3"/>
            <p:cNvSpPr/>
            <p:nvPr/>
          </p:nvSpPr>
          <p:spPr>
            <a:xfrm>
              <a:off x="5960437" y="3855732"/>
              <a:ext cx="712864" cy="419317"/>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chemeClr val="accent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33" name="Google Shape;133;p3"/>
            <p:cNvGrpSpPr/>
            <p:nvPr/>
          </p:nvGrpSpPr>
          <p:grpSpPr>
            <a:xfrm rot="891035">
              <a:off x="1165229" y="1691730"/>
              <a:ext cx="657771" cy="386113"/>
              <a:chOff x="1429156" y="1387535"/>
              <a:chExt cx="657769" cy="386112"/>
            </a:xfrm>
          </p:grpSpPr>
          <p:sp>
            <p:nvSpPr>
              <p:cNvPr id="134" name="Google Shape;134;p3"/>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35" name="Google Shape;135;p3"/>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36" name="Google Shape;136;p3"/>
            <p:cNvSpPr/>
            <p:nvPr/>
          </p:nvSpPr>
          <p:spPr>
            <a:xfrm rot="-1696692">
              <a:off x="7441723" y="1525254"/>
              <a:ext cx="760522" cy="200454"/>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chemeClr val="accent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37" name="Google Shape;137;p3"/>
            <p:cNvSpPr/>
            <p:nvPr/>
          </p:nvSpPr>
          <p:spPr>
            <a:xfrm>
              <a:off x="1161548" y="2558031"/>
              <a:ext cx="665135" cy="522113"/>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38" name="Google Shape;138;p3"/>
            <p:cNvGrpSpPr/>
            <p:nvPr/>
          </p:nvGrpSpPr>
          <p:grpSpPr>
            <a:xfrm>
              <a:off x="346827" y="3411153"/>
              <a:ext cx="376916" cy="455685"/>
              <a:chOff x="1010452" y="1144365"/>
              <a:chExt cx="376916" cy="455685"/>
            </a:xfrm>
          </p:grpSpPr>
          <p:sp>
            <p:nvSpPr>
              <p:cNvPr id="139" name="Google Shape;139;p3"/>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0" name="Google Shape;140;p3"/>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41" name="Google Shape;141;p3"/>
            <p:cNvSpPr/>
            <p:nvPr/>
          </p:nvSpPr>
          <p:spPr>
            <a:xfrm rot="-1109260">
              <a:off x="7493180" y="3971096"/>
              <a:ext cx="396713" cy="40226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2" name="Google Shape;142;p3"/>
            <p:cNvSpPr/>
            <p:nvPr/>
          </p:nvSpPr>
          <p:spPr>
            <a:xfrm>
              <a:off x="6255960" y="791694"/>
              <a:ext cx="453103" cy="51143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3" name="Google Shape;143;p3"/>
            <p:cNvSpPr/>
            <p:nvPr/>
          </p:nvSpPr>
          <p:spPr>
            <a:xfrm rot="1799564">
              <a:off x="7155158" y="4556613"/>
              <a:ext cx="351219" cy="440001"/>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4" name="Google Shape;144;p3"/>
            <p:cNvSpPr/>
            <p:nvPr/>
          </p:nvSpPr>
          <p:spPr>
            <a:xfrm>
              <a:off x="7413193" y="740389"/>
              <a:ext cx="289739" cy="45623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5" name="Google Shape;145;p3"/>
            <p:cNvSpPr/>
            <p:nvPr/>
          </p:nvSpPr>
          <p:spPr>
            <a:xfrm>
              <a:off x="7082287" y="-53997"/>
              <a:ext cx="602898" cy="641121"/>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6" name="Google Shape;146;p3"/>
            <p:cNvSpPr/>
            <p:nvPr/>
          </p:nvSpPr>
          <p:spPr>
            <a:xfrm>
              <a:off x="4981978" y="271723"/>
              <a:ext cx="738779" cy="460515"/>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chemeClr val="accent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7" name="Google Shape;147;p3"/>
            <p:cNvSpPr/>
            <p:nvPr/>
          </p:nvSpPr>
          <p:spPr>
            <a:xfrm rot="-1245048">
              <a:off x="7884626" y="2097617"/>
              <a:ext cx="363919" cy="537176"/>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8" name="Google Shape;148;p3"/>
            <p:cNvSpPr/>
            <p:nvPr/>
          </p:nvSpPr>
          <p:spPr>
            <a:xfrm>
              <a:off x="313599" y="1360788"/>
              <a:ext cx="410163" cy="515682"/>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9" name="Google Shape;149;p3"/>
            <p:cNvSpPr/>
            <p:nvPr/>
          </p:nvSpPr>
          <p:spPr>
            <a:xfrm>
              <a:off x="2688787" y="4098763"/>
              <a:ext cx="455682" cy="43272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0" name="Google Shape;150;p3"/>
            <p:cNvSpPr/>
            <p:nvPr/>
          </p:nvSpPr>
          <p:spPr>
            <a:xfrm>
              <a:off x="933400" y="1069738"/>
              <a:ext cx="175646" cy="37302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1" name="Google Shape;151;p3"/>
            <p:cNvSpPr/>
            <p:nvPr/>
          </p:nvSpPr>
          <p:spPr>
            <a:xfrm>
              <a:off x="8204352" y="3801552"/>
              <a:ext cx="240787" cy="203050"/>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2" name="Google Shape;152;p3"/>
            <p:cNvSpPr/>
            <p:nvPr/>
          </p:nvSpPr>
          <p:spPr>
            <a:xfrm>
              <a:off x="8204357" y="240186"/>
              <a:ext cx="175884" cy="17472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3" name="Google Shape;153;p3"/>
            <p:cNvSpPr/>
            <p:nvPr/>
          </p:nvSpPr>
          <p:spPr>
            <a:xfrm>
              <a:off x="8514477" y="3303552"/>
              <a:ext cx="236138" cy="229907"/>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4" name="Google Shape;154;p3"/>
            <p:cNvSpPr/>
            <p:nvPr/>
          </p:nvSpPr>
          <p:spPr>
            <a:xfrm rot="9304419">
              <a:off x="3726725" y="4079275"/>
              <a:ext cx="219185" cy="471718"/>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5" name="Google Shape;155;p3"/>
            <p:cNvSpPr/>
            <p:nvPr/>
          </p:nvSpPr>
          <p:spPr>
            <a:xfrm>
              <a:off x="3033704" y="205770"/>
              <a:ext cx="238646" cy="243555"/>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6" name="Google Shape;156;p3"/>
            <p:cNvSpPr/>
            <p:nvPr/>
          </p:nvSpPr>
          <p:spPr>
            <a:xfrm>
              <a:off x="8737650" y="439219"/>
              <a:ext cx="257856" cy="284838"/>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7" name="Google Shape;157;p3"/>
            <p:cNvSpPr/>
            <p:nvPr/>
          </p:nvSpPr>
          <p:spPr>
            <a:xfrm>
              <a:off x="1334256" y="207258"/>
              <a:ext cx="223503" cy="2406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8" name="Google Shape;158;p3"/>
            <p:cNvSpPr/>
            <p:nvPr/>
          </p:nvSpPr>
          <p:spPr>
            <a:xfrm>
              <a:off x="7053257" y="3763614"/>
              <a:ext cx="204383" cy="27891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9" name="Google Shape;159;p3"/>
            <p:cNvSpPr/>
            <p:nvPr/>
          </p:nvSpPr>
          <p:spPr>
            <a:xfrm>
              <a:off x="711508" y="3001159"/>
              <a:ext cx="154433" cy="272786"/>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60" name="Google Shape;160;p3"/>
            <p:cNvSpPr/>
            <p:nvPr/>
          </p:nvSpPr>
          <p:spPr>
            <a:xfrm>
              <a:off x="8576875" y="2558027"/>
              <a:ext cx="223822" cy="30798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61" name="Google Shape;161;p3"/>
            <p:cNvSpPr/>
            <p:nvPr/>
          </p:nvSpPr>
          <p:spPr>
            <a:xfrm>
              <a:off x="140852" y="836409"/>
              <a:ext cx="224053" cy="290283"/>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62" name="Google Shape;162;p3"/>
            <p:cNvGrpSpPr/>
            <p:nvPr/>
          </p:nvGrpSpPr>
          <p:grpSpPr>
            <a:xfrm>
              <a:off x="6457245" y="4530131"/>
              <a:ext cx="216066" cy="276377"/>
              <a:chOff x="6422295" y="3351500"/>
              <a:chExt cx="252856" cy="323399"/>
            </a:xfrm>
          </p:grpSpPr>
          <p:sp>
            <p:nvSpPr>
              <p:cNvPr id="163" name="Google Shape;163;p3"/>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64" name="Google Shape;164;p3"/>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65" name="Google Shape;165;p3"/>
            <p:cNvSpPr/>
            <p:nvPr/>
          </p:nvSpPr>
          <p:spPr>
            <a:xfrm>
              <a:off x="2318449" y="613815"/>
              <a:ext cx="332332" cy="336908"/>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66" name="Google Shape;166;p3"/>
            <p:cNvSpPr/>
            <p:nvPr/>
          </p:nvSpPr>
          <p:spPr>
            <a:xfrm>
              <a:off x="6021196" y="137179"/>
              <a:ext cx="265484" cy="205157"/>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67" name="Google Shape;167;p3"/>
            <p:cNvGrpSpPr/>
            <p:nvPr/>
          </p:nvGrpSpPr>
          <p:grpSpPr>
            <a:xfrm>
              <a:off x="1184427" y="4630083"/>
              <a:ext cx="229693" cy="293080"/>
              <a:chOff x="6793660" y="3322411"/>
              <a:chExt cx="268804" cy="342944"/>
            </a:xfrm>
          </p:grpSpPr>
          <p:sp>
            <p:nvSpPr>
              <p:cNvPr id="168" name="Google Shape;168;p3"/>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69" name="Google Shape;169;p3"/>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0" name="Google Shape;170;p3"/>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71" name="Google Shape;171;p3"/>
            <p:cNvSpPr/>
            <p:nvPr/>
          </p:nvSpPr>
          <p:spPr>
            <a:xfrm>
              <a:off x="4843337" y="836403"/>
              <a:ext cx="377232" cy="204888"/>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2" name="Google Shape;172;p3"/>
            <p:cNvSpPr/>
            <p:nvPr/>
          </p:nvSpPr>
          <p:spPr>
            <a:xfrm rot="-2218186">
              <a:off x="-38492" y="151543"/>
              <a:ext cx="236276" cy="23004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3" name="Google Shape;173;p3"/>
            <p:cNvSpPr/>
            <p:nvPr/>
          </p:nvSpPr>
          <p:spPr>
            <a:xfrm rot="1464154">
              <a:off x="4569091" y="-94554"/>
              <a:ext cx="235935" cy="22971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4" name="Google Shape;174;p3"/>
            <p:cNvSpPr/>
            <p:nvPr/>
          </p:nvSpPr>
          <p:spPr>
            <a:xfrm rot="-2221343">
              <a:off x="1866371" y="3538528"/>
              <a:ext cx="206347" cy="200902"/>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Tree>
    <p:extLst>
      <p:ext uri="{BB962C8B-B14F-4D97-AF65-F5344CB8AC3E}">
        <p14:creationId xmlns:p14="http://schemas.microsoft.com/office/powerpoint/2010/main" val="32462953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p:cSld name="Quote">
    <p:bg>
      <p:bgPr>
        <a:solidFill>
          <a:schemeClr val="accent5"/>
        </a:solidFill>
        <a:effectLst/>
      </p:bgPr>
    </p:bg>
    <p:spTree>
      <p:nvGrpSpPr>
        <p:cNvPr id="1" name="Shape 175"/>
        <p:cNvGrpSpPr/>
        <p:nvPr/>
      </p:nvGrpSpPr>
      <p:grpSpPr>
        <a:xfrm>
          <a:off x="0" y="0"/>
          <a:ext cx="0" cy="0"/>
          <a:chOff x="0" y="0"/>
          <a:chExt cx="0" cy="0"/>
        </a:xfrm>
      </p:grpSpPr>
      <p:grpSp>
        <p:nvGrpSpPr>
          <p:cNvPr id="176" name="Google Shape;176;p4"/>
          <p:cNvGrpSpPr/>
          <p:nvPr/>
        </p:nvGrpSpPr>
        <p:grpSpPr>
          <a:xfrm>
            <a:off x="-83913" y="-168653"/>
            <a:ext cx="9288757" cy="5426904"/>
            <a:chOff x="-83913" y="-168653"/>
            <a:chExt cx="9288757" cy="5426904"/>
          </a:xfrm>
        </p:grpSpPr>
        <p:sp>
          <p:nvSpPr>
            <p:cNvPr id="177" name="Google Shape;177;p4"/>
            <p:cNvSpPr/>
            <p:nvPr/>
          </p:nvSpPr>
          <p:spPr>
            <a:xfrm>
              <a:off x="3901992" y="271731"/>
              <a:ext cx="499650" cy="704779"/>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8" name="Google Shape;178;p4"/>
            <p:cNvSpPr/>
            <p:nvPr/>
          </p:nvSpPr>
          <p:spPr>
            <a:xfrm>
              <a:off x="-73851" y="4335362"/>
              <a:ext cx="601266" cy="549535"/>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9" name="Google Shape;179;p4"/>
            <p:cNvSpPr/>
            <p:nvPr/>
          </p:nvSpPr>
          <p:spPr>
            <a:xfrm rot="2001982">
              <a:off x="136143" y="2216866"/>
              <a:ext cx="321474" cy="709766"/>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0" name="Google Shape;180;p4"/>
            <p:cNvSpPr/>
            <p:nvPr/>
          </p:nvSpPr>
          <p:spPr>
            <a:xfrm rot="-1974315">
              <a:off x="1151275" y="3720972"/>
              <a:ext cx="252371" cy="554298"/>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1" name="Google Shape;181;p4"/>
            <p:cNvSpPr/>
            <p:nvPr/>
          </p:nvSpPr>
          <p:spPr>
            <a:xfrm>
              <a:off x="4101001" y="4649180"/>
              <a:ext cx="376856" cy="254902"/>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2" name="Google Shape;182;p4"/>
            <p:cNvSpPr/>
            <p:nvPr/>
          </p:nvSpPr>
          <p:spPr>
            <a:xfrm>
              <a:off x="8091625" y="827000"/>
              <a:ext cx="485245" cy="329049"/>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3" name="Google Shape;183;p4"/>
            <p:cNvSpPr/>
            <p:nvPr/>
          </p:nvSpPr>
          <p:spPr>
            <a:xfrm rot="3971375">
              <a:off x="3138581" y="4622816"/>
              <a:ext cx="362909" cy="668479"/>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4" name="Google Shape;184;p4"/>
            <p:cNvSpPr/>
            <p:nvPr/>
          </p:nvSpPr>
          <p:spPr>
            <a:xfrm rot="-3375824">
              <a:off x="8508205" y="4088864"/>
              <a:ext cx="623152" cy="166730"/>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5" name="Google Shape;185;p4"/>
            <p:cNvSpPr/>
            <p:nvPr/>
          </p:nvSpPr>
          <p:spPr>
            <a:xfrm rot="3011666">
              <a:off x="3210524" y="657803"/>
              <a:ext cx="199800" cy="513948"/>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6" name="Google Shape;186;p4"/>
            <p:cNvSpPr/>
            <p:nvPr/>
          </p:nvSpPr>
          <p:spPr>
            <a:xfrm rot="2196195">
              <a:off x="6146037" y="457710"/>
              <a:ext cx="248001" cy="64914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7" name="Google Shape;187;p4"/>
            <p:cNvSpPr/>
            <p:nvPr/>
          </p:nvSpPr>
          <p:spPr>
            <a:xfrm rot="9911830">
              <a:off x="5498424" y="4613124"/>
              <a:ext cx="338915" cy="323847"/>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8" name="Google Shape;188;p4"/>
            <p:cNvSpPr/>
            <p:nvPr/>
          </p:nvSpPr>
          <p:spPr>
            <a:xfrm>
              <a:off x="510215" y="271717"/>
              <a:ext cx="557022" cy="619823"/>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9" name="Google Shape;189;p4"/>
            <p:cNvSpPr/>
            <p:nvPr/>
          </p:nvSpPr>
          <p:spPr>
            <a:xfrm>
              <a:off x="1778886" y="4237081"/>
              <a:ext cx="556337" cy="63140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0" name="Google Shape;190;p4"/>
            <p:cNvSpPr/>
            <p:nvPr/>
          </p:nvSpPr>
          <p:spPr>
            <a:xfrm rot="-982808">
              <a:off x="7867083" y="4603094"/>
              <a:ext cx="701993" cy="567693"/>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1" name="Google Shape;191;p4"/>
            <p:cNvSpPr/>
            <p:nvPr/>
          </p:nvSpPr>
          <p:spPr>
            <a:xfrm rot="1185294">
              <a:off x="4798350" y="3885963"/>
              <a:ext cx="616477" cy="671778"/>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2" name="Google Shape;192;p4"/>
            <p:cNvSpPr/>
            <p:nvPr/>
          </p:nvSpPr>
          <p:spPr>
            <a:xfrm>
              <a:off x="1393062" y="748927"/>
              <a:ext cx="579203" cy="652168"/>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3" name="Google Shape;193;p4"/>
            <p:cNvSpPr/>
            <p:nvPr/>
          </p:nvSpPr>
          <p:spPr>
            <a:xfrm>
              <a:off x="7317433" y="2956555"/>
              <a:ext cx="716315" cy="573888"/>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4" name="Google Shape;194;p4"/>
            <p:cNvSpPr/>
            <p:nvPr/>
          </p:nvSpPr>
          <p:spPr>
            <a:xfrm>
              <a:off x="8750637" y="1716146"/>
              <a:ext cx="454206" cy="406096"/>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5" name="Google Shape;195;p4"/>
            <p:cNvSpPr/>
            <p:nvPr/>
          </p:nvSpPr>
          <p:spPr>
            <a:xfrm rot="-2424156">
              <a:off x="2052510" y="-106317"/>
              <a:ext cx="373867" cy="493313"/>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6" name="Google Shape;196;p4"/>
            <p:cNvSpPr/>
            <p:nvPr/>
          </p:nvSpPr>
          <p:spPr>
            <a:xfrm>
              <a:off x="5960437" y="3855732"/>
              <a:ext cx="712864" cy="419317"/>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97" name="Google Shape;197;p4"/>
            <p:cNvGrpSpPr/>
            <p:nvPr/>
          </p:nvGrpSpPr>
          <p:grpSpPr>
            <a:xfrm rot="891035">
              <a:off x="1165229" y="1691730"/>
              <a:ext cx="657771" cy="386113"/>
              <a:chOff x="1429156" y="1387535"/>
              <a:chExt cx="657769" cy="386112"/>
            </a:xfrm>
          </p:grpSpPr>
          <p:sp>
            <p:nvSpPr>
              <p:cNvPr id="198" name="Google Shape;198;p4"/>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9" name="Google Shape;199;p4"/>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00" name="Google Shape;200;p4"/>
            <p:cNvSpPr/>
            <p:nvPr/>
          </p:nvSpPr>
          <p:spPr>
            <a:xfrm rot="-1696692">
              <a:off x="7441723" y="1525254"/>
              <a:ext cx="760522" cy="200454"/>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1" name="Google Shape;201;p4"/>
            <p:cNvSpPr/>
            <p:nvPr/>
          </p:nvSpPr>
          <p:spPr>
            <a:xfrm>
              <a:off x="1161548" y="2558031"/>
              <a:ext cx="665135" cy="522113"/>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02" name="Google Shape;202;p4"/>
            <p:cNvGrpSpPr/>
            <p:nvPr/>
          </p:nvGrpSpPr>
          <p:grpSpPr>
            <a:xfrm>
              <a:off x="346827" y="3411153"/>
              <a:ext cx="376916" cy="455685"/>
              <a:chOff x="1010452" y="1144365"/>
              <a:chExt cx="376916" cy="455685"/>
            </a:xfrm>
          </p:grpSpPr>
          <p:sp>
            <p:nvSpPr>
              <p:cNvPr id="203" name="Google Shape;203;p4"/>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4" name="Google Shape;204;p4"/>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05" name="Google Shape;205;p4"/>
            <p:cNvSpPr/>
            <p:nvPr/>
          </p:nvSpPr>
          <p:spPr>
            <a:xfrm rot="-1109260">
              <a:off x="7493180" y="3971096"/>
              <a:ext cx="396713" cy="40226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6" name="Google Shape;206;p4"/>
            <p:cNvSpPr/>
            <p:nvPr/>
          </p:nvSpPr>
          <p:spPr>
            <a:xfrm>
              <a:off x="6255960" y="791694"/>
              <a:ext cx="453103" cy="51143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7" name="Google Shape;207;p4"/>
            <p:cNvSpPr/>
            <p:nvPr/>
          </p:nvSpPr>
          <p:spPr>
            <a:xfrm rot="1799564">
              <a:off x="7155158" y="4556613"/>
              <a:ext cx="351219" cy="440001"/>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8" name="Google Shape;208;p4"/>
            <p:cNvSpPr/>
            <p:nvPr/>
          </p:nvSpPr>
          <p:spPr>
            <a:xfrm>
              <a:off x="7413193" y="740389"/>
              <a:ext cx="289739" cy="45623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9" name="Google Shape;209;p4"/>
            <p:cNvSpPr/>
            <p:nvPr/>
          </p:nvSpPr>
          <p:spPr>
            <a:xfrm>
              <a:off x="7082287" y="-53997"/>
              <a:ext cx="602898" cy="641121"/>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0" name="Google Shape;210;p4"/>
            <p:cNvSpPr/>
            <p:nvPr/>
          </p:nvSpPr>
          <p:spPr>
            <a:xfrm>
              <a:off x="4981978" y="271723"/>
              <a:ext cx="738779" cy="460515"/>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1" name="Google Shape;211;p4"/>
            <p:cNvSpPr/>
            <p:nvPr/>
          </p:nvSpPr>
          <p:spPr>
            <a:xfrm rot="-1245048">
              <a:off x="7884626" y="2097617"/>
              <a:ext cx="363919" cy="537176"/>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2" name="Google Shape;212;p4"/>
            <p:cNvSpPr/>
            <p:nvPr/>
          </p:nvSpPr>
          <p:spPr>
            <a:xfrm>
              <a:off x="313599" y="1360788"/>
              <a:ext cx="410163" cy="515682"/>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3" name="Google Shape;213;p4"/>
            <p:cNvSpPr/>
            <p:nvPr/>
          </p:nvSpPr>
          <p:spPr>
            <a:xfrm>
              <a:off x="2688787" y="4098763"/>
              <a:ext cx="455682" cy="43272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4" name="Google Shape;214;p4"/>
            <p:cNvSpPr/>
            <p:nvPr/>
          </p:nvSpPr>
          <p:spPr>
            <a:xfrm>
              <a:off x="933400" y="1069738"/>
              <a:ext cx="175646" cy="37302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5" name="Google Shape;215;p4"/>
            <p:cNvSpPr/>
            <p:nvPr/>
          </p:nvSpPr>
          <p:spPr>
            <a:xfrm>
              <a:off x="8204352" y="3801552"/>
              <a:ext cx="240787" cy="203050"/>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6" name="Google Shape;216;p4"/>
            <p:cNvSpPr/>
            <p:nvPr/>
          </p:nvSpPr>
          <p:spPr>
            <a:xfrm>
              <a:off x="8204357" y="240186"/>
              <a:ext cx="175884" cy="17472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7" name="Google Shape;217;p4"/>
            <p:cNvSpPr/>
            <p:nvPr/>
          </p:nvSpPr>
          <p:spPr>
            <a:xfrm>
              <a:off x="8514477" y="3303552"/>
              <a:ext cx="236138" cy="229907"/>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8" name="Google Shape;218;p4"/>
            <p:cNvSpPr/>
            <p:nvPr/>
          </p:nvSpPr>
          <p:spPr>
            <a:xfrm rot="9304419">
              <a:off x="3726725" y="4079275"/>
              <a:ext cx="219185" cy="471718"/>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9" name="Google Shape;219;p4"/>
            <p:cNvSpPr/>
            <p:nvPr/>
          </p:nvSpPr>
          <p:spPr>
            <a:xfrm>
              <a:off x="3033704" y="205770"/>
              <a:ext cx="238646" cy="243555"/>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0" name="Google Shape;220;p4"/>
            <p:cNvSpPr/>
            <p:nvPr/>
          </p:nvSpPr>
          <p:spPr>
            <a:xfrm>
              <a:off x="8737650" y="439219"/>
              <a:ext cx="257856" cy="284838"/>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1" name="Google Shape;221;p4"/>
            <p:cNvSpPr/>
            <p:nvPr/>
          </p:nvSpPr>
          <p:spPr>
            <a:xfrm>
              <a:off x="1334256" y="207258"/>
              <a:ext cx="223503" cy="2406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2" name="Google Shape;222;p4"/>
            <p:cNvSpPr/>
            <p:nvPr/>
          </p:nvSpPr>
          <p:spPr>
            <a:xfrm>
              <a:off x="7053257" y="3763614"/>
              <a:ext cx="204383" cy="27891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3" name="Google Shape;223;p4"/>
            <p:cNvSpPr/>
            <p:nvPr/>
          </p:nvSpPr>
          <p:spPr>
            <a:xfrm>
              <a:off x="711508" y="3001159"/>
              <a:ext cx="154433" cy="272786"/>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4" name="Google Shape;224;p4"/>
            <p:cNvSpPr/>
            <p:nvPr/>
          </p:nvSpPr>
          <p:spPr>
            <a:xfrm>
              <a:off x="8576875" y="2558027"/>
              <a:ext cx="223822" cy="30798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5" name="Google Shape;225;p4"/>
            <p:cNvSpPr/>
            <p:nvPr/>
          </p:nvSpPr>
          <p:spPr>
            <a:xfrm>
              <a:off x="140852" y="836409"/>
              <a:ext cx="224053" cy="290283"/>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26" name="Google Shape;226;p4"/>
            <p:cNvGrpSpPr/>
            <p:nvPr/>
          </p:nvGrpSpPr>
          <p:grpSpPr>
            <a:xfrm>
              <a:off x="6457245" y="4530131"/>
              <a:ext cx="216066" cy="276377"/>
              <a:chOff x="6422295" y="3351500"/>
              <a:chExt cx="252856" cy="323399"/>
            </a:xfrm>
          </p:grpSpPr>
          <p:sp>
            <p:nvSpPr>
              <p:cNvPr id="227" name="Google Shape;227;p4"/>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8" name="Google Shape;228;p4"/>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29" name="Google Shape;229;p4"/>
            <p:cNvSpPr/>
            <p:nvPr/>
          </p:nvSpPr>
          <p:spPr>
            <a:xfrm>
              <a:off x="2318449" y="613815"/>
              <a:ext cx="332332" cy="336908"/>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0" name="Google Shape;230;p4"/>
            <p:cNvSpPr/>
            <p:nvPr/>
          </p:nvSpPr>
          <p:spPr>
            <a:xfrm>
              <a:off x="6021196" y="137179"/>
              <a:ext cx="265484" cy="205157"/>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31" name="Google Shape;231;p4"/>
            <p:cNvGrpSpPr/>
            <p:nvPr/>
          </p:nvGrpSpPr>
          <p:grpSpPr>
            <a:xfrm>
              <a:off x="1184427" y="4630083"/>
              <a:ext cx="229693" cy="293080"/>
              <a:chOff x="6793660" y="3322411"/>
              <a:chExt cx="268804" cy="342944"/>
            </a:xfrm>
          </p:grpSpPr>
          <p:sp>
            <p:nvSpPr>
              <p:cNvPr id="232" name="Google Shape;232;p4"/>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3" name="Google Shape;233;p4"/>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4" name="Google Shape;234;p4"/>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35" name="Google Shape;235;p4"/>
            <p:cNvSpPr/>
            <p:nvPr/>
          </p:nvSpPr>
          <p:spPr>
            <a:xfrm>
              <a:off x="4843337" y="836403"/>
              <a:ext cx="377232" cy="204888"/>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6" name="Google Shape;236;p4"/>
            <p:cNvSpPr/>
            <p:nvPr/>
          </p:nvSpPr>
          <p:spPr>
            <a:xfrm rot="-2218186">
              <a:off x="-38492" y="151543"/>
              <a:ext cx="236276" cy="23004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7" name="Google Shape;237;p4"/>
            <p:cNvSpPr/>
            <p:nvPr/>
          </p:nvSpPr>
          <p:spPr>
            <a:xfrm rot="1464154">
              <a:off x="4569091" y="-94554"/>
              <a:ext cx="235935" cy="22971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8" name="Google Shape;238;p4"/>
            <p:cNvSpPr/>
            <p:nvPr/>
          </p:nvSpPr>
          <p:spPr>
            <a:xfrm rot="-2221343">
              <a:off x="1866371" y="3538528"/>
              <a:ext cx="206347" cy="200902"/>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39" name="Google Shape;239;p4"/>
          <p:cNvSpPr txBox="1">
            <a:spLocks noGrp="1"/>
          </p:cNvSpPr>
          <p:nvPr>
            <p:ph type="body" idx="1"/>
          </p:nvPr>
        </p:nvSpPr>
        <p:spPr>
          <a:xfrm>
            <a:off x="2052200" y="1253925"/>
            <a:ext cx="5039700" cy="2675100"/>
          </a:xfrm>
          <a:prstGeom prst="rect">
            <a:avLst/>
          </a:prstGeom>
        </p:spPr>
        <p:txBody>
          <a:bodyPr spcFirstLastPara="1" wrap="square" lIns="0" tIns="0" rIns="0" bIns="0" anchor="t" anchorCtr="0">
            <a:noAutofit/>
          </a:bodyPr>
          <a:lstStyle>
            <a:lvl1pPr marL="457200" lvl="0"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1pPr>
            <a:lvl2pPr marL="914400" lvl="1"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2pPr>
            <a:lvl3pPr marL="1371600" lvl="2"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3pPr>
            <a:lvl4pPr marL="1828800" lvl="3"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4pPr>
            <a:lvl5pPr marL="2286000" lvl="4"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5pPr>
            <a:lvl6pPr marL="2743200" lvl="5"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6pPr>
            <a:lvl7pPr marL="3200400" lvl="6"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7pPr>
            <a:lvl8pPr marL="3657600" lvl="7"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8pPr>
            <a:lvl9pPr marL="4114800" lvl="8"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9pPr>
          </a:lstStyle>
          <a:p>
            <a:endParaRPr/>
          </a:p>
        </p:txBody>
      </p:sp>
      <p:sp>
        <p:nvSpPr>
          <p:cNvPr id="240" name="Google Shape;240;p4"/>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fld id="{00000000-1234-1234-1234-123412341234}" type="slidenum">
              <a:rPr lang="en">
                <a:solidFill>
                  <a:srgbClr val="FFFFFF"/>
                </a:solidFill>
              </a:rPr>
              <a:pPr/>
              <a:t>‹#›</a:t>
            </a:fld>
            <a:endParaRPr>
              <a:solidFill>
                <a:srgbClr val="FFFFFF"/>
              </a:solidFill>
            </a:endParaRPr>
          </a:p>
        </p:txBody>
      </p:sp>
    </p:spTree>
    <p:extLst>
      <p:ext uri="{BB962C8B-B14F-4D97-AF65-F5344CB8AC3E}">
        <p14:creationId xmlns:p14="http://schemas.microsoft.com/office/powerpoint/2010/main" val="32419619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41"/>
        <p:cNvGrpSpPr/>
        <p:nvPr/>
      </p:nvGrpSpPr>
      <p:grpSpPr>
        <a:xfrm>
          <a:off x="0" y="0"/>
          <a:ext cx="0" cy="0"/>
          <a:chOff x="0" y="0"/>
          <a:chExt cx="0" cy="0"/>
        </a:xfrm>
      </p:grpSpPr>
      <p:grpSp>
        <p:nvGrpSpPr>
          <p:cNvPr id="242" name="Google Shape;242;p5"/>
          <p:cNvGrpSpPr/>
          <p:nvPr/>
        </p:nvGrpSpPr>
        <p:grpSpPr>
          <a:xfrm>
            <a:off x="-45603" y="4341395"/>
            <a:ext cx="9272423" cy="910791"/>
            <a:chOff x="-45603" y="440026"/>
            <a:chExt cx="9272423" cy="910791"/>
          </a:xfrm>
        </p:grpSpPr>
        <p:sp>
          <p:nvSpPr>
            <p:cNvPr id="243" name="Google Shape;243;p5"/>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4" name="Google Shape;244;p5"/>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5" name="Google Shape;245;p5"/>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6" name="Google Shape;246;p5"/>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7" name="Google Shape;247;p5"/>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8" name="Google Shape;248;p5"/>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9" name="Google Shape;249;p5"/>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0" name="Google Shape;250;p5"/>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1" name="Google Shape;251;p5"/>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2" name="Google Shape;252;p5"/>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3" name="Google Shape;253;p5"/>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4" name="Google Shape;254;p5"/>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5" name="Google Shape;255;p5"/>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6" name="Google Shape;256;p5"/>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7" name="Google Shape;257;p5"/>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8" name="Google Shape;258;p5"/>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9" name="Google Shape;259;p5"/>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60" name="Google Shape;260;p5"/>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61" name="Google Shape;261;p5"/>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62" name="Google Shape;262;p5"/>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63" name="Google Shape;263;p5"/>
            <p:cNvGrpSpPr/>
            <p:nvPr/>
          </p:nvGrpSpPr>
          <p:grpSpPr>
            <a:xfrm rot="890855">
              <a:off x="3181660" y="515636"/>
              <a:ext cx="370663" cy="217580"/>
              <a:chOff x="1429156" y="1387535"/>
              <a:chExt cx="657769" cy="386112"/>
            </a:xfrm>
          </p:grpSpPr>
          <p:sp>
            <p:nvSpPr>
              <p:cNvPr id="264" name="Google Shape;264;p5"/>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65" name="Google Shape;265;p5"/>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66" name="Google Shape;266;p5"/>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67" name="Google Shape;267;p5"/>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68" name="Google Shape;268;p5"/>
            <p:cNvGrpSpPr/>
            <p:nvPr/>
          </p:nvGrpSpPr>
          <p:grpSpPr>
            <a:xfrm>
              <a:off x="3707787" y="505390"/>
              <a:ext cx="212392" cy="256778"/>
              <a:chOff x="1010452" y="1144365"/>
              <a:chExt cx="376916" cy="455685"/>
            </a:xfrm>
          </p:grpSpPr>
          <p:sp>
            <p:nvSpPr>
              <p:cNvPr id="269" name="Google Shape;269;p5"/>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0" name="Google Shape;270;p5"/>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71" name="Google Shape;271;p5"/>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2" name="Google Shape;272;p5"/>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3" name="Google Shape;273;p5"/>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4" name="Google Shape;274;p5"/>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5" name="Google Shape;275;p5"/>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6" name="Google Shape;276;p5"/>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7" name="Google Shape;277;p5"/>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8" name="Google Shape;278;p5"/>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9" name="Google Shape;279;p5"/>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0" name="Google Shape;280;p5"/>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1" name="Google Shape;281;p5"/>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2" name="Google Shape;282;p5"/>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3" name="Google Shape;283;p5"/>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4" name="Google Shape;284;p5"/>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5" name="Google Shape;285;p5"/>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6" name="Google Shape;286;p5"/>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7" name="Google Shape;287;p5"/>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8" name="Google Shape;288;p5"/>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9" name="Google Shape;289;p5"/>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90" name="Google Shape;290;p5"/>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91" name="Google Shape;291;p5"/>
            <p:cNvGrpSpPr/>
            <p:nvPr/>
          </p:nvGrpSpPr>
          <p:grpSpPr>
            <a:xfrm>
              <a:off x="7836651" y="987182"/>
              <a:ext cx="121750" cy="155749"/>
              <a:chOff x="6422295" y="3351500"/>
              <a:chExt cx="252856" cy="323399"/>
            </a:xfrm>
          </p:grpSpPr>
          <p:sp>
            <p:nvSpPr>
              <p:cNvPr id="292" name="Google Shape;292;p5"/>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93" name="Google Shape;293;p5"/>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94" name="Google Shape;294;p5"/>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95" name="Google Shape;295;p5"/>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96" name="Google Shape;296;p5"/>
            <p:cNvGrpSpPr/>
            <p:nvPr/>
          </p:nvGrpSpPr>
          <p:grpSpPr>
            <a:xfrm>
              <a:off x="3137402" y="1006079"/>
              <a:ext cx="129429" cy="165162"/>
              <a:chOff x="6793660" y="3322411"/>
              <a:chExt cx="268804" cy="342944"/>
            </a:xfrm>
          </p:grpSpPr>
          <p:sp>
            <p:nvSpPr>
              <p:cNvPr id="297" name="Google Shape;297;p5"/>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98" name="Google Shape;298;p5"/>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99" name="Google Shape;299;p5"/>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00" name="Google Shape;300;p5"/>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01" name="Google Shape;301;p5"/>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02" name="Google Shape;302;p5"/>
          <p:cNvSpPr txBox="1">
            <a:spLocks noGrp="1"/>
          </p:cNvSpPr>
          <p:nvPr>
            <p:ph type="title"/>
          </p:nvPr>
        </p:nvSpPr>
        <p:spPr>
          <a:xfrm>
            <a:off x="1028375" y="662026"/>
            <a:ext cx="7087200" cy="5502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03" name="Google Shape;303;p5"/>
          <p:cNvSpPr txBox="1">
            <a:spLocks noGrp="1"/>
          </p:cNvSpPr>
          <p:nvPr>
            <p:ph type="body" idx="1"/>
          </p:nvPr>
        </p:nvSpPr>
        <p:spPr>
          <a:xfrm>
            <a:off x="1028375" y="1327952"/>
            <a:ext cx="7087200" cy="2683200"/>
          </a:xfrm>
          <a:prstGeom prst="rect">
            <a:avLst/>
          </a:prstGeom>
        </p:spPr>
        <p:txBody>
          <a:bodyPr spcFirstLastPara="1" wrap="square" lIns="0" tIns="0" rIns="0" bIns="0" anchor="t" anchorCtr="0">
            <a:noAutofit/>
          </a:bodyPr>
          <a:lstStyle>
            <a:lvl1pPr marL="457200" lvl="0" indent="-342900" rtl="0">
              <a:spcBef>
                <a:spcPts val="600"/>
              </a:spcBef>
              <a:spcAft>
                <a:spcPts val="0"/>
              </a:spcAft>
              <a:buSzPts val="1800"/>
              <a:buChar char="✘"/>
              <a:defRPr/>
            </a:lvl1pPr>
            <a:lvl2pPr marL="914400" lvl="1" indent="-342900" rtl="0">
              <a:spcBef>
                <a:spcPts val="0"/>
              </a:spcBef>
              <a:spcAft>
                <a:spcPts val="0"/>
              </a:spcAft>
              <a:buSzPts val="1800"/>
              <a:buChar char="✗"/>
              <a:defRPr/>
            </a:lvl2pPr>
            <a:lvl3pPr marL="1371600" lvl="2" indent="-342900" rtl="0">
              <a:spcBef>
                <a:spcPts val="0"/>
              </a:spcBef>
              <a:spcAft>
                <a:spcPts val="0"/>
              </a:spcAft>
              <a:buSzPts val="1800"/>
              <a:buChar char="✗"/>
              <a:defRPr/>
            </a:lvl3pPr>
            <a:lvl4pPr marL="1828800" lvl="3" indent="-342900" rtl="0">
              <a:spcBef>
                <a:spcPts val="0"/>
              </a:spcBef>
              <a:spcAft>
                <a:spcPts val="0"/>
              </a:spcAft>
              <a:buSzPts val="1800"/>
              <a:buChar char="✗"/>
              <a:defRPr/>
            </a:lvl4pPr>
            <a:lvl5pPr marL="2286000" lvl="4" indent="-381000" rtl="0">
              <a:spcBef>
                <a:spcPts val="0"/>
              </a:spcBef>
              <a:spcAft>
                <a:spcPts val="0"/>
              </a:spcAft>
              <a:buSzPts val="2400"/>
              <a:buChar char="✗"/>
              <a:defRPr/>
            </a:lvl5pPr>
            <a:lvl6pPr marL="2743200" lvl="5" indent="-381000" rtl="0">
              <a:spcBef>
                <a:spcPts val="0"/>
              </a:spcBef>
              <a:spcAft>
                <a:spcPts val="0"/>
              </a:spcAft>
              <a:buSzPts val="2400"/>
              <a:buChar char="✗"/>
              <a:defRPr/>
            </a:lvl6pPr>
            <a:lvl7pPr marL="3200400" lvl="6" indent="-381000" rtl="0">
              <a:spcBef>
                <a:spcPts val="0"/>
              </a:spcBef>
              <a:spcAft>
                <a:spcPts val="0"/>
              </a:spcAft>
              <a:buSzPts val="2400"/>
              <a:buChar char="✗"/>
              <a:defRPr/>
            </a:lvl7pPr>
            <a:lvl8pPr marL="3657600" lvl="7" indent="-381000" rtl="0">
              <a:spcBef>
                <a:spcPts val="0"/>
              </a:spcBef>
              <a:spcAft>
                <a:spcPts val="0"/>
              </a:spcAft>
              <a:buSzPts val="2400"/>
              <a:buChar char="✗"/>
              <a:defRPr/>
            </a:lvl8pPr>
            <a:lvl9pPr marL="4114800" lvl="8" indent="-381000" rtl="0">
              <a:spcBef>
                <a:spcPts val="0"/>
              </a:spcBef>
              <a:spcAft>
                <a:spcPts val="0"/>
              </a:spcAft>
              <a:buSzPts val="2400"/>
              <a:buChar char="✗"/>
              <a:defRPr/>
            </a:lvl9pPr>
          </a:lstStyle>
          <a:p>
            <a:endParaRPr/>
          </a:p>
        </p:txBody>
      </p:sp>
      <p:sp>
        <p:nvSpPr>
          <p:cNvPr id="304" name="Google Shape;304;p5"/>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26362264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305"/>
        <p:cNvGrpSpPr/>
        <p:nvPr/>
      </p:nvGrpSpPr>
      <p:grpSpPr>
        <a:xfrm>
          <a:off x="0" y="0"/>
          <a:ext cx="0" cy="0"/>
          <a:chOff x="0" y="0"/>
          <a:chExt cx="0" cy="0"/>
        </a:xfrm>
      </p:grpSpPr>
      <p:grpSp>
        <p:nvGrpSpPr>
          <p:cNvPr id="306" name="Google Shape;306;p6"/>
          <p:cNvGrpSpPr/>
          <p:nvPr/>
        </p:nvGrpSpPr>
        <p:grpSpPr>
          <a:xfrm>
            <a:off x="-45603" y="4341395"/>
            <a:ext cx="9272423" cy="910791"/>
            <a:chOff x="-45603" y="440026"/>
            <a:chExt cx="9272423" cy="910791"/>
          </a:xfrm>
        </p:grpSpPr>
        <p:sp>
          <p:nvSpPr>
            <p:cNvPr id="307" name="Google Shape;307;p6"/>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08" name="Google Shape;308;p6"/>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09" name="Google Shape;309;p6"/>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0" name="Google Shape;310;p6"/>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1" name="Google Shape;311;p6"/>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2" name="Google Shape;312;p6"/>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3" name="Google Shape;313;p6"/>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4" name="Google Shape;314;p6"/>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5" name="Google Shape;315;p6"/>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6" name="Google Shape;316;p6"/>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7" name="Google Shape;317;p6"/>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8" name="Google Shape;318;p6"/>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9" name="Google Shape;319;p6"/>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0" name="Google Shape;320;p6"/>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1" name="Google Shape;321;p6"/>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2" name="Google Shape;322;p6"/>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3" name="Google Shape;323;p6"/>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4" name="Google Shape;324;p6"/>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5" name="Google Shape;325;p6"/>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6" name="Google Shape;326;p6"/>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27" name="Google Shape;327;p6"/>
            <p:cNvGrpSpPr/>
            <p:nvPr/>
          </p:nvGrpSpPr>
          <p:grpSpPr>
            <a:xfrm rot="890855">
              <a:off x="3181660" y="515636"/>
              <a:ext cx="370663" cy="217580"/>
              <a:chOff x="1429156" y="1387535"/>
              <a:chExt cx="657769" cy="386112"/>
            </a:xfrm>
          </p:grpSpPr>
          <p:sp>
            <p:nvSpPr>
              <p:cNvPr id="328" name="Google Shape;328;p6"/>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9" name="Google Shape;329;p6"/>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30" name="Google Shape;330;p6"/>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1" name="Google Shape;331;p6"/>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32" name="Google Shape;332;p6"/>
            <p:cNvGrpSpPr/>
            <p:nvPr/>
          </p:nvGrpSpPr>
          <p:grpSpPr>
            <a:xfrm>
              <a:off x="3707787" y="505390"/>
              <a:ext cx="212392" cy="256778"/>
              <a:chOff x="1010452" y="1144365"/>
              <a:chExt cx="376916" cy="455685"/>
            </a:xfrm>
          </p:grpSpPr>
          <p:sp>
            <p:nvSpPr>
              <p:cNvPr id="333" name="Google Shape;333;p6"/>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4" name="Google Shape;334;p6"/>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35" name="Google Shape;335;p6"/>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6" name="Google Shape;336;p6"/>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7" name="Google Shape;337;p6"/>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8" name="Google Shape;338;p6"/>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9" name="Google Shape;339;p6"/>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0" name="Google Shape;340;p6"/>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1" name="Google Shape;341;p6"/>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2" name="Google Shape;342;p6"/>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3" name="Google Shape;343;p6"/>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4" name="Google Shape;344;p6"/>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5" name="Google Shape;345;p6"/>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6" name="Google Shape;346;p6"/>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7" name="Google Shape;347;p6"/>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8" name="Google Shape;348;p6"/>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9" name="Google Shape;349;p6"/>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0" name="Google Shape;350;p6"/>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1" name="Google Shape;351;p6"/>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2" name="Google Shape;352;p6"/>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3" name="Google Shape;353;p6"/>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4" name="Google Shape;354;p6"/>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55" name="Google Shape;355;p6"/>
            <p:cNvGrpSpPr/>
            <p:nvPr/>
          </p:nvGrpSpPr>
          <p:grpSpPr>
            <a:xfrm>
              <a:off x="7836651" y="987182"/>
              <a:ext cx="121750" cy="155749"/>
              <a:chOff x="6422295" y="3351500"/>
              <a:chExt cx="252856" cy="323399"/>
            </a:xfrm>
          </p:grpSpPr>
          <p:sp>
            <p:nvSpPr>
              <p:cNvPr id="356" name="Google Shape;356;p6"/>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7" name="Google Shape;357;p6"/>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58" name="Google Shape;358;p6"/>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9" name="Google Shape;359;p6"/>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60" name="Google Shape;360;p6"/>
            <p:cNvGrpSpPr/>
            <p:nvPr/>
          </p:nvGrpSpPr>
          <p:grpSpPr>
            <a:xfrm>
              <a:off x="3137402" y="1006079"/>
              <a:ext cx="129429" cy="165162"/>
              <a:chOff x="6793660" y="3322411"/>
              <a:chExt cx="268804" cy="342944"/>
            </a:xfrm>
          </p:grpSpPr>
          <p:sp>
            <p:nvSpPr>
              <p:cNvPr id="361" name="Google Shape;361;p6"/>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62" name="Google Shape;362;p6"/>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63" name="Google Shape;363;p6"/>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64" name="Google Shape;364;p6"/>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65" name="Google Shape;365;p6"/>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66" name="Google Shape;366;p6"/>
          <p:cNvSpPr txBox="1">
            <a:spLocks noGrp="1"/>
          </p:cNvSpPr>
          <p:nvPr>
            <p:ph type="title"/>
          </p:nvPr>
        </p:nvSpPr>
        <p:spPr>
          <a:xfrm>
            <a:off x="1028375" y="662026"/>
            <a:ext cx="7087200" cy="5502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67" name="Google Shape;367;p6"/>
          <p:cNvSpPr txBox="1">
            <a:spLocks noGrp="1"/>
          </p:cNvSpPr>
          <p:nvPr>
            <p:ph type="body" idx="1"/>
          </p:nvPr>
        </p:nvSpPr>
        <p:spPr>
          <a:xfrm>
            <a:off x="1028375" y="1404153"/>
            <a:ext cx="3440100" cy="2675400"/>
          </a:xfrm>
          <a:prstGeom prst="rect">
            <a:avLst/>
          </a:prstGeom>
        </p:spPr>
        <p:txBody>
          <a:bodyPr spcFirstLastPara="1" wrap="square" lIns="0" tIns="0" rIns="0" bIns="0"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368" name="Google Shape;368;p6"/>
          <p:cNvSpPr txBox="1">
            <a:spLocks noGrp="1"/>
          </p:cNvSpPr>
          <p:nvPr>
            <p:ph type="body" idx="2"/>
          </p:nvPr>
        </p:nvSpPr>
        <p:spPr>
          <a:xfrm>
            <a:off x="4675573" y="1404153"/>
            <a:ext cx="3440100" cy="2675400"/>
          </a:xfrm>
          <a:prstGeom prst="rect">
            <a:avLst/>
          </a:prstGeom>
        </p:spPr>
        <p:txBody>
          <a:bodyPr spcFirstLastPara="1" wrap="square" lIns="0" tIns="0" rIns="0" bIns="0"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369" name="Google Shape;369;p6"/>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42423127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370"/>
        <p:cNvGrpSpPr/>
        <p:nvPr/>
      </p:nvGrpSpPr>
      <p:grpSpPr>
        <a:xfrm>
          <a:off x="0" y="0"/>
          <a:ext cx="0" cy="0"/>
          <a:chOff x="0" y="0"/>
          <a:chExt cx="0" cy="0"/>
        </a:xfrm>
      </p:grpSpPr>
      <p:grpSp>
        <p:nvGrpSpPr>
          <p:cNvPr id="371" name="Google Shape;371;p7"/>
          <p:cNvGrpSpPr/>
          <p:nvPr/>
        </p:nvGrpSpPr>
        <p:grpSpPr>
          <a:xfrm>
            <a:off x="-45603" y="4341395"/>
            <a:ext cx="9272423" cy="910791"/>
            <a:chOff x="-45603" y="440026"/>
            <a:chExt cx="9272423" cy="910791"/>
          </a:xfrm>
        </p:grpSpPr>
        <p:sp>
          <p:nvSpPr>
            <p:cNvPr id="372" name="Google Shape;372;p7"/>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3" name="Google Shape;373;p7"/>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4" name="Google Shape;374;p7"/>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5" name="Google Shape;375;p7"/>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6" name="Google Shape;376;p7"/>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7" name="Google Shape;377;p7"/>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8" name="Google Shape;378;p7"/>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9" name="Google Shape;379;p7"/>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0" name="Google Shape;380;p7"/>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1" name="Google Shape;381;p7"/>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2" name="Google Shape;382;p7"/>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3" name="Google Shape;383;p7"/>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4" name="Google Shape;384;p7"/>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5" name="Google Shape;385;p7"/>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6" name="Google Shape;386;p7"/>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7" name="Google Shape;387;p7"/>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8" name="Google Shape;388;p7"/>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9" name="Google Shape;389;p7"/>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90" name="Google Shape;390;p7"/>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91" name="Google Shape;391;p7"/>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92" name="Google Shape;392;p7"/>
            <p:cNvGrpSpPr/>
            <p:nvPr/>
          </p:nvGrpSpPr>
          <p:grpSpPr>
            <a:xfrm rot="890855">
              <a:off x="3181660" y="515636"/>
              <a:ext cx="370663" cy="217580"/>
              <a:chOff x="1429156" y="1387535"/>
              <a:chExt cx="657769" cy="386112"/>
            </a:xfrm>
          </p:grpSpPr>
          <p:sp>
            <p:nvSpPr>
              <p:cNvPr id="393" name="Google Shape;393;p7"/>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94" name="Google Shape;394;p7"/>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95" name="Google Shape;395;p7"/>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96" name="Google Shape;396;p7"/>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97" name="Google Shape;397;p7"/>
            <p:cNvGrpSpPr/>
            <p:nvPr/>
          </p:nvGrpSpPr>
          <p:grpSpPr>
            <a:xfrm>
              <a:off x="3707787" y="505390"/>
              <a:ext cx="212392" cy="256778"/>
              <a:chOff x="1010452" y="1144365"/>
              <a:chExt cx="376916" cy="455685"/>
            </a:xfrm>
          </p:grpSpPr>
          <p:sp>
            <p:nvSpPr>
              <p:cNvPr id="398" name="Google Shape;398;p7"/>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99" name="Google Shape;399;p7"/>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00" name="Google Shape;400;p7"/>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1" name="Google Shape;401;p7"/>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2" name="Google Shape;402;p7"/>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3" name="Google Shape;403;p7"/>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4" name="Google Shape;404;p7"/>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5" name="Google Shape;405;p7"/>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6" name="Google Shape;406;p7"/>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7" name="Google Shape;407;p7"/>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8" name="Google Shape;408;p7"/>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9" name="Google Shape;409;p7"/>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0" name="Google Shape;410;p7"/>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1" name="Google Shape;411;p7"/>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2" name="Google Shape;412;p7"/>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3" name="Google Shape;413;p7"/>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4" name="Google Shape;414;p7"/>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5" name="Google Shape;415;p7"/>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6" name="Google Shape;416;p7"/>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7" name="Google Shape;417;p7"/>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8" name="Google Shape;418;p7"/>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9" name="Google Shape;419;p7"/>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20" name="Google Shape;420;p7"/>
            <p:cNvGrpSpPr/>
            <p:nvPr/>
          </p:nvGrpSpPr>
          <p:grpSpPr>
            <a:xfrm>
              <a:off x="7836651" y="987182"/>
              <a:ext cx="121750" cy="155749"/>
              <a:chOff x="6422295" y="3351500"/>
              <a:chExt cx="252856" cy="323399"/>
            </a:xfrm>
          </p:grpSpPr>
          <p:sp>
            <p:nvSpPr>
              <p:cNvPr id="421" name="Google Shape;421;p7"/>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22" name="Google Shape;422;p7"/>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23" name="Google Shape;423;p7"/>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24" name="Google Shape;424;p7"/>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25" name="Google Shape;425;p7"/>
            <p:cNvGrpSpPr/>
            <p:nvPr/>
          </p:nvGrpSpPr>
          <p:grpSpPr>
            <a:xfrm>
              <a:off x="3137402" y="1006079"/>
              <a:ext cx="129429" cy="165162"/>
              <a:chOff x="6793660" y="3322411"/>
              <a:chExt cx="268804" cy="342944"/>
            </a:xfrm>
          </p:grpSpPr>
          <p:sp>
            <p:nvSpPr>
              <p:cNvPr id="426" name="Google Shape;426;p7"/>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27" name="Google Shape;427;p7"/>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28" name="Google Shape;428;p7"/>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29" name="Google Shape;429;p7"/>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30" name="Google Shape;430;p7"/>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31" name="Google Shape;431;p7"/>
          <p:cNvSpPr txBox="1">
            <a:spLocks noGrp="1"/>
          </p:cNvSpPr>
          <p:nvPr>
            <p:ph type="title"/>
          </p:nvPr>
        </p:nvSpPr>
        <p:spPr>
          <a:xfrm>
            <a:off x="1028375" y="662026"/>
            <a:ext cx="7087200" cy="5502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32" name="Google Shape;432;p7"/>
          <p:cNvSpPr txBox="1">
            <a:spLocks noGrp="1"/>
          </p:cNvSpPr>
          <p:nvPr>
            <p:ph type="body" idx="1"/>
          </p:nvPr>
        </p:nvSpPr>
        <p:spPr>
          <a:xfrm>
            <a:off x="1028375" y="1431000"/>
            <a:ext cx="2200500" cy="26574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433" name="Google Shape;433;p7"/>
          <p:cNvSpPr txBox="1">
            <a:spLocks noGrp="1"/>
          </p:cNvSpPr>
          <p:nvPr>
            <p:ph type="body" idx="2"/>
          </p:nvPr>
        </p:nvSpPr>
        <p:spPr>
          <a:xfrm>
            <a:off x="3439718" y="1431000"/>
            <a:ext cx="2200500" cy="26574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434" name="Google Shape;434;p7"/>
          <p:cNvSpPr txBox="1">
            <a:spLocks noGrp="1"/>
          </p:cNvSpPr>
          <p:nvPr>
            <p:ph type="body" idx="3"/>
          </p:nvPr>
        </p:nvSpPr>
        <p:spPr>
          <a:xfrm>
            <a:off x="5851061" y="1431000"/>
            <a:ext cx="2200500" cy="26574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435" name="Google Shape;435;p7"/>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785921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36"/>
        <p:cNvGrpSpPr/>
        <p:nvPr/>
      </p:nvGrpSpPr>
      <p:grpSpPr>
        <a:xfrm>
          <a:off x="0" y="0"/>
          <a:ext cx="0" cy="0"/>
          <a:chOff x="0" y="0"/>
          <a:chExt cx="0" cy="0"/>
        </a:xfrm>
      </p:grpSpPr>
      <p:grpSp>
        <p:nvGrpSpPr>
          <p:cNvPr id="437" name="Google Shape;437;p8"/>
          <p:cNvGrpSpPr/>
          <p:nvPr/>
        </p:nvGrpSpPr>
        <p:grpSpPr>
          <a:xfrm>
            <a:off x="-45603" y="4341395"/>
            <a:ext cx="9272423" cy="910791"/>
            <a:chOff x="-45603" y="440026"/>
            <a:chExt cx="9272423" cy="910791"/>
          </a:xfrm>
        </p:grpSpPr>
        <p:sp>
          <p:nvSpPr>
            <p:cNvPr id="438" name="Google Shape;438;p8"/>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39" name="Google Shape;439;p8"/>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0" name="Google Shape;440;p8"/>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1" name="Google Shape;441;p8"/>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2" name="Google Shape;442;p8"/>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3" name="Google Shape;443;p8"/>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4" name="Google Shape;444;p8"/>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5" name="Google Shape;445;p8"/>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6" name="Google Shape;446;p8"/>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7" name="Google Shape;447;p8"/>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8" name="Google Shape;448;p8"/>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9" name="Google Shape;449;p8"/>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0" name="Google Shape;450;p8"/>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1" name="Google Shape;451;p8"/>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2" name="Google Shape;452;p8"/>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3" name="Google Shape;453;p8"/>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4" name="Google Shape;454;p8"/>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5" name="Google Shape;455;p8"/>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6" name="Google Shape;456;p8"/>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7" name="Google Shape;457;p8"/>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58" name="Google Shape;458;p8"/>
            <p:cNvGrpSpPr/>
            <p:nvPr/>
          </p:nvGrpSpPr>
          <p:grpSpPr>
            <a:xfrm rot="890855">
              <a:off x="3181660" y="515636"/>
              <a:ext cx="370663" cy="217580"/>
              <a:chOff x="1429156" y="1387535"/>
              <a:chExt cx="657769" cy="386112"/>
            </a:xfrm>
          </p:grpSpPr>
          <p:sp>
            <p:nvSpPr>
              <p:cNvPr id="459" name="Google Shape;459;p8"/>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0" name="Google Shape;460;p8"/>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61" name="Google Shape;461;p8"/>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2" name="Google Shape;462;p8"/>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63" name="Google Shape;463;p8"/>
            <p:cNvGrpSpPr/>
            <p:nvPr/>
          </p:nvGrpSpPr>
          <p:grpSpPr>
            <a:xfrm>
              <a:off x="3707787" y="505390"/>
              <a:ext cx="212392" cy="256778"/>
              <a:chOff x="1010452" y="1144365"/>
              <a:chExt cx="376916" cy="455685"/>
            </a:xfrm>
          </p:grpSpPr>
          <p:sp>
            <p:nvSpPr>
              <p:cNvPr id="464" name="Google Shape;464;p8"/>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5" name="Google Shape;465;p8"/>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66" name="Google Shape;466;p8"/>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7" name="Google Shape;467;p8"/>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8" name="Google Shape;468;p8"/>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9" name="Google Shape;469;p8"/>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0" name="Google Shape;470;p8"/>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1" name="Google Shape;471;p8"/>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2" name="Google Shape;472;p8"/>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3" name="Google Shape;473;p8"/>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4" name="Google Shape;474;p8"/>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5" name="Google Shape;475;p8"/>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6" name="Google Shape;476;p8"/>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7" name="Google Shape;477;p8"/>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8" name="Google Shape;478;p8"/>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9" name="Google Shape;479;p8"/>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0" name="Google Shape;480;p8"/>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1" name="Google Shape;481;p8"/>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2" name="Google Shape;482;p8"/>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3" name="Google Shape;483;p8"/>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4" name="Google Shape;484;p8"/>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5" name="Google Shape;485;p8"/>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86" name="Google Shape;486;p8"/>
            <p:cNvGrpSpPr/>
            <p:nvPr/>
          </p:nvGrpSpPr>
          <p:grpSpPr>
            <a:xfrm>
              <a:off x="7836651" y="987182"/>
              <a:ext cx="121750" cy="155749"/>
              <a:chOff x="6422295" y="3351500"/>
              <a:chExt cx="252856" cy="323399"/>
            </a:xfrm>
          </p:grpSpPr>
          <p:sp>
            <p:nvSpPr>
              <p:cNvPr id="487" name="Google Shape;487;p8"/>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8" name="Google Shape;488;p8"/>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89" name="Google Shape;489;p8"/>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90" name="Google Shape;490;p8"/>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91" name="Google Shape;491;p8"/>
            <p:cNvGrpSpPr/>
            <p:nvPr/>
          </p:nvGrpSpPr>
          <p:grpSpPr>
            <a:xfrm>
              <a:off x="3137402" y="1006079"/>
              <a:ext cx="129429" cy="165162"/>
              <a:chOff x="6793660" y="3322411"/>
              <a:chExt cx="268804" cy="342944"/>
            </a:xfrm>
          </p:grpSpPr>
          <p:sp>
            <p:nvSpPr>
              <p:cNvPr id="492" name="Google Shape;492;p8"/>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93" name="Google Shape;493;p8"/>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94" name="Google Shape;494;p8"/>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95" name="Google Shape;495;p8"/>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96" name="Google Shape;496;p8"/>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97" name="Google Shape;497;p8"/>
          <p:cNvSpPr txBox="1">
            <a:spLocks noGrp="1"/>
          </p:cNvSpPr>
          <p:nvPr>
            <p:ph type="title"/>
          </p:nvPr>
        </p:nvSpPr>
        <p:spPr>
          <a:xfrm>
            <a:off x="1028375" y="662026"/>
            <a:ext cx="7087200" cy="5502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98" name="Google Shape;498;p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10453263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99"/>
        <p:cNvGrpSpPr/>
        <p:nvPr/>
      </p:nvGrpSpPr>
      <p:grpSpPr>
        <a:xfrm>
          <a:off x="0" y="0"/>
          <a:ext cx="0" cy="0"/>
          <a:chOff x="0" y="0"/>
          <a:chExt cx="0" cy="0"/>
        </a:xfrm>
      </p:grpSpPr>
      <p:sp>
        <p:nvSpPr>
          <p:cNvPr id="500" name="Google Shape;500;p9"/>
          <p:cNvSpPr txBox="1">
            <a:spLocks noGrp="1"/>
          </p:cNvSpPr>
          <p:nvPr>
            <p:ph type="body" idx="1"/>
          </p:nvPr>
        </p:nvSpPr>
        <p:spPr>
          <a:xfrm>
            <a:off x="1619425" y="4348000"/>
            <a:ext cx="5905200" cy="276900"/>
          </a:xfrm>
          <a:prstGeom prst="rect">
            <a:avLst/>
          </a:prstGeom>
        </p:spPr>
        <p:txBody>
          <a:bodyPr spcFirstLastPara="1" wrap="square" lIns="0" tIns="0" rIns="0" bIns="0" anchor="t" anchorCtr="0">
            <a:noAutofit/>
          </a:bodyPr>
          <a:lstStyle>
            <a:lvl1pPr marL="457200" lvl="0" indent="-228600" algn="ctr" rtl="0">
              <a:spcBef>
                <a:spcPts val="360"/>
              </a:spcBef>
              <a:spcAft>
                <a:spcPts val="0"/>
              </a:spcAft>
              <a:buSzPts val="1400"/>
              <a:buNone/>
              <a:defRPr sz="1400"/>
            </a:lvl1pPr>
          </a:lstStyle>
          <a:p>
            <a:endParaRPr/>
          </a:p>
        </p:txBody>
      </p:sp>
      <p:sp>
        <p:nvSpPr>
          <p:cNvPr id="501" name="Google Shape;501;p9"/>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grpSp>
        <p:nvGrpSpPr>
          <p:cNvPr id="502" name="Google Shape;502;p9"/>
          <p:cNvGrpSpPr/>
          <p:nvPr/>
        </p:nvGrpSpPr>
        <p:grpSpPr>
          <a:xfrm>
            <a:off x="-45603" y="-123258"/>
            <a:ext cx="9272423" cy="910791"/>
            <a:chOff x="-45603" y="440026"/>
            <a:chExt cx="9272423" cy="910791"/>
          </a:xfrm>
        </p:grpSpPr>
        <p:sp>
          <p:nvSpPr>
            <p:cNvPr id="503" name="Google Shape;503;p9"/>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4" name="Google Shape;504;p9"/>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5" name="Google Shape;505;p9"/>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6" name="Google Shape;506;p9"/>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7" name="Google Shape;507;p9"/>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8" name="Google Shape;508;p9"/>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9" name="Google Shape;509;p9"/>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0" name="Google Shape;510;p9"/>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1" name="Google Shape;511;p9"/>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2" name="Google Shape;512;p9"/>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3" name="Google Shape;513;p9"/>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4" name="Google Shape;514;p9"/>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5" name="Google Shape;515;p9"/>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6" name="Google Shape;516;p9"/>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7" name="Google Shape;517;p9"/>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8" name="Google Shape;518;p9"/>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9" name="Google Shape;519;p9"/>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0" name="Google Shape;520;p9"/>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1" name="Google Shape;521;p9"/>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2" name="Google Shape;522;p9"/>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23" name="Google Shape;523;p9"/>
            <p:cNvGrpSpPr/>
            <p:nvPr/>
          </p:nvGrpSpPr>
          <p:grpSpPr>
            <a:xfrm rot="890855">
              <a:off x="3181660" y="515636"/>
              <a:ext cx="370663" cy="217580"/>
              <a:chOff x="1429156" y="1387535"/>
              <a:chExt cx="657769" cy="386112"/>
            </a:xfrm>
          </p:grpSpPr>
          <p:sp>
            <p:nvSpPr>
              <p:cNvPr id="524" name="Google Shape;524;p9"/>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5" name="Google Shape;525;p9"/>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26" name="Google Shape;526;p9"/>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7" name="Google Shape;527;p9"/>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28" name="Google Shape;528;p9"/>
            <p:cNvGrpSpPr/>
            <p:nvPr/>
          </p:nvGrpSpPr>
          <p:grpSpPr>
            <a:xfrm>
              <a:off x="3707787" y="505390"/>
              <a:ext cx="212392" cy="256778"/>
              <a:chOff x="1010452" y="1144365"/>
              <a:chExt cx="376916" cy="455685"/>
            </a:xfrm>
          </p:grpSpPr>
          <p:sp>
            <p:nvSpPr>
              <p:cNvPr id="529" name="Google Shape;529;p9"/>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0" name="Google Shape;530;p9"/>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31" name="Google Shape;531;p9"/>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2" name="Google Shape;532;p9"/>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3" name="Google Shape;533;p9"/>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4" name="Google Shape;534;p9"/>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5" name="Google Shape;535;p9"/>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6" name="Google Shape;536;p9"/>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7" name="Google Shape;537;p9"/>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8" name="Google Shape;538;p9"/>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9" name="Google Shape;539;p9"/>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0" name="Google Shape;540;p9"/>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1" name="Google Shape;541;p9"/>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2" name="Google Shape;542;p9"/>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3" name="Google Shape;543;p9"/>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4" name="Google Shape;544;p9"/>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5" name="Google Shape;545;p9"/>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6" name="Google Shape;546;p9"/>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7" name="Google Shape;547;p9"/>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8" name="Google Shape;548;p9"/>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9" name="Google Shape;549;p9"/>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0" name="Google Shape;550;p9"/>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51" name="Google Shape;551;p9"/>
            <p:cNvGrpSpPr/>
            <p:nvPr/>
          </p:nvGrpSpPr>
          <p:grpSpPr>
            <a:xfrm>
              <a:off x="7836651" y="987182"/>
              <a:ext cx="121750" cy="155749"/>
              <a:chOff x="6422295" y="3351500"/>
              <a:chExt cx="252856" cy="323399"/>
            </a:xfrm>
          </p:grpSpPr>
          <p:sp>
            <p:nvSpPr>
              <p:cNvPr id="552" name="Google Shape;552;p9"/>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3" name="Google Shape;553;p9"/>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54" name="Google Shape;554;p9"/>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5" name="Google Shape;555;p9"/>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56" name="Google Shape;556;p9"/>
            <p:cNvGrpSpPr/>
            <p:nvPr/>
          </p:nvGrpSpPr>
          <p:grpSpPr>
            <a:xfrm>
              <a:off x="3137402" y="1006079"/>
              <a:ext cx="129429" cy="165162"/>
              <a:chOff x="6793660" y="3322411"/>
              <a:chExt cx="268804" cy="342944"/>
            </a:xfrm>
          </p:grpSpPr>
          <p:sp>
            <p:nvSpPr>
              <p:cNvPr id="557" name="Google Shape;557;p9"/>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8" name="Google Shape;558;p9"/>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9" name="Google Shape;559;p9"/>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60" name="Google Shape;560;p9"/>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61" name="Google Shape;561;p9"/>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Tree>
    <p:extLst>
      <p:ext uri="{BB962C8B-B14F-4D97-AF65-F5344CB8AC3E}">
        <p14:creationId xmlns:p14="http://schemas.microsoft.com/office/powerpoint/2010/main" val="35126111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62"/>
        <p:cNvGrpSpPr/>
        <p:nvPr/>
      </p:nvGrpSpPr>
      <p:grpSpPr>
        <a:xfrm>
          <a:off x="0" y="0"/>
          <a:ext cx="0" cy="0"/>
          <a:chOff x="0" y="0"/>
          <a:chExt cx="0" cy="0"/>
        </a:xfrm>
      </p:grpSpPr>
      <p:sp>
        <p:nvSpPr>
          <p:cNvPr id="563" name="Google Shape;563;p10"/>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32526210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with pattern">
  <p:cSld name="Blank with pattern">
    <p:spTree>
      <p:nvGrpSpPr>
        <p:cNvPr id="1" name="Shape 564"/>
        <p:cNvGrpSpPr/>
        <p:nvPr/>
      </p:nvGrpSpPr>
      <p:grpSpPr>
        <a:xfrm>
          <a:off x="0" y="0"/>
          <a:ext cx="0" cy="0"/>
          <a:chOff x="0" y="0"/>
          <a:chExt cx="0" cy="0"/>
        </a:xfrm>
      </p:grpSpPr>
      <p:grpSp>
        <p:nvGrpSpPr>
          <p:cNvPr id="565" name="Google Shape;565;p11"/>
          <p:cNvGrpSpPr/>
          <p:nvPr/>
        </p:nvGrpSpPr>
        <p:grpSpPr>
          <a:xfrm>
            <a:off x="-45603" y="4341395"/>
            <a:ext cx="9272423" cy="910791"/>
            <a:chOff x="-45603" y="440026"/>
            <a:chExt cx="9272423" cy="910791"/>
          </a:xfrm>
        </p:grpSpPr>
        <p:sp>
          <p:nvSpPr>
            <p:cNvPr id="566" name="Google Shape;566;p11"/>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67" name="Google Shape;567;p11"/>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68" name="Google Shape;568;p11"/>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69" name="Google Shape;569;p11"/>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0" name="Google Shape;570;p11"/>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1" name="Google Shape;571;p11"/>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2" name="Google Shape;572;p11"/>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3" name="Google Shape;573;p11"/>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4" name="Google Shape;574;p11"/>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5" name="Google Shape;575;p11"/>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6" name="Google Shape;576;p11"/>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7" name="Google Shape;577;p11"/>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8" name="Google Shape;578;p11"/>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9" name="Google Shape;579;p11"/>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0" name="Google Shape;580;p11"/>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1" name="Google Shape;581;p11"/>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2" name="Google Shape;582;p11"/>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3" name="Google Shape;583;p11"/>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4" name="Google Shape;584;p11"/>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5" name="Google Shape;585;p11"/>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86" name="Google Shape;586;p11"/>
            <p:cNvGrpSpPr/>
            <p:nvPr/>
          </p:nvGrpSpPr>
          <p:grpSpPr>
            <a:xfrm rot="890855">
              <a:off x="3181660" y="515636"/>
              <a:ext cx="370663" cy="217580"/>
              <a:chOff x="1429156" y="1387535"/>
              <a:chExt cx="657769" cy="386112"/>
            </a:xfrm>
          </p:grpSpPr>
          <p:sp>
            <p:nvSpPr>
              <p:cNvPr id="587" name="Google Shape;587;p11"/>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8" name="Google Shape;588;p11"/>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89" name="Google Shape;589;p11"/>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0" name="Google Shape;590;p11"/>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91" name="Google Shape;591;p11"/>
            <p:cNvGrpSpPr/>
            <p:nvPr/>
          </p:nvGrpSpPr>
          <p:grpSpPr>
            <a:xfrm>
              <a:off x="3707787" y="505390"/>
              <a:ext cx="212392" cy="256778"/>
              <a:chOff x="1010452" y="1144365"/>
              <a:chExt cx="376916" cy="455685"/>
            </a:xfrm>
          </p:grpSpPr>
          <p:sp>
            <p:nvSpPr>
              <p:cNvPr id="592" name="Google Shape;592;p11"/>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3" name="Google Shape;593;p11"/>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94" name="Google Shape;594;p11"/>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5" name="Google Shape;595;p11"/>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6" name="Google Shape;596;p11"/>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7" name="Google Shape;597;p11"/>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8" name="Google Shape;598;p11"/>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9" name="Google Shape;599;p11"/>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0" name="Google Shape;600;p11"/>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1" name="Google Shape;601;p11"/>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2" name="Google Shape;602;p11"/>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3" name="Google Shape;603;p11"/>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4" name="Google Shape;604;p11"/>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5" name="Google Shape;605;p11"/>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6" name="Google Shape;606;p11"/>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7" name="Google Shape;607;p11"/>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8" name="Google Shape;608;p11"/>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9" name="Google Shape;609;p11"/>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0" name="Google Shape;610;p11"/>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1" name="Google Shape;611;p11"/>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2" name="Google Shape;612;p11"/>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3" name="Google Shape;613;p11"/>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14" name="Google Shape;614;p11"/>
            <p:cNvGrpSpPr/>
            <p:nvPr/>
          </p:nvGrpSpPr>
          <p:grpSpPr>
            <a:xfrm>
              <a:off x="7836651" y="987182"/>
              <a:ext cx="121750" cy="155749"/>
              <a:chOff x="6422295" y="3351500"/>
              <a:chExt cx="252856" cy="323399"/>
            </a:xfrm>
          </p:grpSpPr>
          <p:sp>
            <p:nvSpPr>
              <p:cNvPr id="615" name="Google Shape;615;p11"/>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6" name="Google Shape;616;p11"/>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17" name="Google Shape;617;p11"/>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8" name="Google Shape;618;p11"/>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19" name="Google Shape;619;p11"/>
            <p:cNvGrpSpPr/>
            <p:nvPr/>
          </p:nvGrpSpPr>
          <p:grpSpPr>
            <a:xfrm>
              <a:off x="3137402" y="1006079"/>
              <a:ext cx="129429" cy="165162"/>
              <a:chOff x="6793660" y="3322411"/>
              <a:chExt cx="268804" cy="342944"/>
            </a:xfrm>
          </p:grpSpPr>
          <p:sp>
            <p:nvSpPr>
              <p:cNvPr id="620" name="Google Shape;620;p11"/>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21" name="Google Shape;621;p11"/>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22" name="Google Shape;622;p11"/>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23" name="Google Shape;623;p11"/>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24" name="Google Shape;624;p11"/>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25" name="Google Shape;625;p11"/>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21414143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with big pattern">
  <p:cSld name="Blank with big pattern">
    <p:spTree>
      <p:nvGrpSpPr>
        <p:cNvPr id="1" name="Shape 626"/>
        <p:cNvGrpSpPr/>
        <p:nvPr/>
      </p:nvGrpSpPr>
      <p:grpSpPr>
        <a:xfrm>
          <a:off x="0" y="0"/>
          <a:ext cx="0" cy="0"/>
          <a:chOff x="0" y="0"/>
          <a:chExt cx="0" cy="0"/>
        </a:xfrm>
      </p:grpSpPr>
      <p:sp>
        <p:nvSpPr>
          <p:cNvPr id="627" name="Google Shape;627;p12"/>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
        <p:nvSpPr>
          <p:cNvPr id="628" name="Google Shape;628;p12"/>
          <p:cNvSpPr/>
          <p:nvPr/>
        </p:nvSpPr>
        <p:spPr>
          <a:xfrm>
            <a:off x="3877329" y="86931"/>
            <a:ext cx="499650" cy="704779"/>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29" name="Google Shape;629;p12"/>
          <p:cNvSpPr/>
          <p:nvPr/>
        </p:nvSpPr>
        <p:spPr>
          <a:xfrm>
            <a:off x="-73851" y="4335362"/>
            <a:ext cx="601266" cy="549535"/>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0" name="Google Shape;630;p12"/>
          <p:cNvSpPr/>
          <p:nvPr/>
        </p:nvSpPr>
        <p:spPr>
          <a:xfrm rot="2001982">
            <a:off x="136143" y="2216866"/>
            <a:ext cx="321474" cy="709766"/>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1" name="Google Shape;631;p12"/>
          <p:cNvSpPr/>
          <p:nvPr/>
        </p:nvSpPr>
        <p:spPr>
          <a:xfrm rot="-1974315">
            <a:off x="1073775" y="4082872"/>
            <a:ext cx="252371" cy="554298"/>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2" name="Google Shape;632;p12"/>
          <p:cNvSpPr/>
          <p:nvPr/>
        </p:nvSpPr>
        <p:spPr>
          <a:xfrm>
            <a:off x="4101001" y="4649180"/>
            <a:ext cx="376856" cy="254902"/>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3" name="Google Shape;633;p12"/>
          <p:cNvSpPr/>
          <p:nvPr/>
        </p:nvSpPr>
        <p:spPr>
          <a:xfrm>
            <a:off x="8577162" y="951325"/>
            <a:ext cx="485245" cy="329049"/>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4" name="Google Shape;634;p12"/>
          <p:cNvSpPr/>
          <p:nvPr/>
        </p:nvSpPr>
        <p:spPr>
          <a:xfrm rot="3971375">
            <a:off x="3138581" y="4622816"/>
            <a:ext cx="362909" cy="668479"/>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5" name="Google Shape;635;p12"/>
          <p:cNvSpPr/>
          <p:nvPr/>
        </p:nvSpPr>
        <p:spPr>
          <a:xfrm rot="-3375824">
            <a:off x="8529405" y="4231764"/>
            <a:ext cx="623152" cy="166730"/>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6" name="Google Shape;636;p12"/>
          <p:cNvSpPr/>
          <p:nvPr/>
        </p:nvSpPr>
        <p:spPr>
          <a:xfrm rot="3011666">
            <a:off x="3176487" y="433603"/>
            <a:ext cx="199800" cy="513948"/>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7" name="Google Shape;637;p12"/>
          <p:cNvSpPr/>
          <p:nvPr/>
        </p:nvSpPr>
        <p:spPr>
          <a:xfrm rot="2196195">
            <a:off x="6620200" y="37360"/>
            <a:ext cx="248001" cy="64914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8" name="Google Shape;638;p12"/>
          <p:cNvSpPr/>
          <p:nvPr/>
        </p:nvSpPr>
        <p:spPr>
          <a:xfrm rot="9911830">
            <a:off x="5498424" y="4613124"/>
            <a:ext cx="338915" cy="323847"/>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9" name="Google Shape;639;p12"/>
          <p:cNvSpPr/>
          <p:nvPr/>
        </p:nvSpPr>
        <p:spPr>
          <a:xfrm>
            <a:off x="397765" y="122092"/>
            <a:ext cx="557022" cy="619824"/>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0" name="Google Shape;640;p12"/>
          <p:cNvSpPr/>
          <p:nvPr/>
        </p:nvSpPr>
        <p:spPr>
          <a:xfrm>
            <a:off x="1635736" y="4515631"/>
            <a:ext cx="556337" cy="63140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1" name="Google Shape;641;p12"/>
          <p:cNvSpPr/>
          <p:nvPr/>
        </p:nvSpPr>
        <p:spPr>
          <a:xfrm rot="-982808">
            <a:off x="7867083" y="4603094"/>
            <a:ext cx="701993" cy="567693"/>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2" name="Google Shape;642;p12"/>
          <p:cNvSpPr/>
          <p:nvPr/>
        </p:nvSpPr>
        <p:spPr>
          <a:xfrm rot="1185294">
            <a:off x="4798350" y="4216901"/>
            <a:ext cx="616477" cy="671778"/>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3" name="Google Shape;643;p12"/>
          <p:cNvSpPr/>
          <p:nvPr/>
        </p:nvSpPr>
        <p:spPr>
          <a:xfrm>
            <a:off x="954787" y="598452"/>
            <a:ext cx="579203" cy="652168"/>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4" name="Google Shape;644;p12"/>
          <p:cNvSpPr/>
          <p:nvPr/>
        </p:nvSpPr>
        <p:spPr>
          <a:xfrm>
            <a:off x="7934146" y="3052342"/>
            <a:ext cx="716315" cy="573888"/>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5" name="Google Shape;645;p12"/>
          <p:cNvSpPr/>
          <p:nvPr/>
        </p:nvSpPr>
        <p:spPr>
          <a:xfrm>
            <a:off x="8750637" y="1716146"/>
            <a:ext cx="454206" cy="406096"/>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6" name="Google Shape;646;p12"/>
          <p:cNvSpPr/>
          <p:nvPr/>
        </p:nvSpPr>
        <p:spPr>
          <a:xfrm rot="-2424156">
            <a:off x="2052510" y="-106317"/>
            <a:ext cx="373867" cy="493313"/>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7" name="Google Shape;647;p12"/>
          <p:cNvSpPr/>
          <p:nvPr/>
        </p:nvSpPr>
        <p:spPr>
          <a:xfrm>
            <a:off x="6114462" y="4565394"/>
            <a:ext cx="712864" cy="419317"/>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48" name="Google Shape;648;p12"/>
          <p:cNvGrpSpPr/>
          <p:nvPr/>
        </p:nvGrpSpPr>
        <p:grpSpPr>
          <a:xfrm rot="-2302891">
            <a:off x="692341" y="1703380"/>
            <a:ext cx="657775" cy="386116"/>
            <a:chOff x="1429156" y="1387535"/>
            <a:chExt cx="657769" cy="386112"/>
          </a:xfrm>
        </p:grpSpPr>
        <p:sp>
          <p:nvSpPr>
            <p:cNvPr id="649" name="Google Shape;649;p12"/>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0" name="Google Shape;650;p12"/>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51" name="Google Shape;651;p12"/>
          <p:cNvSpPr/>
          <p:nvPr/>
        </p:nvSpPr>
        <p:spPr>
          <a:xfrm rot="-1696692">
            <a:off x="7912035" y="1565241"/>
            <a:ext cx="760522" cy="200454"/>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2" name="Google Shape;652;p12"/>
          <p:cNvSpPr/>
          <p:nvPr/>
        </p:nvSpPr>
        <p:spPr>
          <a:xfrm>
            <a:off x="573535" y="2390406"/>
            <a:ext cx="665135" cy="522113"/>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53" name="Google Shape;653;p12"/>
          <p:cNvGrpSpPr/>
          <p:nvPr/>
        </p:nvGrpSpPr>
        <p:grpSpPr>
          <a:xfrm>
            <a:off x="243202" y="3418115"/>
            <a:ext cx="376916" cy="455685"/>
            <a:chOff x="1010452" y="1144365"/>
            <a:chExt cx="376916" cy="455685"/>
          </a:xfrm>
        </p:grpSpPr>
        <p:sp>
          <p:nvSpPr>
            <p:cNvPr id="654" name="Google Shape;654;p12"/>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5" name="Google Shape;655;p12"/>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56" name="Google Shape;656;p12"/>
          <p:cNvSpPr/>
          <p:nvPr/>
        </p:nvSpPr>
        <p:spPr>
          <a:xfrm rot="-1109260">
            <a:off x="7931505" y="3919346"/>
            <a:ext cx="396713" cy="40226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7" name="Google Shape;657;p12"/>
          <p:cNvSpPr/>
          <p:nvPr/>
        </p:nvSpPr>
        <p:spPr>
          <a:xfrm>
            <a:off x="6730123" y="371344"/>
            <a:ext cx="453103" cy="51143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8" name="Google Shape;658;p12"/>
          <p:cNvSpPr/>
          <p:nvPr/>
        </p:nvSpPr>
        <p:spPr>
          <a:xfrm rot="1799564">
            <a:off x="7269683" y="4556613"/>
            <a:ext cx="351219" cy="440001"/>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9" name="Google Shape;659;p12"/>
          <p:cNvSpPr/>
          <p:nvPr/>
        </p:nvSpPr>
        <p:spPr>
          <a:xfrm>
            <a:off x="8073205" y="696414"/>
            <a:ext cx="289739" cy="45623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0" name="Google Shape;660;p12"/>
          <p:cNvSpPr/>
          <p:nvPr/>
        </p:nvSpPr>
        <p:spPr>
          <a:xfrm>
            <a:off x="7347687" y="-80809"/>
            <a:ext cx="602898" cy="641121"/>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1" name="Google Shape;661;p12"/>
          <p:cNvSpPr/>
          <p:nvPr/>
        </p:nvSpPr>
        <p:spPr>
          <a:xfrm>
            <a:off x="4940628" y="97286"/>
            <a:ext cx="738779" cy="460515"/>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2" name="Google Shape;662;p12"/>
          <p:cNvSpPr/>
          <p:nvPr/>
        </p:nvSpPr>
        <p:spPr>
          <a:xfrm rot="-1245048">
            <a:off x="8307364" y="2023367"/>
            <a:ext cx="363919" cy="537176"/>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3" name="Google Shape;663;p12"/>
          <p:cNvSpPr/>
          <p:nvPr/>
        </p:nvSpPr>
        <p:spPr>
          <a:xfrm>
            <a:off x="140849" y="1398976"/>
            <a:ext cx="410163" cy="515682"/>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4" name="Google Shape;664;p12"/>
          <p:cNvSpPr/>
          <p:nvPr/>
        </p:nvSpPr>
        <p:spPr>
          <a:xfrm>
            <a:off x="2529725" y="4393751"/>
            <a:ext cx="455682" cy="43272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5" name="Google Shape;665;p12"/>
          <p:cNvSpPr/>
          <p:nvPr/>
        </p:nvSpPr>
        <p:spPr>
          <a:xfrm>
            <a:off x="774575" y="1343138"/>
            <a:ext cx="175646" cy="37302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6" name="Google Shape;666;p12"/>
          <p:cNvSpPr/>
          <p:nvPr/>
        </p:nvSpPr>
        <p:spPr>
          <a:xfrm>
            <a:off x="8496852" y="3855727"/>
            <a:ext cx="240787" cy="203050"/>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7" name="Google Shape;667;p12"/>
          <p:cNvSpPr/>
          <p:nvPr/>
        </p:nvSpPr>
        <p:spPr>
          <a:xfrm>
            <a:off x="8204357" y="240186"/>
            <a:ext cx="175884" cy="17472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8" name="Google Shape;668;p12"/>
          <p:cNvSpPr/>
          <p:nvPr/>
        </p:nvSpPr>
        <p:spPr>
          <a:xfrm>
            <a:off x="8748502" y="3358539"/>
            <a:ext cx="236138" cy="229907"/>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9" name="Google Shape;669;p12"/>
          <p:cNvSpPr/>
          <p:nvPr/>
        </p:nvSpPr>
        <p:spPr>
          <a:xfrm rot="9304419">
            <a:off x="3675875" y="4374275"/>
            <a:ext cx="219185" cy="471718"/>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0" name="Google Shape;670;p12"/>
          <p:cNvSpPr/>
          <p:nvPr/>
        </p:nvSpPr>
        <p:spPr>
          <a:xfrm>
            <a:off x="3033704" y="205770"/>
            <a:ext cx="238646" cy="243555"/>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1" name="Google Shape;671;p12"/>
          <p:cNvSpPr/>
          <p:nvPr/>
        </p:nvSpPr>
        <p:spPr>
          <a:xfrm>
            <a:off x="8737650" y="439219"/>
            <a:ext cx="257856" cy="284838"/>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2" name="Google Shape;672;p12"/>
          <p:cNvSpPr/>
          <p:nvPr/>
        </p:nvSpPr>
        <p:spPr>
          <a:xfrm>
            <a:off x="1334256" y="146271"/>
            <a:ext cx="223503" cy="2406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3" name="Google Shape;673;p12"/>
          <p:cNvSpPr/>
          <p:nvPr/>
        </p:nvSpPr>
        <p:spPr>
          <a:xfrm>
            <a:off x="7558457" y="3981014"/>
            <a:ext cx="204383" cy="27891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4" name="Google Shape;674;p12"/>
          <p:cNvSpPr/>
          <p:nvPr/>
        </p:nvSpPr>
        <p:spPr>
          <a:xfrm>
            <a:off x="527433" y="3050947"/>
            <a:ext cx="154433" cy="272786"/>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5" name="Google Shape;675;p12"/>
          <p:cNvSpPr/>
          <p:nvPr/>
        </p:nvSpPr>
        <p:spPr>
          <a:xfrm>
            <a:off x="8754662" y="2772177"/>
            <a:ext cx="223822" cy="30798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6" name="Google Shape;676;p12"/>
          <p:cNvSpPr/>
          <p:nvPr/>
        </p:nvSpPr>
        <p:spPr>
          <a:xfrm>
            <a:off x="140852" y="836409"/>
            <a:ext cx="224053" cy="290283"/>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77" name="Google Shape;677;p12"/>
          <p:cNvGrpSpPr/>
          <p:nvPr/>
        </p:nvGrpSpPr>
        <p:grpSpPr>
          <a:xfrm>
            <a:off x="6967170" y="4176956"/>
            <a:ext cx="216066" cy="276377"/>
            <a:chOff x="6422295" y="3351500"/>
            <a:chExt cx="252856" cy="323399"/>
          </a:xfrm>
        </p:grpSpPr>
        <p:sp>
          <p:nvSpPr>
            <p:cNvPr id="678" name="Google Shape;678;p12"/>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9" name="Google Shape;679;p12"/>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80" name="Google Shape;680;p12"/>
          <p:cNvSpPr/>
          <p:nvPr/>
        </p:nvSpPr>
        <p:spPr>
          <a:xfrm>
            <a:off x="2318449" y="613815"/>
            <a:ext cx="332332" cy="336908"/>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1" name="Google Shape;681;p12"/>
          <p:cNvSpPr/>
          <p:nvPr/>
        </p:nvSpPr>
        <p:spPr>
          <a:xfrm>
            <a:off x="6021196" y="137179"/>
            <a:ext cx="265484" cy="205157"/>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82" name="Google Shape;682;p12"/>
          <p:cNvGrpSpPr/>
          <p:nvPr/>
        </p:nvGrpSpPr>
        <p:grpSpPr>
          <a:xfrm>
            <a:off x="791252" y="4630083"/>
            <a:ext cx="229693" cy="293080"/>
            <a:chOff x="6793660" y="3322411"/>
            <a:chExt cx="268804" cy="342944"/>
          </a:xfrm>
        </p:grpSpPr>
        <p:sp>
          <p:nvSpPr>
            <p:cNvPr id="683" name="Google Shape;683;p12"/>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4" name="Google Shape;684;p12"/>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5" name="Google Shape;685;p12"/>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86" name="Google Shape;686;p12"/>
          <p:cNvSpPr/>
          <p:nvPr/>
        </p:nvSpPr>
        <p:spPr>
          <a:xfrm>
            <a:off x="4708237" y="588128"/>
            <a:ext cx="377232" cy="204888"/>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7" name="Google Shape;687;p12"/>
          <p:cNvSpPr/>
          <p:nvPr/>
        </p:nvSpPr>
        <p:spPr>
          <a:xfrm rot="-2218186">
            <a:off x="-38492" y="151543"/>
            <a:ext cx="236276" cy="23004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8" name="Google Shape;688;p12"/>
          <p:cNvSpPr/>
          <p:nvPr/>
        </p:nvSpPr>
        <p:spPr>
          <a:xfrm rot="1464154">
            <a:off x="4569091" y="-94554"/>
            <a:ext cx="235935" cy="22971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9" name="Google Shape;689;p12"/>
          <p:cNvSpPr/>
          <p:nvPr/>
        </p:nvSpPr>
        <p:spPr>
          <a:xfrm rot="-2221343">
            <a:off x="830946" y="3628653"/>
            <a:ext cx="206347" cy="200902"/>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Tree>
    <p:extLst>
      <p:ext uri="{BB962C8B-B14F-4D97-AF65-F5344CB8AC3E}">
        <p14:creationId xmlns:p14="http://schemas.microsoft.com/office/powerpoint/2010/main" val="306273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73844"/>
            <a:ext cx="7886700" cy="994172"/>
          </a:xfrm>
          <a:prstGeom prst="rect">
            <a:avLst/>
          </a:prstGeom>
        </p:spPr>
        <p:txBody>
          <a:bodyPr vert="horz" lIns="91418" tIns="45718" rIns="91418" bIns="45718" rtlCol="0" anchor="ctr">
            <a:normAutofit/>
          </a:bodyPr>
          <a:lstStyle/>
          <a:p>
            <a:r>
              <a:rPr lang="ru-RU"/>
              <a:t>Образец заголовка</a:t>
            </a:r>
          </a:p>
        </p:txBody>
      </p:sp>
      <p:sp>
        <p:nvSpPr>
          <p:cNvPr id="3" name="Текст 2"/>
          <p:cNvSpPr>
            <a:spLocks noGrp="1"/>
          </p:cNvSpPr>
          <p:nvPr>
            <p:ph type="body" idx="1"/>
          </p:nvPr>
        </p:nvSpPr>
        <p:spPr>
          <a:xfrm>
            <a:off x="628650" y="1369219"/>
            <a:ext cx="7886700" cy="3263504"/>
          </a:xfrm>
          <a:prstGeom prst="rect">
            <a:avLst/>
          </a:prstGeom>
        </p:spPr>
        <p:txBody>
          <a:bodyPr vert="horz" lIns="91418" tIns="45718" rIns="91418" bIns="45718"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4767264"/>
            <a:ext cx="2057400" cy="273844"/>
          </a:xfrm>
          <a:prstGeom prst="rect">
            <a:avLst/>
          </a:prstGeom>
        </p:spPr>
        <p:txBody>
          <a:bodyPr vert="horz" lIns="91418" tIns="45718" rIns="91418" bIns="45718" rtlCol="0" anchor="ctr"/>
          <a:lstStyle>
            <a:lvl1pPr algn="l">
              <a:defRPr sz="900">
                <a:solidFill>
                  <a:schemeClr val="tx1">
                    <a:tint val="75000"/>
                  </a:schemeClr>
                </a:solidFill>
              </a:defRPr>
            </a:lvl1pPr>
          </a:lstStyle>
          <a:p>
            <a:pPr defTabSz="685596">
              <a:buClrTx/>
              <a:defRPr/>
            </a:pPr>
            <a:fld id="{74683066-7D9F-4091-8996-C7C64A359FF1}" type="datetime1">
              <a:rPr lang="ru-RU" kern="1200" smtClean="0">
                <a:solidFill>
                  <a:prstClr val="black">
                    <a:tint val="75000"/>
                  </a:prstClr>
                </a:solidFill>
                <a:latin typeface="Calibri"/>
                <a:ea typeface="+mn-ea"/>
                <a:cs typeface="+mn-cs"/>
              </a:rPr>
              <a:pPr defTabSz="685596">
                <a:buClrTx/>
                <a:defRPr/>
              </a:pPr>
              <a:t>03.10.2022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3"/>
          </p:nvPr>
        </p:nvSpPr>
        <p:spPr>
          <a:xfrm>
            <a:off x="3028950" y="4767264"/>
            <a:ext cx="3086100" cy="273844"/>
          </a:xfrm>
          <a:prstGeom prst="rect">
            <a:avLst/>
          </a:prstGeom>
        </p:spPr>
        <p:txBody>
          <a:bodyPr vert="horz" lIns="91418" tIns="45718" rIns="91418" bIns="45718" rtlCol="0" anchor="ctr"/>
          <a:lstStyle>
            <a:lvl1pPr algn="ctr">
              <a:defRPr sz="900">
                <a:solidFill>
                  <a:schemeClr val="tx1">
                    <a:tint val="75000"/>
                  </a:schemeClr>
                </a:solidFill>
              </a:defRPr>
            </a:lvl1p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4"/>
          </p:nvPr>
        </p:nvSpPr>
        <p:spPr>
          <a:xfrm>
            <a:off x="6457950" y="4767264"/>
            <a:ext cx="2057400" cy="273844"/>
          </a:xfrm>
          <a:prstGeom prst="rect">
            <a:avLst/>
          </a:prstGeom>
        </p:spPr>
        <p:txBody>
          <a:bodyPr vert="horz" lIns="91418" tIns="45718" rIns="91418" bIns="45718" rtlCol="0" anchor="ctr"/>
          <a:lstStyle>
            <a:lvl1pPr algn="r">
              <a:defRPr sz="900">
                <a:solidFill>
                  <a:schemeClr val="tx1">
                    <a:tint val="75000"/>
                  </a:schemeClr>
                </a:solidFill>
              </a:defRPr>
            </a:lvl1p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8768214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68559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2" indent="-171402" algn="l" defTabSz="68559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5" indent="-171402" algn="l" defTabSz="6855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6997" indent="-171402" algn="l" defTabSz="6855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790"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4pPr>
      <a:lvl5pPr marL="15425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5pPr>
      <a:lvl6pPr marL="1885386"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6pPr>
      <a:lvl7pPr marL="22281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7pPr>
      <a:lvl8pPr marL="2570982"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8pPr>
      <a:lvl9pPr marL="2913785"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9pPr>
    </p:bodyStyle>
    <p:otherStyle>
      <a:defPPr>
        <a:defRPr lang="ru-RU"/>
      </a:defPPr>
      <a:lvl1pPr marL="0" algn="l" defTabSz="685596" rtl="0" eaLnBrk="1" latinLnBrk="0" hangingPunct="1">
        <a:defRPr sz="1425" kern="1200">
          <a:solidFill>
            <a:schemeClr val="tx1"/>
          </a:solidFill>
          <a:latin typeface="+mn-lt"/>
          <a:ea typeface="+mn-ea"/>
          <a:cs typeface="+mn-cs"/>
        </a:defRPr>
      </a:lvl1pPr>
      <a:lvl2pPr marL="342794" algn="l" defTabSz="685596" rtl="0" eaLnBrk="1" latinLnBrk="0" hangingPunct="1">
        <a:defRPr sz="1425" kern="1200">
          <a:solidFill>
            <a:schemeClr val="tx1"/>
          </a:solidFill>
          <a:latin typeface="+mn-lt"/>
          <a:ea typeface="+mn-ea"/>
          <a:cs typeface="+mn-cs"/>
        </a:defRPr>
      </a:lvl2pPr>
      <a:lvl3pPr marL="685596" algn="l" defTabSz="685596" rtl="0" eaLnBrk="1" latinLnBrk="0" hangingPunct="1">
        <a:defRPr sz="1425" kern="1200">
          <a:solidFill>
            <a:schemeClr val="tx1"/>
          </a:solidFill>
          <a:latin typeface="+mn-lt"/>
          <a:ea typeface="+mn-ea"/>
          <a:cs typeface="+mn-cs"/>
        </a:defRPr>
      </a:lvl3pPr>
      <a:lvl4pPr marL="1028394" algn="l" defTabSz="685596" rtl="0" eaLnBrk="1" latinLnBrk="0" hangingPunct="1">
        <a:defRPr sz="1425" kern="1200">
          <a:solidFill>
            <a:schemeClr val="tx1"/>
          </a:solidFill>
          <a:latin typeface="+mn-lt"/>
          <a:ea typeface="+mn-ea"/>
          <a:cs typeface="+mn-cs"/>
        </a:defRPr>
      </a:lvl4pPr>
      <a:lvl5pPr marL="1371192" algn="l" defTabSz="685596" rtl="0" eaLnBrk="1" latinLnBrk="0" hangingPunct="1">
        <a:defRPr sz="1425" kern="1200">
          <a:solidFill>
            <a:schemeClr val="tx1"/>
          </a:solidFill>
          <a:latin typeface="+mn-lt"/>
          <a:ea typeface="+mn-ea"/>
          <a:cs typeface="+mn-cs"/>
        </a:defRPr>
      </a:lvl5pPr>
      <a:lvl6pPr marL="1713995" algn="l" defTabSz="685596" rtl="0" eaLnBrk="1" latinLnBrk="0" hangingPunct="1">
        <a:defRPr sz="1425" kern="1200">
          <a:solidFill>
            <a:schemeClr val="tx1"/>
          </a:solidFill>
          <a:latin typeface="+mn-lt"/>
          <a:ea typeface="+mn-ea"/>
          <a:cs typeface="+mn-cs"/>
        </a:defRPr>
      </a:lvl6pPr>
      <a:lvl7pPr marL="2056787" algn="l" defTabSz="685596" rtl="0" eaLnBrk="1" latinLnBrk="0" hangingPunct="1">
        <a:defRPr sz="1425" kern="1200">
          <a:solidFill>
            <a:schemeClr val="tx1"/>
          </a:solidFill>
          <a:latin typeface="+mn-lt"/>
          <a:ea typeface="+mn-ea"/>
          <a:cs typeface="+mn-cs"/>
        </a:defRPr>
      </a:lvl7pPr>
      <a:lvl8pPr marL="2399580" algn="l" defTabSz="685596" rtl="0" eaLnBrk="1" latinLnBrk="0" hangingPunct="1">
        <a:defRPr sz="1425" kern="1200">
          <a:solidFill>
            <a:schemeClr val="tx1"/>
          </a:solidFill>
          <a:latin typeface="+mn-lt"/>
          <a:ea typeface="+mn-ea"/>
          <a:cs typeface="+mn-cs"/>
        </a:defRPr>
      </a:lvl8pPr>
      <a:lvl9pPr marL="2742374" algn="l" defTabSz="685596" rtl="0" eaLnBrk="1" latinLnBrk="0" hangingPunct="1">
        <a:defRPr sz="142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5"/>
        <p:cNvGrpSpPr/>
        <p:nvPr/>
      </p:nvGrpSpPr>
      <p:grpSpPr>
        <a:xfrm>
          <a:off x="0" y="0"/>
          <a:ext cx="0" cy="0"/>
          <a:chOff x="0" y="0"/>
          <a:chExt cx="0" cy="0"/>
        </a:xfrm>
      </p:grpSpPr>
      <p:grpSp>
        <p:nvGrpSpPr>
          <p:cNvPr id="6" name="Google Shape;6;p1"/>
          <p:cNvGrpSpPr/>
          <p:nvPr/>
        </p:nvGrpSpPr>
        <p:grpSpPr>
          <a:xfrm>
            <a:off x="0" y="0"/>
            <a:ext cx="9144000" cy="5143500"/>
            <a:chOff x="0" y="0"/>
            <a:chExt cx="9144000" cy="5143500"/>
          </a:xfrm>
        </p:grpSpPr>
        <p:pic>
          <p:nvPicPr>
            <p:cNvPr id="7" name="Google Shape;7;p1"/>
            <p:cNvPicPr preferRelativeResize="0"/>
            <p:nvPr/>
          </p:nvPicPr>
          <p:blipFill rotWithShape="1">
            <a:blip r:embed="rId13">
              <a:alphaModFix/>
            </a:blip>
            <a:srcRect/>
            <a:stretch/>
          </p:blipFill>
          <p:spPr>
            <a:xfrm>
              <a:off x="0" y="0"/>
              <a:ext cx="9144000" cy="5143500"/>
            </a:xfrm>
            <a:prstGeom prst="rect">
              <a:avLst/>
            </a:prstGeom>
            <a:noFill/>
            <a:ln>
              <a:noFill/>
            </a:ln>
          </p:spPr>
        </p:pic>
        <p:grpSp>
          <p:nvGrpSpPr>
            <p:cNvPr id="8" name="Google Shape;8;p1"/>
            <p:cNvGrpSpPr/>
            <p:nvPr/>
          </p:nvGrpSpPr>
          <p:grpSpPr>
            <a:xfrm>
              <a:off x="0" y="566400"/>
              <a:ext cx="9144000" cy="4015149"/>
              <a:chOff x="0" y="566400"/>
              <a:chExt cx="9144000" cy="4015149"/>
            </a:xfrm>
          </p:grpSpPr>
          <p:sp>
            <p:nvSpPr>
              <p:cNvPr id="9" name="Google Shape;9;p1"/>
              <p:cNvSpPr/>
              <p:nvPr/>
            </p:nvSpPr>
            <p:spPr>
              <a:xfrm>
                <a:off x="0" y="566400"/>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0" name="Google Shape;10;p1"/>
              <p:cNvSpPr/>
              <p:nvPr/>
            </p:nvSpPr>
            <p:spPr>
              <a:xfrm>
                <a:off x="0" y="1138664"/>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1" name="Google Shape;11;p1"/>
              <p:cNvSpPr/>
              <p:nvPr/>
            </p:nvSpPr>
            <p:spPr>
              <a:xfrm>
                <a:off x="0" y="2283193"/>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2" name="Google Shape;12;p1"/>
              <p:cNvSpPr/>
              <p:nvPr/>
            </p:nvSpPr>
            <p:spPr>
              <a:xfrm>
                <a:off x="0" y="2855457"/>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3" name="Google Shape;13;p1"/>
              <p:cNvSpPr/>
              <p:nvPr/>
            </p:nvSpPr>
            <p:spPr>
              <a:xfrm>
                <a:off x="0" y="3427721"/>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4" name="Google Shape;14;p1"/>
              <p:cNvSpPr/>
              <p:nvPr/>
            </p:nvSpPr>
            <p:spPr>
              <a:xfrm>
                <a:off x="0" y="3999985"/>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5" name="Google Shape;15;p1"/>
              <p:cNvSpPr/>
              <p:nvPr/>
            </p:nvSpPr>
            <p:spPr>
              <a:xfrm>
                <a:off x="0" y="4572249"/>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6" name="Google Shape;16;p1"/>
              <p:cNvSpPr/>
              <p:nvPr/>
            </p:nvSpPr>
            <p:spPr>
              <a:xfrm>
                <a:off x="0" y="1710928"/>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grpSp>
      </p:grpSp>
      <p:sp>
        <p:nvSpPr>
          <p:cNvPr id="17" name="Google Shape;17;p1"/>
          <p:cNvSpPr txBox="1">
            <a:spLocks noGrp="1"/>
          </p:cNvSpPr>
          <p:nvPr>
            <p:ph type="title"/>
          </p:nvPr>
        </p:nvSpPr>
        <p:spPr>
          <a:xfrm>
            <a:off x="1028375" y="662026"/>
            <a:ext cx="7087200" cy="550200"/>
          </a:xfrm>
          <a:prstGeom prst="rect">
            <a:avLst/>
          </a:prstGeom>
          <a:noFill/>
          <a:ln>
            <a:noFill/>
          </a:ln>
        </p:spPr>
        <p:txBody>
          <a:bodyPr spcFirstLastPara="1" wrap="square" lIns="0" tIns="0" rIns="0" bIns="0" anchor="b" anchorCtr="0">
            <a:noAutofit/>
          </a:bodyPr>
          <a:lstStyle>
            <a:lvl1pPr lvl="0"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1pPr>
            <a:lvl2pPr lvl="1"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2pPr>
            <a:lvl3pPr lvl="2"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3pPr>
            <a:lvl4pPr lvl="3"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4pPr>
            <a:lvl5pPr lvl="4"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5pPr>
            <a:lvl6pPr lvl="5"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6pPr>
            <a:lvl7pPr lvl="6"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7pPr>
            <a:lvl8pPr lvl="7"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8pPr>
            <a:lvl9pPr lvl="8"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9pPr>
          </a:lstStyle>
          <a:p>
            <a:endParaRPr/>
          </a:p>
        </p:txBody>
      </p:sp>
      <p:sp>
        <p:nvSpPr>
          <p:cNvPr id="18" name="Google Shape;18;p1"/>
          <p:cNvSpPr txBox="1">
            <a:spLocks noGrp="1"/>
          </p:cNvSpPr>
          <p:nvPr>
            <p:ph type="sldNum" idx="12"/>
          </p:nvPr>
        </p:nvSpPr>
        <p:spPr>
          <a:xfrm>
            <a:off x="4297625" y="4749850"/>
            <a:ext cx="548700" cy="276900"/>
          </a:xfrm>
          <a:prstGeom prst="rect">
            <a:avLst/>
          </a:prstGeom>
          <a:noFill/>
          <a:ln>
            <a:noFill/>
          </a:ln>
        </p:spPr>
        <p:txBody>
          <a:bodyPr spcFirstLastPara="1" wrap="square" lIns="0" tIns="0" rIns="0" bIns="0" anchor="ctr" anchorCtr="0">
            <a:noAutofit/>
          </a:bodyPr>
          <a:lstStyle>
            <a:lvl1pPr lvl="0" algn="ctr" rtl="0">
              <a:buNone/>
              <a:defRPr sz="1000">
                <a:solidFill>
                  <a:schemeClr val="dk2"/>
                </a:solidFill>
                <a:latin typeface="Quicksand"/>
                <a:ea typeface="Quicksand"/>
                <a:cs typeface="Quicksand"/>
                <a:sym typeface="Quicksand"/>
              </a:defRPr>
            </a:lvl1pPr>
            <a:lvl2pPr lvl="1" algn="ctr" rtl="0">
              <a:buNone/>
              <a:defRPr sz="1000">
                <a:solidFill>
                  <a:schemeClr val="dk2"/>
                </a:solidFill>
                <a:latin typeface="Quicksand"/>
                <a:ea typeface="Quicksand"/>
                <a:cs typeface="Quicksand"/>
                <a:sym typeface="Quicksand"/>
              </a:defRPr>
            </a:lvl2pPr>
            <a:lvl3pPr lvl="2" algn="ctr" rtl="0">
              <a:buNone/>
              <a:defRPr sz="1000">
                <a:solidFill>
                  <a:schemeClr val="dk2"/>
                </a:solidFill>
                <a:latin typeface="Quicksand"/>
                <a:ea typeface="Quicksand"/>
                <a:cs typeface="Quicksand"/>
                <a:sym typeface="Quicksand"/>
              </a:defRPr>
            </a:lvl3pPr>
            <a:lvl4pPr lvl="3" algn="ctr" rtl="0">
              <a:buNone/>
              <a:defRPr sz="1000">
                <a:solidFill>
                  <a:schemeClr val="dk2"/>
                </a:solidFill>
                <a:latin typeface="Quicksand"/>
                <a:ea typeface="Quicksand"/>
                <a:cs typeface="Quicksand"/>
                <a:sym typeface="Quicksand"/>
              </a:defRPr>
            </a:lvl4pPr>
            <a:lvl5pPr lvl="4" algn="ctr" rtl="0">
              <a:buNone/>
              <a:defRPr sz="1000">
                <a:solidFill>
                  <a:schemeClr val="dk2"/>
                </a:solidFill>
                <a:latin typeface="Quicksand"/>
                <a:ea typeface="Quicksand"/>
                <a:cs typeface="Quicksand"/>
                <a:sym typeface="Quicksand"/>
              </a:defRPr>
            </a:lvl5pPr>
            <a:lvl6pPr lvl="5" algn="ctr" rtl="0">
              <a:buNone/>
              <a:defRPr sz="1000">
                <a:solidFill>
                  <a:schemeClr val="dk2"/>
                </a:solidFill>
                <a:latin typeface="Quicksand"/>
                <a:ea typeface="Quicksand"/>
                <a:cs typeface="Quicksand"/>
                <a:sym typeface="Quicksand"/>
              </a:defRPr>
            </a:lvl6pPr>
            <a:lvl7pPr lvl="6" algn="ctr" rtl="0">
              <a:buNone/>
              <a:defRPr sz="1000">
                <a:solidFill>
                  <a:schemeClr val="dk2"/>
                </a:solidFill>
                <a:latin typeface="Quicksand"/>
                <a:ea typeface="Quicksand"/>
                <a:cs typeface="Quicksand"/>
                <a:sym typeface="Quicksand"/>
              </a:defRPr>
            </a:lvl7pPr>
            <a:lvl8pPr lvl="7" algn="ctr" rtl="0">
              <a:buNone/>
              <a:defRPr sz="1000">
                <a:solidFill>
                  <a:schemeClr val="dk2"/>
                </a:solidFill>
                <a:latin typeface="Quicksand"/>
                <a:ea typeface="Quicksand"/>
                <a:cs typeface="Quicksand"/>
                <a:sym typeface="Quicksand"/>
              </a:defRPr>
            </a:lvl8pPr>
            <a:lvl9pPr lvl="8" algn="ctr" rtl="0">
              <a:buNone/>
              <a:defRPr sz="1000">
                <a:solidFill>
                  <a:schemeClr val="dk2"/>
                </a:solidFill>
                <a:latin typeface="Quicksand"/>
                <a:ea typeface="Quicksand"/>
                <a:cs typeface="Quicksand"/>
                <a:sym typeface="Quicksand"/>
              </a:defRPr>
            </a:lvl9pPr>
          </a:lstStyle>
          <a:p>
            <a:fld id="{00000000-1234-1234-1234-123412341234}" type="slidenum">
              <a:rPr lang="en">
                <a:solidFill>
                  <a:srgbClr val="7085AA"/>
                </a:solidFill>
              </a:rPr>
              <a:pPr/>
              <a:t>‹#›</a:t>
            </a:fld>
            <a:endParaRPr>
              <a:solidFill>
                <a:srgbClr val="7085AA"/>
              </a:solidFill>
            </a:endParaRPr>
          </a:p>
        </p:txBody>
      </p:sp>
      <p:sp>
        <p:nvSpPr>
          <p:cNvPr id="19" name="Google Shape;19;p1"/>
          <p:cNvSpPr txBox="1">
            <a:spLocks noGrp="1"/>
          </p:cNvSpPr>
          <p:nvPr>
            <p:ph type="body" idx="1"/>
          </p:nvPr>
        </p:nvSpPr>
        <p:spPr>
          <a:xfrm>
            <a:off x="1028375" y="1327952"/>
            <a:ext cx="7087200" cy="2683200"/>
          </a:xfrm>
          <a:prstGeom prst="rect">
            <a:avLst/>
          </a:prstGeom>
          <a:noFill/>
          <a:ln>
            <a:noFill/>
          </a:ln>
        </p:spPr>
        <p:txBody>
          <a:bodyPr spcFirstLastPara="1" wrap="square" lIns="0" tIns="0" rIns="0" bIns="0" anchor="t" anchorCtr="0">
            <a:noAutofit/>
          </a:bodyPr>
          <a:lstStyle>
            <a:lvl1pPr marL="457200" lvl="0" indent="-342900" rtl="0">
              <a:lnSpc>
                <a:spcPct val="115000"/>
              </a:lnSpc>
              <a:spcBef>
                <a:spcPts val="600"/>
              </a:spcBef>
              <a:spcAft>
                <a:spcPts val="0"/>
              </a:spcAft>
              <a:buClr>
                <a:schemeClr val="dk2"/>
              </a:buClr>
              <a:buSzPts val="1800"/>
              <a:buFont typeface="Quicksand"/>
              <a:buChar char="✘"/>
              <a:defRPr sz="2400">
                <a:solidFill>
                  <a:schemeClr val="dk1"/>
                </a:solidFill>
                <a:latin typeface="Quicksand"/>
                <a:ea typeface="Quicksand"/>
                <a:cs typeface="Quicksand"/>
                <a:sym typeface="Quicksand"/>
              </a:defRPr>
            </a:lvl1pPr>
            <a:lvl2pPr marL="914400" lvl="1" indent="-342900" rtl="0">
              <a:lnSpc>
                <a:spcPct val="115000"/>
              </a:lnSpc>
              <a:spcBef>
                <a:spcPts val="0"/>
              </a:spcBef>
              <a:spcAft>
                <a:spcPts val="0"/>
              </a:spcAft>
              <a:buClr>
                <a:schemeClr val="dk2"/>
              </a:buClr>
              <a:buSzPts val="1800"/>
              <a:buFont typeface="Quicksand"/>
              <a:buChar char="✗"/>
              <a:defRPr sz="2400">
                <a:solidFill>
                  <a:schemeClr val="dk1"/>
                </a:solidFill>
                <a:latin typeface="Quicksand"/>
                <a:ea typeface="Quicksand"/>
                <a:cs typeface="Quicksand"/>
                <a:sym typeface="Quicksand"/>
              </a:defRPr>
            </a:lvl2pPr>
            <a:lvl3pPr marL="1371600" lvl="2" indent="-342900" rtl="0">
              <a:lnSpc>
                <a:spcPct val="115000"/>
              </a:lnSpc>
              <a:spcBef>
                <a:spcPts val="0"/>
              </a:spcBef>
              <a:spcAft>
                <a:spcPts val="0"/>
              </a:spcAft>
              <a:buClr>
                <a:schemeClr val="dk2"/>
              </a:buClr>
              <a:buSzPts val="1800"/>
              <a:buFont typeface="Quicksand"/>
              <a:buChar char="✗"/>
              <a:defRPr sz="2400">
                <a:solidFill>
                  <a:schemeClr val="dk1"/>
                </a:solidFill>
                <a:latin typeface="Quicksand"/>
                <a:ea typeface="Quicksand"/>
                <a:cs typeface="Quicksand"/>
                <a:sym typeface="Quicksand"/>
              </a:defRPr>
            </a:lvl3pPr>
            <a:lvl4pPr marL="1828800" lvl="3" indent="-342900" rtl="0">
              <a:lnSpc>
                <a:spcPct val="115000"/>
              </a:lnSpc>
              <a:spcBef>
                <a:spcPts val="0"/>
              </a:spcBef>
              <a:spcAft>
                <a:spcPts val="0"/>
              </a:spcAft>
              <a:buClr>
                <a:schemeClr val="dk2"/>
              </a:buClr>
              <a:buSzPts val="1800"/>
              <a:buFont typeface="Quicksand"/>
              <a:buChar char="✗"/>
              <a:defRPr sz="2400">
                <a:solidFill>
                  <a:schemeClr val="dk1"/>
                </a:solidFill>
                <a:latin typeface="Quicksand"/>
                <a:ea typeface="Quicksand"/>
                <a:cs typeface="Quicksand"/>
                <a:sym typeface="Quicksand"/>
              </a:defRPr>
            </a:lvl4pPr>
            <a:lvl5pPr marL="2286000" lvl="4" indent="-381000" rtl="0">
              <a:lnSpc>
                <a:spcPct val="115000"/>
              </a:lnSpc>
              <a:spcBef>
                <a:spcPts val="0"/>
              </a:spcBef>
              <a:spcAft>
                <a:spcPts val="0"/>
              </a:spcAft>
              <a:buClr>
                <a:schemeClr val="dk2"/>
              </a:buClr>
              <a:buSzPts val="2400"/>
              <a:buFont typeface="Quicksand"/>
              <a:buChar char="✗"/>
              <a:defRPr sz="2400">
                <a:solidFill>
                  <a:schemeClr val="dk1"/>
                </a:solidFill>
                <a:latin typeface="Quicksand"/>
                <a:ea typeface="Quicksand"/>
                <a:cs typeface="Quicksand"/>
                <a:sym typeface="Quicksand"/>
              </a:defRPr>
            </a:lvl5pPr>
            <a:lvl6pPr marL="2743200" lvl="5" indent="-381000" rtl="0">
              <a:lnSpc>
                <a:spcPct val="115000"/>
              </a:lnSpc>
              <a:spcBef>
                <a:spcPts val="0"/>
              </a:spcBef>
              <a:spcAft>
                <a:spcPts val="0"/>
              </a:spcAft>
              <a:buClr>
                <a:schemeClr val="dk2"/>
              </a:buClr>
              <a:buSzPts val="2400"/>
              <a:buFont typeface="Quicksand"/>
              <a:buChar char="✗"/>
              <a:defRPr sz="2400">
                <a:solidFill>
                  <a:schemeClr val="dk1"/>
                </a:solidFill>
                <a:latin typeface="Quicksand"/>
                <a:ea typeface="Quicksand"/>
                <a:cs typeface="Quicksand"/>
                <a:sym typeface="Quicksand"/>
              </a:defRPr>
            </a:lvl6pPr>
            <a:lvl7pPr marL="3200400" lvl="6" indent="-381000" rtl="0">
              <a:lnSpc>
                <a:spcPct val="115000"/>
              </a:lnSpc>
              <a:spcBef>
                <a:spcPts val="0"/>
              </a:spcBef>
              <a:spcAft>
                <a:spcPts val="0"/>
              </a:spcAft>
              <a:buClr>
                <a:schemeClr val="dk2"/>
              </a:buClr>
              <a:buSzPts val="2400"/>
              <a:buFont typeface="Quicksand"/>
              <a:buChar char="✗"/>
              <a:defRPr sz="2400">
                <a:solidFill>
                  <a:schemeClr val="dk1"/>
                </a:solidFill>
                <a:latin typeface="Quicksand"/>
                <a:ea typeface="Quicksand"/>
                <a:cs typeface="Quicksand"/>
                <a:sym typeface="Quicksand"/>
              </a:defRPr>
            </a:lvl7pPr>
            <a:lvl8pPr marL="3657600" lvl="7" indent="-381000" rtl="0">
              <a:lnSpc>
                <a:spcPct val="115000"/>
              </a:lnSpc>
              <a:spcBef>
                <a:spcPts val="0"/>
              </a:spcBef>
              <a:spcAft>
                <a:spcPts val="0"/>
              </a:spcAft>
              <a:buClr>
                <a:schemeClr val="dk2"/>
              </a:buClr>
              <a:buSzPts val="2400"/>
              <a:buFont typeface="Quicksand"/>
              <a:buChar char="✗"/>
              <a:defRPr sz="2400">
                <a:solidFill>
                  <a:schemeClr val="dk1"/>
                </a:solidFill>
                <a:latin typeface="Quicksand"/>
                <a:ea typeface="Quicksand"/>
                <a:cs typeface="Quicksand"/>
                <a:sym typeface="Quicksand"/>
              </a:defRPr>
            </a:lvl8pPr>
            <a:lvl9pPr marL="4114800" lvl="8" indent="-381000" rtl="0">
              <a:lnSpc>
                <a:spcPct val="115000"/>
              </a:lnSpc>
              <a:spcBef>
                <a:spcPts val="0"/>
              </a:spcBef>
              <a:spcAft>
                <a:spcPts val="0"/>
              </a:spcAft>
              <a:buClr>
                <a:schemeClr val="dk2"/>
              </a:buClr>
              <a:buSzPts val="2400"/>
              <a:buFont typeface="Quicksand"/>
              <a:buChar char="✗"/>
              <a:defRPr sz="2400">
                <a:solidFill>
                  <a:schemeClr val="dk1"/>
                </a:solidFill>
                <a:latin typeface="Quicksand"/>
                <a:ea typeface="Quicksand"/>
                <a:cs typeface="Quicksand"/>
                <a:sym typeface="Quicksand"/>
              </a:defRPr>
            </a:lvl9pPr>
          </a:lstStyle>
          <a:p>
            <a:endParaRPr/>
          </a:p>
        </p:txBody>
      </p:sp>
    </p:spTree>
    <p:extLst>
      <p:ext uri="{BB962C8B-B14F-4D97-AF65-F5344CB8AC3E}">
        <p14:creationId xmlns:p14="http://schemas.microsoft.com/office/powerpoint/2010/main" val="2411604240"/>
      </p:ext>
    </p:extLst>
  </p:cSld>
  <p:clrMap bg1="lt1" tx1="dk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1457541" y="3719476"/>
            <a:ext cx="6318298" cy="651606"/>
          </a:xfrm>
        </p:spPr>
        <p:txBody>
          <a:bodyPr>
            <a:normAutofit fontScale="90000"/>
          </a:bodyPr>
          <a:lstStyle/>
          <a:p>
            <a:r>
              <a:rPr lang="en-US" sz="2400" b="1" dirty="0" smtClean="0">
                <a:solidFill>
                  <a:srgbClr val="E2D892"/>
                </a:solidFill>
                <a:latin typeface="Century Gothic" panose="020B0502020202020204" pitchFamily="34" charset="0"/>
              </a:rPr>
              <a:t/>
            </a:r>
            <a:br>
              <a:rPr lang="en-US" sz="2400" b="1" dirty="0" smtClean="0">
                <a:solidFill>
                  <a:srgbClr val="E2D892"/>
                </a:solidFill>
                <a:latin typeface="Century Gothic" panose="020B0502020202020204" pitchFamily="34" charset="0"/>
              </a:rPr>
            </a:br>
            <a:r>
              <a:rPr lang="en-US" sz="2400" b="1" dirty="0" smtClean="0">
                <a:solidFill>
                  <a:srgbClr val="E2D892"/>
                </a:solidFill>
                <a:latin typeface="Century Gothic" panose="020B0502020202020204" pitchFamily="34" charset="0"/>
              </a:rPr>
              <a:t>Topic: Agile Project Management</a:t>
            </a:r>
            <a:r>
              <a:rPr lang="en-US" sz="2400" b="1" dirty="0">
                <a:solidFill>
                  <a:srgbClr val="E2D892"/>
                </a:solidFill>
                <a:latin typeface="Century Gothic" panose="020B0502020202020204" pitchFamily="34" charset="0"/>
              </a:rPr>
              <a:t/>
            </a:r>
            <a:br>
              <a:rPr lang="en-US" sz="2400" b="1" dirty="0">
                <a:solidFill>
                  <a:srgbClr val="E2D892"/>
                </a:solidFill>
                <a:latin typeface="Century Gothic" panose="020B0502020202020204" pitchFamily="34" charset="0"/>
              </a:rPr>
            </a:br>
            <a:r>
              <a:rPr lang="uz-Cyrl-UZ" sz="2400" b="1" dirty="0" smtClean="0">
                <a:solidFill>
                  <a:srgbClr val="E2D892"/>
                </a:solidFill>
                <a:latin typeface="Century Gothic" panose="020B0502020202020204" pitchFamily="34" charset="0"/>
              </a:rPr>
              <a:t>Мавзу: Замонавий лойиҳа бошқаруви</a:t>
            </a:r>
            <a:endParaRPr lang="ru-RU" sz="2400" b="1" dirty="0">
              <a:solidFill>
                <a:srgbClr val="E2D892"/>
              </a:solidFill>
              <a:latin typeface="Century Gothic" panose="020B0502020202020204" pitchFamily="34" charset="0"/>
            </a:endParaRPr>
          </a:p>
        </p:txBody>
      </p:sp>
      <p:cxnSp>
        <p:nvCxnSpPr>
          <p:cNvPr id="6" name="Прямая соединительная линия 5"/>
          <p:cNvCxnSpPr/>
          <p:nvPr/>
        </p:nvCxnSpPr>
        <p:spPr>
          <a:xfrm>
            <a:off x="1562551" y="4371080"/>
            <a:ext cx="6071017"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l="1293" r="5659" b="2964"/>
          <a:stretch/>
        </p:blipFill>
        <p:spPr>
          <a:xfrm>
            <a:off x="2303254" y="82624"/>
            <a:ext cx="4618756" cy="3593864"/>
          </a:xfrm>
          <a:prstGeom prst="rect">
            <a:avLst/>
          </a:prstGeom>
        </p:spPr>
      </p:pic>
      <p:sp>
        <p:nvSpPr>
          <p:cNvPr id="8" name="Прямоугольник 7"/>
          <p:cNvSpPr/>
          <p:nvPr/>
        </p:nvSpPr>
        <p:spPr>
          <a:xfrm>
            <a:off x="2135120" y="4366205"/>
            <a:ext cx="4908785" cy="727120"/>
          </a:xfrm>
          <a:prstGeom prst="rect">
            <a:avLst/>
          </a:prstGeom>
        </p:spPr>
        <p:txBody>
          <a:bodyPr wrap="square" lIns="68564" tIns="34289" rIns="68564" bIns="34289">
            <a:spAutoFit/>
          </a:bodyPr>
          <a:lstStyle/>
          <a:p>
            <a:pPr algn="ctr" defTabSz="685596">
              <a:buClrTx/>
              <a:defRPr/>
            </a:pPr>
            <a:r>
              <a:rPr lang="en-US" sz="1425" kern="1200" dirty="0" smtClean="0">
                <a:solidFill>
                  <a:prstClr val="white"/>
                </a:solidFill>
                <a:latin typeface="Century Gothic" panose="020B0502020202020204" pitchFamily="34" charset="0"/>
                <a:ea typeface="+mn-ea"/>
                <a:cs typeface="+mn-cs"/>
              </a:rPr>
              <a:t>Course: Project Management Methodology</a:t>
            </a:r>
          </a:p>
          <a:p>
            <a:pPr algn="ctr" defTabSz="685596">
              <a:buClrTx/>
              <a:defRPr/>
            </a:pPr>
            <a:r>
              <a:rPr lang="uz-Cyrl-UZ" sz="1425" kern="1200" dirty="0" smtClean="0">
                <a:solidFill>
                  <a:prstClr val="white"/>
                </a:solidFill>
                <a:latin typeface="Century Gothic" panose="020B0502020202020204" pitchFamily="34" charset="0"/>
                <a:ea typeface="+mn-ea"/>
                <a:cs typeface="+mn-cs"/>
              </a:rPr>
              <a:t>Фан:    </a:t>
            </a:r>
            <a:r>
              <a:rPr lang="ru-RU" sz="1425" kern="1200" dirty="0" smtClean="0">
                <a:solidFill>
                  <a:prstClr val="white"/>
                </a:solidFill>
                <a:latin typeface="Century Gothic" panose="020B0502020202020204" pitchFamily="34" charset="0"/>
                <a:ea typeface="+mn-ea"/>
                <a:cs typeface="+mn-cs"/>
              </a:rPr>
              <a:t>Лойиҳа бошқаруви методологияси</a:t>
            </a:r>
            <a:endParaRPr lang="uz-Cyrl-UZ" sz="1425" kern="1200" dirty="0">
              <a:solidFill>
                <a:prstClr val="white"/>
              </a:solidFill>
              <a:latin typeface="Century Gothic" panose="020B0502020202020204" pitchFamily="34" charset="0"/>
              <a:ea typeface="+mn-ea"/>
              <a:cs typeface="+mn-cs"/>
            </a:endParaRPr>
          </a:p>
          <a:p>
            <a:pPr algn="ctr" defTabSz="685596">
              <a:buClrTx/>
              <a:defRPr/>
            </a:pPr>
            <a:r>
              <a:rPr lang="ru-RU" sz="1425" kern="1200" dirty="0" smtClean="0">
                <a:solidFill>
                  <a:prstClr val="white"/>
                </a:solidFill>
                <a:latin typeface="Century Gothic" panose="020B0502020202020204" pitchFamily="34" charset="0"/>
                <a:ea typeface="+mn-ea"/>
                <a:cs typeface="+mn-cs"/>
              </a:rPr>
              <a:t>Тақдимот</a:t>
            </a:r>
            <a:r>
              <a:rPr lang="uz-Cyrl-UZ" sz="1425" kern="1200" dirty="0" smtClean="0">
                <a:solidFill>
                  <a:prstClr val="white"/>
                </a:solidFill>
                <a:latin typeface="Century Gothic" panose="020B0502020202020204" pitchFamily="34" charset="0"/>
                <a:ea typeface="+mn-ea"/>
                <a:cs typeface="+mn-cs"/>
              </a:rPr>
              <a:t> </a:t>
            </a:r>
            <a:r>
              <a:rPr lang="uz-Cyrl-UZ" sz="1425" kern="1200" dirty="0">
                <a:solidFill>
                  <a:prstClr val="white"/>
                </a:solidFill>
                <a:latin typeface="Century Gothic" panose="020B0502020202020204" pitchFamily="34" charset="0"/>
                <a:ea typeface="+mn-ea"/>
                <a:cs typeface="+mn-cs"/>
              </a:rPr>
              <a:t>– </a:t>
            </a:r>
            <a:r>
              <a:rPr lang="uz-Cyrl-UZ" sz="1425" kern="1200" dirty="0" smtClean="0">
                <a:solidFill>
                  <a:prstClr val="white"/>
                </a:solidFill>
                <a:latin typeface="Century Gothic" panose="020B0502020202020204" pitchFamily="34" charset="0"/>
                <a:ea typeface="+mn-ea"/>
                <a:cs typeface="+mn-cs"/>
              </a:rPr>
              <a:t>0</a:t>
            </a:r>
            <a:r>
              <a:rPr lang="en-US" sz="1425" kern="1200" dirty="0">
                <a:solidFill>
                  <a:prstClr val="white"/>
                </a:solidFill>
                <a:latin typeface="Century Gothic" panose="020B0502020202020204" pitchFamily="34" charset="0"/>
                <a:ea typeface="+mn-ea"/>
                <a:cs typeface="+mn-cs"/>
              </a:rPr>
              <a:t>4</a:t>
            </a:r>
            <a:r>
              <a:rPr lang="uz-Cyrl-UZ" sz="1425" kern="1200" dirty="0" smtClean="0">
                <a:solidFill>
                  <a:prstClr val="white"/>
                </a:solidFill>
                <a:latin typeface="Century Gothic" panose="020B0502020202020204" pitchFamily="34" charset="0"/>
                <a:ea typeface="+mn-ea"/>
                <a:cs typeface="+mn-cs"/>
              </a:rPr>
              <a:t>ХБА</a:t>
            </a:r>
            <a:endParaRPr lang="ru-RU" sz="1425" kern="1200" dirty="0">
              <a:solidFill>
                <a:prstClr val="white"/>
              </a:solidFill>
              <a:latin typeface="Century Gothic" panose="020B0502020202020204" pitchFamily="34" charset="0"/>
              <a:ea typeface="+mn-ea"/>
              <a:cs typeface="+mn-cs"/>
            </a:endParaRPr>
          </a:p>
        </p:txBody>
      </p:sp>
    </p:spTree>
    <p:extLst>
      <p:ext uri="{BB962C8B-B14F-4D97-AF65-F5344CB8AC3E}">
        <p14:creationId xmlns:p14="http://schemas.microsoft.com/office/powerpoint/2010/main" val="2886772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Мослашувчан лойиҳа бошқаруви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2000" dirty="0" smtClean="0">
                <a:latin typeface="+mn-lt"/>
              </a:rPr>
              <a:t>Agile</a:t>
            </a:r>
            <a:r>
              <a:rPr lang="uz-Cyrl-UZ" sz="2000" dirty="0" smtClean="0">
                <a:latin typeface="+mn-lt"/>
              </a:rPr>
              <a:t> лойиҳаларни тез ва бир вақтнинг ўзида мослашувчан тарзда бажариш учун қандай бошқаришни ўрганадиган жараённи англатади</a:t>
            </a:r>
            <a:r>
              <a:rPr lang="ru-RU" sz="2000" dirty="0" smtClean="0">
                <a:latin typeface="+mn-lt"/>
              </a:rPr>
              <a:t>. </a:t>
            </a:r>
            <a:r>
              <a:rPr lang="en-US" sz="2000" dirty="0" smtClean="0">
                <a:latin typeface="+mn-lt"/>
              </a:rPr>
              <a:t>Agile</a:t>
            </a:r>
            <a:r>
              <a:rPr lang="uz-Cyrl-UZ" sz="2000" dirty="0" smtClean="0">
                <a:latin typeface="+mn-lt"/>
              </a:rPr>
              <a:t> лойиҳаларни бошқариш бир неча тамойилларга асосланади:</a:t>
            </a:r>
          </a:p>
          <a:p>
            <a:pPr marL="714375" indent="-266700" algn="just" fontAlgn="base">
              <a:lnSpc>
                <a:spcPct val="100000"/>
              </a:lnSpc>
              <a:buFont typeface="Courier New" panose="02070309020205020404" pitchFamily="49" charset="0"/>
              <a:buChar char="o"/>
            </a:pPr>
            <a:r>
              <a:rPr lang="uz-Cyrl-UZ" sz="2000" dirty="0" smtClean="0">
                <a:latin typeface="+mn-lt"/>
              </a:rPr>
              <a:t>Одамлар ва ўзаро таъсир, жараёнлар ва воситалардан муҳимроқдир</a:t>
            </a:r>
          </a:p>
          <a:p>
            <a:pPr marL="714375" indent="-266700" algn="just" fontAlgn="base">
              <a:lnSpc>
                <a:spcPct val="100000"/>
              </a:lnSpc>
              <a:buFont typeface="Courier New" panose="02070309020205020404" pitchFamily="49" charset="0"/>
              <a:buChar char="o"/>
            </a:pPr>
            <a:r>
              <a:rPr lang="uz-Cyrl-UZ" sz="2000" dirty="0" smtClean="0">
                <a:latin typeface="+mn-lt"/>
              </a:rPr>
              <a:t>Шартномаларни тузишда мижоз билан ўзаро муносабатлар</a:t>
            </a:r>
          </a:p>
          <a:p>
            <a:pPr marL="714375" indent="-266700" algn="just" fontAlgn="base">
              <a:lnSpc>
                <a:spcPct val="100000"/>
              </a:lnSpc>
              <a:buFont typeface="Courier New" panose="02070309020205020404" pitchFamily="49" charset="0"/>
              <a:buChar char="o"/>
            </a:pPr>
            <a:r>
              <a:rPr lang="uz-Cyrl-UZ" sz="2000" dirty="0" smtClean="0">
                <a:latin typeface="+mn-lt"/>
              </a:rPr>
              <a:t>Режага амал қилиш ўрнига ўзгаришларга жавоб бериш</a:t>
            </a:r>
            <a:endParaRPr lang="uz-Cyrl-UZ"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01719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Нима учун айнан шу услуб</a:t>
            </a:r>
            <a:r>
              <a:rPr lang="ru-RU" dirty="0" smtClean="0"/>
              <a:t>?</a:t>
            </a:r>
            <a:endParaRPr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ru-RU" sz="2000" dirty="0">
                <a:latin typeface="+mn-lt"/>
              </a:rPr>
              <a:t>Бизнес </a:t>
            </a:r>
            <a:r>
              <a:rPr lang="uz-Cyrl-UZ" sz="2000" dirty="0" smtClean="0">
                <a:latin typeface="+mn-lt"/>
              </a:rPr>
              <a:t>ва иш дунёси доимо ўзгариб туради; маҳсулот ва хизматларни тез, мослашувчан ва биринчи навбатда рақобатбардош тарзда ишлаб чиқиш қобилияти заруратга айланди. </a:t>
            </a:r>
          </a:p>
          <a:p>
            <a:pPr algn="just" fontAlgn="base">
              <a:lnSpc>
                <a:spcPct val="100000"/>
              </a:lnSpc>
              <a:buFont typeface="Wingdings" panose="05000000000000000000" pitchFamily="2" charset="2"/>
              <a:buChar char="Ø"/>
            </a:pPr>
            <a:r>
              <a:rPr lang="uz-Cyrl-UZ" sz="2000" dirty="0" smtClean="0">
                <a:latin typeface="+mn-lt"/>
              </a:rPr>
              <a:t>Ва бу оддий масала эмас.</a:t>
            </a:r>
          </a:p>
          <a:p>
            <a:pPr algn="just" fontAlgn="base">
              <a:lnSpc>
                <a:spcPct val="100000"/>
              </a:lnSpc>
              <a:buFont typeface="Wingdings" panose="05000000000000000000" pitchFamily="2" charset="2"/>
              <a:buChar char="Ø"/>
            </a:pPr>
            <a:r>
              <a:rPr lang="uz-Cyrl-UZ" sz="2000" dirty="0" smtClean="0">
                <a:latin typeface="+mn-lt"/>
              </a:rPr>
              <a:t>Шу сабабли, ушбу турдаги методология тобора муҳим аҳамият касб этмоқда</a:t>
            </a:r>
            <a:r>
              <a:rPr lang="ru-RU" sz="2000" dirty="0" smtClean="0">
                <a:latin typeface="+mn-lt"/>
              </a:rPr>
              <a:t>.</a:t>
            </a:r>
            <a:endParaRPr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5736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 calcmode="lin" valueType="num">
                                      <p:cBhvr additive="base">
                                        <p:cTn id="19"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uz-Cyrl-UZ" sz="2000" dirty="0" smtClean="0">
                <a:latin typeface="+mn-lt"/>
              </a:rPr>
              <a:t>Бир лаҳзага компанияни тасаввур қилинг. Ишни бошлаганингизда, сизда жуда кам лойиҳалар борлиги ва бир нечта ишчи билан уларни амалга оширишингиз одатий ҳолдир.</a:t>
            </a:r>
            <a:r>
              <a:rPr lang="ru-RU" sz="2000" dirty="0" smtClean="0">
                <a:latin typeface="+mn-lt"/>
              </a:rPr>
              <a:t> </a:t>
            </a:r>
            <a:r>
              <a:rPr lang="en-US" sz="2000" dirty="0" smtClean="0">
                <a:latin typeface="+mn-lt"/>
              </a:rPr>
              <a:t>A</a:t>
            </a:r>
            <a:r>
              <a:rPr lang="uz-Cyrl-UZ" sz="2000" dirty="0" smtClean="0">
                <a:latin typeface="+mn-lt"/>
              </a:rPr>
              <a:t>ммо ўсиб улғайган сари кўпроқ одамларни ёллашингиз керак</a:t>
            </a:r>
            <a:r>
              <a:rPr lang="ru-RU" sz="2000" dirty="0" smtClean="0">
                <a:latin typeface="+mn-lt"/>
              </a:rPr>
              <a:t>.</a:t>
            </a:r>
            <a:endParaRPr lang="ru-RU" sz="2000" dirty="0">
              <a:latin typeface="+mn-lt"/>
            </a:endParaRPr>
          </a:p>
          <a:p>
            <a:pPr algn="just" fontAlgn="base">
              <a:lnSpc>
                <a:spcPct val="100000"/>
              </a:lnSpc>
              <a:buFont typeface="Wingdings" panose="05000000000000000000" pitchFamily="2" charset="2"/>
              <a:buChar char="Ø"/>
            </a:pPr>
            <a:r>
              <a:rPr lang="uz-Cyrl-UZ" sz="2000" dirty="0" smtClean="0">
                <a:latin typeface="+mn-lt"/>
              </a:rPr>
              <a:t>Баъзан оғир иш юки янги ходимларни ёллашни англатмайди, балки натижалар сифатига путур етказмасдан, уларни энг қисқа вақт ичида якунлаш учун гуруҳларга бўлиш, лойиҳалар устида тез ва мослашувчан ишлаш имконини берувчи методологияларни қўллашдир</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55699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ru-RU" dirty="0" smtClean="0"/>
              <a:t>Тез </a:t>
            </a:r>
            <a:r>
              <a:rPr lang="uz-Cyrl-UZ" dirty="0" smtClean="0"/>
              <a:t>ва мослашувчан</a:t>
            </a:r>
            <a:endParaRPr lang="uz-Cyrl-UZ" dirty="0"/>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5</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pic>
        <p:nvPicPr>
          <p:cNvPr id="1026" name="Picture 2" descr="atSistemas EN | Agile methodology in Human Resources | Blog | atSistem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90077"/>
            <a:ext cx="7005099" cy="3953423"/>
          </a:xfrm>
          <a:prstGeom prst="rect">
            <a:avLst/>
          </a:prstGeom>
          <a:noFill/>
          <a:extLst>
            <a:ext uri="{909E8E84-426E-40DD-AFC4-6F175D3DCCD1}">
              <a14:hiddenFill xmlns:a14="http://schemas.microsoft.com/office/drawing/2010/main">
                <a:solidFill>
                  <a:srgbClr val="FFFFFF"/>
                </a:solidFill>
              </a14:hiddenFill>
            </a:ext>
          </a:extLst>
        </p:spPr>
      </p:pic>
      <p:sp>
        <p:nvSpPr>
          <p:cNvPr id="729" name="Google Shape;729;p18"/>
          <p:cNvSpPr txBox="1">
            <a:spLocks noGrp="1"/>
          </p:cNvSpPr>
          <p:nvPr>
            <p:ph type="body" idx="1"/>
          </p:nvPr>
        </p:nvSpPr>
        <p:spPr>
          <a:xfrm>
            <a:off x="79510" y="4526127"/>
            <a:ext cx="8802094" cy="594507"/>
          </a:xfrm>
          <a:prstGeom prst="rect">
            <a:avLst/>
          </a:prstGeom>
        </p:spPr>
        <p:txBody>
          <a:bodyPr spcFirstLastPara="1" wrap="square" lIns="0" tIns="0" rIns="0" bIns="0" anchor="t" anchorCtr="0">
            <a:noAutofit/>
          </a:bodyPr>
          <a:lstStyle/>
          <a:p>
            <a:pPr marL="0" indent="0" algn="just">
              <a:lnSpc>
                <a:spcPct val="100000"/>
              </a:lnSpc>
              <a:buNone/>
            </a:pPr>
            <a:r>
              <a:rPr lang="uz-Cyrl-UZ" sz="1400" b="1" dirty="0" smtClean="0">
                <a:latin typeface="+mn-lt"/>
              </a:rPr>
              <a:t>Жамоани кечикишга мажбур қиладиган вақт ва муваффақияцизликларнинг олдини олишга ёрдам берадиган режалаштириш, ташкил этиш ва бир қатор қадамларни ўрнатишни такомиллаштириш</a:t>
            </a:r>
            <a:r>
              <a:rPr lang="ru-RU" sz="1400" b="1" dirty="0" smtClean="0">
                <a:latin typeface="+mn-lt"/>
              </a:rPr>
              <a:t>.</a:t>
            </a:r>
            <a:endParaRPr sz="1400" b="1" dirty="0">
              <a:latin typeface="+mn-lt"/>
            </a:endParaRPr>
          </a:p>
        </p:txBody>
      </p:sp>
      <p:sp>
        <p:nvSpPr>
          <p:cNvPr id="2" name="Прямоугольник 1"/>
          <p:cNvSpPr/>
          <p:nvPr/>
        </p:nvSpPr>
        <p:spPr>
          <a:xfrm rot="16200000">
            <a:off x="-1140245" y="2330321"/>
            <a:ext cx="2649821" cy="369332"/>
          </a:xfrm>
          <a:prstGeom prst="rect">
            <a:avLst/>
          </a:prstGeom>
        </p:spPr>
        <p:txBody>
          <a:bodyPr wrap="square">
            <a:spAutoFit/>
          </a:bodyPr>
          <a:lstStyle/>
          <a:p>
            <a:r>
              <a:rPr lang="en-US" sz="800" i="1" dirty="0"/>
              <a:t>https://www.atsistemas.com/en/implementation-of-the-agile-methodology-by-human-resources</a:t>
            </a:r>
            <a:r>
              <a:rPr lang="en-US" sz="1000" i="1" dirty="0"/>
              <a:t>/</a:t>
            </a:r>
            <a:endParaRPr lang="ru-RU" sz="1000" i="1" dirty="0"/>
          </a:p>
        </p:txBody>
      </p:sp>
    </p:spTree>
    <p:extLst>
      <p:ext uri="{BB962C8B-B14F-4D97-AF65-F5344CB8AC3E}">
        <p14:creationId xmlns:p14="http://schemas.microsoft.com/office/powerpoint/2010/main" val="1082066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Мослашувчан ЛБ қўлланиши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2000" dirty="0" smtClean="0">
                <a:latin typeface="+mn-lt"/>
              </a:rPr>
              <a:t>Agile</a:t>
            </a:r>
            <a:r>
              <a:rPr lang="ru-RU" sz="2000" dirty="0" smtClean="0">
                <a:latin typeface="+mn-lt"/>
              </a:rPr>
              <a:t> </a:t>
            </a:r>
            <a:r>
              <a:rPr lang="uz-Cyrl-UZ" sz="2000" dirty="0" smtClean="0">
                <a:latin typeface="+mn-lt"/>
              </a:rPr>
              <a:t>лойиҳа бошқаруви ишчи гуруҳларга таянади, уларда лойиҳа кичик босқичларга бўлинади, шунда ҳар бир жамоа бир ишни бажаради, сўнгра бу вазифанинг ҳар бир янгиланиши мижозга мос ёки йўқлигини текшириш учун текширилади.</a:t>
            </a:r>
          </a:p>
          <a:p>
            <a:pPr algn="just" fontAlgn="base">
              <a:lnSpc>
                <a:spcPct val="100000"/>
              </a:lnSpc>
              <a:buFont typeface="Wingdings" panose="05000000000000000000" pitchFamily="2" charset="2"/>
              <a:buChar char="Ø"/>
            </a:pPr>
            <a:r>
              <a:rPr lang="uz-Cyrl-UZ" sz="2000" dirty="0" smtClean="0">
                <a:latin typeface="+mn-lt"/>
              </a:rPr>
              <a:t>Кичикроқ қисмлар билан ишлаш имконияти муаммони анча тез ва осон ҳал қилиш имконини беради.</a:t>
            </a:r>
          </a:p>
          <a:p>
            <a:pPr algn="just" fontAlgn="base">
              <a:lnSpc>
                <a:spcPct val="100000"/>
              </a:lnSpc>
              <a:buFont typeface="Wingdings" panose="05000000000000000000" pitchFamily="2" charset="2"/>
              <a:buChar char="Ø"/>
            </a:pPr>
            <a:r>
              <a:rPr lang="uz-Cyrl-UZ" sz="2000" dirty="0" smtClean="0">
                <a:latin typeface="+mn-lt"/>
              </a:rPr>
              <a:t>Бошқача қилиб айтганда, биз методология тўрт босқичдан ўтиши ҳақида гапиришимиз мумкин</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6</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1550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 calcmode="lin" valueType="num">
                                      <p:cBhvr additive="base">
                                        <p:cTn id="19"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Мослашувчан ЛБ тартиби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lvl="0" algn="just" fontAlgn="base">
              <a:lnSpc>
                <a:spcPct val="100000"/>
              </a:lnSpc>
              <a:buFont typeface="Wingdings" panose="05000000000000000000" pitchFamily="2" charset="2"/>
              <a:buChar char="Ø"/>
            </a:pPr>
            <a:r>
              <a:rPr lang="en-US" sz="2000" b="1" dirty="0" smtClean="0">
                <a:latin typeface="+mn-lt"/>
              </a:rPr>
              <a:t>A</a:t>
            </a:r>
            <a:r>
              <a:rPr lang="uz-Cyrl-UZ" sz="2000" b="1" dirty="0" smtClean="0">
                <a:latin typeface="+mn-lt"/>
              </a:rPr>
              <a:t>жратиш</a:t>
            </a:r>
            <a:r>
              <a:rPr lang="ru-RU" sz="2000" b="1" dirty="0" smtClean="0">
                <a:latin typeface="+mn-lt"/>
              </a:rPr>
              <a:t>. </a:t>
            </a:r>
            <a:r>
              <a:rPr lang="uz-Cyrl-UZ" sz="2000" dirty="0" smtClean="0">
                <a:latin typeface="+mn-lt"/>
              </a:rPr>
              <a:t>Бажарилиши керак бўлган вазифалар ажратилган ва уларни бажариш муддати кўрсатилган.</a:t>
            </a:r>
          </a:p>
          <a:p>
            <a:pPr lvl="0" algn="just" fontAlgn="base">
              <a:lnSpc>
                <a:spcPct val="100000"/>
              </a:lnSpc>
              <a:buFont typeface="Wingdings" panose="05000000000000000000" pitchFamily="2" charset="2"/>
              <a:buChar char="Ø"/>
            </a:pPr>
            <a:r>
              <a:rPr lang="uz-Cyrl-UZ" sz="2000" b="1" dirty="0" smtClean="0">
                <a:latin typeface="+mn-lt"/>
              </a:rPr>
              <a:t>Иш.</a:t>
            </a:r>
            <a:r>
              <a:rPr lang="uz-Cyrl-UZ" sz="2000" dirty="0" smtClean="0">
                <a:latin typeface="+mn-lt"/>
              </a:rPr>
              <a:t> Ҳар ким ўзига мос келадиган қисм билан ишлайди.</a:t>
            </a:r>
          </a:p>
          <a:p>
            <a:pPr lvl="0" algn="just" fontAlgn="base">
              <a:lnSpc>
                <a:spcPct val="100000"/>
              </a:lnSpc>
              <a:buFont typeface="Wingdings" panose="05000000000000000000" pitchFamily="2" charset="2"/>
              <a:buChar char="Ø"/>
            </a:pPr>
            <a:r>
              <a:rPr lang="uz-Cyrl-UZ" sz="2000" b="1" dirty="0" smtClean="0">
                <a:latin typeface="+mn-lt"/>
              </a:rPr>
              <a:t>Синов.</a:t>
            </a:r>
            <a:r>
              <a:rPr lang="uz-Cyrl-UZ" sz="2000" dirty="0" smtClean="0">
                <a:latin typeface="+mn-lt"/>
              </a:rPr>
              <a:t> Ҳар бир бўлакни бир жойга қўйиш ва улар бир-бирига мос келадими ёки йўқми, мижоз буни хоҳлаяптими ёки йўқми.</a:t>
            </a:r>
          </a:p>
          <a:p>
            <a:pPr lvl="0" algn="just" fontAlgn="base">
              <a:lnSpc>
                <a:spcPct val="100000"/>
              </a:lnSpc>
              <a:buFont typeface="Wingdings" panose="05000000000000000000" pitchFamily="2" charset="2"/>
              <a:buChar char="Ø"/>
            </a:pPr>
            <a:r>
              <a:rPr lang="uz-Cyrl-UZ" sz="2000" b="1" dirty="0" smtClean="0">
                <a:latin typeface="+mn-lt"/>
              </a:rPr>
              <a:t>Охири.</a:t>
            </a:r>
            <a:r>
              <a:rPr lang="uz-Cyrl-UZ" sz="2000" dirty="0" smtClean="0">
                <a:latin typeface="+mn-lt"/>
              </a:rPr>
              <a:t> Мижозга якуний қабул қилиш учун лойиҳанинг якуний тақдимоти.</a:t>
            </a:r>
            <a:endParaRPr lang="uz-Cyrl-UZ"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7</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9479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 calcmode="lin" valueType="num">
                                      <p:cBhvr additive="base">
                                        <p:cTn id="19"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29">
                                            <p:txEl>
                                              <p:pRg st="3" end="3"/>
                                            </p:txEl>
                                          </p:spTgt>
                                        </p:tgtEl>
                                        <p:attrNameLst>
                                          <p:attrName>style.visibility</p:attrName>
                                        </p:attrNameLst>
                                      </p:cBhvr>
                                      <p:to>
                                        <p:strVal val="visible"/>
                                      </p:to>
                                    </p:set>
                                    <p:anim calcmode="lin" valueType="num">
                                      <p:cBhvr additive="base">
                                        <p:cTn id="25" dur="500" fill="hold"/>
                                        <p:tgtEl>
                                          <p:spTgt spid="72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2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uz-Cyrl-UZ" sz="2000" dirty="0" smtClean="0">
                <a:latin typeface="+mn-lt"/>
              </a:rPr>
              <a:t>Бу ҳар бир бўлакда фақат битта фаза бор дегани эмас.</a:t>
            </a:r>
          </a:p>
          <a:p>
            <a:pPr algn="just" fontAlgn="base">
              <a:lnSpc>
                <a:spcPct val="100000"/>
              </a:lnSpc>
              <a:buFont typeface="Wingdings" panose="05000000000000000000" pitchFamily="2" charset="2"/>
              <a:buChar char="Ø"/>
            </a:pPr>
            <a:r>
              <a:rPr lang="uz-Cyrl-UZ" sz="2000" dirty="0" smtClean="0">
                <a:latin typeface="+mn-lt"/>
              </a:rPr>
              <a:t>Масалан, синовдан ўтган тақдирда, агар ўзгартиришлар мавжуд бўлса, ишлашни давом эттириш учун бир нечта йиғилишлар ўтказилиши мумкин</a:t>
            </a:r>
            <a:r>
              <a:rPr lang="ru-RU" sz="2000" dirty="0" smtClean="0">
                <a:latin typeface="+mn-lt"/>
              </a:rPr>
              <a:t>.</a:t>
            </a:r>
            <a:endParaRPr lang="ru-RU" sz="2000" dirty="0">
              <a:latin typeface="+mn-lt"/>
            </a:endParaRPr>
          </a:p>
          <a:p>
            <a:pPr algn="just" fontAlgn="base">
              <a:lnSpc>
                <a:spcPct val="100000"/>
              </a:lnSpc>
              <a:buFont typeface="Wingdings" panose="05000000000000000000" pitchFamily="2" charset="2"/>
              <a:buChar char="Ø"/>
            </a:pPr>
            <a:r>
              <a:rPr lang="uz-Cyrl-UZ" sz="2000" dirty="0" smtClean="0">
                <a:latin typeface="+mn-lt"/>
              </a:rPr>
              <a:t>Шундай қилиб, </a:t>
            </a:r>
            <a:r>
              <a:rPr lang="en-US" sz="2000" dirty="0" smtClean="0">
                <a:latin typeface="+mn-lt"/>
              </a:rPr>
              <a:t>Kanban,</a:t>
            </a:r>
            <a:r>
              <a:rPr lang="ru-RU" sz="2000" dirty="0" smtClean="0">
                <a:latin typeface="+mn-lt"/>
              </a:rPr>
              <a:t> </a:t>
            </a:r>
            <a:r>
              <a:rPr lang="en-US" sz="2000" dirty="0" smtClean="0">
                <a:latin typeface="+mn-lt"/>
              </a:rPr>
              <a:t>Scrum</a:t>
            </a:r>
            <a:r>
              <a:rPr lang="uz-Cyrl-UZ" sz="2000" dirty="0" smtClean="0">
                <a:latin typeface="+mn-lt"/>
              </a:rPr>
              <a:t>, </a:t>
            </a:r>
            <a:r>
              <a:rPr lang="en-US" sz="2000" dirty="0" smtClean="0">
                <a:latin typeface="+mn-lt"/>
              </a:rPr>
              <a:t>Lean</a:t>
            </a:r>
            <a:r>
              <a:rPr lang="uz-Cyrl-UZ" sz="2000" dirty="0" smtClean="0">
                <a:latin typeface="+mn-lt"/>
              </a:rPr>
              <a:t> ва бошқа кўплаб методологиялар ёрдамида лойиҳа менежери анъанавий жараёнларга қараганда тезроқ, самаралироқ ва ўз вақтида муваффақиятга эришиши мумкин.</a:t>
            </a:r>
            <a:endParaRPr lang="uz-Cyrl-UZ"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8</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29874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 calcmode="lin" valueType="num">
                                      <p:cBhvr additive="base">
                                        <p:cTn id="19"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Афзалликлар</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uz-Cyrl-UZ" sz="2000" dirty="0" smtClean="0">
                <a:latin typeface="+mn-lt"/>
              </a:rPr>
              <a:t>Лойиҳаларни </a:t>
            </a:r>
            <a:r>
              <a:rPr lang="uz-Cyrl-UZ" sz="2000" b="1" dirty="0" smtClean="0">
                <a:solidFill>
                  <a:srgbClr val="C00000"/>
                </a:solidFill>
                <a:latin typeface="+mn-lt"/>
              </a:rPr>
              <a:t>қисқа вақт ичида якунлай оладиган жамоа </a:t>
            </a:r>
            <a:r>
              <a:rPr lang="uz-Cyrl-UZ" sz="2000" dirty="0" smtClean="0">
                <a:latin typeface="+mn-lt"/>
              </a:rPr>
              <a:t>ҳар қандай компаниянинг орзусидир</a:t>
            </a:r>
            <a:r>
              <a:rPr lang="ru-RU" sz="2000" dirty="0" smtClean="0">
                <a:latin typeface="+mn-lt"/>
              </a:rPr>
              <a:t>. </a:t>
            </a:r>
            <a:r>
              <a:rPr lang="en-US" sz="2000" dirty="0" smtClean="0">
                <a:latin typeface="+mn-lt"/>
              </a:rPr>
              <a:t>A</a:t>
            </a:r>
            <a:r>
              <a:rPr lang="uz-Cyrl-UZ" sz="2000" dirty="0" smtClean="0">
                <a:latin typeface="+mn-lt"/>
              </a:rPr>
              <a:t>ммо бунга эришишдан ташқари, лойиҳа бошқаруви бошқа кўплаб афзалликларга эга, масалан:</a:t>
            </a:r>
          </a:p>
          <a:p>
            <a:pPr algn="just" fontAlgn="base">
              <a:lnSpc>
                <a:spcPct val="100000"/>
              </a:lnSpc>
              <a:buFont typeface="Courier New" panose="02070309020205020404" pitchFamily="49" charset="0"/>
              <a:buChar char="o"/>
            </a:pPr>
            <a:r>
              <a:rPr lang="uz-Cyrl-UZ" sz="2000" b="1" dirty="0" smtClean="0">
                <a:latin typeface="+mn-lt"/>
              </a:rPr>
              <a:t>Натижаларни яхшилаш</a:t>
            </a:r>
            <a:r>
              <a:rPr lang="ru-RU" sz="2000" dirty="0" smtClean="0">
                <a:latin typeface="+mn-lt"/>
              </a:rPr>
              <a:t>.</a:t>
            </a:r>
            <a:endParaRPr lang="ru-RU" sz="2000" dirty="0">
              <a:latin typeface="+mn-lt"/>
            </a:endParaRPr>
          </a:p>
          <a:p>
            <a:pPr marL="114300" indent="0" algn="just" fontAlgn="base">
              <a:lnSpc>
                <a:spcPct val="100000"/>
              </a:lnSpc>
              <a:buNone/>
            </a:pPr>
            <a:r>
              <a:rPr lang="uz-Cyrl-UZ" sz="2000" dirty="0" smtClean="0">
                <a:latin typeface="+mn-lt"/>
              </a:rPr>
              <a:t>Жамоанинг барча аъзоларини жалб қилиб, хамма ўз иш қисмини бажариши орқали сиз энг яхши натижаларга эришишингиз мумкин, чунки ҳамма бир тўлқинда ўз ишини бажармоқда</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9</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7281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Effect transition="in" filter="barn(inVertical)">
                                      <p:cBhvr>
                                        <p:cTn id="19"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lvl="0" algn="just" fontAlgn="base">
              <a:lnSpc>
                <a:spcPct val="100000"/>
              </a:lnSpc>
              <a:buFont typeface="Courier New" panose="02070309020205020404" pitchFamily="49" charset="0"/>
              <a:buChar char="o"/>
            </a:pPr>
            <a:r>
              <a:rPr lang="uz-Cyrl-UZ" sz="2000" b="1" dirty="0" smtClean="0">
                <a:latin typeface="+mn-lt"/>
              </a:rPr>
              <a:t>Янада мамнун мижозлар</a:t>
            </a:r>
            <a:r>
              <a:rPr lang="uz-Cyrl-UZ" sz="2000" dirty="0" smtClean="0">
                <a:latin typeface="+mn-lt"/>
              </a:rPr>
              <a:t>.</a:t>
            </a:r>
          </a:p>
          <a:p>
            <a:pPr marL="114300" lvl="0" indent="0" algn="just" fontAlgn="base">
              <a:lnSpc>
                <a:spcPct val="100000"/>
              </a:lnSpc>
              <a:buNone/>
            </a:pPr>
            <a:r>
              <a:rPr lang="uz-Cyrl-UZ" sz="2000" dirty="0" smtClean="0">
                <a:latin typeface="+mn-lt"/>
              </a:rPr>
              <a:t>Мижозга ғамхўрлик қилиш керак. </a:t>
            </a:r>
            <a:r>
              <a:rPr lang="uz-Cyrl-UZ" sz="2000" dirty="0">
                <a:latin typeface="+mn-lt"/>
              </a:rPr>
              <a:t>А</a:t>
            </a:r>
            <a:r>
              <a:rPr lang="uz-Cyrl-UZ" sz="2000" dirty="0" smtClean="0">
                <a:latin typeface="+mn-lt"/>
              </a:rPr>
              <a:t>гар бирор ишни бажарсангиз, уни энг яхши тарзда бажаришга ҳаракат қилинг. Иш натижасини тезда топшириб, яхши парвариш қилсангиз, мижоз анча хурсанд бўлади.</a:t>
            </a:r>
          </a:p>
          <a:p>
            <a:pPr lvl="0" algn="just" fontAlgn="base">
              <a:lnSpc>
                <a:spcPct val="100000"/>
              </a:lnSpc>
              <a:buFont typeface="Courier New" panose="02070309020205020404" pitchFamily="49" charset="0"/>
              <a:buChar char="o"/>
            </a:pPr>
            <a:r>
              <a:rPr lang="uz-Cyrl-UZ" sz="2000" b="1" dirty="0" smtClean="0">
                <a:latin typeface="+mn-lt"/>
              </a:rPr>
              <a:t>Мотивацияланган ишчилар.</a:t>
            </a:r>
          </a:p>
          <a:p>
            <a:pPr marL="114300" lvl="0" indent="0" algn="just" fontAlgn="base">
              <a:lnSpc>
                <a:spcPct val="100000"/>
              </a:lnSpc>
              <a:buNone/>
            </a:pPr>
            <a:r>
              <a:rPr lang="uz-Cyrl-UZ" sz="2000" dirty="0" smtClean="0">
                <a:latin typeface="+mn-lt"/>
              </a:rPr>
              <a:t>Чунки уларнинг ҳар бири ўзини шу жамоа ва компаниянинг бир қисми ва муҳим аъзо деб ҳис қиладилар. Бу эса иш жойга содиқликни янада оширади.</a:t>
            </a:r>
            <a:endParaRPr lang="uz-Cyrl-UZ"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10</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Афзалликлар</a:t>
            </a:r>
            <a:endParaRPr lang="uz-Cyrl-UZ" dirty="0"/>
          </a:p>
        </p:txBody>
      </p:sp>
    </p:spTree>
    <p:extLst>
      <p:ext uri="{BB962C8B-B14F-4D97-AF65-F5344CB8AC3E}">
        <p14:creationId xmlns:p14="http://schemas.microsoft.com/office/powerpoint/2010/main" val="3215745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Effect transition="in" filter="barn(inVertical)">
                                      <p:cBhvr>
                                        <p:cTn id="13" dur="500"/>
                                        <p:tgtEl>
                                          <p:spTgt spid="729">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29">
                                            <p:txEl>
                                              <p:pRg st="2" end="2"/>
                                            </p:txEl>
                                          </p:spTgt>
                                        </p:tgtEl>
                                        <p:attrNameLst>
                                          <p:attrName>style.visibility</p:attrName>
                                        </p:attrNameLst>
                                      </p:cBhvr>
                                      <p:to>
                                        <p:strVal val="visible"/>
                                      </p:to>
                                    </p:set>
                                    <p:anim calcmode="lin" valueType="num">
                                      <p:cBhvr additive="base">
                                        <p:cTn id="18"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29">
                                            <p:txEl>
                                              <p:pRg st="3" end="3"/>
                                            </p:txEl>
                                          </p:spTgt>
                                        </p:tgtEl>
                                        <p:attrNameLst>
                                          <p:attrName>style.visibility</p:attrName>
                                        </p:attrNameLst>
                                      </p:cBhvr>
                                      <p:to>
                                        <p:strVal val="visible"/>
                                      </p:to>
                                    </p:set>
                                    <p:animEffect transition="in" filter="barn(inVertical)">
                                      <p:cBhvr>
                                        <p:cTn id="24"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lvl="0" algn="just" fontAlgn="base">
              <a:lnSpc>
                <a:spcPct val="100000"/>
              </a:lnSpc>
              <a:buFont typeface="Courier New" panose="02070309020205020404" pitchFamily="49" charset="0"/>
              <a:buChar char="o"/>
            </a:pPr>
            <a:r>
              <a:rPr lang="uz-Cyrl-UZ" sz="2000" b="1" dirty="0" smtClean="0">
                <a:latin typeface="+mn-lt"/>
              </a:rPr>
              <a:t>Харажатларни камайтириш.</a:t>
            </a:r>
          </a:p>
          <a:p>
            <a:pPr marL="114300" lvl="0" indent="0" algn="just" fontAlgn="base">
              <a:lnSpc>
                <a:spcPct val="100000"/>
              </a:lnSpc>
              <a:buNone/>
            </a:pPr>
            <a:r>
              <a:rPr lang="uz-Cyrl-UZ" sz="2000" dirty="0" smtClean="0">
                <a:latin typeface="+mn-lt"/>
              </a:rPr>
              <a:t>Сиз нафақат кўпроқ одамларни ёллаш заруратидан қочасиз, балки муваффақиятсизликлар ва хатолар эҳтимолини ҳам камайтирасиз, чунки ҳамма нима қилиш кераклигини аниқ билади.</a:t>
            </a:r>
            <a:endParaRPr lang="uz-Cyrl-UZ"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11</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Афзалликлар</a:t>
            </a:r>
            <a:endParaRPr lang="uz-Cyrl-UZ" dirty="0"/>
          </a:p>
        </p:txBody>
      </p:sp>
    </p:spTree>
    <p:extLst>
      <p:ext uri="{BB962C8B-B14F-4D97-AF65-F5344CB8AC3E}">
        <p14:creationId xmlns:p14="http://schemas.microsoft.com/office/powerpoint/2010/main" val="3747636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Effect transition="in" filter="barn(inVertical)">
                                      <p:cBhvr>
                                        <p:cTn id="13"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en-US" dirty="0" smtClean="0"/>
              <a:t>Agile</a:t>
            </a:r>
            <a:r>
              <a:rPr lang="ru-RU" dirty="0" smtClean="0"/>
              <a:t>: ЛБ </a:t>
            </a:r>
            <a:r>
              <a:rPr lang="uz-Cyrl-UZ" dirty="0" smtClean="0"/>
              <a:t>методологияси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en-US" sz="2000" dirty="0" smtClean="0">
                <a:latin typeface="+mn-lt"/>
              </a:rPr>
              <a:t>Agile</a:t>
            </a:r>
            <a:r>
              <a:rPr lang="ru-RU" sz="2000" dirty="0" smtClean="0">
                <a:latin typeface="+mn-lt"/>
              </a:rPr>
              <a:t> </a:t>
            </a:r>
            <a:r>
              <a:rPr lang="ru-RU" sz="2000" dirty="0">
                <a:latin typeface="+mn-lt"/>
              </a:rPr>
              <a:t>- </a:t>
            </a:r>
            <a:r>
              <a:rPr lang="uz-Cyrl-UZ" sz="2000" dirty="0" smtClean="0">
                <a:latin typeface="+mn-lt"/>
              </a:rPr>
              <a:t>бу тезкор, формаллашмаган ёндашувга асосланган лойиҳаларни амалга оширишнинг бир қатор усулларини бирлаштирган атама.</a:t>
            </a:r>
          </a:p>
          <a:p>
            <a:pPr algn="just">
              <a:lnSpc>
                <a:spcPct val="100000"/>
              </a:lnSpc>
              <a:buFont typeface="Wingdings" panose="05000000000000000000" pitchFamily="2" charset="2"/>
              <a:buChar char="Ø"/>
            </a:pPr>
            <a:r>
              <a:rPr lang="uz-Cyrl-UZ" sz="2000" dirty="0" smtClean="0">
                <a:latin typeface="+mn-lt"/>
              </a:rPr>
              <a:t>Лойиҳани бошқаришга мослашувчан ёндашув лойиҳа маҳсулотини тавсифлаш учун унинг барча параметрларини батафсил кўрсатиш, конституция каби лойиҳа давомида ўзгартирилмайдиган қилиш шарт эмаслигини англатади.</a:t>
            </a:r>
          </a:p>
          <a:p>
            <a:pPr algn="just">
              <a:lnSpc>
                <a:spcPct val="100000"/>
              </a:lnSpc>
              <a:buFont typeface="Wingdings" panose="05000000000000000000" pitchFamily="2" charset="2"/>
              <a:buChar char="Ø"/>
            </a:pPr>
            <a:r>
              <a:rPr lang="uz-Cyrl-UZ" sz="2000" dirty="0" smtClean="0">
                <a:latin typeface="+mn-lt"/>
              </a:rPr>
              <a:t>Лойиҳани бошқаришнинг мослашувчан усуллари доирасида лойиҳани босқичма-босқич режалаштириш ва уни алоҳида ҳужжатда акс эттириш шарт эмас</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12</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61525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 calcmode="lin" valueType="num">
                                      <p:cBhvr additive="base">
                                        <p:cTn id="19"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en-US" dirty="0" smtClean="0"/>
              <a:t>Agile</a:t>
            </a:r>
            <a:r>
              <a:rPr lang="ru-RU" dirty="0" smtClean="0"/>
              <a:t>: </a:t>
            </a:r>
            <a:r>
              <a:rPr lang="uz-Cyrl-UZ" dirty="0" smtClean="0"/>
              <a:t>ЛБ методологияси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en-US" sz="2000" dirty="0" smtClean="0">
                <a:latin typeface="+mn-lt"/>
              </a:rPr>
              <a:t>Agile</a:t>
            </a:r>
            <a:r>
              <a:rPr lang="ru-RU" sz="2000" dirty="0" smtClean="0">
                <a:latin typeface="+mn-lt"/>
              </a:rPr>
              <a:t> </a:t>
            </a:r>
            <a:r>
              <a:rPr lang="uz-Cyrl-UZ" sz="2000" dirty="0" smtClean="0">
                <a:latin typeface="+mn-lt"/>
              </a:rPr>
              <a:t>методологиялари қисқа спринтларга, вақт оралиғига асосланади - жамоа йиғилишлари орасидаги муддат бир ёки икки ҳафта, уларда вазифалар қўйилади ва олдинги йиғилишда қўйилган вазифаларнинг бажарилиши баҳоланади.</a:t>
            </a:r>
          </a:p>
          <a:p>
            <a:pPr algn="just">
              <a:lnSpc>
                <a:spcPct val="100000"/>
              </a:lnSpc>
              <a:buFont typeface="Wingdings" panose="05000000000000000000" pitchFamily="2" charset="2"/>
              <a:buChar char="Ø"/>
            </a:pPr>
            <a:r>
              <a:rPr lang="uz-Cyrl-UZ" sz="2000" dirty="0" smtClean="0">
                <a:latin typeface="+mn-lt"/>
              </a:rPr>
              <a:t>Мослашувчан ёндашув ходимларнинг функцияларини расмийлаштиришни, жамоа ичидаги иерархияни ва ҳисобот ҳужжатларини назарда тутмайди.</a:t>
            </a:r>
          </a:p>
          <a:p>
            <a:pPr algn="just">
              <a:lnSpc>
                <a:spcPct val="100000"/>
              </a:lnSpc>
              <a:buFont typeface="Wingdings" panose="05000000000000000000" pitchFamily="2" charset="2"/>
              <a:buChar char="Ø"/>
            </a:pPr>
            <a:r>
              <a:rPr lang="uz-Cyrl-UZ" sz="2000" dirty="0" smtClean="0">
                <a:latin typeface="+mn-lt"/>
              </a:rPr>
              <a:t>Мослашувчанлик, шунингдек, жамоанинг атроф-муҳит ва мижоз билан яқин алоқада бўлиши ва лойиҳа маҳсулотининг якуний шакли асл концепциядан сезиларли даражада фарқ қилиши мумкинлигини англатади.</a:t>
            </a:r>
            <a:endParaRPr lang="uz-Cyrl-UZ"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13</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939776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14</a:t>
            </a:fld>
            <a:endParaRPr>
              <a:solidFill>
                <a:srgbClr val="7085AA"/>
              </a:solidFill>
            </a:endParaRPr>
          </a:p>
        </p:txBody>
      </p:sp>
      <p:pic>
        <p:nvPicPr>
          <p:cNvPr id="3074" name="Picture 2" descr="Agile vs Waterfall: Which Development Methodology to choose for Your  Project? - Adhoc Softwares Private Limited- Software company in Coimbatore,  Tamil Nad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687445"/>
            <a:ext cx="9134913" cy="4456055"/>
          </a:xfrm>
          <a:prstGeom prst="rect">
            <a:avLst/>
          </a:prstGeom>
          <a:noFill/>
          <a:extLst>
            <a:ext uri="{909E8E84-426E-40DD-AFC4-6F175D3DCCD1}">
              <a14:hiddenFill xmlns:a14="http://schemas.microsoft.com/office/drawing/2010/main">
                <a:solidFill>
                  <a:srgbClr val="FFFFFF"/>
                </a:solidFill>
              </a14:hiddenFill>
            </a:ext>
          </a:extLst>
        </p:spPr>
      </p:pic>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0" y="4892844"/>
            <a:ext cx="3819525" cy="215444"/>
          </a:xfrm>
          <a:prstGeom prst="rect">
            <a:avLst/>
          </a:prstGeom>
        </p:spPr>
        <p:txBody>
          <a:bodyPr wrap="square">
            <a:spAutoFit/>
          </a:bodyPr>
          <a:lstStyle/>
          <a:p>
            <a:r>
              <a:rPr lang="en-US" sz="800" i="1" dirty="0"/>
              <a:t>https://www.adhocsoftwares.com/agile-vs-waterfall-methodology/</a:t>
            </a:r>
            <a:endParaRPr lang="ru-RU" sz="800" i="1" dirty="0"/>
          </a:p>
        </p:txBody>
      </p:sp>
    </p:spTree>
    <p:extLst>
      <p:ext uri="{BB962C8B-B14F-4D97-AF65-F5344CB8AC3E}">
        <p14:creationId xmlns:p14="http://schemas.microsoft.com/office/powerpoint/2010/main" val="35650076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en-US" dirty="0" smtClean="0"/>
              <a:t>Agile</a:t>
            </a:r>
            <a:r>
              <a:rPr lang="ru-RU" dirty="0" smtClean="0"/>
              <a:t> </a:t>
            </a:r>
            <a:r>
              <a:rPr lang="uz-Cyrl-UZ" dirty="0" smtClean="0"/>
              <a:t>қандай вужудга келди</a:t>
            </a:r>
            <a:r>
              <a:rPr lang="ru-RU" dirty="0" smtClean="0"/>
              <a:t>?</a:t>
            </a:r>
            <a:endParaRPr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Дастлаб, айниқса оммавий фойдаланиш учун мўлжалланган дастурий таъминотни ишлаб чиқишда </a:t>
            </a:r>
            <a:r>
              <a:rPr lang="en-US" sz="2000" dirty="0" smtClean="0">
                <a:latin typeface="+mn-lt"/>
              </a:rPr>
              <a:t>Agile</a:t>
            </a:r>
            <a:r>
              <a:rPr lang="uz-Cyrl-UZ" sz="2000" dirty="0" smtClean="0">
                <a:latin typeface="+mn-lt"/>
              </a:rPr>
              <a:t> методологиялари қўлланила бошланди.</a:t>
            </a:r>
          </a:p>
          <a:p>
            <a:pPr algn="just">
              <a:lnSpc>
                <a:spcPct val="100000"/>
              </a:lnSpc>
              <a:buFont typeface="Wingdings" panose="05000000000000000000" pitchFamily="2" charset="2"/>
              <a:buChar char="Ø"/>
            </a:pPr>
            <a:r>
              <a:rPr lang="uz-Cyrl-UZ" sz="2000" dirty="0" smtClean="0">
                <a:latin typeface="+mn-lt"/>
              </a:rPr>
              <a:t>Бу ҳолда якуний маҳсулотни расмийлаштириш ва ҳужжатлаштириш қийин эди ва бундай расмийлаштиришга уриниш жуда кўп меҳнат талаб қиладиган ва қиммат жараёнга айланди.</a:t>
            </a:r>
          </a:p>
          <a:p>
            <a:pPr algn="just">
              <a:lnSpc>
                <a:spcPct val="100000"/>
              </a:lnSpc>
              <a:buFont typeface="Wingdings" panose="05000000000000000000" pitchFamily="2" charset="2"/>
              <a:buChar char="Ø"/>
            </a:pPr>
            <a:r>
              <a:rPr lang="uz-Cyrl-UZ" sz="2000" dirty="0" smtClean="0">
                <a:latin typeface="+mn-lt"/>
              </a:rPr>
              <a:t>Натижада олинган якуний махсулот кўп ҳолларда лойиҳанинг ҳақиқий спецификациясига  мос келмас эди.</a:t>
            </a:r>
            <a:endParaRPr lang="uz-Cyrl-UZ"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15</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00700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 calcmode="lin" valueType="num">
                                      <p:cBhvr additive="base">
                                        <p:cTn id="19"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en-US" dirty="0"/>
              <a:t>Agile</a:t>
            </a:r>
            <a:r>
              <a:rPr lang="ru-RU" dirty="0"/>
              <a:t> </a:t>
            </a:r>
            <a:r>
              <a:rPr lang="uz-Cyrl-UZ" dirty="0"/>
              <a:t>қандай </a:t>
            </a:r>
            <a:r>
              <a:rPr lang="uz-Cyrl-UZ" dirty="0" smtClean="0"/>
              <a:t>вужудга </a:t>
            </a:r>
            <a:r>
              <a:rPr lang="uz-Cyrl-UZ" dirty="0"/>
              <a:t>келди</a:t>
            </a:r>
            <a:r>
              <a:rPr lang="ru-RU" dirty="0"/>
              <a:t>?</a:t>
            </a:r>
            <a:endParaRPr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Аввало, </a:t>
            </a:r>
            <a:r>
              <a:rPr lang="uz-Cyrl-UZ" sz="2000" dirty="0">
                <a:latin typeface="+mn-lt"/>
              </a:rPr>
              <a:t>маҳсулотни 6 </a:t>
            </a:r>
            <a:r>
              <a:rPr lang="uz-Cyrl-UZ" sz="2000" dirty="0" smtClean="0">
                <a:latin typeface="+mn-lt"/>
              </a:rPr>
              <a:t>босқичли кетма-кетликда </a:t>
            </a:r>
            <a:r>
              <a:rPr lang="uz-Cyrl-UZ" sz="2000" dirty="0">
                <a:latin typeface="+mn-lt"/>
              </a:rPr>
              <a:t>ишлаб чиқиш </a:t>
            </a:r>
            <a:r>
              <a:rPr lang="uz-Cyrl-UZ" sz="2000" dirty="0" smtClean="0">
                <a:latin typeface="+mn-lt"/>
              </a:rPr>
              <a:t>“шаршара" усули қўлланилган</a:t>
            </a:r>
            <a:r>
              <a:rPr lang="ru-RU" sz="2000" dirty="0" smtClean="0">
                <a:latin typeface="+mn-lt"/>
              </a:rPr>
              <a:t>.</a:t>
            </a:r>
            <a:endParaRPr lang="ru-RU" sz="2000" dirty="0">
              <a:latin typeface="+mn-lt"/>
            </a:endParaRPr>
          </a:p>
          <a:p>
            <a:pPr algn="just">
              <a:lnSpc>
                <a:spcPct val="100000"/>
              </a:lnSpc>
              <a:buFont typeface="Wingdings" panose="05000000000000000000" pitchFamily="2" charset="2"/>
              <a:buChar char="Ø"/>
            </a:pPr>
            <a:r>
              <a:rPr lang="en-US" sz="2000" dirty="0" smtClean="0">
                <a:latin typeface="+mn-lt"/>
              </a:rPr>
              <a:t>A</a:t>
            </a:r>
            <a:r>
              <a:rPr lang="uz-Cyrl-UZ" sz="2000" dirty="0" smtClean="0">
                <a:latin typeface="+mn-lt"/>
              </a:rPr>
              <a:t>ммо 70-йилларнинг охирида ишларни кетма-кет амалга ошириш усулининг хусусиятлари унинг камчиликларига айлана бошлади:</a:t>
            </a:r>
          </a:p>
          <a:p>
            <a:pPr marL="628650" indent="-266700" algn="just">
              <a:lnSpc>
                <a:spcPct val="100000"/>
              </a:lnSpc>
              <a:buFont typeface="Courier New" panose="02070309020205020404" pitchFamily="49" charset="0"/>
              <a:buChar char="o"/>
            </a:pPr>
            <a:r>
              <a:rPr lang="uz-Cyrl-UZ" sz="2000" dirty="0" smtClean="0">
                <a:latin typeface="+mn-lt"/>
              </a:rPr>
              <a:t>ўзгарувчан шароитларга жавоб беришда мослашувчанлик-нинг йўқлиги</a:t>
            </a:r>
            <a:r>
              <a:rPr lang="ru-RU" sz="2000" dirty="0" smtClean="0">
                <a:latin typeface="+mn-lt"/>
              </a:rPr>
              <a:t>;</a:t>
            </a:r>
            <a:endParaRPr lang="ru-RU" sz="2000" dirty="0">
              <a:latin typeface="+mn-lt"/>
            </a:endParaRPr>
          </a:p>
          <a:p>
            <a:pPr marL="628650" indent="-266700" algn="just">
              <a:lnSpc>
                <a:spcPct val="100000"/>
              </a:lnSpc>
              <a:buFont typeface="Courier New" panose="02070309020205020404" pitchFamily="49" charset="0"/>
              <a:buChar char="o"/>
            </a:pPr>
            <a:r>
              <a:rPr lang="uz-Cyrl-UZ" sz="2000" dirty="0" smtClean="0">
                <a:latin typeface="+mn-lt"/>
              </a:rPr>
              <a:t>лойиҳанинг босқичларига нисбатан қатъийлик;</a:t>
            </a:r>
          </a:p>
          <a:p>
            <a:pPr marL="628650" indent="-266700" algn="just">
              <a:lnSpc>
                <a:spcPct val="100000"/>
              </a:lnSpc>
              <a:buFont typeface="Courier New" panose="02070309020205020404" pitchFamily="49" charset="0"/>
              <a:buChar char="o"/>
            </a:pPr>
            <a:r>
              <a:rPr lang="uz-Cyrl-UZ" sz="2000" dirty="0" smtClean="0">
                <a:latin typeface="+mn-lt"/>
              </a:rPr>
              <a:t>ҳаддан ташқари тартибга солиш/бюрократия.</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16</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5115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Effect transition="in" filter="barn(inVertical)">
                                      <p:cBhvr>
                                        <p:cTn id="19" dur="500"/>
                                        <p:tgtEl>
                                          <p:spTgt spid="72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29">
                                            <p:txEl>
                                              <p:pRg st="3" end="3"/>
                                            </p:txEl>
                                          </p:spTgt>
                                        </p:tgtEl>
                                        <p:attrNameLst>
                                          <p:attrName>style.visibility</p:attrName>
                                        </p:attrNameLst>
                                      </p:cBhvr>
                                      <p:to>
                                        <p:strVal val="visible"/>
                                      </p:to>
                                    </p:set>
                                    <p:animEffect transition="in" filter="barn(inVertical)">
                                      <p:cBhvr>
                                        <p:cTn id="24" dur="500"/>
                                        <p:tgtEl>
                                          <p:spTgt spid="729">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729">
                                            <p:txEl>
                                              <p:pRg st="4" end="4"/>
                                            </p:txEl>
                                          </p:spTgt>
                                        </p:tgtEl>
                                        <p:attrNameLst>
                                          <p:attrName>style.visibility</p:attrName>
                                        </p:attrNameLst>
                                      </p:cBhvr>
                                      <p:to>
                                        <p:strVal val="visible"/>
                                      </p:to>
                                    </p:set>
                                    <p:animEffect transition="in" filter="barn(inVertical)">
                                      <p:cBhvr>
                                        <p:cTn id="29" dur="500"/>
                                        <p:tgtEl>
                                          <p:spTgt spid="7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en-US" dirty="0"/>
              <a:t>Agile</a:t>
            </a:r>
            <a:r>
              <a:rPr lang="ru-RU" dirty="0"/>
              <a:t> </a:t>
            </a:r>
            <a:r>
              <a:rPr lang="uz-Cyrl-UZ" dirty="0"/>
              <a:t>қандай </a:t>
            </a:r>
            <a:r>
              <a:rPr lang="uz-Cyrl-UZ" dirty="0" smtClean="0"/>
              <a:t>вужудга </a:t>
            </a:r>
            <a:r>
              <a:rPr lang="uz-Cyrl-UZ" dirty="0"/>
              <a:t>келди</a:t>
            </a:r>
            <a:r>
              <a:rPr lang="ru-RU" dirty="0"/>
              <a:t>?</a:t>
            </a:r>
            <a:endParaRPr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Буларнинг барчаси оммавий дастурий таъминотни ишлаб чиқишга тўсқинлик қила бошлади</a:t>
            </a:r>
            <a:r>
              <a:rPr lang="ru-RU" sz="2000" dirty="0" smtClean="0">
                <a:latin typeface="+mn-lt"/>
              </a:rPr>
              <a:t>.</a:t>
            </a:r>
            <a:endParaRPr lang="ru-RU" sz="2000" dirty="0">
              <a:latin typeface="+mn-lt"/>
            </a:endParaRPr>
          </a:p>
          <a:p>
            <a:pPr algn="just">
              <a:lnSpc>
                <a:spcPct val="100000"/>
              </a:lnSpc>
              <a:buFont typeface="Wingdings" panose="05000000000000000000" pitchFamily="2" charset="2"/>
              <a:buChar char="Ø"/>
            </a:pPr>
            <a:r>
              <a:rPr lang="en-US" sz="2000" dirty="0" smtClean="0">
                <a:latin typeface="+mn-lt"/>
              </a:rPr>
              <a:t>A</a:t>
            </a:r>
            <a:r>
              <a:rPr lang="uz-Cyrl-UZ" sz="2000" dirty="0" smtClean="0">
                <a:latin typeface="+mn-lt"/>
              </a:rPr>
              <a:t>йниқса, рақобат кучайиб бораётган бир шароитда тайёр маҳсулотни таъминлаш тезлиги, маҳсулот бирлигига сарфланадиган харажатларни оптималлаштириш масалалари биринчи ўринга чиқа бошлади</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17</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6561253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en-US" dirty="0"/>
              <a:t>Agile</a:t>
            </a:r>
            <a:r>
              <a:rPr lang="ru-RU" dirty="0"/>
              <a:t> </a:t>
            </a:r>
            <a:r>
              <a:rPr lang="uz-Cyrl-UZ" dirty="0"/>
              <a:t>қандай вужудга келди</a:t>
            </a:r>
            <a:r>
              <a:rPr lang="ru-RU" dirty="0"/>
              <a:t>?</a:t>
            </a:r>
            <a:endParaRPr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en-US" sz="2000" dirty="0" smtClean="0">
                <a:latin typeface="+mn-lt"/>
              </a:rPr>
              <a:t>Agile</a:t>
            </a:r>
            <a:r>
              <a:rPr lang="ru-RU" sz="2000" dirty="0" smtClean="0">
                <a:latin typeface="+mn-lt"/>
              </a:rPr>
              <a:t> </a:t>
            </a:r>
            <a:r>
              <a:rPr lang="uz-Cyrl-UZ" sz="2000" dirty="0" smtClean="0">
                <a:latin typeface="+mn-lt"/>
              </a:rPr>
              <a:t>усулларига талаб анча оша бошлади ва улар классик лойиҳаларни бошқариш билан рақобатлаша бошлади.</a:t>
            </a:r>
          </a:p>
          <a:p>
            <a:pPr algn="just">
              <a:lnSpc>
                <a:spcPct val="100000"/>
              </a:lnSpc>
              <a:buFont typeface="Wingdings" panose="05000000000000000000" pitchFamily="2" charset="2"/>
              <a:buChar char="Ø"/>
            </a:pPr>
            <a:r>
              <a:rPr lang="uz-Cyrl-UZ" sz="2000" dirty="0" smtClean="0">
                <a:latin typeface="+mn-lt"/>
              </a:rPr>
              <a:t>Хозирда</a:t>
            </a:r>
            <a:r>
              <a:rPr lang="ru-RU" sz="2000" dirty="0" smtClean="0">
                <a:latin typeface="+mn-lt"/>
              </a:rPr>
              <a:t> </a:t>
            </a:r>
            <a:r>
              <a:rPr lang="en-US" sz="2000" dirty="0" smtClean="0">
                <a:latin typeface="+mn-lt"/>
              </a:rPr>
              <a:t>Agile</a:t>
            </a:r>
            <a:r>
              <a:rPr lang="ru-RU" sz="2000" dirty="0" smtClean="0">
                <a:latin typeface="+mn-lt"/>
              </a:rPr>
              <a:t> </a:t>
            </a:r>
            <a:r>
              <a:rPr lang="uz-Cyrl-UZ" sz="2000" dirty="0" smtClean="0">
                <a:latin typeface="+mn-lt"/>
              </a:rPr>
              <a:t>услуби</a:t>
            </a:r>
            <a:r>
              <a:rPr lang="ru-RU" sz="2000" dirty="0" smtClean="0">
                <a:latin typeface="+mn-lt"/>
              </a:rPr>
              <a:t> </a:t>
            </a:r>
            <a:r>
              <a:rPr lang="uz-Cyrl-UZ" sz="2000" dirty="0" smtClean="0">
                <a:latin typeface="+mn-lt"/>
              </a:rPr>
              <a:t>классик лойиҳаларни бошқариш услубига кўп холларда  қарама қарши қўйила бошлади</a:t>
            </a:r>
            <a:r>
              <a:rPr lang="ru-RU" sz="2000" dirty="0" smtClean="0">
                <a:latin typeface="+mn-lt"/>
              </a:rPr>
              <a:t>.</a:t>
            </a:r>
            <a:endParaRPr lang="ru-RU" sz="2000" dirty="0">
              <a:latin typeface="+mn-lt"/>
            </a:endParaRPr>
          </a:p>
          <a:p>
            <a:pPr algn="just">
              <a:lnSpc>
                <a:spcPct val="100000"/>
              </a:lnSpc>
              <a:buFont typeface="Wingdings" panose="05000000000000000000" pitchFamily="2" charset="2"/>
              <a:buChar char="Ø"/>
            </a:pPr>
            <a:r>
              <a:rPr lang="en-US" sz="2000" dirty="0" smtClean="0">
                <a:latin typeface="+mn-lt"/>
              </a:rPr>
              <a:t>Agile</a:t>
            </a:r>
            <a:r>
              <a:rPr lang="ru-RU" sz="2000" dirty="0" smtClean="0">
                <a:latin typeface="+mn-lt"/>
              </a:rPr>
              <a:t>-да </a:t>
            </a:r>
            <a:r>
              <a:rPr lang="uz-Cyrl-UZ" sz="2000" dirty="0" smtClean="0">
                <a:latin typeface="+mn-lt"/>
              </a:rPr>
              <a:t>лойиҳа муваффақиятининг асосий омили сифатида одамлар ва муносабатларга эътибор қаратилади.</a:t>
            </a:r>
          </a:p>
          <a:p>
            <a:pPr algn="just">
              <a:lnSpc>
                <a:spcPct val="100000"/>
              </a:lnSpc>
              <a:buFont typeface="Wingdings" panose="05000000000000000000" pitchFamily="2" charset="2"/>
              <a:buChar char="Ø"/>
            </a:pPr>
            <a:r>
              <a:rPr lang="uz-Cyrl-UZ" sz="2000" dirty="0" smtClean="0">
                <a:latin typeface="+mn-lt"/>
              </a:rPr>
              <a:t>Одамлар олдиндан белгиланган қоидалар бўйича ишлашдан кўра, ўзларига керак бўлган жараёнлар ва воситаларни бошқарадилар ва қўллайдилар</a:t>
            </a:r>
            <a:r>
              <a:rPr lang="ru-RU" sz="2000" dirty="0" smtClean="0">
                <a:latin typeface="+mn-lt"/>
              </a:rPr>
              <a:t>.</a:t>
            </a:r>
            <a:endParaRPr lang="ru-RU" sz="2000" dirty="0">
              <a:latin typeface="+mn-lt"/>
            </a:endParaRPr>
          </a:p>
          <a:p>
            <a:pPr algn="just">
              <a:lnSpc>
                <a:spcPct val="100000"/>
              </a:lnSpc>
              <a:buFont typeface="Wingdings" panose="05000000000000000000" pitchFamily="2" charset="2"/>
              <a:buChar char="Ø"/>
            </a:pP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18</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551065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 calcmode="lin" valueType="num">
                                      <p:cBhvr additive="base">
                                        <p:cTn id="19"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29">
                                            <p:txEl>
                                              <p:pRg st="3" end="3"/>
                                            </p:txEl>
                                          </p:spTgt>
                                        </p:tgtEl>
                                        <p:attrNameLst>
                                          <p:attrName>style.visibility</p:attrName>
                                        </p:attrNameLst>
                                      </p:cBhvr>
                                      <p:to>
                                        <p:strVal val="visible"/>
                                      </p:to>
                                    </p:set>
                                    <p:anim calcmode="lin" valueType="num">
                                      <p:cBhvr additive="base">
                                        <p:cTn id="25" dur="500" fill="hold"/>
                                        <p:tgtEl>
                                          <p:spTgt spid="72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2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Agile тамойиллари</a:t>
            </a:r>
            <a:endParaRPr lang="uz-Cyrl-UZ" dirty="0"/>
          </a:p>
        </p:txBody>
      </p:sp>
      <p:sp>
        <p:nvSpPr>
          <p:cNvPr id="729" name="Google Shape;729;p18"/>
          <p:cNvSpPr txBox="1">
            <a:spLocks noGrp="1"/>
          </p:cNvSpPr>
          <p:nvPr>
            <p:ph type="body" idx="1"/>
          </p:nvPr>
        </p:nvSpPr>
        <p:spPr>
          <a:xfrm>
            <a:off x="598206" y="14055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en-US" sz="2000" dirty="0" smtClean="0">
                <a:latin typeface="+mn-lt"/>
              </a:rPr>
              <a:t>Agile</a:t>
            </a:r>
            <a:r>
              <a:rPr lang="ru-RU" sz="2000" dirty="0" smtClean="0">
                <a:latin typeface="+mn-lt"/>
              </a:rPr>
              <a:t> </a:t>
            </a:r>
            <a:r>
              <a:rPr lang="uz-Cyrl-UZ" sz="2000" dirty="0" smtClean="0">
                <a:latin typeface="+mn-lt"/>
              </a:rPr>
              <a:t>услубларнинг</a:t>
            </a:r>
            <a:r>
              <a:rPr lang="ru-RU" sz="2000" dirty="0" smtClean="0">
                <a:latin typeface="+mn-lt"/>
              </a:rPr>
              <a:t> </a:t>
            </a:r>
            <a:r>
              <a:rPr lang="uz-Cyrl-UZ" sz="2000" dirty="0" smtClean="0">
                <a:latin typeface="+mn-lt"/>
              </a:rPr>
              <a:t>барча асосий тамойиллари битта ҳужжатда - Манифестда </a:t>
            </a:r>
            <a:r>
              <a:rPr lang="ru-RU" sz="2000" dirty="0" smtClean="0">
                <a:latin typeface="+mn-lt"/>
              </a:rPr>
              <a:t>(</a:t>
            </a:r>
            <a:r>
              <a:rPr lang="en-US" sz="2000" dirty="0" smtClean="0">
                <a:latin typeface="+mn-lt"/>
              </a:rPr>
              <a:t>Agile</a:t>
            </a:r>
            <a:r>
              <a:rPr lang="ru-RU" sz="2000" dirty="0" smtClean="0">
                <a:latin typeface="+mn-lt"/>
              </a:rPr>
              <a:t> </a:t>
            </a:r>
            <a:r>
              <a:rPr lang="uz-Cyrl-UZ" sz="2000" dirty="0" smtClean="0">
                <a:latin typeface="+mn-lt"/>
              </a:rPr>
              <a:t>Манифесто,</a:t>
            </a:r>
            <a:r>
              <a:rPr lang="ru-RU" sz="2000" dirty="0" smtClean="0">
                <a:latin typeface="+mn-lt"/>
              </a:rPr>
              <a:t> </a:t>
            </a:r>
            <a:r>
              <a:rPr lang="ru-RU" sz="2000" dirty="0">
                <a:latin typeface="+mn-lt"/>
              </a:rPr>
              <a:t>2001) </a:t>
            </a:r>
            <a:r>
              <a:rPr lang="uz-Cyrl-UZ" sz="2000" dirty="0" smtClean="0">
                <a:latin typeface="+mn-lt"/>
              </a:rPr>
              <a:t>баён этилган.</a:t>
            </a:r>
            <a:r>
              <a:rPr lang="en-US" sz="2000" dirty="0" smtClean="0">
                <a:latin typeface="+mn-lt"/>
              </a:rPr>
              <a:t> </a:t>
            </a:r>
            <a:r>
              <a:rPr lang="uz-Cyrl-UZ" sz="2000" dirty="0" smtClean="0">
                <a:latin typeface="+mn-lt"/>
              </a:rPr>
              <a:t>Уларнинг асосий</a:t>
            </a:r>
            <a:r>
              <a:rPr lang="ru-RU" sz="2000" dirty="0" smtClean="0">
                <a:latin typeface="+mn-lt"/>
              </a:rPr>
              <a:t> </a:t>
            </a:r>
            <a:r>
              <a:rPr lang="uz-Cyrl-UZ" sz="2000" dirty="0" smtClean="0">
                <a:latin typeface="+mn-lt"/>
              </a:rPr>
              <a:t>постулатлари</a:t>
            </a:r>
            <a:r>
              <a:rPr lang="ru-RU" sz="2000" dirty="0" smtClean="0">
                <a:latin typeface="+mn-lt"/>
              </a:rPr>
              <a:t>:</a:t>
            </a:r>
            <a:endParaRPr lang="ru-RU" sz="2000" dirty="0">
              <a:latin typeface="+mn-lt"/>
            </a:endParaRPr>
          </a:p>
          <a:p>
            <a:pPr marL="571500" indent="-457200" algn="just">
              <a:lnSpc>
                <a:spcPct val="100000"/>
              </a:lnSpc>
              <a:buFont typeface="+mj-lt"/>
              <a:buAutoNum type="arabicPeriod"/>
            </a:pPr>
            <a:r>
              <a:rPr lang="uz-Cyrl-UZ" sz="2000" i="1" dirty="0" smtClean="0">
                <a:latin typeface="+mn-lt"/>
              </a:rPr>
              <a:t>Одамлар ва ўзаро таъсир жараёнлар ва воситалардан муҳимроқдир</a:t>
            </a:r>
          </a:p>
          <a:p>
            <a:pPr marL="571500" indent="-457200" algn="just">
              <a:lnSpc>
                <a:spcPct val="100000"/>
              </a:lnSpc>
              <a:buFont typeface="+mj-lt"/>
              <a:buAutoNum type="arabicPeriod"/>
            </a:pPr>
            <a:r>
              <a:rPr lang="uz-Cyrl-UZ" sz="2000" i="1" dirty="0" smtClean="0">
                <a:latin typeface="+mn-lt"/>
              </a:rPr>
              <a:t>Ишлайдиган маҳсулот кенг қамровли ҳужжатлардан кўра муҳимроқдир</a:t>
            </a:r>
          </a:p>
          <a:p>
            <a:pPr marL="571500" indent="-457200" algn="just">
              <a:lnSpc>
                <a:spcPct val="100000"/>
              </a:lnSpc>
              <a:buFont typeface="+mj-lt"/>
              <a:buAutoNum type="arabicPeriod"/>
            </a:pPr>
            <a:r>
              <a:rPr lang="uz-Cyrl-UZ" sz="2000" i="1" dirty="0" smtClean="0">
                <a:latin typeface="+mn-lt"/>
              </a:rPr>
              <a:t>Буюртмачи билан ҳамкорлик шартнома шартларини муҳокама қилишдан кўра муҳимроқдир</a:t>
            </a:r>
          </a:p>
          <a:p>
            <a:pPr marL="571500" indent="-457200" algn="just">
              <a:lnSpc>
                <a:spcPct val="100000"/>
              </a:lnSpc>
              <a:buFont typeface="+mj-lt"/>
              <a:buAutoNum type="arabicPeriod"/>
            </a:pPr>
            <a:r>
              <a:rPr lang="uz-Cyrl-UZ" sz="2000" i="1" dirty="0" smtClean="0">
                <a:latin typeface="+mn-lt"/>
              </a:rPr>
              <a:t>Ўзгаришларга тайёрлик, дастлабки режага риоя қилишдан кўра муҳимроқдир</a:t>
            </a:r>
            <a:endParaRPr lang="uz-Cyrl-UZ" sz="2000" i="1"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19</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7241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 calcmode="lin" valueType="num">
                                      <p:cBhvr additive="base">
                                        <p:cTn id="12"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29">
                                            <p:txEl>
                                              <p:pRg st="2" end="2"/>
                                            </p:txEl>
                                          </p:spTgt>
                                        </p:tgtEl>
                                        <p:attrNameLst>
                                          <p:attrName>style.visibility</p:attrName>
                                        </p:attrNameLst>
                                      </p:cBhvr>
                                      <p:to>
                                        <p:strVal val="visible"/>
                                      </p:to>
                                    </p:set>
                                    <p:anim calcmode="lin" valueType="num">
                                      <p:cBhvr additive="base">
                                        <p:cTn id="18"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29">
                                            <p:txEl>
                                              <p:pRg st="3" end="3"/>
                                            </p:txEl>
                                          </p:spTgt>
                                        </p:tgtEl>
                                        <p:attrNameLst>
                                          <p:attrName>style.visibility</p:attrName>
                                        </p:attrNameLst>
                                      </p:cBhvr>
                                      <p:to>
                                        <p:strVal val="visible"/>
                                      </p:to>
                                    </p:set>
                                    <p:anim calcmode="lin" valueType="num">
                                      <p:cBhvr additive="base">
                                        <p:cTn id="24" dur="500" fill="hold"/>
                                        <p:tgtEl>
                                          <p:spTgt spid="729">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2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729">
                                            <p:txEl>
                                              <p:pRg st="4" end="4"/>
                                            </p:txEl>
                                          </p:spTgt>
                                        </p:tgtEl>
                                        <p:attrNameLst>
                                          <p:attrName>style.visibility</p:attrName>
                                        </p:attrNameLst>
                                      </p:cBhvr>
                                      <p:to>
                                        <p:strVal val="visible"/>
                                      </p:to>
                                    </p:set>
                                    <p:anim calcmode="lin" valueType="num">
                                      <p:cBhvr additive="base">
                                        <p:cTn id="30" dur="500" fill="hold"/>
                                        <p:tgtEl>
                                          <p:spTgt spid="729">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72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Тамойил</a:t>
            </a:r>
            <a:r>
              <a:rPr lang="ru-RU" dirty="0" smtClean="0"/>
              <a:t> №1</a:t>
            </a:r>
            <a:endParaRPr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b="1" dirty="0" smtClean="0">
                <a:latin typeface="+mn-lt"/>
              </a:rPr>
              <a:t>Жараёнлар ва воситалардан кўра одамлар ва ўзаро таъсир муҳимроқдир </a:t>
            </a:r>
            <a:r>
              <a:rPr lang="uz-Cyrl-UZ" sz="2000" dirty="0" smtClean="0">
                <a:latin typeface="+mn-lt"/>
              </a:rPr>
              <a:t>- лойиҳа муваффақиятининг асосий омили сифатида одамлар ва улар ўртасидаги муносабатларга урғу бериш.</a:t>
            </a:r>
          </a:p>
          <a:p>
            <a:pPr algn="just">
              <a:lnSpc>
                <a:spcPct val="100000"/>
              </a:lnSpc>
              <a:buFont typeface="Wingdings" panose="05000000000000000000" pitchFamily="2" charset="2"/>
              <a:buChar char="Ø"/>
            </a:pPr>
            <a:r>
              <a:rPr lang="uz-Cyrl-UZ" sz="2000" dirty="0" smtClean="0">
                <a:latin typeface="+mn-lt"/>
              </a:rPr>
              <a:t>Одамлар олдиндан белгиланган қоидалар бўйича ишлашдан кўра, ўзларига керак бўлган жараёнлар ва воситаларни бошқарадилар ва қўллайдилар.</a:t>
            </a:r>
          </a:p>
          <a:p>
            <a:pPr algn="just">
              <a:lnSpc>
                <a:spcPct val="100000"/>
              </a:lnSpc>
              <a:buFont typeface="Wingdings" panose="05000000000000000000" pitchFamily="2" charset="2"/>
              <a:buChar char="Ø"/>
            </a:pPr>
            <a:r>
              <a:rPr lang="uz-Cyrl-UZ" sz="2000" dirty="0" smtClean="0">
                <a:latin typeface="+mn-lt"/>
              </a:rPr>
              <a:t>Шунинг учун тезкор усуллар жамоада универсал кўникмаларга эга бўлган ғайратли мутахассисларни танлашни ўз ичига олади. </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20</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8525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 calcmode="lin" valueType="num">
                                      <p:cBhvr additive="base">
                                        <p:cTn id="12"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29">
                                            <p:txEl>
                                              <p:pRg st="2" end="2"/>
                                            </p:txEl>
                                          </p:spTgt>
                                        </p:tgtEl>
                                        <p:attrNameLst>
                                          <p:attrName>style.visibility</p:attrName>
                                        </p:attrNameLst>
                                      </p:cBhvr>
                                      <p:to>
                                        <p:strVal val="visible"/>
                                      </p:to>
                                    </p:set>
                                    <p:anim calcmode="lin" valueType="num">
                                      <p:cBhvr additive="base">
                                        <p:cTn id="18"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Шунда рағбатлантириш ва жарималарнинг мураккаб усулларини жорий қилиш керак бўлмайди, одамлар бир-бирини алмаштира оладилар, маҳсулот ҳақидаги муҳокамада онгли ва самарали иштирок этадилар.</a:t>
            </a:r>
          </a:p>
          <a:p>
            <a:pPr algn="just">
              <a:lnSpc>
                <a:spcPct val="100000"/>
              </a:lnSpc>
              <a:buFont typeface="Wingdings" panose="05000000000000000000" pitchFamily="2" charset="2"/>
              <a:buChar char="Ø"/>
            </a:pPr>
            <a:r>
              <a:rPr lang="uz-Cyrl-UZ" sz="2000" dirty="0" smtClean="0">
                <a:latin typeface="+mn-lt"/>
              </a:rPr>
              <a:t>Жамоа аъзолари ўртасидаги ўзаро муносабатлар ҳужжатлар, қоидалар ва кўрсатмалар эмас, балки ҳар қандай қулай воситалар ёрдамида қурилиши мумкин</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21</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13388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Тамойил</a:t>
            </a:r>
            <a:r>
              <a:rPr lang="ru-RU" dirty="0" smtClean="0"/>
              <a:t> №2</a:t>
            </a:r>
            <a:endParaRPr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lvl="0" algn="just">
              <a:lnSpc>
                <a:spcPct val="100000"/>
              </a:lnSpc>
              <a:buFont typeface="Wingdings" panose="05000000000000000000" pitchFamily="2" charset="2"/>
              <a:buChar char="Ø"/>
            </a:pPr>
            <a:r>
              <a:rPr lang="uz-Cyrl-UZ" sz="2000" b="1" dirty="0" smtClean="0">
                <a:latin typeface="+mn-lt"/>
              </a:rPr>
              <a:t>Ишлайдиган маҳсулот ҳужжатлардан кўра муҳимроқдир </a:t>
            </a:r>
            <a:r>
              <a:rPr lang="uz-Cyrl-UZ" sz="2000" dirty="0" smtClean="0">
                <a:latin typeface="+mn-lt"/>
              </a:rPr>
              <a:t>- қоғозларда батафсил ва тўлиқ тавсифланган нарсаларни эмас, балки мавжуд ва ишлайдиган нарсаларни ўзгартириш, мослаштириш, тузатиш осонроқ.</a:t>
            </a:r>
          </a:p>
          <a:p>
            <a:pPr lvl="0" algn="just">
              <a:lnSpc>
                <a:spcPct val="100000"/>
              </a:lnSpc>
              <a:buFont typeface="Wingdings" panose="05000000000000000000" pitchFamily="2" charset="2"/>
              <a:buChar char="Ø"/>
            </a:pPr>
            <a:r>
              <a:rPr lang="uz-Cyrl-UZ" sz="2000" dirty="0" smtClean="0">
                <a:latin typeface="+mn-lt"/>
              </a:rPr>
              <a:t>Биринчидан, сиз оддий ва ишлайдиган бирор нарса қилишингиз керак, кейин бажарилган ишларни баҳолаш ва синовдан ўтказгандан сўнг, ўзгартиришлар киритинг ёки бўлмаса ундан воз кечинг.</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22</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86328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lvl="0" algn="just">
              <a:lnSpc>
                <a:spcPct val="100000"/>
              </a:lnSpc>
              <a:buFont typeface="Wingdings" panose="05000000000000000000" pitchFamily="2" charset="2"/>
              <a:buChar char="Ø"/>
            </a:pPr>
            <a:r>
              <a:rPr lang="en-US" sz="2000" dirty="0" smtClean="0">
                <a:latin typeface="+mn-lt"/>
              </a:rPr>
              <a:t>A</a:t>
            </a:r>
            <a:r>
              <a:rPr lang="uz-Cyrl-UZ" sz="2000" dirty="0" smtClean="0">
                <a:latin typeface="+mn-lt"/>
              </a:rPr>
              <a:t>ммо охир-оқибат, ёки мавжуд бўлган ва ишлайдиган махсулот пайдо бўлади (ҳатто у тузатишлар, қўшимчалар ва яхшиланишларни талаб қилса ҳам) ёки рад этилиши керак бўлган тасдиқланган фараз вужудга келади</a:t>
            </a:r>
            <a:r>
              <a:rPr lang="ru-RU" sz="2000" dirty="0" smtClean="0">
                <a:latin typeface="+mn-lt"/>
              </a:rPr>
              <a:t>.</a:t>
            </a:r>
            <a:endParaRPr lang="ru-RU" sz="2000" dirty="0">
              <a:latin typeface="+mn-lt"/>
            </a:endParaRPr>
          </a:p>
          <a:p>
            <a:pPr lvl="0" algn="just">
              <a:lnSpc>
                <a:spcPct val="100000"/>
              </a:lnSpc>
              <a:buFont typeface="Wingdings" panose="05000000000000000000" pitchFamily="2" charset="2"/>
              <a:buChar char="Ø"/>
            </a:pPr>
            <a:r>
              <a:rPr lang="en-US" sz="2000" dirty="0">
                <a:latin typeface="+mn-lt"/>
              </a:rPr>
              <a:t>A</a:t>
            </a:r>
            <a:r>
              <a:rPr lang="ru-RU" sz="2000" dirty="0">
                <a:latin typeface="+mn-lt"/>
              </a:rPr>
              <a:t>кс </a:t>
            </a:r>
            <a:r>
              <a:rPr lang="uz-Cyrl-UZ" sz="2000" dirty="0" smtClean="0">
                <a:latin typeface="+mn-lt"/>
              </a:rPr>
              <a:t>ҳолда, аксарият ҳолларда қоғоздаги тавсифга тўлиқ мос келадиган, лекин бозорга, ишлаб чиқаришга ва энг муҳими, мижознинг ҳақиқий эҳтиёжларига мос келмайдиган лойиҳа амалга оширилади</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23</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81870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Тамойил</a:t>
            </a:r>
            <a:r>
              <a:rPr lang="ru-RU" dirty="0" smtClean="0"/>
              <a:t> №3</a:t>
            </a:r>
            <a:endParaRPr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b="1" dirty="0" smtClean="0">
                <a:latin typeface="+mn-lt"/>
              </a:rPr>
              <a:t>Буюртмачи билан ҳамкорлик шартнома шартларини келишишдан кўра муҳимроқдир </a:t>
            </a:r>
            <a:r>
              <a:rPr lang="uz-Cyrl-UZ" sz="2000" dirty="0" smtClean="0">
                <a:latin typeface="+mn-lt"/>
              </a:rPr>
              <a:t>- ҳақиқий мижоз - бу компания ичидаги тегишли бўлим хам бўлиши мумкин - ҳар доим ҳам маҳсулотга қўйиладиган талабларни аниқ ифода эта олмаслиги мумкин.</a:t>
            </a:r>
          </a:p>
          <a:p>
            <a:pPr algn="just">
              <a:lnSpc>
                <a:spcPct val="100000"/>
              </a:lnSpc>
              <a:buFont typeface="Wingdings" panose="05000000000000000000" pitchFamily="2" charset="2"/>
              <a:buChar char="Ø"/>
            </a:pPr>
            <a:r>
              <a:rPr lang="uz-Cyrl-UZ" sz="2000" dirty="0" smtClean="0">
                <a:latin typeface="+mn-lt"/>
              </a:rPr>
              <a:t>Мижоз амалга оширилган маҳсулотни унинг кутганига мувофиқлиги нуқтаи назаридан баҳолаши мумкин, лекин уларни формаллиштира олмаслиги мумкин</a:t>
            </a:r>
            <a:r>
              <a:rPr lang="ru-RU" sz="2000" dirty="0" smtClean="0">
                <a:latin typeface="+mn-lt"/>
              </a:rPr>
              <a:t>. </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24</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10572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Мижоз учун </a:t>
            </a:r>
            <a:r>
              <a:rPr lang="uz-Cyrl-UZ" sz="2000" dirty="0">
                <a:latin typeface="+mn-lt"/>
              </a:rPr>
              <a:t>кенг қамровли ва тўлиқ тавсифдан </a:t>
            </a:r>
            <a:r>
              <a:rPr lang="uz-Cyrl-UZ" sz="2000" dirty="0" smtClean="0">
                <a:latin typeface="+mn-lt"/>
              </a:rPr>
              <a:t>кўра маҳсулот версияларига вақт ва пул сарфлаш осонроқдир ва бундай тавсиф тезкор ишлаб чиқишдан кўра қимматроқ, машаққатли ва вақт талаб қилиши мумкин.</a:t>
            </a:r>
          </a:p>
          <a:p>
            <a:pPr algn="just">
              <a:lnSpc>
                <a:spcPct val="100000"/>
              </a:lnSpc>
              <a:buFont typeface="Wingdings" panose="05000000000000000000" pitchFamily="2" charset="2"/>
              <a:buChar char="Ø"/>
            </a:pPr>
            <a:r>
              <a:rPr lang="uz-Cyrl-UZ" sz="2000" dirty="0" smtClean="0">
                <a:latin typeface="+mn-lt"/>
              </a:rPr>
              <a:t>Бундай ҳолда, оптималлаштириш усули мижоз билан ҳамкорлик бўлиб, уни лойиҳа жамоаси ишига жалб қилади</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25</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08549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r>
              <a:rPr lang="uz-Cyrl-UZ" dirty="0" smtClean="0"/>
              <a:t>Тамойил</a:t>
            </a:r>
            <a:r>
              <a:rPr lang="ru-RU" dirty="0" smtClean="0"/>
              <a:t> №4</a:t>
            </a:r>
            <a:endParaRPr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lvl="0" algn="just">
              <a:lnSpc>
                <a:spcPct val="100000"/>
              </a:lnSpc>
              <a:buFont typeface="Wingdings" panose="05000000000000000000" pitchFamily="2" charset="2"/>
              <a:buChar char="Ø"/>
            </a:pPr>
            <a:r>
              <a:rPr lang="uz-Cyrl-UZ" sz="2000" b="1" dirty="0" smtClean="0">
                <a:latin typeface="+mn-lt"/>
              </a:rPr>
              <a:t>Ўзгаришларга тайёрлик, дастлабки режага риоя қилишдан кўра муҳимроқдир </a:t>
            </a:r>
            <a:r>
              <a:rPr lang="uz-Cyrl-UZ" sz="2000" dirty="0" smtClean="0">
                <a:latin typeface="+mn-lt"/>
              </a:rPr>
              <a:t>- бу, эҳтимол, энг баҳсли постулатдир.</a:t>
            </a:r>
          </a:p>
          <a:p>
            <a:pPr marL="114300" lvl="0" indent="0" algn="just">
              <a:lnSpc>
                <a:spcPct val="100000"/>
              </a:lnSpc>
              <a:buNone/>
            </a:pPr>
            <a:r>
              <a:rPr lang="uz-Cyrl-UZ" sz="2000" dirty="0" smtClean="0">
                <a:latin typeface="+mn-lt"/>
              </a:rPr>
              <a:t>Бир томондан, </a:t>
            </a:r>
          </a:p>
          <a:p>
            <a:pPr marL="1076325" lvl="0" indent="0" algn="just">
              <a:lnSpc>
                <a:spcPct val="100000"/>
              </a:lnSpc>
              <a:buNone/>
            </a:pPr>
            <a:r>
              <a:rPr lang="uz-Cyrl-UZ" sz="2000" dirty="0" smtClean="0">
                <a:latin typeface="+mn-lt"/>
              </a:rPr>
              <a:t>амалга ошириш жараёнида ҳамма нарсани ўзгартириш енгилроқ ва осонроқ бўлса, </a:t>
            </a:r>
          </a:p>
          <a:p>
            <a:pPr marL="114300" lvl="0" indent="0" algn="just">
              <a:lnSpc>
                <a:spcPct val="100000"/>
              </a:lnSpc>
              <a:buNone/>
            </a:pPr>
            <a:r>
              <a:rPr lang="uz-Cyrl-UZ" sz="2000" dirty="0" smtClean="0">
                <a:latin typeface="+mn-lt"/>
              </a:rPr>
              <a:t>бошқа томондан, </a:t>
            </a:r>
          </a:p>
          <a:p>
            <a:pPr marL="1076325" lvl="0" indent="0" algn="just">
              <a:lnSpc>
                <a:spcPct val="100000"/>
              </a:lnSpc>
              <a:buNone/>
            </a:pPr>
            <a:r>
              <a:rPr lang="uz-Cyrl-UZ" sz="2000" dirty="0" smtClean="0">
                <a:latin typeface="+mn-lt"/>
              </a:rPr>
              <a:t>бундай ривожланиш жараёни назоратсиз вақтга чўзилиши ва кутилмаган натижаларга олиб келиши хам мумкин</a:t>
            </a:r>
            <a:r>
              <a:rPr lang="ru-RU" sz="2000" b="1"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26</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90399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Effect transition="in" filter="barn(inVertical)">
                                      <p:cBhvr>
                                        <p:cTn id="19" dur="500"/>
                                        <p:tgtEl>
                                          <p:spTgt spid="72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29">
                                            <p:txEl>
                                              <p:pRg st="3" end="3"/>
                                            </p:txEl>
                                          </p:spTgt>
                                        </p:tgtEl>
                                        <p:attrNameLst>
                                          <p:attrName>style.visibility</p:attrName>
                                        </p:attrNameLst>
                                      </p:cBhvr>
                                      <p:to>
                                        <p:strVal val="visible"/>
                                      </p:to>
                                    </p:set>
                                    <p:anim calcmode="lin" valueType="num">
                                      <p:cBhvr additive="base">
                                        <p:cTn id="24" dur="500" fill="hold"/>
                                        <p:tgtEl>
                                          <p:spTgt spid="729">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2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729">
                                            <p:txEl>
                                              <p:pRg st="4" end="4"/>
                                            </p:txEl>
                                          </p:spTgt>
                                        </p:tgtEl>
                                        <p:attrNameLst>
                                          <p:attrName>style.visibility</p:attrName>
                                        </p:attrNameLst>
                                      </p:cBhvr>
                                      <p:to>
                                        <p:strVal val="visible"/>
                                      </p:to>
                                    </p:set>
                                    <p:animEffect transition="in" filter="barn(inVertical)">
                                      <p:cBhvr>
                                        <p:cTn id="30" dur="500"/>
                                        <p:tgtEl>
                                          <p:spTgt spid="7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a:lnSpc>
                <a:spcPct val="100000"/>
              </a:lnSpc>
            </a:pPr>
            <a:r>
              <a:rPr lang="en-US" dirty="0" smtClean="0"/>
              <a:t>Agile</a:t>
            </a:r>
            <a:r>
              <a:rPr lang="ru-RU" dirty="0" smtClean="0"/>
              <a:t> </a:t>
            </a:r>
            <a:r>
              <a:rPr lang="uz-Cyrl-UZ" dirty="0" smtClean="0"/>
              <a:t>қўлланиш соҳалари</a:t>
            </a:r>
            <a:endParaRPr lang="ru-RU"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en-US" sz="2000" dirty="0" smtClean="0">
                <a:latin typeface="+mn-lt"/>
              </a:rPr>
              <a:t>Agile</a:t>
            </a:r>
            <a:r>
              <a:rPr lang="ru-RU" sz="2000" dirty="0" smtClean="0">
                <a:latin typeface="+mn-lt"/>
              </a:rPr>
              <a:t> </a:t>
            </a:r>
            <a:r>
              <a:rPr lang="uz-Cyrl-UZ" sz="2000" dirty="0" smtClean="0">
                <a:latin typeface="+mn-lt"/>
              </a:rPr>
              <a:t>лойиҳани юқори профессионал, мотивацияли, ўзини-ўзи ташкил этувчи жамоа томонидан амалга оширилиши асосига қурилган бўлиб, у тезкор ривожланишнинг барча тамойилларини қабул қилади ва тушунади</a:t>
            </a:r>
            <a:r>
              <a:rPr lang="ru-RU" sz="2000" dirty="0" smtClean="0">
                <a:latin typeface="+mn-lt"/>
              </a:rPr>
              <a:t>. </a:t>
            </a:r>
            <a:endParaRPr lang="uz-Cyrl-UZ" sz="2000" dirty="0" smtClean="0">
              <a:latin typeface="+mn-lt"/>
            </a:endParaRPr>
          </a:p>
          <a:p>
            <a:pPr algn="just">
              <a:lnSpc>
                <a:spcPct val="100000"/>
              </a:lnSpc>
              <a:buFont typeface="Wingdings" panose="05000000000000000000" pitchFamily="2" charset="2"/>
              <a:buChar char="Ø"/>
            </a:pPr>
            <a:r>
              <a:rPr lang="en-US" sz="2000" dirty="0" smtClean="0">
                <a:latin typeface="+mn-lt"/>
              </a:rPr>
              <a:t>Agile</a:t>
            </a:r>
            <a:r>
              <a:rPr lang="ru-RU" sz="2000" dirty="0" smtClean="0">
                <a:latin typeface="+mn-lt"/>
              </a:rPr>
              <a:t> </a:t>
            </a:r>
            <a:r>
              <a:rPr lang="uz-Cyrl-UZ" sz="2000" dirty="0">
                <a:latin typeface="+mn-lt"/>
              </a:rPr>
              <a:t>қуйидаги маҳсулотларни </a:t>
            </a:r>
            <a:r>
              <a:rPr lang="uz-Cyrl-UZ" sz="2000" dirty="0" smtClean="0">
                <a:latin typeface="+mn-lt"/>
              </a:rPr>
              <a:t>яратишда тўлиқ даражада қўлланилади ва самаралидир:</a:t>
            </a:r>
          </a:p>
          <a:p>
            <a:pPr marL="714375" algn="just">
              <a:lnSpc>
                <a:spcPct val="100000"/>
              </a:lnSpc>
              <a:buFont typeface="Courier New" panose="02070309020205020404" pitchFamily="49" charset="0"/>
              <a:buChar char="o"/>
            </a:pPr>
            <a:r>
              <a:rPr lang="uz-Cyrl-UZ" sz="2000" dirty="0" smtClean="0">
                <a:latin typeface="+mn-lt"/>
              </a:rPr>
              <a:t>илгари мавжуд бўлмаган лойиҳалар</a:t>
            </a:r>
          </a:p>
          <a:p>
            <a:pPr marL="714375" algn="just">
              <a:lnSpc>
                <a:spcPct val="100000"/>
              </a:lnSpc>
              <a:buFont typeface="Courier New" panose="02070309020205020404" pitchFamily="49" charset="0"/>
              <a:buChar char="o"/>
            </a:pPr>
            <a:r>
              <a:rPr lang="uz-Cyrl-UZ" sz="2000" dirty="0" smtClean="0">
                <a:latin typeface="+mn-lt"/>
              </a:rPr>
              <a:t>аналоглари бўлмаган лойиҳалар</a:t>
            </a:r>
          </a:p>
          <a:p>
            <a:pPr marL="714375" algn="just">
              <a:lnSpc>
                <a:spcPct val="100000"/>
              </a:lnSpc>
              <a:buFont typeface="Courier New" panose="02070309020205020404" pitchFamily="49" charset="0"/>
              <a:buChar char="o"/>
            </a:pPr>
            <a:r>
              <a:rPr lang="uz-Cyrl-UZ" sz="2000" dirty="0" smtClean="0">
                <a:latin typeface="+mn-lt"/>
              </a:rPr>
              <a:t>технологик жиҳатдан мураккаб ёки мажмуавий маҳсулотни ифодаловчи лойиҳалар.</a:t>
            </a:r>
            <a:endParaRPr lang="uz-Cyrl-UZ"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27</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66870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Effect transition="in" filter="barn(inVertical)">
                                      <p:cBhvr>
                                        <p:cTn id="19" dur="500"/>
                                        <p:tgtEl>
                                          <p:spTgt spid="72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29">
                                            <p:txEl>
                                              <p:pRg st="3" end="3"/>
                                            </p:txEl>
                                          </p:spTgt>
                                        </p:tgtEl>
                                        <p:attrNameLst>
                                          <p:attrName>style.visibility</p:attrName>
                                        </p:attrNameLst>
                                      </p:cBhvr>
                                      <p:to>
                                        <p:strVal val="visible"/>
                                      </p:to>
                                    </p:set>
                                    <p:animEffect transition="in" filter="barn(inVertical)">
                                      <p:cBhvr>
                                        <p:cTn id="24" dur="500"/>
                                        <p:tgtEl>
                                          <p:spTgt spid="729">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729">
                                            <p:txEl>
                                              <p:pRg st="4" end="4"/>
                                            </p:txEl>
                                          </p:spTgt>
                                        </p:tgtEl>
                                        <p:attrNameLst>
                                          <p:attrName>style.visibility</p:attrName>
                                        </p:attrNameLst>
                                      </p:cBhvr>
                                      <p:to>
                                        <p:strVal val="visible"/>
                                      </p:to>
                                    </p:set>
                                    <p:animEffect transition="in" filter="barn(inVertical)">
                                      <p:cBhvr>
                                        <p:cTn id="29" dur="500"/>
                                        <p:tgtEl>
                                          <p:spTgt spid="7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a:lnSpc>
                <a:spcPct val="100000"/>
              </a:lnSpc>
            </a:pPr>
            <a:r>
              <a:rPr lang="en-US" dirty="0"/>
              <a:t>Agile</a:t>
            </a:r>
            <a:r>
              <a:rPr lang="ru-RU" dirty="0"/>
              <a:t> </a:t>
            </a:r>
            <a:r>
              <a:rPr lang="uz-Cyrl-UZ" dirty="0"/>
              <a:t>қўлланиш соҳалари</a:t>
            </a:r>
            <a:endParaRPr lang="ru-RU"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Шундай қилиб, </a:t>
            </a:r>
            <a:r>
              <a:rPr lang="en-US" sz="2000" dirty="0" smtClean="0">
                <a:latin typeface="+mn-lt"/>
              </a:rPr>
              <a:t>Agile </a:t>
            </a:r>
            <a:r>
              <a:rPr lang="uz-Cyrl-UZ" sz="2000" dirty="0" smtClean="0">
                <a:latin typeface="+mn-lt"/>
              </a:rPr>
              <a:t>услублардан фойдаланиш қуйидаги бизнес соҳаларида оқланади:</a:t>
            </a:r>
          </a:p>
          <a:p>
            <a:pPr marL="571500" indent="-209550" algn="just">
              <a:lnSpc>
                <a:spcPct val="100000"/>
              </a:lnSpc>
              <a:buFont typeface="+mj-lt"/>
              <a:buAutoNum type="arabicPeriod"/>
            </a:pPr>
            <a:r>
              <a:rPr lang="uz-Cyrl-UZ" sz="2000" dirty="0" smtClean="0">
                <a:latin typeface="+mn-lt"/>
              </a:rPr>
              <a:t>Оммавий сегмент учун дастурий таъминот, шу жумладан мобил иловалар, ўйинлар ва бошқалар.</a:t>
            </a:r>
          </a:p>
          <a:p>
            <a:pPr marL="571500" indent="-209550" algn="just">
              <a:lnSpc>
                <a:spcPct val="100000"/>
              </a:lnSpc>
              <a:buFont typeface="+mj-lt"/>
              <a:buAutoNum type="arabicPeriod"/>
            </a:pPr>
            <a:r>
              <a:rPr lang="uz-Cyrl-UZ" sz="2000" dirty="0" smtClean="0">
                <a:latin typeface="+mn-lt"/>
              </a:rPr>
              <a:t>Стартап лойиҳалари </a:t>
            </a:r>
            <a:r>
              <a:rPr lang="en-US" sz="2000" dirty="0" smtClean="0">
                <a:latin typeface="+mn-lt"/>
              </a:rPr>
              <a:t>Agile</a:t>
            </a:r>
            <a:r>
              <a:rPr lang="uz-Cyrl-UZ" sz="2000" dirty="0" smtClean="0">
                <a:latin typeface="+mn-lt"/>
              </a:rPr>
              <a:t> методологияларини амалга ошириш учун идеал асосдир.</a:t>
            </a:r>
          </a:p>
          <a:p>
            <a:pPr marL="571500" indent="-209550" algn="just">
              <a:lnSpc>
                <a:spcPct val="100000"/>
              </a:lnSpc>
              <a:buFont typeface="+mj-lt"/>
              <a:buAutoNum type="arabicPeriod"/>
            </a:pPr>
            <a:r>
              <a:rPr lang="ru-RU" sz="2000" dirty="0" smtClean="0">
                <a:latin typeface="+mn-lt"/>
              </a:rPr>
              <a:t>Интернет </a:t>
            </a:r>
            <a:r>
              <a:rPr lang="uz-Cyrl-UZ" sz="2000" dirty="0" smtClean="0">
                <a:latin typeface="+mn-lt"/>
              </a:rPr>
              <a:t>порталлари ва оммавий ахборот воситалари.</a:t>
            </a:r>
          </a:p>
          <a:p>
            <a:pPr marL="571500" indent="-209550" algn="just">
              <a:lnSpc>
                <a:spcPct val="100000"/>
              </a:lnSpc>
              <a:buFont typeface="+mj-lt"/>
              <a:buAutoNum type="arabicPeriod"/>
            </a:pPr>
            <a:r>
              <a:rPr lang="uz-Cyrl-UZ" sz="2000" dirty="0" smtClean="0">
                <a:latin typeface="+mn-lt"/>
              </a:rPr>
              <a:t>Тиббиёт лойиҳалари - инсон танаси ҳали ҳам асосан "терра </a:t>
            </a:r>
            <a:r>
              <a:rPr lang="ru-RU" sz="2000" dirty="0" smtClean="0">
                <a:latin typeface="+mn-lt"/>
              </a:rPr>
              <a:t>ин</a:t>
            </a:r>
            <a:r>
              <a:rPr lang="en-US" sz="2000" dirty="0">
                <a:latin typeface="+mn-lt"/>
              </a:rPr>
              <a:t>r</a:t>
            </a:r>
            <a:r>
              <a:rPr lang="uz-Cyrl-UZ" sz="2000" dirty="0" smtClean="0">
                <a:latin typeface="+mn-lt"/>
              </a:rPr>
              <a:t>огнита" бўлиб, бу тиббиётда юқори даражадаги ноаниқлик яратади</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28</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35980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Effect transition="in" filter="barn(inVertical)">
                                      <p:cBhvr>
                                        <p:cTn id="13" dur="500"/>
                                        <p:tgtEl>
                                          <p:spTgt spid="729">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729">
                                            <p:txEl>
                                              <p:pRg st="2" end="2"/>
                                            </p:txEl>
                                          </p:spTgt>
                                        </p:tgtEl>
                                        <p:attrNameLst>
                                          <p:attrName>style.visibility</p:attrName>
                                        </p:attrNameLst>
                                      </p:cBhvr>
                                      <p:to>
                                        <p:strVal val="visible"/>
                                      </p:to>
                                    </p:set>
                                    <p:animEffect transition="in" filter="barn(inVertical)">
                                      <p:cBhvr>
                                        <p:cTn id="18" dur="500"/>
                                        <p:tgtEl>
                                          <p:spTgt spid="729">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729">
                                            <p:txEl>
                                              <p:pRg st="3" end="3"/>
                                            </p:txEl>
                                          </p:spTgt>
                                        </p:tgtEl>
                                        <p:attrNameLst>
                                          <p:attrName>style.visibility</p:attrName>
                                        </p:attrNameLst>
                                      </p:cBhvr>
                                      <p:to>
                                        <p:strVal val="visible"/>
                                      </p:to>
                                    </p:set>
                                    <p:animEffect transition="in" filter="barn(inVertical)">
                                      <p:cBhvr>
                                        <p:cTn id="23" dur="500"/>
                                        <p:tgtEl>
                                          <p:spTgt spid="729">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729">
                                            <p:txEl>
                                              <p:pRg st="4" end="4"/>
                                            </p:txEl>
                                          </p:spTgt>
                                        </p:tgtEl>
                                        <p:attrNameLst>
                                          <p:attrName>style.visibility</p:attrName>
                                        </p:attrNameLst>
                                      </p:cBhvr>
                                      <p:to>
                                        <p:strVal val="visible"/>
                                      </p:to>
                                    </p:set>
                                    <p:animEffect transition="in" filter="barn(inVertical)">
                                      <p:cBhvr>
                                        <p:cTn id="28" dur="500"/>
                                        <p:tgtEl>
                                          <p:spTgt spid="7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a:lnSpc>
                <a:spcPct val="100000"/>
              </a:lnSpc>
            </a:pPr>
            <a:r>
              <a:rPr lang="en-US" dirty="0"/>
              <a:t>Agile</a:t>
            </a:r>
            <a:r>
              <a:rPr lang="ru-RU" dirty="0"/>
              <a:t> </a:t>
            </a:r>
            <a:r>
              <a:rPr lang="uz-Cyrl-UZ" dirty="0"/>
              <a:t>қўлланиш соҳалари</a:t>
            </a:r>
            <a:endParaRPr lang="ru-RU"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marL="625475" lvl="0" indent="-268288" algn="just">
              <a:lnSpc>
                <a:spcPct val="100000"/>
              </a:lnSpc>
              <a:buFont typeface="+mj-lt"/>
              <a:buAutoNum type="arabicPeriod" startAt="5"/>
            </a:pPr>
            <a:r>
              <a:rPr lang="uz-Cyrl-UZ" sz="2000" dirty="0" smtClean="0">
                <a:latin typeface="+mn-lt"/>
              </a:rPr>
              <a:t>Таълим маҳсулотлари ва лойиҳалар.</a:t>
            </a:r>
            <a:r>
              <a:rPr lang="ru-RU" sz="2000" dirty="0" smtClean="0">
                <a:latin typeface="+mn-lt"/>
              </a:rPr>
              <a:t> </a:t>
            </a:r>
            <a:r>
              <a:rPr lang="en-US" sz="2000" dirty="0" smtClean="0">
                <a:latin typeface="+mn-lt"/>
              </a:rPr>
              <a:t>A</a:t>
            </a:r>
            <a:r>
              <a:rPr lang="uz-Cyrl-UZ" sz="2000" dirty="0" smtClean="0">
                <a:latin typeface="+mn-lt"/>
              </a:rPr>
              <a:t>гар биз </a:t>
            </a:r>
            <a:r>
              <a:rPr lang="uz-Cyrl-UZ" sz="2000" dirty="0">
                <a:latin typeface="+mn-lt"/>
              </a:rPr>
              <a:t>э</a:t>
            </a:r>
            <a:r>
              <a:rPr lang="uz-Cyrl-UZ" sz="2000" dirty="0" smtClean="0">
                <a:latin typeface="+mn-lt"/>
              </a:rPr>
              <a:t>ски усуллар ва амалиётлар тўплами эмас, балки янги нарса ҳақида гапирадиган бўлсак, унда таълим лойиҳалари номаълум ҳудуддаги стартаплардир, ҳамма саноат дунёсининг эски технологияларини алмаштириш учун рақамли асрнинг янги усулларини қидиради.</a:t>
            </a:r>
          </a:p>
          <a:p>
            <a:pPr marL="625475" lvl="0" indent="-268288" algn="just">
              <a:lnSpc>
                <a:spcPct val="100000"/>
              </a:lnSpc>
              <a:buFont typeface="+mj-lt"/>
              <a:buAutoNum type="arabicPeriod" startAt="5"/>
            </a:pPr>
            <a:r>
              <a:rPr lang="ru-RU" sz="2000" dirty="0" smtClean="0">
                <a:latin typeface="+mn-lt"/>
              </a:rPr>
              <a:t>Консалтинг </a:t>
            </a:r>
            <a:r>
              <a:rPr lang="ru-RU" sz="2000" dirty="0">
                <a:latin typeface="+mn-lt"/>
              </a:rPr>
              <a:t>- </a:t>
            </a:r>
            <a:r>
              <a:rPr lang="uz-Cyrl-UZ" sz="2000" dirty="0" smtClean="0">
                <a:latin typeface="+mn-lt"/>
              </a:rPr>
              <a:t>бу соҳадаги ҳар қандай лойиҳа </a:t>
            </a:r>
            <a:r>
              <a:rPr lang="en-US" sz="2000" dirty="0" smtClean="0">
                <a:latin typeface="+mn-lt"/>
              </a:rPr>
              <a:t>Agile</a:t>
            </a:r>
            <a:r>
              <a:rPr lang="ru-RU" sz="2000" dirty="0" smtClean="0">
                <a:latin typeface="+mn-lt"/>
              </a:rPr>
              <a:t> </a:t>
            </a:r>
            <a:r>
              <a:rPr lang="uz-Cyrl-UZ" sz="2000" dirty="0" smtClean="0">
                <a:latin typeface="+mn-lt"/>
              </a:rPr>
              <a:t>Манифестининг аксарият тамойилларини қўллашни талаб қилади</a:t>
            </a:r>
            <a:r>
              <a:rPr lang="ru-RU" sz="2000" dirty="0" smtClean="0">
                <a:latin typeface="+mn-lt"/>
              </a:rPr>
              <a:t>. </a:t>
            </a:r>
            <a:r>
              <a:rPr lang="ru-RU" sz="2000" dirty="0">
                <a:latin typeface="+mn-lt"/>
              </a:rPr>
              <a:t>М</a:t>
            </a:r>
            <a:r>
              <a:rPr lang="en-US" sz="2000" dirty="0" smtClean="0">
                <a:latin typeface="+mn-lt"/>
              </a:rPr>
              <a:t>c</a:t>
            </a:r>
            <a:r>
              <a:rPr lang="uz-Cyrl-UZ" sz="2000" dirty="0" smtClean="0">
                <a:latin typeface="+mn-lt"/>
              </a:rPr>
              <a:t>Кинсей ушбу тамойилларга мос келадиган методологиядан шубҳасиз фойдаланади</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29</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95394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a:lnSpc>
                <a:spcPct val="100000"/>
              </a:lnSpc>
            </a:pPr>
            <a:r>
              <a:rPr lang="uz-Cyrl-UZ" dirty="0" smtClean="0"/>
              <a:t>Agile муҳим жихатлари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Биз бир муҳим ҳақиқатни ёдда тутишимиз керак </a:t>
            </a:r>
            <a:r>
              <a:rPr lang="ru-RU" sz="2000" dirty="0" smtClean="0">
                <a:latin typeface="+mn-lt"/>
              </a:rPr>
              <a:t>- </a:t>
            </a:r>
            <a:r>
              <a:rPr lang="en-US" sz="2000" dirty="0" smtClean="0">
                <a:latin typeface="+mn-lt"/>
              </a:rPr>
              <a:t>Agile</a:t>
            </a:r>
            <a:r>
              <a:rPr lang="uz-Cyrl-UZ" sz="2000" dirty="0" smtClean="0">
                <a:latin typeface="+mn-lt"/>
              </a:rPr>
              <a:t> лойиҳани тезкор ривожланишнинг барча тамойилларини қабул қиладиган ва тушунадиган юқори профессионал мотивацияга эга бўлган ўзини-ўзи ташкил этувчи жамоа томонидан амалга ошириш асосига қурилган</a:t>
            </a:r>
            <a:r>
              <a:rPr lang="ru-RU" sz="2000" dirty="0" smtClean="0">
                <a:latin typeface="+mn-lt"/>
              </a:rPr>
              <a:t>. </a:t>
            </a:r>
            <a:r>
              <a:rPr lang="en-US" sz="2000" dirty="0">
                <a:latin typeface="+mn-lt"/>
              </a:rPr>
              <a:t>A</a:t>
            </a:r>
            <a:r>
              <a:rPr lang="ru-RU" sz="2000" dirty="0">
                <a:latin typeface="+mn-lt"/>
              </a:rPr>
              <a:t>кс </a:t>
            </a:r>
            <a:r>
              <a:rPr lang="uz-Cyrl-UZ" sz="2000" dirty="0" smtClean="0">
                <a:latin typeface="+mn-lt"/>
              </a:rPr>
              <a:t>ҳолда лойиҳа ишламаслиги мумкин.</a:t>
            </a:r>
          </a:p>
          <a:p>
            <a:pPr algn="just">
              <a:lnSpc>
                <a:spcPct val="100000"/>
              </a:lnSpc>
              <a:buFont typeface="Wingdings" panose="05000000000000000000" pitchFamily="2" charset="2"/>
              <a:buChar char="Ø"/>
            </a:pPr>
            <a:r>
              <a:rPr lang="uz-Cyrl-UZ" sz="2000" dirty="0" smtClean="0">
                <a:latin typeface="+mn-lt"/>
              </a:rPr>
              <a:t>Лойиҳаларни бошқаришда </a:t>
            </a:r>
            <a:r>
              <a:rPr lang="en-US" sz="2000" dirty="0" smtClean="0">
                <a:latin typeface="+mn-lt"/>
              </a:rPr>
              <a:t>Agile</a:t>
            </a:r>
            <a:r>
              <a:rPr lang="uz-Cyrl-UZ" sz="2000" dirty="0" smtClean="0">
                <a:latin typeface="+mn-lt"/>
              </a:rPr>
              <a:t> методологиясининг индивидуал воситаларидан фойдаланиш ва компанияларда тезкорлик маданиятини жорий этиш жуда самарали ечим бўлиши мумкин</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30</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67692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a:lnSpc>
                <a:spcPct val="100000"/>
              </a:lnSpc>
            </a:pPr>
            <a:r>
              <a:rPr lang="uz-Cyrl-UZ" dirty="0"/>
              <a:t>Agile муҳим жихатлари</a:t>
            </a:r>
            <a:endParaRPr lang="ru-RU"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Бундай ҳолда, бир нечта фикрларни ҳисобга олиш керак:</a:t>
            </a:r>
          </a:p>
          <a:p>
            <a:pPr marL="714375" algn="just">
              <a:lnSpc>
                <a:spcPct val="100000"/>
              </a:lnSpc>
              <a:buFont typeface="Courier New" panose="02070309020205020404" pitchFamily="49" charset="0"/>
              <a:buChar char="o"/>
            </a:pPr>
            <a:r>
              <a:rPr lang="uz-Cyrl-UZ" sz="2000" dirty="0" smtClean="0">
                <a:latin typeface="+mn-lt"/>
              </a:rPr>
              <a:t>спринтлар 2 ҳафта ёки тенг бўлиши шарт эмас;</a:t>
            </a:r>
          </a:p>
          <a:p>
            <a:pPr marL="714375" algn="just">
              <a:lnSpc>
                <a:spcPct val="100000"/>
              </a:lnSpc>
              <a:buFont typeface="Courier New" panose="02070309020205020404" pitchFamily="49" charset="0"/>
              <a:buChar char="o"/>
            </a:pPr>
            <a:r>
              <a:rPr lang="uz-Cyrl-UZ" sz="2000" dirty="0" smtClean="0">
                <a:latin typeface="+mn-lt"/>
              </a:rPr>
              <a:t>спринтлар сони ва шунга мос равишда ўзгартириш вариантлари сони қанчалик кўп бўлса, синовчиларнинг иши шунчалик кўп бўлади;</a:t>
            </a:r>
          </a:p>
          <a:p>
            <a:pPr marL="714375" algn="just">
              <a:lnSpc>
                <a:spcPct val="100000"/>
              </a:lnSpc>
              <a:buFont typeface="Courier New" panose="02070309020205020404" pitchFamily="49" charset="0"/>
              <a:buChar char="o"/>
            </a:pPr>
            <a:r>
              <a:rPr lang="uz-Cyrl-UZ" sz="2000" dirty="0" smtClean="0">
                <a:latin typeface="+mn-lt"/>
              </a:rPr>
              <a:t>"оддийлик" тамойилини бемаънилик даражасига олиб бормаслик керак;</a:t>
            </a:r>
          </a:p>
          <a:p>
            <a:pPr marL="714375" algn="just">
              <a:lnSpc>
                <a:spcPct val="100000"/>
              </a:lnSpc>
              <a:buFont typeface="Courier New" panose="02070309020205020404" pitchFamily="49" charset="0"/>
              <a:buChar char="o"/>
            </a:pPr>
            <a:r>
              <a:rPr lang="uz-Cyrl-UZ" sz="2000" dirty="0" smtClean="0">
                <a:latin typeface="+mn-lt"/>
              </a:rPr>
              <a:t>мураккаб тизимлар ҳолатида классик лойиҳа бошқарувини эътиборсиз қолдирманг</a:t>
            </a:r>
            <a:r>
              <a:rPr lang="ru-RU" sz="2000" dirty="0" smtClean="0">
                <a:latin typeface="+mn-lt"/>
              </a:rPr>
              <a:t>.</a:t>
            </a:r>
            <a:endParaRPr lang="ru-RU"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31</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33185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 calcmode="lin" valueType="num">
                                      <p:cBhvr additive="base">
                                        <p:cTn id="12"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29">
                                            <p:txEl>
                                              <p:pRg st="2" end="2"/>
                                            </p:txEl>
                                          </p:spTgt>
                                        </p:tgtEl>
                                        <p:attrNameLst>
                                          <p:attrName>style.visibility</p:attrName>
                                        </p:attrNameLst>
                                      </p:cBhvr>
                                      <p:to>
                                        <p:strVal val="visible"/>
                                      </p:to>
                                    </p:set>
                                    <p:anim calcmode="lin" valueType="num">
                                      <p:cBhvr additive="base">
                                        <p:cTn id="18"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29">
                                            <p:txEl>
                                              <p:pRg st="3" end="3"/>
                                            </p:txEl>
                                          </p:spTgt>
                                        </p:tgtEl>
                                        <p:attrNameLst>
                                          <p:attrName>style.visibility</p:attrName>
                                        </p:attrNameLst>
                                      </p:cBhvr>
                                      <p:to>
                                        <p:strVal val="visible"/>
                                      </p:to>
                                    </p:set>
                                    <p:anim calcmode="lin" valueType="num">
                                      <p:cBhvr additive="base">
                                        <p:cTn id="24" dur="500" fill="hold"/>
                                        <p:tgtEl>
                                          <p:spTgt spid="729">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2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729">
                                            <p:txEl>
                                              <p:pRg st="4" end="4"/>
                                            </p:txEl>
                                          </p:spTgt>
                                        </p:tgtEl>
                                        <p:attrNameLst>
                                          <p:attrName>style.visibility</p:attrName>
                                        </p:attrNameLst>
                                      </p:cBhvr>
                                      <p:to>
                                        <p:strVal val="visible"/>
                                      </p:to>
                                    </p:set>
                                    <p:anim calcmode="lin" valueType="num">
                                      <p:cBhvr additive="base">
                                        <p:cTn id="30" dur="500" fill="hold"/>
                                        <p:tgtEl>
                                          <p:spTgt spid="729">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72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a:lnSpc>
                <a:spcPct val="100000"/>
              </a:lnSpc>
            </a:pPr>
            <a:r>
              <a:rPr lang="en-US" dirty="0" smtClean="0"/>
              <a:t>Agile</a:t>
            </a:r>
            <a:endParaRPr lang="en-US"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2000" dirty="0" smtClean="0">
                <a:latin typeface="+mn-lt"/>
              </a:rPr>
              <a:t>Agile</a:t>
            </a:r>
            <a:r>
              <a:rPr lang="ru-RU" sz="2000" dirty="0" smtClean="0">
                <a:latin typeface="+mn-lt"/>
              </a:rPr>
              <a:t>, </a:t>
            </a:r>
            <a:r>
              <a:rPr lang="uz-Cyrl-UZ" sz="2000" dirty="0">
                <a:latin typeface="+mn-lt"/>
              </a:rPr>
              <a:t>э</a:t>
            </a:r>
            <a:r>
              <a:rPr lang="uz-Cyrl-UZ" sz="2000" dirty="0" smtClean="0">
                <a:latin typeface="+mn-lt"/>
              </a:rPr>
              <a:t>ҳтимол, лойиҳаларни бошқаришнинг энг машҳур методологиясидир.</a:t>
            </a:r>
          </a:p>
          <a:p>
            <a:pPr algn="just" fontAlgn="base">
              <a:lnSpc>
                <a:spcPct val="100000"/>
              </a:lnSpc>
              <a:buFont typeface="Wingdings" panose="05000000000000000000" pitchFamily="2" charset="2"/>
              <a:buChar char="Ø"/>
            </a:pPr>
            <a:r>
              <a:rPr lang="uz-Cyrl-UZ" sz="2000" dirty="0" smtClean="0">
                <a:latin typeface="+mn-lt"/>
              </a:rPr>
              <a:t>Мослашувчан ёндашув ёрдамида жамоалар ўзгаришларга тезда жавоб беришлари, ишлаб чиқиш жараёнида мижозларнинг фикр-мулоҳазаларини тўплашлари ва жараёнлар бўйича ҳамкорликка устувор аҳамият беришлари мумкин</a:t>
            </a:r>
            <a:r>
              <a:rPr lang="ru-RU" sz="2000" dirty="0" smtClean="0">
                <a:latin typeface="+mn-lt"/>
              </a:rPr>
              <a:t>.</a:t>
            </a:r>
            <a:endParaRPr lang="ru-RU" sz="2000" dirty="0">
              <a:latin typeface="+mn-lt"/>
            </a:endParaRPr>
          </a:p>
          <a:p>
            <a:pPr algn="just" fontAlgn="base">
              <a:lnSpc>
                <a:spcPct val="100000"/>
              </a:lnSpc>
              <a:buFont typeface="Wingdings" panose="05000000000000000000" pitchFamily="2" charset="2"/>
              <a:buChar char="Ø"/>
            </a:pPr>
            <a:r>
              <a:rPr lang="uz-Cyrl-UZ" sz="2000" dirty="0" smtClean="0">
                <a:latin typeface="+mn-lt"/>
              </a:rPr>
              <a:t>Эҳтимол, энг яхши савол бу</a:t>
            </a:r>
            <a:r>
              <a:rPr lang="ru-RU" sz="2000" dirty="0" smtClean="0">
                <a:latin typeface="+mn-lt"/>
              </a:rPr>
              <a:t>: “</a:t>
            </a:r>
            <a:r>
              <a:rPr lang="en-US" sz="2000" dirty="0" smtClean="0">
                <a:latin typeface="+mn-lt"/>
              </a:rPr>
              <a:t>Agile</a:t>
            </a:r>
            <a:r>
              <a:rPr lang="ru-RU" sz="2000" dirty="0" smtClean="0">
                <a:latin typeface="+mn-lt"/>
              </a:rPr>
              <a:t> </a:t>
            </a:r>
            <a:r>
              <a:rPr lang="uz-Cyrl-UZ" sz="2000" dirty="0" smtClean="0">
                <a:latin typeface="+mn-lt"/>
              </a:rPr>
              <a:t>сизнинг жамоангизга қандай ёрдам бериши мумкин?".</a:t>
            </a:r>
            <a:endParaRPr lang="uz-Cyrl-UZ" sz="20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32</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1561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9">
                                            <p:txEl>
                                              <p:pRg st="1" end="1"/>
                                            </p:txEl>
                                          </p:spTgt>
                                        </p:tgtEl>
                                        <p:attrNameLst>
                                          <p:attrName>style.visibility</p:attrName>
                                        </p:attrNameLst>
                                      </p:cBhvr>
                                      <p:to>
                                        <p:strVal val="visible"/>
                                      </p:to>
                                    </p:set>
                                    <p:anim calcmode="lin" valueType="num">
                                      <p:cBhvr additive="base">
                                        <p:cTn id="13" dur="500" fill="hold"/>
                                        <p:tgtEl>
                                          <p:spTgt spid="72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29">
                                            <p:txEl>
                                              <p:pRg st="2" end="2"/>
                                            </p:txEl>
                                          </p:spTgt>
                                        </p:tgtEl>
                                        <p:attrNameLst>
                                          <p:attrName>style.visibility</p:attrName>
                                        </p:attrNameLst>
                                      </p:cBhvr>
                                      <p:to>
                                        <p:strVal val="visible"/>
                                      </p:to>
                                    </p:set>
                                    <p:anim calcmode="lin" valueType="num">
                                      <p:cBhvr additive="base">
                                        <p:cTn id="19" dur="500" fill="hold"/>
                                        <p:tgtEl>
                                          <p:spTgt spid="72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2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33</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8" name="Google Shape;68;p13"/>
          <p:cNvSpPr txBox="1">
            <a:spLocks/>
          </p:cNvSpPr>
          <p:nvPr/>
        </p:nvSpPr>
        <p:spPr>
          <a:xfrm>
            <a:off x="662034" y="373647"/>
            <a:ext cx="7210056" cy="49262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a:solidFill>
                  <a:schemeClr val="accent2">
                    <a:lumMod val="50000"/>
                  </a:schemeClr>
                </a:solidFill>
              </a:rPr>
              <a:t>Фойдалангилган адабиётлар</a:t>
            </a:r>
          </a:p>
        </p:txBody>
      </p:sp>
      <p:sp>
        <p:nvSpPr>
          <p:cNvPr id="9" name="Прямоугольник 8"/>
          <p:cNvSpPr/>
          <p:nvPr/>
        </p:nvSpPr>
        <p:spPr>
          <a:xfrm>
            <a:off x="545909" y="866274"/>
            <a:ext cx="7933967" cy="4237057"/>
          </a:xfrm>
          <a:prstGeom prst="rect">
            <a:avLst/>
          </a:prstGeom>
        </p:spPr>
        <p:txBody>
          <a:bodyPr wrap="square">
            <a:spAutoFit/>
          </a:bodyPr>
          <a:lstStyle/>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A Guide to the Project Management Body of Knowledge (7th edition) - The Project Management Institute (PMI) - 2021 (7th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Humans: Helping People Get Things Done - Brett </a:t>
            </a:r>
            <a:r>
              <a:rPr lang="en-US" sz="800" b="1" dirty="0" err="1">
                <a:latin typeface="+mn-lt"/>
                <a:ea typeface="Calibri" panose="020F0502020204030204" pitchFamily="34" charset="0"/>
                <a:cs typeface="Times New Roman" panose="02020603050405020304" pitchFamily="18" charset="0"/>
              </a:rPr>
              <a:t>Harned</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Scrum: The Art of Doing Twice the Work in Half the Time - Jeff Sutherland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Making Things Happen: Mastering Project Management - Scott </a:t>
            </a:r>
            <a:r>
              <a:rPr lang="en-US" sz="800" b="1" dirty="0" err="1">
                <a:latin typeface="+mn-lt"/>
                <a:ea typeface="Calibri" panose="020F0502020204030204" pitchFamily="34" charset="0"/>
                <a:cs typeface="Times New Roman" panose="02020603050405020304" pitchFamily="18" charset="0"/>
              </a:rPr>
              <a:t>Berkun</a:t>
            </a:r>
            <a:r>
              <a:rPr lang="en-US" sz="800" b="1" dirty="0">
                <a:latin typeface="+mn-lt"/>
                <a:ea typeface="Calibri" panose="020F0502020204030204" pitchFamily="34" charset="0"/>
                <a:cs typeface="Times New Roman" panose="02020603050405020304" pitchFamily="18" charset="0"/>
              </a:rPr>
              <a:t> - 2008 (revised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the Unofficial Project Manager - Kory </a:t>
            </a:r>
            <a:r>
              <a:rPr lang="en-US" sz="800" b="1" dirty="0" err="1">
                <a:latin typeface="+mn-lt"/>
                <a:ea typeface="Calibri" panose="020F0502020204030204" pitchFamily="34" charset="0"/>
                <a:cs typeface="Times New Roman" panose="02020603050405020304" pitchFamily="18" charset="0"/>
              </a:rPr>
              <a:t>Kogon</a:t>
            </a:r>
            <a:r>
              <a:rPr lang="en-US" sz="800" b="1" dirty="0">
                <a:latin typeface="+mn-lt"/>
                <a:ea typeface="Calibri" panose="020F0502020204030204" pitchFamily="34" charset="0"/>
                <a:cs typeface="Times New Roman" panose="02020603050405020304" pitchFamily="18" charset="0"/>
              </a:rPr>
              <a:t>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The Lazy Project Manager: How to be Twice as Productive and Still Leave the Office Early - Peter Taylor - 2015 (2nd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Minute Manager: Managing Projects - Harvard Business Review - 2014</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Risk Up Front: Managing Projects in a Complex World - Adam Josephs and Brad Rubenstein - 2018</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Principles: Life and Work - Ray </a:t>
            </a:r>
            <a:r>
              <a:rPr lang="en-US" sz="800" b="1" dirty="0" err="1">
                <a:latin typeface="+mn-lt"/>
                <a:ea typeface="Calibri" panose="020F0502020204030204" pitchFamily="34" charset="0"/>
                <a:cs typeface="Times New Roman" panose="02020603050405020304" pitchFamily="18" charset="0"/>
              </a:rPr>
              <a:t>Dalio</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организации -  Г.Д. Антонов, О.П. Иванова, В.М. </a:t>
            </a:r>
            <a:r>
              <a:rPr lang="ru-RU" sz="800" b="1" dirty="0" err="1">
                <a:latin typeface="+mn-lt"/>
                <a:ea typeface="Calibri" panose="020F0502020204030204" pitchFamily="34" charset="0"/>
                <a:cs typeface="Times New Roman" panose="02020603050405020304" pitchFamily="18" charset="0"/>
              </a:rPr>
              <a:t>Тумин</a:t>
            </a:r>
            <a:r>
              <a:rPr lang="ru-RU" sz="800" b="1" dirty="0">
                <a:latin typeface="+mn-lt"/>
                <a:ea typeface="Calibri" panose="020F0502020204030204" pitchFamily="34" charset="0"/>
                <a:cs typeface="Times New Roman" panose="02020603050405020304" pitchFamily="18" charset="0"/>
              </a:rPr>
              <a:t>. - М.: Инфра-М, 2018</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ускоренный курс по программе </a:t>
            </a:r>
            <a:r>
              <a:rPr lang="en-US" sz="800" b="1" dirty="0">
                <a:latin typeface="+mn-lt"/>
                <a:ea typeface="Calibri" panose="020F0502020204030204" pitchFamily="34" charset="0"/>
                <a:cs typeface="Times New Roman" panose="02020603050405020304" pitchFamily="18" charset="0"/>
              </a:rPr>
              <a:t>MBA</a:t>
            </a:r>
            <a:r>
              <a:rPr lang="ru-RU" sz="800" b="1" dirty="0">
                <a:latin typeface="+mn-lt"/>
                <a:ea typeface="Calibri" panose="020F0502020204030204" pitchFamily="34" charset="0"/>
                <a:cs typeface="Times New Roman" panose="02020603050405020304" pitchFamily="18" charset="0"/>
              </a:rPr>
              <a:t> - Э. </a:t>
            </a:r>
            <a:r>
              <a:rPr lang="ru-RU" sz="800" b="1" dirty="0" err="1">
                <a:latin typeface="+mn-lt"/>
                <a:ea typeface="Calibri" panose="020F0502020204030204" pitchFamily="34" charset="0"/>
                <a:cs typeface="Times New Roman" panose="02020603050405020304" pitchFamily="18" charset="0"/>
              </a:rPr>
              <a:t>Верзух</a:t>
            </a:r>
            <a:r>
              <a:rPr lang="ru-RU" sz="800" b="1" dirty="0">
                <a:latin typeface="+mn-lt"/>
                <a:ea typeface="Calibri" panose="020F0502020204030204" pitchFamily="34" charset="0"/>
                <a:cs typeface="Times New Roman" panose="02020603050405020304" pitchFamily="18" charset="0"/>
              </a:rPr>
              <a:t>. - М.: Диалектика - 2019</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Стратегическое управление проектами - С.В. Володин. - М.: </a:t>
            </a:r>
            <a:r>
              <a:rPr lang="ru-RU" sz="800" b="1" dirty="0" err="1">
                <a:latin typeface="+mn-lt"/>
                <a:ea typeface="Calibri" panose="020F0502020204030204" pitchFamily="34" charset="0"/>
                <a:cs typeface="Times New Roman" panose="02020603050405020304" pitchFamily="18" charset="0"/>
              </a:rPr>
              <a:t>Ленанд</a:t>
            </a:r>
            <a:r>
              <a:rPr lang="ru-RU" sz="800" b="1" dirty="0">
                <a:latin typeface="+mn-lt"/>
                <a:ea typeface="Calibri" panose="020F0502020204030204" pitchFamily="34" charset="0"/>
                <a:cs typeface="Times New Roman" panose="02020603050405020304" pitchFamily="18" charset="0"/>
              </a:rPr>
              <a:t>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Гибкое управление проектами и продуктами - Б.Л. </a:t>
            </a:r>
            <a:r>
              <a:rPr lang="ru-RU" sz="800" b="1" dirty="0" err="1">
                <a:latin typeface="+mn-lt"/>
                <a:ea typeface="Calibri" panose="020F0502020204030204" pitchFamily="34" charset="0"/>
                <a:cs typeface="Times New Roman" panose="02020603050405020304" pitchFamily="18" charset="0"/>
              </a:rPr>
              <a:t>Вольфсон</a:t>
            </a:r>
            <a:r>
              <a:rPr lang="ru-RU" sz="800" b="1" dirty="0">
                <a:latin typeface="+mn-lt"/>
                <a:ea typeface="Calibri" panose="020F0502020204030204" pitchFamily="34" charset="0"/>
                <a:cs typeface="Times New Roman" panose="02020603050405020304" pitchFamily="18" charset="0"/>
              </a:rPr>
              <a:t>. - СПб.: Питер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 И.В. Гонтарева, Р.М. Нижегородцев, Д.А. Новиков. - М.: КД </a:t>
            </a:r>
            <a:r>
              <a:rPr lang="ru-RU" sz="800" b="1" dirty="0" err="1">
                <a:latin typeface="+mn-lt"/>
                <a:ea typeface="Calibri" panose="020F0502020204030204" pitchFamily="34" charset="0"/>
                <a:cs typeface="Times New Roman" panose="02020603050405020304" pitchFamily="18" charset="0"/>
              </a:rPr>
              <a:t>Либроком</a:t>
            </a:r>
            <a:r>
              <a:rPr lang="ru-RU" sz="800" b="1" dirty="0">
                <a:latin typeface="+mn-lt"/>
                <a:ea typeface="Calibri" panose="020F0502020204030204" pitchFamily="34" charset="0"/>
                <a:cs typeface="Times New Roman" panose="02020603050405020304" pitchFamily="18" charset="0"/>
              </a:rPr>
              <a:t> - 2018</a:t>
            </a:r>
          </a:p>
          <a:p>
            <a:pPr marL="179388" lvl="0" indent="-177800" algn="just">
              <a:spcAft>
                <a:spcPts val="1000"/>
              </a:spcAft>
              <a:buFont typeface="+mj-lt"/>
              <a:buAutoNum type="arabicPeriod"/>
              <a:tabLst>
                <a:tab pos="457200" algn="l"/>
              </a:tabLst>
            </a:pPr>
            <a:r>
              <a:rPr lang="en-US" sz="800" b="1" dirty="0" err="1">
                <a:latin typeface="+mn-lt"/>
                <a:ea typeface="Calibri" panose="020F0502020204030204" pitchFamily="34" charset="0"/>
                <a:cs typeface="Times New Roman" panose="02020603050405020304" pitchFamily="18" charset="0"/>
              </a:rPr>
              <a:t>Управление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программными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проектами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Стандарты</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модели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Учебное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пособие</a:t>
            </a:r>
            <a:r>
              <a:rPr lang="en-US" sz="800" b="1" dirty="0">
                <a:latin typeface="+mn-lt"/>
                <a:ea typeface="Calibri" panose="020F0502020204030204" pitchFamily="34" charset="0"/>
                <a:cs typeface="Times New Roman" panose="02020603050405020304" pitchFamily="18" charset="0"/>
              </a:rPr>
              <a:t> - Ю.П. </a:t>
            </a:r>
            <a:r>
              <a:rPr lang="en-US" sz="800" b="1" dirty="0" err="1">
                <a:latin typeface="+mn-lt"/>
                <a:ea typeface="Calibri" panose="020F0502020204030204" pitchFamily="34" charset="0"/>
                <a:cs typeface="Times New Roman" panose="02020603050405020304" pitchFamily="18" charset="0"/>
              </a:rPr>
              <a:t>Ехлаков</a:t>
            </a:r>
            <a:r>
              <a:rPr lang="en-US" sz="800" b="1" dirty="0">
                <a:latin typeface="+mn-lt"/>
                <a:ea typeface="Calibri" panose="020F0502020204030204" pitchFamily="34" charset="0"/>
                <a:cs typeface="Times New Roman" panose="02020603050405020304" pitchFamily="18" charset="0"/>
              </a:rPr>
              <a:t> - </a:t>
            </a:r>
            <a:r>
              <a:rPr lang="en-US" sz="800" b="1" dirty="0" err="1">
                <a:latin typeface="+mn-lt"/>
                <a:ea typeface="Calibri" panose="020F0502020204030204" pitchFamily="34" charset="0"/>
                <a:cs typeface="Times New Roman" panose="02020603050405020304" pitchFamily="18" charset="0"/>
              </a:rPr>
              <a:t>СПб</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Лань</a:t>
            </a:r>
            <a:r>
              <a:rPr lang="en-US" sz="800" b="1" dirty="0">
                <a:latin typeface="+mn-lt"/>
                <a:ea typeface="Calibri" panose="020F0502020204030204" pitchFamily="34" charset="0"/>
                <a:cs typeface="Times New Roman" panose="02020603050405020304" pitchFamily="18" charset="0"/>
              </a:rPr>
              <a:t> - 2019</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Учебное пособие / П.В. Иванов. - </a:t>
            </a:r>
            <a:r>
              <a:rPr lang="ru-RU" sz="800" b="1" dirty="0" err="1">
                <a:latin typeface="+mn-lt"/>
                <a:ea typeface="Calibri" panose="020F0502020204030204" pitchFamily="34" charset="0"/>
                <a:cs typeface="Times New Roman" panose="02020603050405020304" pitchFamily="18" charset="0"/>
              </a:rPr>
              <a:t>Рн</a:t>
            </a:r>
            <a:r>
              <a:rPr lang="ru-RU" sz="800" b="1" dirty="0">
                <a:latin typeface="+mn-lt"/>
                <a:ea typeface="Calibri" panose="020F0502020204030204" pitchFamily="34" charset="0"/>
                <a:cs typeface="Times New Roman" panose="02020603050405020304" pitchFamily="18" charset="0"/>
              </a:rPr>
              <a:t>/Д: Феникс - 2018</a:t>
            </a:r>
          </a:p>
          <a:p>
            <a:pPr marL="179388" indent="-177800">
              <a:buFont typeface="+mj-lt"/>
              <a:buAutoNum type="arabicPeriod"/>
            </a:pPr>
            <a:r>
              <a:rPr lang="ru-RU" sz="800" b="1" dirty="0">
                <a:latin typeface="+mn-lt"/>
                <a:ea typeface="Calibri" panose="020F0502020204030204" pitchFamily="34" charset="0"/>
              </a:rPr>
              <a:t>Гибкое управление проектами с помощью </a:t>
            </a:r>
            <a:r>
              <a:rPr lang="en-US" sz="800" b="1" dirty="0">
                <a:latin typeface="+mn-lt"/>
                <a:ea typeface="Calibri" panose="020F0502020204030204" pitchFamily="34" charset="0"/>
              </a:rPr>
              <a:t>Agile</a:t>
            </a:r>
            <a:r>
              <a:rPr lang="ru-RU" sz="800" b="1" dirty="0">
                <a:latin typeface="+mn-lt"/>
                <a:ea typeface="Calibri" panose="020F0502020204030204" pitchFamily="34" charset="0"/>
              </a:rPr>
              <a:t>, </a:t>
            </a:r>
            <a:r>
              <a:rPr lang="en-US" sz="800" b="1" dirty="0">
                <a:latin typeface="+mn-lt"/>
                <a:ea typeface="Calibri" panose="020F0502020204030204" pitchFamily="34" charset="0"/>
              </a:rPr>
              <a:t>Scrum</a:t>
            </a:r>
            <a:r>
              <a:rPr lang="ru-RU" sz="800" b="1" dirty="0">
                <a:latin typeface="+mn-lt"/>
                <a:ea typeface="Calibri" panose="020F0502020204030204" pitchFamily="34" charset="0"/>
              </a:rPr>
              <a:t> и </a:t>
            </a:r>
            <a:r>
              <a:rPr lang="en-US" sz="800" b="1" dirty="0">
                <a:latin typeface="+mn-lt"/>
                <a:ea typeface="Calibri" panose="020F0502020204030204" pitchFamily="34" charset="0"/>
              </a:rPr>
              <a:t>Kanban</a:t>
            </a:r>
            <a:r>
              <a:rPr lang="ru-RU" sz="800" b="1" dirty="0">
                <a:latin typeface="+mn-lt"/>
                <a:ea typeface="Calibri" panose="020F0502020204030204" pitchFamily="34" charset="0"/>
              </a:rPr>
              <a:t> / Р. </a:t>
            </a:r>
            <a:r>
              <a:rPr lang="ru-RU" sz="800" b="1" dirty="0" err="1">
                <a:latin typeface="+mn-lt"/>
                <a:ea typeface="Calibri" panose="020F0502020204030204" pitchFamily="34" charset="0"/>
              </a:rPr>
              <a:t>Коул</a:t>
            </a:r>
            <a:r>
              <a:rPr lang="ru-RU" sz="800" b="1" dirty="0">
                <a:latin typeface="+mn-lt"/>
                <a:ea typeface="Calibri" panose="020F0502020204030204" pitchFamily="34" charset="0"/>
              </a:rPr>
              <a:t>, Э. </a:t>
            </a:r>
            <a:r>
              <a:rPr lang="ru-RU" sz="800" b="1" dirty="0" err="1">
                <a:latin typeface="+mn-lt"/>
                <a:ea typeface="Calibri" panose="020F0502020204030204" pitchFamily="34" charset="0"/>
              </a:rPr>
              <a:t>Скотчер</a:t>
            </a:r>
            <a:r>
              <a:rPr lang="ru-RU" sz="800" b="1" dirty="0">
                <a:latin typeface="+mn-lt"/>
                <a:ea typeface="Calibri" panose="020F0502020204030204" pitchFamily="34" charset="0"/>
              </a:rPr>
              <a:t>. - СПб.: Питер – 2015</a:t>
            </a:r>
            <a:endParaRPr lang="ru-RU" sz="800" b="1" dirty="0">
              <a:latin typeface="+mn-lt"/>
            </a:endParaRPr>
          </a:p>
        </p:txBody>
      </p:sp>
    </p:spTree>
    <p:extLst>
      <p:ext uri="{BB962C8B-B14F-4D97-AF65-F5344CB8AC3E}">
        <p14:creationId xmlns:p14="http://schemas.microsoft.com/office/powerpoint/2010/main" val="10480944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34</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6" name="Google Shape;513;p29"/>
          <p:cNvSpPr/>
          <p:nvPr/>
        </p:nvSpPr>
        <p:spPr>
          <a:xfrm>
            <a:off x="244527" y="379439"/>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7"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solidFill>
            <a:schemeClr val="accen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0" name="TextBox 9"/>
          <p:cNvSpPr txBox="1"/>
          <p:nvPr/>
        </p:nvSpPr>
        <p:spPr>
          <a:xfrm>
            <a:off x="2942341" y="1265176"/>
            <a:ext cx="3451586" cy="929485"/>
          </a:xfrm>
          <a:prstGeom prst="rect">
            <a:avLst/>
          </a:prstGeom>
          <a:noFill/>
        </p:spPr>
        <p:txBody>
          <a:bodyPr wrap="none" rtlCol="0">
            <a:spAutoFit/>
          </a:bodyPr>
          <a:lstStyle/>
          <a:p>
            <a:pPr algn="ctr">
              <a:lnSpc>
                <a:spcPts val="6500"/>
              </a:lnSpc>
            </a:pPr>
            <a:r>
              <a:rPr lang="uz-Cyrl-UZ" sz="6800" b="1" dirty="0" smtClean="0">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effectLst>
                <a:outerShdw blurRad="38100" dist="38100" dir="2700000" algn="tl">
                  <a:srgbClr val="000000">
                    <a:alpha val="43137"/>
                  </a:srgbClr>
                </a:outerShdw>
              </a:effectLst>
              <a:latin typeface="Montserrat" charset="0"/>
              <a:ea typeface="Montserrat" charset="0"/>
              <a:cs typeface="Montserrat" charset="0"/>
            </a:endParaRPr>
          </a:p>
        </p:txBody>
      </p:sp>
      <p:sp>
        <p:nvSpPr>
          <p:cNvPr id="11" name="TextBox 10"/>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smtClean="0">
              <a:latin typeface="Raleway" charset="0"/>
              <a:ea typeface="Raleway" charset="0"/>
              <a:cs typeface="Raleway" charset="0"/>
            </a:endParaRPr>
          </a:p>
          <a:p>
            <a:pPr algn="ctr">
              <a:lnSpc>
                <a:spcPts val="1600"/>
              </a:lnSpc>
            </a:pPr>
            <a:r>
              <a:rPr lang="en-US" sz="1750" dirty="0" smtClean="0">
                <a:latin typeface="Raleway" charset="0"/>
                <a:ea typeface="Raleway" charset="0"/>
                <a:cs typeface="Raleway" charset="0"/>
              </a:rPr>
              <a:t>bakhrom2001@gmail.com</a:t>
            </a:r>
            <a:endParaRPr lang="en-US" sz="1750" dirty="0">
              <a:latin typeface="Raleway" charset="0"/>
              <a:ea typeface="Raleway" charset="0"/>
              <a:cs typeface="Raleway" charset="0"/>
            </a:endParaRPr>
          </a:p>
          <a:p>
            <a:pPr algn="ctr"/>
            <a:r>
              <a:rPr lang="en-US" sz="1750" dirty="0" smtClean="0">
                <a:latin typeface="Raleway" charset="0"/>
                <a:ea typeface="Raleway" charset="0"/>
                <a:cs typeface="Raleway" charset="0"/>
              </a:rPr>
              <a:t>bkholbaev@missouristate.edu</a:t>
            </a:r>
            <a:endParaRPr lang="en-US" sz="1750" dirty="0">
              <a:latin typeface="Raleway" charset="0"/>
              <a:ea typeface="Raleway" charset="0"/>
              <a:cs typeface="Raleway" charset="0"/>
            </a:endParaRPr>
          </a:p>
        </p:txBody>
      </p:sp>
      <p:sp>
        <p:nvSpPr>
          <p:cNvPr id="12" name="TextBox 11"/>
          <p:cNvSpPr txBox="1"/>
          <p:nvPr/>
        </p:nvSpPr>
        <p:spPr>
          <a:xfrm>
            <a:off x="3700423" y="2087983"/>
            <a:ext cx="1980029"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extLst>
      <p:ext uri="{BB962C8B-B14F-4D97-AF65-F5344CB8AC3E}">
        <p14:creationId xmlns:p14="http://schemas.microsoft.com/office/powerpoint/2010/main" val="1616900378"/>
      </p:ext>
    </p:extLst>
  </p:cSld>
  <p:clrMapOvr>
    <a:masterClrMapping/>
  </p:clrMapOvr>
</p:sld>
</file>

<file path=ppt/theme/theme1.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night template">
  <a:themeElements>
    <a:clrScheme name="Custom 347">
      <a:dk1>
        <a:srgbClr val="273F68"/>
      </a:dk1>
      <a:lt1>
        <a:srgbClr val="FFFFFF"/>
      </a:lt1>
      <a:dk2>
        <a:srgbClr val="7085AA"/>
      </a:dk2>
      <a:lt2>
        <a:srgbClr val="F4F7FA"/>
      </a:lt2>
      <a:accent1>
        <a:srgbClr val="4BD1DD"/>
      </a:accent1>
      <a:accent2>
        <a:srgbClr val="57C0EB"/>
      </a:accent2>
      <a:accent3>
        <a:srgbClr val="BD9ADD"/>
      </a:accent3>
      <a:accent4>
        <a:srgbClr val="F3805C"/>
      </a:accent4>
      <a:accent5>
        <a:srgbClr val="FFD11D"/>
      </a:accent5>
      <a:accent6>
        <a:srgbClr val="95D346"/>
      </a:accent6>
      <a:hlink>
        <a:srgbClr val="273F6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3689</TotalTime>
  <Words>2067</Words>
  <Application>Microsoft Office PowerPoint</Application>
  <PresentationFormat>Экран (16:9)</PresentationFormat>
  <Paragraphs>185</Paragraphs>
  <Slides>34</Slides>
  <Notes>34</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2</vt:i4>
      </vt:variant>
      <vt:variant>
        <vt:lpstr>Заголовки слайдов</vt:lpstr>
      </vt:variant>
      <vt:variant>
        <vt:i4>34</vt:i4>
      </vt:variant>
    </vt:vector>
  </HeadingPairs>
  <TitlesOfParts>
    <vt:vector size="51" baseType="lpstr">
      <vt:lpstr>Short Stack</vt:lpstr>
      <vt:lpstr>Raleway</vt:lpstr>
      <vt:lpstr>Century Gothic</vt:lpstr>
      <vt:lpstr>Montserrat</vt:lpstr>
      <vt:lpstr>Quicksand</vt:lpstr>
      <vt:lpstr>Courier New</vt:lpstr>
      <vt:lpstr>Roboto Regular</vt:lpstr>
      <vt:lpstr>Calibri Light</vt:lpstr>
      <vt:lpstr>Times New Roman</vt:lpstr>
      <vt:lpstr>Wingdings</vt:lpstr>
      <vt:lpstr>Calibri</vt:lpstr>
      <vt:lpstr>Barlow</vt:lpstr>
      <vt:lpstr>Amatic SC</vt:lpstr>
      <vt:lpstr>Arial</vt:lpstr>
      <vt:lpstr>Verdana</vt:lpstr>
      <vt:lpstr>4_Тема Office</vt:lpstr>
      <vt:lpstr>Knight template</vt:lpstr>
      <vt:lpstr> Topic: Agile Project Management Мавзу: Замонавий лойиҳа бошқаруви</vt:lpstr>
      <vt:lpstr>Мослашувчан лойиҳа бошқаруви</vt:lpstr>
      <vt:lpstr>Нима учун айнан шу услуб?</vt:lpstr>
      <vt:lpstr>Презентация PowerPoint</vt:lpstr>
      <vt:lpstr>Тез ва мослашувчан</vt:lpstr>
      <vt:lpstr>Мослашувчан ЛБ қўлланиши</vt:lpstr>
      <vt:lpstr>Мослашувчан ЛБ тартиби</vt:lpstr>
      <vt:lpstr>Презентация PowerPoint</vt:lpstr>
      <vt:lpstr>Афзалликлар</vt:lpstr>
      <vt:lpstr>Афзалликлар</vt:lpstr>
      <vt:lpstr>Афзалликлар</vt:lpstr>
      <vt:lpstr>Agile: ЛБ методологияси</vt:lpstr>
      <vt:lpstr>Agile: ЛБ методологияси</vt:lpstr>
      <vt:lpstr>Презентация PowerPoint</vt:lpstr>
      <vt:lpstr>Agile қандай вужудга келди?</vt:lpstr>
      <vt:lpstr>Agile қандай вужудга келди?</vt:lpstr>
      <vt:lpstr>Agile қандай вужудга келди?</vt:lpstr>
      <vt:lpstr>Agile қандай вужудга келди?</vt:lpstr>
      <vt:lpstr>Agile тамойиллари</vt:lpstr>
      <vt:lpstr>Тамойил №1</vt:lpstr>
      <vt:lpstr>Презентация PowerPoint</vt:lpstr>
      <vt:lpstr>Тамойил №2</vt:lpstr>
      <vt:lpstr>Презентация PowerPoint</vt:lpstr>
      <vt:lpstr>Тамойил №3</vt:lpstr>
      <vt:lpstr>Презентация PowerPoint</vt:lpstr>
      <vt:lpstr>Тамойил №4</vt:lpstr>
      <vt:lpstr>Agile қўлланиш соҳалари</vt:lpstr>
      <vt:lpstr>Agile қўлланиш соҳалари</vt:lpstr>
      <vt:lpstr>Agile қўлланиш соҳалари</vt:lpstr>
      <vt:lpstr>Agile муҳим жихатлари</vt:lpstr>
      <vt:lpstr>Agile муҳим жихатлари</vt:lpstr>
      <vt:lpstr>Agile</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dc:title>
  <dc:creator>user-pc</dc:creator>
  <cp:lastModifiedBy>user-pc</cp:lastModifiedBy>
  <cp:revision>149</cp:revision>
  <dcterms:modified xsi:type="dcterms:W3CDTF">2022-10-03T09:16:30Z</dcterms:modified>
</cp:coreProperties>
</file>