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diagrams/data27.xml" ContentType="application/vnd.openxmlformats-officedocument.drawingml.diagramData+xml"/>
  <Override PartName="/ppt/diagrams/layout27.xml" ContentType="application/vnd.openxmlformats-officedocument.drawingml.diagramLayout+xml"/>
  <Override PartName="/ppt/diagrams/quickStyle27.xml" ContentType="application/vnd.openxmlformats-officedocument.drawingml.diagramStyle+xml"/>
  <Override PartName="/ppt/diagrams/colors27.xml" ContentType="application/vnd.openxmlformats-officedocument.drawingml.diagramColors+xml"/>
  <Override PartName="/ppt/diagrams/drawing27.xml" ContentType="application/vnd.ms-office.drawingml.diagramDrawing+xml"/>
  <Override PartName="/ppt/diagrams/data28.xml" ContentType="application/vnd.openxmlformats-officedocument.drawingml.diagramData+xml"/>
  <Override PartName="/ppt/diagrams/layout28.xml" ContentType="application/vnd.openxmlformats-officedocument.drawingml.diagramLayout+xml"/>
  <Override PartName="/ppt/diagrams/quickStyle28.xml" ContentType="application/vnd.openxmlformats-officedocument.drawingml.diagramStyle+xml"/>
  <Override PartName="/ppt/diagrams/colors28.xml" ContentType="application/vnd.openxmlformats-officedocument.drawingml.diagramColors+xml"/>
  <Override PartName="/ppt/diagrams/drawing2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56" r:id="rId2"/>
    <p:sldId id="464" r:id="rId3"/>
    <p:sldId id="432" r:id="rId4"/>
    <p:sldId id="404" r:id="rId5"/>
    <p:sldId id="398" r:id="rId6"/>
    <p:sldId id="370" r:id="rId7"/>
    <p:sldId id="434" r:id="rId8"/>
    <p:sldId id="435" r:id="rId9"/>
    <p:sldId id="436" r:id="rId10"/>
    <p:sldId id="437" r:id="rId11"/>
    <p:sldId id="438" r:id="rId12"/>
    <p:sldId id="440" r:id="rId13"/>
    <p:sldId id="441" r:id="rId14"/>
    <p:sldId id="444" r:id="rId15"/>
    <p:sldId id="445" r:id="rId16"/>
    <p:sldId id="446" r:id="rId17"/>
    <p:sldId id="447" r:id="rId18"/>
    <p:sldId id="448" r:id="rId19"/>
    <p:sldId id="449" r:id="rId20"/>
    <p:sldId id="450" r:id="rId21"/>
    <p:sldId id="451" r:id="rId22"/>
    <p:sldId id="452" r:id="rId23"/>
    <p:sldId id="453" r:id="rId24"/>
    <p:sldId id="454" r:id="rId25"/>
    <p:sldId id="455" r:id="rId26"/>
    <p:sldId id="456" r:id="rId27"/>
    <p:sldId id="457" r:id="rId28"/>
    <p:sldId id="458" r:id="rId29"/>
    <p:sldId id="459" r:id="rId30"/>
    <p:sldId id="433" r:id="rId31"/>
    <p:sldId id="463" r:id="rId32"/>
    <p:sldId id="431" r:id="rId33"/>
    <p:sldId id="460" r:id="rId34"/>
  </p:sldIdLst>
  <p:sldSz cx="9906000" cy="6858000" type="A4"/>
  <p:notesSz cx="6742113" cy="98758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3B08D8C0-52DB-4396-B919-D87D991E8E46}">
          <p14:sldIdLst>
            <p14:sldId id="256"/>
            <p14:sldId id="464"/>
            <p14:sldId id="432"/>
            <p14:sldId id="404"/>
            <p14:sldId id="398"/>
            <p14:sldId id="370"/>
            <p14:sldId id="434"/>
            <p14:sldId id="435"/>
            <p14:sldId id="436"/>
            <p14:sldId id="437"/>
            <p14:sldId id="438"/>
            <p14:sldId id="440"/>
            <p14:sldId id="441"/>
            <p14:sldId id="444"/>
            <p14:sldId id="445"/>
            <p14:sldId id="446"/>
            <p14:sldId id="447"/>
            <p14:sldId id="448"/>
            <p14:sldId id="449"/>
            <p14:sldId id="450"/>
            <p14:sldId id="451"/>
            <p14:sldId id="452"/>
            <p14:sldId id="453"/>
            <p14:sldId id="454"/>
            <p14:sldId id="455"/>
            <p14:sldId id="456"/>
            <p14:sldId id="457"/>
            <p14:sldId id="458"/>
            <p14:sldId id="459"/>
            <p14:sldId id="433"/>
          </p14:sldIdLst>
        </p14:section>
        <p14:section name="Раздел без заголовка" id="{42067A87-3B10-4CEC-8C83-6E3138BECA7E}">
          <p14:sldIdLst>
            <p14:sldId id="463"/>
            <p14:sldId id="431"/>
            <p14:sldId id="46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97717"/>
    <a:srgbClr val="EDC0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408" autoAdjust="0"/>
    <p:restoredTop sz="94660"/>
  </p:normalViewPr>
  <p:slideViewPr>
    <p:cSldViewPr snapToGrid="0">
      <p:cViewPr varScale="1">
        <p:scale>
          <a:sx n="127" d="100"/>
          <a:sy n="127" d="100"/>
        </p:scale>
        <p:origin x="588" y="120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F07D118-9FA8-43D4-818D-BC15DB2EBE2D}" type="doc">
      <dgm:prSet loTypeId="urn:microsoft.com/office/officeart/2005/8/layout/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79A3095-66C7-41E2-8F71-42C68BD81689}" type="pres">
      <dgm:prSet presAssocID="{8F07D118-9FA8-43D4-818D-BC15DB2EBE2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492A940B-61E2-44A7-88DA-FD3EFC9FEF4A}" type="presOf" srcId="{8F07D118-9FA8-43D4-818D-BC15DB2EBE2D}" destId="{979A3095-66C7-41E2-8F71-42C68BD81689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3E2C066-71C8-4EC4-8552-EAE2A56EEF9F}" type="doc">
      <dgm:prSet loTypeId="urn:microsoft.com/office/officeart/2005/8/layout/gear1" loCatId="cycle" qsTypeId="urn:microsoft.com/office/officeart/2005/8/quickstyle/simple1" qsCatId="simple" csTypeId="urn:microsoft.com/office/officeart/2005/8/colors/accent1_2" csCatId="accent1" phldr="0"/>
      <dgm:spPr/>
    </dgm:pt>
    <dgm:pt modelId="{7391CF6D-3214-49E0-8AA2-5BD14474B4F7}">
      <dgm:prSet phldrT="[Текст]" phldr="1"/>
      <dgm:spPr/>
      <dgm:t>
        <a:bodyPr/>
        <a:lstStyle/>
        <a:p>
          <a:endParaRPr lang="ru-RU"/>
        </a:p>
      </dgm:t>
    </dgm:pt>
    <dgm:pt modelId="{7EA42177-C2B3-4180-8B53-90C70D1ED249}" type="parTrans" cxnId="{D49DCCFC-482C-437C-9961-DEAC735B9B69}">
      <dgm:prSet/>
      <dgm:spPr/>
      <dgm:t>
        <a:bodyPr/>
        <a:lstStyle/>
        <a:p>
          <a:endParaRPr lang="ru-RU"/>
        </a:p>
      </dgm:t>
    </dgm:pt>
    <dgm:pt modelId="{2E41A61D-A05C-47DB-84C1-C8DD3F1171FB}" type="sibTrans" cxnId="{D49DCCFC-482C-437C-9961-DEAC735B9B69}">
      <dgm:prSet/>
      <dgm:spPr/>
      <dgm:t>
        <a:bodyPr/>
        <a:lstStyle/>
        <a:p>
          <a:endParaRPr lang="ru-RU"/>
        </a:p>
      </dgm:t>
    </dgm:pt>
    <dgm:pt modelId="{69B01CE1-C151-4A9B-B812-471186FF1748}">
      <dgm:prSet phldrT="[Текст]" phldr="1"/>
      <dgm:spPr/>
      <dgm:t>
        <a:bodyPr/>
        <a:lstStyle/>
        <a:p>
          <a:endParaRPr lang="ru-RU"/>
        </a:p>
      </dgm:t>
    </dgm:pt>
    <dgm:pt modelId="{6D5683EF-678B-4E18-AD75-560DAE26F862}" type="parTrans" cxnId="{36FA5135-8C5A-4D68-B5B6-97D92E8D067F}">
      <dgm:prSet/>
      <dgm:spPr/>
      <dgm:t>
        <a:bodyPr/>
        <a:lstStyle/>
        <a:p>
          <a:endParaRPr lang="ru-RU"/>
        </a:p>
      </dgm:t>
    </dgm:pt>
    <dgm:pt modelId="{25AF5147-7BC5-4186-9E63-F88948105155}" type="sibTrans" cxnId="{36FA5135-8C5A-4D68-B5B6-97D92E8D067F}">
      <dgm:prSet/>
      <dgm:spPr/>
      <dgm:t>
        <a:bodyPr/>
        <a:lstStyle/>
        <a:p>
          <a:endParaRPr lang="ru-RU"/>
        </a:p>
      </dgm:t>
    </dgm:pt>
    <dgm:pt modelId="{510E1C88-9238-403A-87C5-2F1D686C97BF}">
      <dgm:prSet phldrT="[Текст]" phldr="1"/>
      <dgm:spPr/>
      <dgm:t>
        <a:bodyPr/>
        <a:lstStyle/>
        <a:p>
          <a:endParaRPr lang="ru-RU"/>
        </a:p>
      </dgm:t>
    </dgm:pt>
    <dgm:pt modelId="{C7D16F58-A057-49EE-B3F3-7924F4086E1D}" type="parTrans" cxnId="{1A5A3D45-880D-4B87-8784-01A090146085}">
      <dgm:prSet/>
      <dgm:spPr/>
      <dgm:t>
        <a:bodyPr/>
        <a:lstStyle/>
        <a:p>
          <a:endParaRPr lang="ru-RU"/>
        </a:p>
      </dgm:t>
    </dgm:pt>
    <dgm:pt modelId="{D86B66A7-C1E6-44FF-A8A2-A088E79D89B1}" type="sibTrans" cxnId="{1A5A3D45-880D-4B87-8784-01A090146085}">
      <dgm:prSet/>
      <dgm:spPr/>
      <dgm:t>
        <a:bodyPr/>
        <a:lstStyle/>
        <a:p>
          <a:endParaRPr lang="ru-RU"/>
        </a:p>
      </dgm:t>
    </dgm:pt>
    <dgm:pt modelId="{C482C901-54B6-41E1-9057-97F463565F31}" type="pres">
      <dgm:prSet presAssocID="{73E2C066-71C8-4EC4-8552-EAE2A56EEF9F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B43768F3-1DE9-44BE-B760-D49BCE4C86CB}" type="pres">
      <dgm:prSet presAssocID="{7391CF6D-3214-49E0-8AA2-5BD14474B4F7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22CE89-715A-4E37-8AC7-CA3CBD337010}" type="pres">
      <dgm:prSet presAssocID="{7391CF6D-3214-49E0-8AA2-5BD14474B4F7}" presName="gear1srcNode" presStyleLbl="node1" presStyleIdx="0" presStyleCnt="3"/>
      <dgm:spPr/>
      <dgm:t>
        <a:bodyPr/>
        <a:lstStyle/>
        <a:p>
          <a:endParaRPr lang="ru-RU"/>
        </a:p>
      </dgm:t>
    </dgm:pt>
    <dgm:pt modelId="{646ED710-B4A1-4D9F-9A5B-D373728F280F}" type="pres">
      <dgm:prSet presAssocID="{7391CF6D-3214-49E0-8AA2-5BD14474B4F7}" presName="gear1dstNode" presStyleLbl="node1" presStyleIdx="0" presStyleCnt="3"/>
      <dgm:spPr/>
      <dgm:t>
        <a:bodyPr/>
        <a:lstStyle/>
        <a:p>
          <a:endParaRPr lang="ru-RU"/>
        </a:p>
      </dgm:t>
    </dgm:pt>
    <dgm:pt modelId="{5D0DA5D8-FC73-4753-A041-3D74987C9501}" type="pres">
      <dgm:prSet presAssocID="{69B01CE1-C151-4A9B-B812-471186FF1748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C87460F-C1CA-4996-B8B5-8E4555741BA5}" type="pres">
      <dgm:prSet presAssocID="{69B01CE1-C151-4A9B-B812-471186FF1748}" presName="gear2srcNode" presStyleLbl="node1" presStyleIdx="1" presStyleCnt="3"/>
      <dgm:spPr/>
      <dgm:t>
        <a:bodyPr/>
        <a:lstStyle/>
        <a:p>
          <a:endParaRPr lang="ru-RU"/>
        </a:p>
      </dgm:t>
    </dgm:pt>
    <dgm:pt modelId="{14BFEAB4-B71D-4E2E-A3C4-9C5860129DC8}" type="pres">
      <dgm:prSet presAssocID="{69B01CE1-C151-4A9B-B812-471186FF1748}" presName="gear2dstNode" presStyleLbl="node1" presStyleIdx="1" presStyleCnt="3"/>
      <dgm:spPr/>
      <dgm:t>
        <a:bodyPr/>
        <a:lstStyle/>
        <a:p>
          <a:endParaRPr lang="ru-RU"/>
        </a:p>
      </dgm:t>
    </dgm:pt>
    <dgm:pt modelId="{18FE1D38-05EC-45D9-91DF-BD28787D58CE}" type="pres">
      <dgm:prSet presAssocID="{510E1C88-9238-403A-87C5-2F1D686C97BF}" presName="gear3" presStyleLbl="node1" presStyleIdx="2" presStyleCnt="3"/>
      <dgm:spPr/>
      <dgm:t>
        <a:bodyPr/>
        <a:lstStyle/>
        <a:p>
          <a:endParaRPr lang="ru-RU"/>
        </a:p>
      </dgm:t>
    </dgm:pt>
    <dgm:pt modelId="{F972DED7-1FB0-4B50-ADA0-8BAF3CD7A9EB}" type="pres">
      <dgm:prSet presAssocID="{510E1C88-9238-403A-87C5-2F1D686C97BF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504D0E-7532-4257-997C-3683310BE470}" type="pres">
      <dgm:prSet presAssocID="{510E1C88-9238-403A-87C5-2F1D686C97BF}" presName="gear3srcNode" presStyleLbl="node1" presStyleIdx="2" presStyleCnt="3"/>
      <dgm:spPr/>
      <dgm:t>
        <a:bodyPr/>
        <a:lstStyle/>
        <a:p>
          <a:endParaRPr lang="ru-RU"/>
        </a:p>
      </dgm:t>
    </dgm:pt>
    <dgm:pt modelId="{452D5F13-6180-471D-BCAD-0CD320A6EDAA}" type="pres">
      <dgm:prSet presAssocID="{510E1C88-9238-403A-87C5-2F1D686C97BF}" presName="gear3dstNode" presStyleLbl="node1" presStyleIdx="2" presStyleCnt="3"/>
      <dgm:spPr/>
      <dgm:t>
        <a:bodyPr/>
        <a:lstStyle/>
        <a:p>
          <a:endParaRPr lang="ru-RU"/>
        </a:p>
      </dgm:t>
    </dgm:pt>
    <dgm:pt modelId="{E9E552D4-A8A9-47C5-980B-3EECDF416E61}" type="pres">
      <dgm:prSet presAssocID="{2E41A61D-A05C-47DB-84C1-C8DD3F1171FB}" presName="connector1" presStyleLbl="sibTrans2D1" presStyleIdx="0" presStyleCnt="3"/>
      <dgm:spPr/>
      <dgm:t>
        <a:bodyPr/>
        <a:lstStyle/>
        <a:p>
          <a:endParaRPr lang="ru-RU"/>
        </a:p>
      </dgm:t>
    </dgm:pt>
    <dgm:pt modelId="{316C1E86-291F-4D73-9873-F22FCC9B5FF7}" type="pres">
      <dgm:prSet presAssocID="{25AF5147-7BC5-4186-9E63-F88948105155}" presName="connector2" presStyleLbl="sibTrans2D1" presStyleIdx="1" presStyleCnt="3"/>
      <dgm:spPr/>
      <dgm:t>
        <a:bodyPr/>
        <a:lstStyle/>
        <a:p>
          <a:endParaRPr lang="ru-RU"/>
        </a:p>
      </dgm:t>
    </dgm:pt>
    <dgm:pt modelId="{7D4BA348-E080-4367-B72D-9849E2A71AB7}" type="pres">
      <dgm:prSet presAssocID="{D86B66A7-C1E6-44FF-A8A2-A088E79D89B1}" presName="connector3" presStyleLbl="sibTrans2D1" presStyleIdx="2" presStyleCnt="3"/>
      <dgm:spPr/>
      <dgm:t>
        <a:bodyPr/>
        <a:lstStyle/>
        <a:p>
          <a:endParaRPr lang="ru-RU"/>
        </a:p>
      </dgm:t>
    </dgm:pt>
  </dgm:ptLst>
  <dgm:cxnLst>
    <dgm:cxn modelId="{21738013-7C0D-45AB-9C58-1BBFD9FBF39B}" type="presOf" srcId="{510E1C88-9238-403A-87C5-2F1D686C97BF}" destId="{18FE1D38-05EC-45D9-91DF-BD28787D58CE}" srcOrd="0" destOrd="0" presId="urn:microsoft.com/office/officeart/2005/8/layout/gear1"/>
    <dgm:cxn modelId="{719FC513-B18F-4D82-B073-0B3D9109C0DD}" type="presOf" srcId="{69B01CE1-C151-4A9B-B812-471186FF1748}" destId="{5D0DA5D8-FC73-4753-A041-3D74987C9501}" srcOrd="0" destOrd="0" presId="urn:microsoft.com/office/officeart/2005/8/layout/gear1"/>
    <dgm:cxn modelId="{1A5A3D45-880D-4B87-8784-01A090146085}" srcId="{73E2C066-71C8-4EC4-8552-EAE2A56EEF9F}" destId="{510E1C88-9238-403A-87C5-2F1D686C97BF}" srcOrd="2" destOrd="0" parTransId="{C7D16F58-A057-49EE-B3F3-7924F4086E1D}" sibTransId="{D86B66A7-C1E6-44FF-A8A2-A088E79D89B1}"/>
    <dgm:cxn modelId="{C9597B09-F23A-4DF6-AE35-1461E7551FF2}" type="presOf" srcId="{7391CF6D-3214-49E0-8AA2-5BD14474B4F7}" destId="{646ED710-B4A1-4D9F-9A5B-D373728F280F}" srcOrd="2" destOrd="0" presId="urn:microsoft.com/office/officeart/2005/8/layout/gear1"/>
    <dgm:cxn modelId="{0FCDC436-6CED-4AB8-9113-0502CB166E44}" type="presOf" srcId="{510E1C88-9238-403A-87C5-2F1D686C97BF}" destId="{F972DED7-1FB0-4B50-ADA0-8BAF3CD7A9EB}" srcOrd="1" destOrd="0" presId="urn:microsoft.com/office/officeart/2005/8/layout/gear1"/>
    <dgm:cxn modelId="{9CC78403-BEE3-464D-8397-2276DD8EA555}" type="presOf" srcId="{73E2C066-71C8-4EC4-8552-EAE2A56EEF9F}" destId="{C482C901-54B6-41E1-9057-97F463565F31}" srcOrd="0" destOrd="0" presId="urn:microsoft.com/office/officeart/2005/8/layout/gear1"/>
    <dgm:cxn modelId="{02033F94-DBCB-46F9-BEDE-9DB829E5356F}" type="presOf" srcId="{7391CF6D-3214-49E0-8AA2-5BD14474B4F7}" destId="{F922CE89-715A-4E37-8AC7-CA3CBD337010}" srcOrd="1" destOrd="0" presId="urn:microsoft.com/office/officeart/2005/8/layout/gear1"/>
    <dgm:cxn modelId="{75AE198B-018B-479C-A8CE-794AAF1E3181}" type="presOf" srcId="{69B01CE1-C151-4A9B-B812-471186FF1748}" destId="{5C87460F-C1CA-4996-B8B5-8E4555741BA5}" srcOrd="1" destOrd="0" presId="urn:microsoft.com/office/officeart/2005/8/layout/gear1"/>
    <dgm:cxn modelId="{0E08D8BE-9D93-48C2-AB18-FC6FDA26A11F}" type="presOf" srcId="{69B01CE1-C151-4A9B-B812-471186FF1748}" destId="{14BFEAB4-B71D-4E2E-A3C4-9C5860129DC8}" srcOrd="2" destOrd="0" presId="urn:microsoft.com/office/officeart/2005/8/layout/gear1"/>
    <dgm:cxn modelId="{D49DCCFC-482C-437C-9961-DEAC735B9B69}" srcId="{73E2C066-71C8-4EC4-8552-EAE2A56EEF9F}" destId="{7391CF6D-3214-49E0-8AA2-5BD14474B4F7}" srcOrd="0" destOrd="0" parTransId="{7EA42177-C2B3-4180-8B53-90C70D1ED249}" sibTransId="{2E41A61D-A05C-47DB-84C1-C8DD3F1171FB}"/>
    <dgm:cxn modelId="{943BEDC9-BFFD-4576-9394-7B65A0A5B277}" type="presOf" srcId="{7391CF6D-3214-49E0-8AA2-5BD14474B4F7}" destId="{B43768F3-1DE9-44BE-B760-D49BCE4C86CB}" srcOrd="0" destOrd="0" presId="urn:microsoft.com/office/officeart/2005/8/layout/gear1"/>
    <dgm:cxn modelId="{36FA5135-8C5A-4D68-B5B6-97D92E8D067F}" srcId="{73E2C066-71C8-4EC4-8552-EAE2A56EEF9F}" destId="{69B01CE1-C151-4A9B-B812-471186FF1748}" srcOrd="1" destOrd="0" parTransId="{6D5683EF-678B-4E18-AD75-560DAE26F862}" sibTransId="{25AF5147-7BC5-4186-9E63-F88948105155}"/>
    <dgm:cxn modelId="{02666969-A31A-4836-BB06-03EEF83F2152}" type="presOf" srcId="{D86B66A7-C1E6-44FF-A8A2-A088E79D89B1}" destId="{7D4BA348-E080-4367-B72D-9849E2A71AB7}" srcOrd="0" destOrd="0" presId="urn:microsoft.com/office/officeart/2005/8/layout/gear1"/>
    <dgm:cxn modelId="{F1F35806-A2F6-4A25-952C-13546B6035E8}" type="presOf" srcId="{510E1C88-9238-403A-87C5-2F1D686C97BF}" destId="{4D504D0E-7532-4257-997C-3683310BE470}" srcOrd="2" destOrd="0" presId="urn:microsoft.com/office/officeart/2005/8/layout/gear1"/>
    <dgm:cxn modelId="{47476736-BE09-4A6F-9833-EBBD00A3BBFD}" type="presOf" srcId="{2E41A61D-A05C-47DB-84C1-C8DD3F1171FB}" destId="{E9E552D4-A8A9-47C5-980B-3EECDF416E61}" srcOrd="0" destOrd="0" presId="urn:microsoft.com/office/officeart/2005/8/layout/gear1"/>
    <dgm:cxn modelId="{1ED4E009-BB57-4615-B69B-145F47EB7CE9}" type="presOf" srcId="{510E1C88-9238-403A-87C5-2F1D686C97BF}" destId="{452D5F13-6180-471D-BCAD-0CD320A6EDAA}" srcOrd="3" destOrd="0" presId="urn:microsoft.com/office/officeart/2005/8/layout/gear1"/>
    <dgm:cxn modelId="{97A4FC6B-3FB4-465E-9260-38B9D7750298}" type="presOf" srcId="{25AF5147-7BC5-4186-9E63-F88948105155}" destId="{316C1E86-291F-4D73-9873-F22FCC9B5FF7}" srcOrd="0" destOrd="0" presId="urn:microsoft.com/office/officeart/2005/8/layout/gear1"/>
    <dgm:cxn modelId="{3DB74A3C-FF22-4F1C-9B65-D385095A7DE0}" type="presParOf" srcId="{C482C901-54B6-41E1-9057-97F463565F31}" destId="{B43768F3-1DE9-44BE-B760-D49BCE4C86CB}" srcOrd="0" destOrd="0" presId="urn:microsoft.com/office/officeart/2005/8/layout/gear1"/>
    <dgm:cxn modelId="{C2CBEDB6-A72F-4871-9B7B-B6FEFB4C34B2}" type="presParOf" srcId="{C482C901-54B6-41E1-9057-97F463565F31}" destId="{F922CE89-715A-4E37-8AC7-CA3CBD337010}" srcOrd="1" destOrd="0" presId="urn:microsoft.com/office/officeart/2005/8/layout/gear1"/>
    <dgm:cxn modelId="{01162CFD-A966-4D5E-B8AD-3E34D17BD86E}" type="presParOf" srcId="{C482C901-54B6-41E1-9057-97F463565F31}" destId="{646ED710-B4A1-4D9F-9A5B-D373728F280F}" srcOrd="2" destOrd="0" presId="urn:microsoft.com/office/officeart/2005/8/layout/gear1"/>
    <dgm:cxn modelId="{2236CD2E-8B9A-4CC3-A79D-C52BDFB62C5B}" type="presParOf" srcId="{C482C901-54B6-41E1-9057-97F463565F31}" destId="{5D0DA5D8-FC73-4753-A041-3D74987C9501}" srcOrd="3" destOrd="0" presId="urn:microsoft.com/office/officeart/2005/8/layout/gear1"/>
    <dgm:cxn modelId="{A4662E73-28A0-4EFD-BE94-3A9EF602B257}" type="presParOf" srcId="{C482C901-54B6-41E1-9057-97F463565F31}" destId="{5C87460F-C1CA-4996-B8B5-8E4555741BA5}" srcOrd="4" destOrd="0" presId="urn:microsoft.com/office/officeart/2005/8/layout/gear1"/>
    <dgm:cxn modelId="{C931A3A7-C004-494F-A3C5-83C59221834D}" type="presParOf" srcId="{C482C901-54B6-41E1-9057-97F463565F31}" destId="{14BFEAB4-B71D-4E2E-A3C4-9C5860129DC8}" srcOrd="5" destOrd="0" presId="urn:microsoft.com/office/officeart/2005/8/layout/gear1"/>
    <dgm:cxn modelId="{CEFA51FD-EB37-4098-A382-803638B0024B}" type="presParOf" srcId="{C482C901-54B6-41E1-9057-97F463565F31}" destId="{18FE1D38-05EC-45D9-91DF-BD28787D58CE}" srcOrd="6" destOrd="0" presId="urn:microsoft.com/office/officeart/2005/8/layout/gear1"/>
    <dgm:cxn modelId="{1D962B94-E346-4639-85CF-D2B4670A5D68}" type="presParOf" srcId="{C482C901-54B6-41E1-9057-97F463565F31}" destId="{F972DED7-1FB0-4B50-ADA0-8BAF3CD7A9EB}" srcOrd="7" destOrd="0" presId="urn:microsoft.com/office/officeart/2005/8/layout/gear1"/>
    <dgm:cxn modelId="{79011E89-F81A-4E9D-B4D1-CD5BA9869CB6}" type="presParOf" srcId="{C482C901-54B6-41E1-9057-97F463565F31}" destId="{4D504D0E-7532-4257-997C-3683310BE470}" srcOrd="8" destOrd="0" presId="urn:microsoft.com/office/officeart/2005/8/layout/gear1"/>
    <dgm:cxn modelId="{17D7AD28-EDDA-4C3E-A2C6-D48E04C9886A}" type="presParOf" srcId="{C482C901-54B6-41E1-9057-97F463565F31}" destId="{452D5F13-6180-471D-BCAD-0CD320A6EDAA}" srcOrd="9" destOrd="0" presId="urn:microsoft.com/office/officeart/2005/8/layout/gear1"/>
    <dgm:cxn modelId="{D4C4F49C-BA41-4C25-864B-42CFFE0F9AD1}" type="presParOf" srcId="{C482C901-54B6-41E1-9057-97F463565F31}" destId="{E9E552D4-A8A9-47C5-980B-3EECDF416E61}" srcOrd="10" destOrd="0" presId="urn:microsoft.com/office/officeart/2005/8/layout/gear1"/>
    <dgm:cxn modelId="{48954DEA-458C-404F-8E7A-75C1F3C428E0}" type="presParOf" srcId="{C482C901-54B6-41E1-9057-97F463565F31}" destId="{316C1E86-291F-4D73-9873-F22FCC9B5FF7}" srcOrd="11" destOrd="0" presId="urn:microsoft.com/office/officeart/2005/8/layout/gear1"/>
    <dgm:cxn modelId="{A723486F-45B4-4542-8555-E6FC7DB1AAFB}" type="presParOf" srcId="{C482C901-54B6-41E1-9057-97F463565F31}" destId="{7D4BA348-E080-4367-B72D-9849E2A71AB7}" srcOrd="12" destOrd="0" presId="urn:microsoft.com/office/officeart/2005/8/layout/gear1"/>
  </dgm:cxnLst>
  <dgm:bg>
    <a:solidFill>
      <a:schemeClr val="tx2"/>
    </a:solidFill>
  </dgm:bg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FC45253-CD8A-414D-A861-A8BCBA3E4584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E2393A9-B80D-48C9-B0C6-4B674E481003}">
      <dgm:prSet phldrT="[Текст]"/>
      <dgm:spPr/>
      <dgm:t>
        <a:bodyPr/>
        <a:lstStyle/>
        <a:p>
          <a:r>
            <a:rPr lang="uz-Cyrl-UZ" dirty="0" smtClean="0"/>
            <a:t>Режалаштириш</a:t>
          </a:r>
          <a:endParaRPr lang="ru-RU" dirty="0"/>
        </a:p>
      </dgm:t>
    </dgm:pt>
    <dgm:pt modelId="{D3B0C0A0-82B7-4CC7-8850-E2F73E8A0373}" type="parTrans" cxnId="{F824BFEC-D711-4FDE-B6CB-8516394F49D2}">
      <dgm:prSet/>
      <dgm:spPr/>
      <dgm:t>
        <a:bodyPr/>
        <a:lstStyle/>
        <a:p>
          <a:endParaRPr lang="ru-RU"/>
        </a:p>
      </dgm:t>
    </dgm:pt>
    <dgm:pt modelId="{7D964B2D-CEF8-4A73-8F0C-8276FC281A4F}" type="sibTrans" cxnId="{F824BFEC-D711-4FDE-B6CB-8516394F49D2}">
      <dgm:prSet/>
      <dgm:spPr>
        <a:solidFill>
          <a:schemeClr val="tx2">
            <a:alpha val="90000"/>
          </a:schemeClr>
        </a:solidFill>
      </dgm:spPr>
      <dgm:t>
        <a:bodyPr/>
        <a:lstStyle/>
        <a:p>
          <a:endParaRPr lang="ru-RU"/>
        </a:p>
      </dgm:t>
    </dgm:pt>
    <dgm:pt modelId="{8F62BECE-F83B-4F4F-9993-C206B7879117}">
      <dgm:prSet phldrT="[Текст]"/>
      <dgm:spPr>
        <a:solidFill>
          <a:srgbClr val="00B050"/>
        </a:solidFill>
      </dgm:spPr>
      <dgm:t>
        <a:bodyPr/>
        <a:lstStyle/>
        <a:p>
          <a:r>
            <a:rPr lang="uz-Cyrl-UZ" dirty="0" smtClean="0"/>
            <a:t>Ташкиллаштириш</a:t>
          </a:r>
          <a:endParaRPr lang="ru-RU" dirty="0"/>
        </a:p>
      </dgm:t>
    </dgm:pt>
    <dgm:pt modelId="{6C835F88-FEBF-45EE-991C-061354C36118}" type="parTrans" cxnId="{334C63D0-264E-43AE-860D-EC058C7C85F9}">
      <dgm:prSet/>
      <dgm:spPr/>
      <dgm:t>
        <a:bodyPr/>
        <a:lstStyle/>
        <a:p>
          <a:endParaRPr lang="ru-RU"/>
        </a:p>
      </dgm:t>
    </dgm:pt>
    <dgm:pt modelId="{D89F2C8F-A2D4-4D74-BF9A-EF282F07B330}" type="sibTrans" cxnId="{334C63D0-264E-43AE-860D-EC058C7C85F9}">
      <dgm:prSet/>
      <dgm:spPr>
        <a:solidFill>
          <a:schemeClr val="tx2">
            <a:alpha val="90000"/>
          </a:schemeClr>
        </a:solidFill>
      </dgm:spPr>
      <dgm:t>
        <a:bodyPr/>
        <a:lstStyle/>
        <a:p>
          <a:endParaRPr lang="ru-RU"/>
        </a:p>
      </dgm:t>
    </dgm:pt>
    <dgm:pt modelId="{BDB239A9-F96D-425A-A485-9EB961CBF2BC}">
      <dgm:prSet phldrT="[Текст]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uz-Cyrl-UZ" dirty="0" smtClean="0"/>
            <a:t>Раҳбарлик</a:t>
          </a:r>
          <a:endParaRPr lang="ru-RU" dirty="0"/>
        </a:p>
      </dgm:t>
    </dgm:pt>
    <dgm:pt modelId="{56FD02DE-870C-4731-A81C-5C49BE456840}" type="parTrans" cxnId="{65B1D90D-F9DA-4131-B74B-E506D986EFED}">
      <dgm:prSet/>
      <dgm:spPr/>
      <dgm:t>
        <a:bodyPr/>
        <a:lstStyle/>
        <a:p>
          <a:endParaRPr lang="ru-RU"/>
        </a:p>
      </dgm:t>
    </dgm:pt>
    <dgm:pt modelId="{80878496-8A71-44D4-81BB-08B478F89D23}" type="sibTrans" cxnId="{65B1D90D-F9DA-4131-B74B-E506D986EFED}">
      <dgm:prSet/>
      <dgm:spPr>
        <a:solidFill>
          <a:schemeClr val="tx2">
            <a:alpha val="90000"/>
          </a:schemeClr>
        </a:solidFill>
      </dgm:spPr>
      <dgm:t>
        <a:bodyPr/>
        <a:lstStyle/>
        <a:p>
          <a:endParaRPr lang="ru-RU"/>
        </a:p>
      </dgm:t>
    </dgm:pt>
    <dgm:pt modelId="{6B9F759E-24C0-4AE4-BB06-A1500F578169}">
      <dgm:prSet/>
      <dgm:spPr>
        <a:solidFill>
          <a:srgbClr val="FF0000"/>
        </a:solidFill>
      </dgm:spPr>
      <dgm:t>
        <a:bodyPr/>
        <a:lstStyle/>
        <a:p>
          <a:r>
            <a:rPr lang="uz-Cyrl-UZ" dirty="0" smtClean="0"/>
            <a:t>Назорат</a:t>
          </a:r>
          <a:endParaRPr lang="ru-RU" dirty="0"/>
        </a:p>
      </dgm:t>
    </dgm:pt>
    <dgm:pt modelId="{A89D27FE-928E-42F5-90A6-81F80B36D9A8}" type="parTrans" cxnId="{488D033A-AB68-43B5-BAF9-C75DDADC5622}">
      <dgm:prSet/>
      <dgm:spPr/>
      <dgm:t>
        <a:bodyPr/>
        <a:lstStyle/>
        <a:p>
          <a:endParaRPr lang="ru-RU"/>
        </a:p>
      </dgm:t>
    </dgm:pt>
    <dgm:pt modelId="{28D981D5-06AB-45CB-A2EF-F17C1C5BBB20}" type="sibTrans" cxnId="{488D033A-AB68-43B5-BAF9-C75DDADC5622}">
      <dgm:prSet/>
      <dgm:spPr>
        <a:solidFill>
          <a:schemeClr val="tx2">
            <a:alpha val="90000"/>
          </a:schemeClr>
        </a:solidFill>
      </dgm:spPr>
      <dgm:t>
        <a:bodyPr/>
        <a:lstStyle/>
        <a:p>
          <a:endParaRPr lang="ru-RU"/>
        </a:p>
      </dgm:t>
    </dgm:pt>
    <dgm:pt modelId="{58EC467A-037A-40D4-AFD5-1481F8E61B4C}">
      <dgm:prSet/>
      <dgm:spPr>
        <a:solidFill>
          <a:schemeClr val="bg1">
            <a:lumMod val="50000"/>
          </a:schemeClr>
        </a:solidFill>
      </dgm:spPr>
      <dgm:t>
        <a:bodyPr/>
        <a:lstStyle/>
        <a:p>
          <a:r>
            <a:rPr lang="uz-Cyrl-UZ" dirty="0" smtClean="0"/>
            <a:t>Кадрларни бошқариш</a:t>
          </a:r>
          <a:endParaRPr lang="ru-RU" dirty="0"/>
        </a:p>
      </dgm:t>
    </dgm:pt>
    <dgm:pt modelId="{A0C8BC03-316C-44F2-85B1-9B43F1BDE048}" type="parTrans" cxnId="{1138E338-D6E6-41E6-A670-41A7C7F1356A}">
      <dgm:prSet/>
      <dgm:spPr/>
      <dgm:t>
        <a:bodyPr/>
        <a:lstStyle/>
        <a:p>
          <a:endParaRPr lang="ru-RU"/>
        </a:p>
      </dgm:t>
    </dgm:pt>
    <dgm:pt modelId="{0758F179-46AF-4147-9DFB-537085EEA2CE}" type="sibTrans" cxnId="{1138E338-D6E6-41E6-A670-41A7C7F1356A}">
      <dgm:prSet/>
      <dgm:spPr/>
      <dgm:t>
        <a:bodyPr/>
        <a:lstStyle/>
        <a:p>
          <a:endParaRPr lang="ru-RU"/>
        </a:p>
      </dgm:t>
    </dgm:pt>
    <dgm:pt modelId="{F22A95C9-9F97-40EA-B322-875E24CF9ED2}" type="pres">
      <dgm:prSet presAssocID="{4FC45253-CD8A-414D-A861-A8BCBA3E4584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A710336-0360-4183-89D4-791E28B7C40B}" type="pres">
      <dgm:prSet presAssocID="{4FC45253-CD8A-414D-A861-A8BCBA3E4584}" presName="dummyMaxCanvas" presStyleCnt="0">
        <dgm:presLayoutVars/>
      </dgm:prSet>
      <dgm:spPr/>
    </dgm:pt>
    <dgm:pt modelId="{31130C36-1F7D-40E2-93D8-EEAEDACE5207}" type="pres">
      <dgm:prSet presAssocID="{4FC45253-CD8A-414D-A861-A8BCBA3E4584}" presName="FiveNodes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9DD61E-E2DA-4273-A74B-5BFD665F0124}" type="pres">
      <dgm:prSet presAssocID="{4FC45253-CD8A-414D-A861-A8BCBA3E4584}" presName="FiveNodes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B544F7-C5DF-4BDE-84BE-A8BF714B62FF}" type="pres">
      <dgm:prSet presAssocID="{4FC45253-CD8A-414D-A861-A8BCBA3E4584}" presName="FiveNodes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6EE84C-5A30-46BC-9825-342FCFF5DC39}" type="pres">
      <dgm:prSet presAssocID="{4FC45253-CD8A-414D-A861-A8BCBA3E4584}" presName="FiveNodes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5AB8F0-8DEA-4D5D-8C32-11405586C578}" type="pres">
      <dgm:prSet presAssocID="{4FC45253-CD8A-414D-A861-A8BCBA3E4584}" presName="FiveNodes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F5F4B7-B9F6-47AB-A857-683B20752FF1}" type="pres">
      <dgm:prSet presAssocID="{4FC45253-CD8A-414D-A861-A8BCBA3E4584}" presName="FiveConn_1-2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426153-833C-43E8-9AFB-63D562716B3E}" type="pres">
      <dgm:prSet presAssocID="{4FC45253-CD8A-414D-A861-A8BCBA3E4584}" presName="FiveConn_2-3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8FB6F9-FAE2-44E3-BFA1-823B4B21A8AB}" type="pres">
      <dgm:prSet presAssocID="{4FC45253-CD8A-414D-A861-A8BCBA3E4584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AE7B8F-7180-4437-83F9-9ED349583F0F}" type="pres">
      <dgm:prSet presAssocID="{4FC45253-CD8A-414D-A861-A8BCBA3E4584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B81F18D-3210-4252-99D5-79EC17C395B0}" type="pres">
      <dgm:prSet presAssocID="{4FC45253-CD8A-414D-A861-A8BCBA3E4584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7DBC6F-7100-40D2-B758-FAFA86342B3D}" type="pres">
      <dgm:prSet presAssocID="{4FC45253-CD8A-414D-A861-A8BCBA3E4584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FF55DD-357E-4EBF-B461-669AD505ADF9}" type="pres">
      <dgm:prSet presAssocID="{4FC45253-CD8A-414D-A861-A8BCBA3E4584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B868DE-F988-4D06-9AC2-709498BB4EBA}" type="pres">
      <dgm:prSet presAssocID="{4FC45253-CD8A-414D-A861-A8BCBA3E4584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F5127B-B8C7-439E-8EBE-C765B9F21F59}" type="pres">
      <dgm:prSet presAssocID="{4FC45253-CD8A-414D-A861-A8BCBA3E4584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C957CF9-15A1-45E7-8417-88BBAD3E3369}" type="presOf" srcId="{EE2393A9-B80D-48C9-B0C6-4B674E481003}" destId="{2B81F18D-3210-4252-99D5-79EC17C395B0}" srcOrd="1" destOrd="0" presId="urn:microsoft.com/office/officeart/2005/8/layout/vProcess5"/>
    <dgm:cxn modelId="{F867A791-5E97-4469-A983-77A5EE71EC5E}" type="presOf" srcId="{58EC467A-037A-40D4-AFD5-1481F8E61B4C}" destId="{DD5AB8F0-8DEA-4D5D-8C32-11405586C578}" srcOrd="0" destOrd="0" presId="urn:microsoft.com/office/officeart/2005/8/layout/vProcess5"/>
    <dgm:cxn modelId="{1455C07A-F4B8-4EBF-909F-0FC1DD003489}" type="presOf" srcId="{EE2393A9-B80D-48C9-B0C6-4B674E481003}" destId="{31130C36-1F7D-40E2-93D8-EEAEDACE5207}" srcOrd="0" destOrd="0" presId="urn:microsoft.com/office/officeart/2005/8/layout/vProcess5"/>
    <dgm:cxn modelId="{7B380D6A-30FA-4E98-A23B-9E7F35BA9262}" type="presOf" srcId="{4FC45253-CD8A-414D-A861-A8BCBA3E4584}" destId="{F22A95C9-9F97-40EA-B322-875E24CF9ED2}" srcOrd="0" destOrd="0" presId="urn:microsoft.com/office/officeart/2005/8/layout/vProcess5"/>
    <dgm:cxn modelId="{2BFD2311-DDB3-4FF6-981C-087C161C0DCA}" type="presOf" srcId="{6B9F759E-24C0-4AE4-BB06-A1500F578169}" destId="{436EE84C-5A30-46BC-9825-342FCFF5DC39}" srcOrd="0" destOrd="0" presId="urn:microsoft.com/office/officeart/2005/8/layout/vProcess5"/>
    <dgm:cxn modelId="{5A0A993A-7187-4644-8DAA-A3062508F714}" type="presOf" srcId="{BDB239A9-F96D-425A-A485-9EB961CBF2BC}" destId="{BAFF55DD-357E-4EBF-B461-669AD505ADF9}" srcOrd="1" destOrd="0" presId="urn:microsoft.com/office/officeart/2005/8/layout/vProcess5"/>
    <dgm:cxn modelId="{1386CCD6-2B39-4C99-B42E-683A530E1C15}" type="presOf" srcId="{D89F2C8F-A2D4-4D74-BF9A-EF282F07B330}" destId="{0C426153-833C-43E8-9AFB-63D562716B3E}" srcOrd="0" destOrd="0" presId="urn:microsoft.com/office/officeart/2005/8/layout/vProcess5"/>
    <dgm:cxn modelId="{09218DF2-785F-40EC-8DB5-24E6EEAF87D5}" type="presOf" srcId="{6B9F759E-24C0-4AE4-BB06-A1500F578169}" destId="{FBB868DE-F988-4D06-9AC2-709498BB4EBA}" srcOrd="1" destOrd="0" presId="urn:microsoft.com/office/officeart/2005/8/layout/vProcess5"/>
    <dgm:cxn modelId="{9E69F9CC-04EF-496F-80A1-0AB5F3325FBD}" type="presOf" srcId="{28D981D5-06AB-45CB-A2EF-F17C1C5BBB20}" destId="{B8AE7B8F-7180-4437-83F9-9ED349583F0F}" srcOrd="0" destOrd="0" presId="urn:microsoft.com/office/officeart/2005/8/layout/vProcess5"/>
    <dgm:cxn modelId="{F22BA230-1BA7-40AF-9FBE-97CDAB72382E}" type="presOf" srcId="{7D964B2D-CEF8-4A73-8F0C-8276FC281A4F}" destId="{62F5F4B7-B9F6-47AB-A857-683B20752FF1}" srcOrd="0" destOrd="0" presId="urn:microsoft.com/office/officeart/2005/8/layout/vProcess5"/>
    <dgm:cxn modelId="{A71F98D2-FEEC-48C9-B19E-037351AC1357}" type="presOf" srcId="{8F62BECE-F83B-4F4F-9993-C206B7879117}" destId="{A17DBC6F-7100-40D2-B758-FAFA86342B3D}" srcOrd="1" destOrd="0" presId="urn:microsoft.com/office/officeart/2005/8/layout/vProcess5"/>
    <dgm:cxn modelId="{42A0D0FA-2846-46C0-87E4-932414951DCE}" type="presOf" srcId="{58EC467A-037A-40D4-AFD5-1481F8E61B4C}" destId="{DBF5127B-B8C7-439E-8EBE-C765B9F21F59}" srcOrd="1" destOrd="0" presId="urn:microsoft.com/office/officeart/2005/8/layout/vProcess5"/>
    <dgm:cxn modelId="{4C5C8B23-E9CB-4715-B801-D2F52F716505}" type="presOf" srcId="{BDB239A9-F96D-425A-A485-9EB961CBF2BC}" destId="{5DB544F7-C5DF-4BDE-84BE-A8BF714B62FF}" srcOrd="0" destOrd="0" presId="urn:microsoft.com/office/officeart/2005/8/layout/vProcess5"/>
    <dgm:cxn modelId="{4711EF42-1B38-4B7A-B9BB-351BC46C80B0}" type="presOf" srcId="{80878496-8A71-44D4-81BB-08B478F89D23}" destId="{698FB6F9-FAE2-44E3-BFA1-823B4B21A8AB}" srcOrd="0" destOrd="0" presId="urn:microsoft.com/office/officeart/2005/8/layout/vProcess5"/>
    <dgm:cxn modelId="{1138E338-D6E6-41E6-A670-41A7C7F1356A}" srcId="{4FC45253-CD8A-414D-A861-A8BCBA3E4584}" destId="{58EC467A-037A-40D4-AFD5-1481F8E61B4C}" srcOrd="4" destOrd="0" parTransId="{A0C8BC03-316C-44F2-85B1-9B43F1BDE048}" sibTransId="{0758F179-46AF-4147-9DFB-537085EEA2CE}"/>
    <dgm:cxn modelId="{F824BFEC-D711-4FDE-B6CB-8516394F49D2}" srcId="{4FC45253-CD8A-414D-A861-A8BCBA3E4584}" destId="{EE2393A9-B80D-48C9-B0C6-4B674E481003}" srcOrd="0" destOrd="0" parTransId="{D3B0C0A0-82B7-4CC7-8850-E2F73E8A0373}" sibTransId="{7D964B2D-CEF8-4A73-8F0C-8276FC281A4F}"/>
    <dgm:cxn modelId="{334C63D0-264E-43AE-860D-EC058C7C85F9}" srcId="{4FC45253-CD8A-414D-A861-A8BCBA3E4584}" destId="{8F62BECE-F83B-4F4F-9993-C206B7879117}" srcOrd="1" destOrd="0" parTransId="{6C835F88-FEBF-45EE-991C-061354C36118}" sibTransId="{D89F2C8F-A2D4-4D74-BF9A-EF282F07B330}"/>
    <dgm:cxn modelId="{0E33F2AB-D09B-468D-AF4E-2B9622FF1AC5}" type="presOf" srcId="{8F62BECE-F83B-4F4F-9993-C206B7879117}" destId="{069DD61E-E2DA-4273-A74B-5BFD665F0124}" srcOrd="0" destOrd="0" presId="urn:microsoft.com/office/officeart/2005/8/layout/vProcess5"/>
    <dgm:cxn modelId="{65B1D90D-F9DA-4131-B74B-E506D986EFED}" srcId="{4FC45253-CD8A-414D-A861-A8BCBA3E4584}" destId="{BDB239A9-F96D-425A-A485-9EB961CBF2BC}" srcOrd="2" destOrd="0" parTransId="{56FD02DE-870C-4731-A81C-5C49BE456840}" sibTransId="{80878496-8A71-44D4-81BB-08B478F89D23}"/>
    <dgm:cxn modelId="{488D033A-AB68-43B5-BAF9-C75DDADC5622}" srcId="{4FC45253-CD8A-414D-A861-A8BCBA3E4584}" destId="{6B9F759E-24C0-4AE4-BB06-A1500F578169}" srcOrd="3" destOrd="0" parTransId="{A89D27FE-928E-42F5-90A6-81F80B36D9A8}" sibTransId="{28D981D5-06AB-45CB-A2EF-F17C1C5BBB20}"/>
    <dgm:cxn modelId="{BF20C73C-CC86-4111-9946-F316DEA8898C}" type="presParOf" srcId="{F22A95C9-9F97-40EA-B322-875E24CF9ED2}" destId="{1A710336-0360-4183-89D4-791E28B7C40B}" srcOrd="0" destOrd="0" presId="urn:microsoft.com/office/officeart/2005/8/layout/vProcess5"/>
    <dgm:cxn modelId="{A3D171B6-D594-478B-AB40-16F43F7E550D}" type="presParOf" srcId="{F22A95C9-9F97-40EA-B322-875E24CF9ED2}" destId="{31130C36-1F7D-40E2-93D8-EEAEDACE5207}" srcOrd="1" destOrd="0" presId="urn:microsoft.com/office/officeart/2005/8/layout/vProcess5"/>
    <dgm:cxn modelId="{3F58F186-CD28-44C8-8FF7-3B90A0DD0CD0}" type="presParOf" srcId="{F22A95C9-9F97-40EA-B322-875E24CF9ED2}" destId="{069DD61E-E2DA-4273-A74B-5BFD665F0124}" srcOrd="2" destOrd="0" presId="urn:microsoft.com/office/officeart/2005/8/layout/vProcess5"/>
    <dgm:cxn modelId="{7DEC0309-D067-4B12-92E7-08CFA5197151}" type="presParOf" srcId="{F22A95C9-9F97-40EA-B322-875E24CF9ED2}" destId="{5DB544F7-C5DF-4BDE-84BE-A8BF714B62FF}" srcOrd="3" destOrd="0" presId="urn:microsoft.com/office/officeart/2005/8/layout/vProcess5"/>
    <dgm:cxn modelId="{C5579D01-EAB9-42AB-B35F-67C2272A7302}" type="presParOf" srcId="{F22A95C9-9F97-40EA-B322-875E24CF9ED2}" destId="{436EE84C-5A30-46BC-9825-342FCFF5DC39}" srcOrd="4" destOrd="0" presId="urn:microsoft.com/office/officeart/2005/8/layout/vProcess5"/>
    <dgm:cxn modelId="{CCBDA510-35AC-46C5-B0F7-936197C99802}" type="presParOf" srcId="{F22A95C9-9F97-40EA-B322-875E24CF9ED2}" destId="{DD5AB8F0-8DEA-4D5D-8C32-11405586C578}" srcOrd="5" destOrd="0" presId="urn:microsoft.com/office/officeart/2005/8/layout/vProcess5"/>
    <dgm:cxn modelId="{6E9CC337-0AB0-4626-9B42-9DDD71E216D0}" type="presParOf" srcId="{F22A95C9-9F97-40EA-B322-875E24CF9ED2}" destId="{62F5F4B7-B9F6-47AB-A857-683B20752FF1}" srcOrd="6" destOrd="0" presId="urn:microsoft.com/office/officeart/2005/8/layout/vProcess5"/>
    <dgm:cxn modelId="{616AFFA0-CF45-4050-961A-39DA74FB3961}" type="presParOf" srcId="{F22A95C9-9F97-40EA-B322-875E24CF9ED2}" destId="{0C426153-833C-43E8-9AFB-63D562716B3E}" srcOrd="7" destOrd="0" presId="urn:microsoft.com/office/officeart/2005/8/layout/vProcess5"/>
    <dgm:cxn modelId="{1FBF2CB8-D189-445C-B81F-A810E27476BE}" type="presParOf" srcId="{F22A95C9-9F97-40EA-B322-875E24CF9ED2}" destId="{698FB6F9-FAE2-44E3-BFA1-823B4B21A8AB}" srcOrd="8" destOrd="0" presId="urn:microsoft.com/office/officeart/2005/8/layout/vProcess5"/>
    <dgm:cxn modelId="{B9D8C057-6405-41B6-A2FC-0F05EEF0294E}" type="presParOf" srcId="{F22A95C9-9F97-40EA-B322-875E24CF9ED2}" destId="{B8AE7B8F-7180-4437-83F9-9ED349583F0F}" srcOrd="9" destOrd="0" presId="urn:microsoft.com/office/officeart/2005/8/layout/vProcess5"/>
    <dgm:cxn modelId="{E81D63A6-8915-41DE-8A2A-9895CA6ED486}" type="presParOf" srcId="{F22A95C9-9F97-40EA-B322-875E24CF9ED2}" destId="{2B81F18D-3210-4252-99D5-79EC17C395B0}" srcOrd="10" destOrd="0" presId="urn:microsoft.com/office/officeart/2005/8/layout/vProcess5"/>
    <dgm:cxn modelId="{A1ABBF07-2D10-4084-82BB-E6E69E9827C2}" type="presParOf" srcId="{F22A95C9-9F97-40EA-B322-875E24CF9ED2}" destId="{A17DBC6F-7100-40D2-B758-FAFA86342B3D}" srcOrd="11" destOrd="0" presId="urn:microsoft.com/office/officeart/2005/8/layout/vProcess5"/>
    <dgm:cxn modelId="{F9A7A53A-288C-4C75-8438-0C84E09EE6EE}" type="presParOf" srcId="{F22A95C9-9F97-40EA-B322-875E24CF9ED2}" destId="{BAFF55DD-357E-4EBF-B461-669AD505ADF9}" srcOrd="12" destOrd="0" presId="urn:microsoft.com/office/officeart/2005/8/layout/vProcess5"/>
    <dgm:cxn modelId="{925D1B19-EC43-430D-B698-B58D80010F8E}" type="presParOf" srcId="{F22A95C9-9F97-40EA-B322-875E24CF9ED2}" destId="{FBB868DE-F988-4D06-9AC2-709498BB4EBA}" srcOrd="13" destOrd="0" presId="urn:microsoft.com/office/officeart/2005/8/layout/vProcess5"/>
    <dgm:cxn modelId="{DF33D886-5B54-498F-ACA0-F05D75DBB1C5}" type="presParOf" srcId="{F22A95C9-9F97-40EA-B322-875E24CF9ED2}" destId="{DBF5127B-B8C7-439E-8EBE-C765B9F21F59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B2A253F-3BE9-4545-A942-10F8940D8DF0}" type="doc">
      <dgm:prSet loTypeId="urn:microsoft.com/office/officeart/2005/8/layout/process1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82AB0981-FD64-4183-959D-EBEB96CD2E1B}" type="pres">
      <dgm:prSet presAssocID="{1B2A253F-3BE9-4545-A942-10F8940D8DF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A0D0E76D-E6C6-43BF-9351-6244AF257F28}" type="presOf" srcId="{1B2A253F-3BE9-4545-A942-10F8940D8DF0}" destId="{82AB0981-FD64-4183-959D-EBEB96CD2E1B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B2A253F-3BE9-4545-A942-10F8940D8DF0}" type="doc">
      <dgm:prSet loTypeId="urn:microsoft.com/office/officeart/2005/8/layout/process1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39DE07A0-C33A-4208-8939-C63179E734A0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ИНСОН РЕСУРСЛАРИНИ БОШҚАРИШНИНГ ЗАМОНАВИЙ НУҚТАИ НАЗАРИ БЎЙИЧА</a:t>
          </a:r>
          <a:endParaRPr lang="ru-RU" sz="2000" b="1" dirty="0">
            <a:solidFill>
              <a:schemeClr val="tx1"/>
            </a:solidFill>
          </a:endParaRPr>
        </a:p>
      </dgm:t>
    </dgm:pt>
    <dgm:pt modelId="{EF1B8666-5E3E-4136-B361-87950B47B097}" type="parTrans" cxnId="{4EF75DAA-3FA5-422B-B97E-DC0ABD49402E}">
      <dgm:prSet/>
      <dgm:spPr/>
      <dgm:t>
        <a:bodyPr/>
        <a:lstStyle/>
        <a:p>
          <a:endParaRPr lang="ru-RU"/>
        </a:p>
      </dgm:t>
    </dgm:pt>
    <dgm:pt modelId="{BBB00BC1-45DF-4243-9555-E78659B5251A}" type="sibTrans" cxnId="{4EF75DAA-3FA5-422B-B97E-DC0ABD49402E}">
      <dgm:prSet/>
      <dgm:spPr/>
      <dgm:t>
        <a:bodyPr/>
        <a:lstStyle/>
        <a:p>
          <a:endParaRPr lang="ru-RU"/>
        </a:p>
      </dgm:t>
    </dgm:pt>
    <dgm:pt modelId="{B2C3B67C-F36D-4EB6-B4A6-3DF5F0E79D2A}">
      <dgm:prSet custT="1"/>
      <dgm:spPr/>
      <dgm:t>
        <a:bodyPr/>
        <a:lstStyle/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   </a:t>
          </a:r>
          <a:r>
            <a:rPr lang="uz-Cyrl-UZ" sz="2400" b="1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rPr>
            <a:t></a:t>
          </a:r>
          <a:r>
            <a:rPr lang="uz-Cyrl-UZ" sz="2400" b="1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Малакали менежер бошкарувининг барча ишлаб чикилган ёндошувларини;</a:t>
          </a:r>
        </a:p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uz-Cyrl-UZ" sz="2400" b="1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    </a:t>
          </a:r>
          <a:r>
            <a:rPr lang="uz-Cyrl-UZ" sz="2400" b="1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rPr>
            <a:t> Т</a:t>
          </a:r>
          <a:r>
            <a:rPr lang="uz-Cyrl-UZ" sz="2400" b="1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ашкилотнинг хакикий жараёнларини; </a:t>
          </a:r>
          <a:br>
            <a:rPr lang="uz-Cyrl-UZ" sz="2400" b="1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uz-Cyrl-UZ" sz="2400" b="1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    </a:t>
          </a:r>
          <a:r>
            <a:rPr lang="uz-Cyrl-UZ" sz="2400" b="1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rPr>
            <a:t> Т</a:t>
          </a:r>
          <a:r>
            <a:rPr lang="uz-Cyrl-UZ" sz="2400" b="1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ашкилотга ташқи таъсирлар ва ички потенциални; </a:t>
          </a:r>
        </a:p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uz-Cyrl-UZ" sz="2400" b="1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     </a:t>
          </a:r>
          <a:r>
            <a:rPr lang="uz-Cyrl-UZ" sz="2400" b="1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rPr>
            <a:t> </a:t>
          </a:r>
          <a:r>
            <a:rPr lang="uz-Cyrl-UZ" sz="2400" b="1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Ташкилотнинг ўзгариш қобилияти ҳақидаги турли хил қарашларни камраб олиши керак.</a:t>
          </a:r>
        </a:p>
        <a:p>
          <a:pPr algn="just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b="1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2739ED4-8F22-4DDE-8EBE-2B4415F3FB1C}" type="parTrans" cxnId="{A2E59200-92D3-450C-B5D3-AEFFF68C5952}">
      <dgm:prSet/>
      <dgm:spPr/>
      <dgm:t>
        <a:bodyPr/>
        <a:lstStyle/>
        <a:p>
          <a:endParaRPr lang="ru-RU"/>
        </a:p>
      </dgm:t>
    </dgm:pt>
    <dgm:pt modelId="{08324C31-FA5C-45A3-8D32-0DC9641E5FFB}" type="sibTrans" cxnId="{A2E59200-92D3-450C-B5D3-AEFFF68C5952}">
      <dgm:prSet/>
      <dgm:spPr/>
      <dgm:t>
        <a:bodyPr/>
        <a:lstStyle/>
        <a:p>
          <a:endParaRPr lang="ru-RU"/>
        </a:p>
      </dgm:t>
    </dgm:pt>
    <dgm:pt modelId="{82AB0981-FD64-4183-959D-EBEB96CD2E1B}" type="pres">
      <dgm:prSet presAssocID="{1B2A253F-3BE9-4545-A942-10F8940D8DF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DB4C22B-3BCC-4899-8049-4B02BAB05400}" type="pres">
      <dgm:prSet presAssocID="{39DE07A0-C33A-4208-8939-C63179E734A0}" presName="node" presStyleLbl="node1" presStyleIdx="0" presStyleCnt="2" custScaleX="95578" custScaleY="56434" custLinFactNeighborX="8968" custLinFactNeighborY="-1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B66EC6-5E90-4E5D-819B-ADA5383E2728}" type="pres">
      <dgm:prSet presAssocID="{BBB00BC1-45DF-4243-9555-E78659B5251A}" presName="sibTrans" presStyleLbl="sibTrans2D1" presStyleIdx="0" presStyleCnt="1" custAng="21595561" custScaleY="67794"/>
      <dgm:spPr/>
      <dgm:t>
        <a:bodyPr/>
        <a:lstStyle/>
        <a:p>
          <a:endParaRPr lang="ru-RU"/>
        </a:p>
      </dgm:t>
    </dgm:pt>
    <dgm:pt modelId="{F4B6E929-23E7-4260-8587-3DC6ED1E7B2A}" type="pres">
      <dgm:prSet presAssocID="{BBB00BC1-45DF-4243-9555-E78659B5251A}" presName="connectorText" presStyleLbl="sibTrans2D1" presStyleIdx="0" presStyleCnt="1"/>
      <dgm:spPr/>
      <dgm:t>
        <a:bodyPr/>
        <a:lstStyle/>
        <a:p>
          <a:endParaRPr lang="ru-RU"/>
        </a:p>
      </dgm:t>
    </dgm:pt>
    <dgm:pt modelId="{168EF27E-1BC2-413B-A73E-B4D6B5CF706A}" type="pres">
      <dgm:prSet presAssocID="{B2C3B67C-F36D-4EB6-B4A6-3DF5F0E79D2A}" presName="node" presStyleLbl="node1" presStyleIdx="1" presStyleCnt="2" custScaleX="155206" custScaleY="88429" custLinFactNeighborX="-3218" custLinFactNeighborY="12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2E59200-92D3-450C-B5D3-AEFFF68C5952}" srcId="{1B2A253F-3BE9-4545-A942-10F8940D8DF0}" destId="{B2C3B67C-F36D-4EB6-B4A6-3DF5F0E79D2A}" srcOrd="1" destOrd="0" parTransId="{32739ED4-8F22-4DDE-8EBE-2B4415F3FB1C}" sibTransId="{08324C31-FA5C-45A3-8D32-0DC9641E5FFB}"/>
    <dgm:cxn modelId="{E1E05B2A-E060-4EA0-8247-B8BBDA048220}" type="presOf" srcId="{BBB00BC1-45DF-4243-9555-E78659B5251A}" destId="{F4B6E929-23E7-4260-8587-3DC6ED1E7B2A}" srcOrd="1" destOrd="0" presId="urn:microsoft.com/office/officeart/2005/8/layout/process1"/>
    <dgm:cxn modelId="{4EF75DAA-3FA5-422B-B97E-DC0ABD49402E}" srcId="{1B2A253F-3BE9-4545-A942-10F8940D8DF0}" destId="{39DE07A0-C33A-4208-8939-C63179E734A0}" srcOrd="0" destOrd="0" parTransId="{EF1B8666-5E3E-4136-B361-87950B47B097}" sibTransId="{BBB00BC1-45DF-4243-9555-E78659B5251A}"/>
    <dgm:cxn modelId="{DDF7818F-64C7-4B27-BB9A-7FDDFECD72E8}" type="presOf" srcId="{BBB00BC1-45DF-4243-9555-E78659B5251A}" destId="{B4B66EC6-5E90-4E5D-819B-ADA5383E2728}" srcOrd="0" destOrd="0" presId="urn:microsoft.com/office/officeart/2005/8/layout/process1"/>
    <dgm:cxn modelId="{94CCA37C-BCE3-421D-9430-2D0EDB6B202B}" type="presOf" srcId="{39DE07A0-C33A-4208-8939-C63179E734A0}" destId="{BDB4C22B-3BCC-4899-8049-4B02BAB05400}" srcOrd="0" destOrd="0" presId="urn:microsoft.com/office/officeart/2005/8/layout/process1"/>
    <dgm:cxn modelId="{15C2D661-0DB7-4E4C-9AAA-D40A27F5F3DD}" type="presOf" srcId="{B2C3B67C-F36D-4EB6-B4A6-3DF5F0E79D2A}" destId="{168EF27E-1BC2-413B-A73E-B4D6B5CF706A}" srcOrd="0" destOrd="0" presId="urn:microsoft.com/office/officeart/2005/8/layout/process1"/>
    <dgm:cxn modelId="{A0D0E76D-E6C6-43BF-9351-6244AF257F28}" type="presOf" srcId="{1B2A253F-3BE9-4545-A942-10F8940D8DF0}" destId="{82AB0981-FD64-4183-959D-EBEB96CD2E1B}" srcOrd="0" destOrd="0" presId="urn:microsoft.com/office/officeart/2005/8/layout/process1"/>
    <dgm:cxn modelId="{81D201BC-6330-4B90-857E-016332916E85}" type="presParOf" srcId="{82AB0981-FD64-4183-959D-EBEB96CD2E1B}" destId="{BDB4C22B-3BCC-4899-8049-4B02BAB05400}" srcOrd="0" destOrd="0" presId="urn:microsoft.com/office/officeart/2005/8/layout/process1"/>
    <dgm:cxn modelId="{A5994305-EAEF-4F80-AAA7-7D9132EE48F1}" type="presParOf" srcId="{82AB0981-FD64-4183-959D-EBEB96CD2E1B}" destId="{B4B66EC6-5E90-4E5D-819B-ADA5383E2728}" srcOrd="1" destOrd="0" presId="urn:microsoft.com/office/officeart/2005/8/layout/process1"/>
    <dgm:cxn modelId="{D9D50C7C-1161-4C43-AF32-346E1ED0F50D}" type="presParOf" srcId="{B4B66EC6-5E90-4E5D-819B-ADA5383E2728}" destId="{F4B6E929-23E7-4260-8587-3DC6ED1E7B2A}" srcOrd="0" destOrd="0" presId="urn:microsoft.com/office/officeart/2005/8/layout/process1"/>
    <dgm:cxn modelId="{1F141E9A-B9FD-457D-BC2A-2FFAB0746740}" type="presParOf" srcId="{82AB0981-FD64-4183-959D-EBEB96CD2E1B}" destId="{168EF27E-1BC2-413B-A73E-B4D6B5CF706A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3E2C066-71C8-4EC4-8552-EAE2A56EEF9F}" type="doc">
      <dgm:prSet loTypeId="urn:microsoft.com/office/officeart/2005/8/layout/gear1" loCatId="cycle" qsTypeId="urn:microsoft.com/office/officeart/2005/8/quickstyle/simple1" qsCatId="simple" csTypeId="urn:microsoft.com/office/officeart/2005/8/colors/accent1_2" csCatId="accent1" phldr="0"/>
      <dgm:spPr/>
    </dgm:pt>
    <dgm:pt modelId="{7391CF6D-3214-49E0-8AA2-5BD14474B4F7}">
      <dgm:prSet phldrT="[Текст]" phldr="1"/>
      <dgm:spPr/>
      <dgm:t>
        <a:bodyPr/>
        <a:lstStyle/>
        <a:p>
          <a:endParaRPr lang="ru-RU"/>
        </a:p>
      </dgm:t>
    </dgm:pt>
    <dgm:pt modelId="{7EA42177-C2B3-4180-8B53-90C70D1ED249}" type="parTrans" cxnId="{D49DCCFC-482C-437C-9961-DEAC735B9B69}">
      <dgm:prSet/>
      <dgm:spPr/>
      <dgm:t>
        <a:bodyPr/>
        <a:lstStyle/>
        <a:p>
          <a:endParaRPr lang="ru-RU"/>
        </a:p>
      </dgm:t>
    </dgm:pt>
    <dgm:pt modelId="{2E41A61D-A05C-47DB-84C1-C8DD3F1171FB}" type="sibTrans" cxnId="{D49DCCFC-482C-437C-9961-DEAC735B9B69}">
      <dgm:prSet/>
      <dgm:spPr/>
      <dgm:t>
        <a:bodyPr/>
        <a:lstStyle/>
        <a:p>
          <a:endParaRPr lang="ru-RU"/>
        </a:p>
      </dgm:t>
    </dgm:pt>
    <dgm:pt modelId="{69B01CE1-C151-4A9B-B812-471186FF1748}">
      <dgm:prSet phldrT="[Текст]" phldr="1"/>
      <dgm:spPr/>
      <dgm:t>
        <a:bodyPr/>
        <a:lstStyle/>
        <a:p>
          <a:endParaRPr lang="ru-RU"/>
        </a:p>
      </dgm:t>
    </dgm:pt>
    <dgm:pt modelId="{6D5683EF-678B-4E18-AD75-560DAE26F862}" type="parTrans" cxnId="{36FA5135-8C5A-4D68-B5B6-97D92E8D067F}">
      <dgm:prSet/>
      <dgm:spPr/>
      <dgm:t>
        <a:bodyPr/>
        <a:lstStyle/>
        <a:p>
          <a:endParaRPr lang="ru-RU"/>
        </a:p>
      </dgm:t>
    </dgm:pt>
    <dgm:pt modelId="{25AF5147-7BC5-4186-9E63-F88948105155}" type="sibTrans" cxnId="{36FA5135-8C5A-4D68-B5B6-97D92E8D067F}">
      <dgm:prSet/>
      <dgm:spPr/>
      <dgm:t>
        <a:bodyPr/>
        <a:lstStyle/>
        <a:p>
          <a:endParaRPr lang="ru-RU"/>
        </a:p>
      </dgm:t>
    </dgm:pt>
    <dgm:pt modelId="{510E1C88-9238-403A-87C5-2F1D686C97BF}">
      <dgm:prSet phldrT="[Текст]" phldr="1"/>
      <dgm:spPr/>
      <dgm:t>
        <a:bodyPr/>
        <a:lstStyle/>
        <a:p>
          <a:endParaRPr lang="ru-RU"/>
        </a:p>
      </dgm:t>
    </dgm:pt>
    <dgm:pt modelId="{C7D16F58-A057-49EE-B3F3-7924F4086E1D}" type="parTrans" cxnId="{1A5A3D45-880D-4B87-8784-01A090146085}">
      <dgm:prSet/>
      <dgm:spPr/>
      <dgm:t>
        <a:bodyPr/>
        <a:lstStyle/>
        <a:p>
          <a:endParaRPr lang="ru-RU"/>
        </a:p>
      </dgm:t>
    </dgm:pt>
    <dgm:pt modelId="{D86B66A7-C1E6-44FF-A8A2-A088E79D89B1}" type="sibTrans" cxnId="{1A5A3D45-880D-4B87-8784-01A090146085}">
      <dgm:prSet/>
      <dgm:spPr/>
      <dgm:t>
        <a:bodyPr/>
        <a:lstStyle/>
        <a:p>
          <a:endParaRPr lang="ru-RU"/>
        </a:p>
      </dgm:t>
    </dgm:pt>
    <dgm:pt modelId="{C482C901-54B6-41E1-9057-97F463565F31}" type="pres">
      <dgm:prSet presAssocID="{73E2C066-71C8-4EC4-8552-EAE2A56EEF9F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B43768F3-1DE9-44BE-B760-D49BCE4C86CB}" type="pres">
      <dgm:prSet presAssocID="{7391CF6D-3214-49E0-8AA2-5BD14474B4F7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22CE89-715A-4E37-8AC7-CA3CBD337010}" type="pres">
      <dgm:prSet presAssocID="{7391CF6D-3214-49E0-8AA2-5BD14474B4F7}" presName="gear1srcNode" presStyleLbl="node1" presStyleIdx="0" presStyleCnt="3"/>
      <dgm:spPr/>
      <dgm:t>
        <a:bodyPr/>
        <a:lstStyle/>
        <a:p>
          <a:endParaRPr lang="ru-RU"/>
        </a:p>
      </dgm:t>
    </dgm:pt>
    <dgm:pt modelId="{646ED710-B4A1-4D9F-9A5B-D373728F280F}" type="pres">
      <dgm:prSet presAssocID="{7391CF6D-3214-49E0-8AA2-5BD14474B4F7}" presName="gear1dstNode" presStyleLbl="node1" presStyleIdx="0" presStyleCnt="3"/>
      <dgm:spPr/>
      <dgm:t>
        <a:bodyPr/>
        <a:lstStyle/>
        <a:p>
          <a:endParaRPr lang="ru-RU"/>
        </a:p>
      </dgm:t>
    </dgm:pt>
    <dgm:pt modelId="{5D0DA5D8-FC73-4753-A041-3D74987C9501}" type="pres">
      <dgm:prSet presAssocID="{69B01CE1-C151-4A9B-B812-471186FF1748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C87460F-C1CA-4996-B8B5-8E4555741BA5}" type="pres">
      <dgm:prSet presAssocID="{69B01CE1-C151-4A9B-B812-471186FF1748}" presName="gear2srcNode" presStyleLbl="node1" presStyleIdx="1" presStyleCnt="3"/>
      <dgm:spPr/>
      <dgm:t>
        <a:bodyPr/>
        <a:lstStyle/>
        <a:p>
          <a:endParaRPr lang="ru-RU"/>
        </a:p>
      </dgm:t>
    </dgm:pt>
    <dgm:pt modelId="{14BFEAB4-B71D-4E2E-A3C4-9C5860129DC8}" type="pres">
      <dgm:prSet presAssocID="{69B01CE1-C151-4A9B-B812-471186FF1748}" presName="gear2dstNode" presStyleLbl="node1" presStyleIdx="1" presStyleCnt="3"/>
      <dgm:spPr/>
      <dgm:t>
        <a:bodyPr/>
        <a:lstStyle/>
        <a:p>
          <a:endParaRPr lang="ru-RU"/>
        </a:p>
      </dgm:t>
    </dgm:pt>
    <dgm:pt modelId="{18FE1D38-05EC-45D9-91DF-BD28787D58CE}" type="pres">
      <dgm:prSet presAssocID="{510E1C88-9238-403A-87C5-2F1D686C97BF}" presName="gear3" presStyleLbl="node1" presStyleIdx="2" presStyleCnt="3"/>
      <dgm:spPr/>
      <dgm:t>
        <a:bodyPr/>
        <a:lstStyle/>
        <a:p>
          <a:endParaRPr lang="ru-RU"/>
        </a:p>
      </dgm:t>
    </dgm:pt>
    <dgm:pt modelId="{F972DED7-1FB0-4B50-ADA0-8BAF3CD7A9EB}" type="pres">
      <dgm:prSet presAssocID="{510E1C88-9238-403A-87C5-2F1D686C97BF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504D0E-7532-4257-997C-3683310BE470}" type="pres">
      <dgm:prSet presAssocID="{510E1C88-9238-403A-87C5-2F1D686C97BF}" presName="gear3srcNode" presStyleLbl="node1" presStyleIdx="2" presStyleCnt="3"/>
      <dgm:spPr/>
      <dgm:t>
        <a:bodyPr/>
        <a:lstStyle/>
        <a:p>
          <a:endParaRPr lang="ru-RU"/>
        </a:p>
      </dgm:t>
    </dgm:pt>
    <dgm:pt modelId="{452D5F13-6180-471D-BCAD-0CD320A6EDAA}" type="pres">
      <dgm:prSet presAssocID="{510E1C88-9238-403A-87C5-2F1D686C97BF}" presName="gear3dstNode" presStyleLbl="node1" presStyleIdx="2" presStyleCnt="3"/>
      <dgm:spPr/>
      <dgm:t>
        <a:bodyPr/>
        <a:lstStyle/>
        <a:p>
          <a:endParaRPr lang="ru-RU"/>
        </a:p>
      </dgm:t>
    </dgm:pt>
    <dgm:pt modelId="{E9E552D4-A8A9-47C5-980B-3EECDF416E61}" type="pres">
      <dgm:prSet presAssocID="{2E41A61D-A05C-47DB-84C1-C8DD3F1171FB}" presName="connector1" presStyleLbl="sibTrans2D1" presStyleIdx="0" presStyleCnt="3"/>
      <dgm:spPr/>
      <dgm:t>
        <a:bodyPr/>
        <a:lstStyle/>
        <a:p>
          <a:endParaRPr lang="ru-RU"/>
        </a:p>
      </dgm:t>
    </dgm:pt>
    <dgm:pt modelId="{316C1E86-291F-4D73-9873-F22FCC9B5FF7}" type="pres">
      <dgm:prSet presAssocID="{25AF5147-7BC5-4186-9E63-F88948105155}" presName="connector2" presStyleLbl="sibTrans2D1" presStyleIdx="1" presStyleCnt="3"/>
      <dgm:spPr/>
      <dgm:t>
        <a:bodyPr/>
        <a:lstStyle/>
        <a:p>
          <a:endParaRPr lang="ru-RU"/>
        </a:p>
      </dgm:t>
    </dgm:pt>
    <dgm:pt modelId="{7D4BA348-E080-4367-B72D-9849E2A71AB7}" type="pres">
      <dgm:prSet presAssocID="{D86B66A7-C1E6-44FF-A8A2-A088E79D89B1}" presName="connector3" presStyleLbl="sibTrans2D1" presStyleIdx="2" presStyleCnt="3"/>
      <dgm:spPr/>
      <dgm:t>
        <a:bodyPr/>
        <a:lstStyle/>
        <a:p>
          <a:endParaRPr lang="ru-RU"/>
        </a:p>
      </dgm:t>
    </dgm:pt>
  </dgm:ptLst>
  <dgm:cxnLst>
    <dgm:cxn modelId="{21738013-7C0D-45AB-9C58-1BBFD9FBF39B}" type="presOf" srcId="{510E1C88-9238-403A-87C5-2F1D686C97BF}" destId="{18FE1D38-05EC-45D9-91DF-BD28787D58CE}" srcOrd="0" destOrd="0" presId="urn:microsoft.com/office/officeart/2005/8/layout/gear1"/>
    <dgm:cxn modelId="{719FC513-B18F-4D82-B073-0B3D9109C0DD}" type="presOf" srcId="{69B01CE1-C151-4A9B-B812-471186FF1748}" destId="{5D0DA5D8-FC73-4753-A041-3D74987C9501}" srcOrd="0" destOrd="0" presId="urn:microsoft.com/office/officeart/2005/8/layout/gear1"/>
    <dgm:cxn modelId="{1A5A3D45-880D-4B87-8784-01A090146085}" srcId="{73E2C066-71C8-4EC4-8552-EAE2A56EEF9F}" destId="{510E1C88-9238-403A-87C5-2F1D686C97BF}" srcOrd="2" destOrd="0" parTransId="{C7D16F58-A057-49EE-B3F3-7924F4086E1D}" sibTransId="{D86B66A7-C1E6-44FF-A8A2-A088E79D89B1}"/>
    <dgm:cxn modelId="{C9597B09-F23A-4DF6-AE35-1461E7551FF2}" type="presOf" srcId="{7391CF6D-3214-49E0-8AA2-5BD14474B4F7}" destId="{646ED710-B4A1-4D9F-9A5B-D373728F280F}" srcOrd="2" destOrd="0" presId="urn:microsoft.com/office/officeart/2005/8/layout/gear1"/>
    <dgm:cxn modelId="{0FCDC436-6CED-4AB8-9113-0502CB166E44}" type="presOf" srcId="{510E1C88-9238-403A-87C5-2F1D686C97BF}" destId="{F972DED7-1FB0-4B50-ADA0-8BAF3CD7A9EB}" srcOrd="1" destOrd="0" presId="urn:microsoft.com/office/officeart/2005/8/layout/gear1"/>
    <dgm:cxn modelId="{9CC78403-BEE3-464D-8397-2276DD8EA555}" type="presOf" srcId="{73E2C066-71C8-4EC4-8552-EAE2A56EEF9F}" destId="{C482C901-54B6-41E1-9057-97F463565F31}" srcOrd="0" destOrd="0" presId="urn:microsoft.com/office/officeart/2005/8/layout/gear1"/>
    <dgm:cxn modelId="{02033F94-DBCB-46F9-BEDE-9DB829E5356F}" type="presOf" srcId="{7391CF6D-3214-49E0-8AA2-5BD14474B4F7}" destId="{F922CE89-715A-4E37-8AC7-CA3CBD337010}" srcOrd="1" destOrd="0" presId="urn:microsoft.com/office/officeart/2005/8/layout/gear1"/>
    <dgm:cxn modelId="{75AE198B-018B-479C-A8CE-794AAF1E3181}" type="presOf" srcId="{69B01CE1-C151-4A9B-B812-471186FF1748}" destId="{5C87460F-C1CA-4996-B8B5-8E4555741BA5}" srcOrd="1" destOrd="0" presId="urn:microsoft.com/office/officeart/2005/8/layout/gear1"/>
    <dgm:cxn modelId="{0E08D8BE-9D93-48C2-AB18-FC6FDA26A11F}" type="presOf" srcId="{69B01CE1-C151-4A9B-B812-471186FF1748}" destId="{14BFEAB4-B71D-4E2E-A3C4-9C5860129DC8}" srcOrd="2" destOrd="0" presId="urn:microsoft.com/office/officeart/2005/8/layout/gear1"/>
    <dgm:cxn modelId="{D49DCCFC-482C-437C-9961-DEAC735B9B69}" srcId="{73E2C066-71C8-4EC4-8552-EAE2A56EEF9F}" destId="{7391CF6D-3214-49E0-8AA2-5BD14474B4F7}" srcOrd="0" destOrd="0" parTransId="{7EA42177-C2B3-4180-8B53-90C70D1ED249}" sibTransId="{2E41A61D-A05C-47DB-84C1-C8DD3F1171FB}"/>
    <dgm:cxn modelId="{943BEDC9-BFFD-4576-9394-7B65A0A5B277}" type="presOf" srcId="{7391CF6D-3214-49E0-8AA2-5BD14474B4F7}" destId="{B43768F3-1DE9-44BE-B760-D49BCE4C86CB}" srcOrd="0" destOrd="0" presId="urn:microsoft.com/office/officeart/2005/8/layout/gear1"/>
    <dgm:cxn modelId="{36FA5135-8C5A-4D68-B5B6-97D92E8D067F}" srcId="{73E2C066-71C8-4EC4-8552-EAE2A56EEF9F}" destId="{69B01CE1-C151-4A9B-B812-471186FF1748}" srcOrd="1" destOrd="0" parTransId="{6D5683EF-678B-4E18-AD75-560DAE26F862}" sibTransId="{25AF5147-7BC5-4186-9E63-F88948105155}"/>
    <dgm:cxn modelId="{02666969-A31A-4836-BB06-03EEF83F2152}" type="presOf" srcId="{D86B66A7-C1E6-44FF-A8A2-A088E79D89B1}" destId="{7D4BA348-E080-4367-B72D-9849E2A71AB7}" srcOrd="0" destOrd="0" presId="urn:microsoft.com/office/officeart/2005/8/layout/gear1"/>
    <dgm:cxn modelId="{F1F35806-A2F6-4A25-952C-13546B6035E8}" type="presOf" srcId="{510E1C88-9238-403A-87C5-2F1D686C97BF}" destId="{4D504D0E-7532-4257-997C-3683310BE470}" srcOrd="2" destOrd="0" presId="urn:microsoft.com/office/officeart/2005/8/layout/gear1"/>
    <dgm:cxn modelId="{47476736-BE09-4A6F-9833-EBBD00A3BBFD}" type="presOf" srcId="{2E41A61D-A05C-47DB-84C1-C8DD3F1171FB}" destId="{E9E552D4-A8A9-47C5-980B-3EECDF416E61}" srcOrd="0" destOrd="0" presId="urn:microsoft.com/office/officeart/2005/8/layout/gear1"/>
    <dgm:cxn modelId="{1ED4E009-BB57-4615-B69B-145F47EB7CE9}" type="presOf" srcId="{510E1C88-9238-403A-87C5-2F1D686C97BF}" destId="{452D5F13-6180-471D-BCAD-0CD320A6EDAA}" srcOrd="3" destOrd="0" presId="urn:microsoft.com/office/officeart/2005/8/layout/gear1"/>
    <dgm:cxn modelId="{97A4FC6B-3FB4-465E-9260-38B9D7750298}" type="presOf" srcId="{25AF5147-7BC5-4186-9E63-F88948105155}" destId="{316C1E86-291F-4D73-9873-F22FCC9B5FF7}" srcOrd="0" destOrd="0" presId="urn:microsoft.com/office/officeart/2005/8/layout/gear1"/>
    <dgm:cxn modelId="{3DB74A3C-FF22-4F1C-9B65-D385095A7DE0}" type="presParOf" srcId="{C482C901-54B6-41E1-9057-97F463565F31}" destId="{B43768F3-1DE9-44BE-B760-D49BCE4C86CB}" srcOrd="0" destOrd="0" presId="urn:microsoft.com/office/officeart/2005/8/layout/gear1"/>
    <dgm:cxn modelId="{C2CBEDB6-A72F-4871-9B7B-B6FEFB4C34B2}" type="presParOf" srcId="{C482C901-54B6-41E1-9057-97F463565F31}" destId="{F922CE89-715A-4E37-8AC7-CA3CBD337010}" srcOrd="1" destOrd="0" presId="urn:microsoft.com/office/officeart/2005/8/layout/gear1"/>
    <dgm:cxn modelId="{01162CFD-A966-4D5E-B8AD-3E34D17BD86E}" type="presParOf" srcId="{C482C901-54B6-41E1-9057-97F463565F31}" destId="{646ED710-B4A1-4D9F-9A5B-D373728F280F}" srcOrd="2" destOrd="0" presId="urn:microsoft.com/office/officeart/2005/8/layout/gear1"/>
    <dgm:cxn modelId="{2236CD2E-8B9A-4CC3-A79D-C52BDFB62C5B}" type="presParOf" srcId="{C482C901-54B6-41E1-9057-97F463565F31}" destId="{5D0DA5D8-FC73-4753-A041-3D74987C9501}" srcOrd="3" destOrd="0" presId="urn:microsoft.com/office/officeart/2005/8/layout/gear1"/>
    <dgm:cxn modelId="{A4662E73-28A0-4EFD-BE94-3A9EF602B257}" type="presParOf" srcId="{C482C901-54B6-41E1-9057-97F463565F31}" destId="{5C87460F-C1CA-4996-B8B5-8E4555741BA5}" srcOrd="4" destOrd="0" presId="urn:microsoft.com/office/officeart/2005/8/layout/gear1"/>
    <dgm:cxn modelId="{C931A3A7-C004-494F-A3C5-83C59221834D}" type="presParOf" srcId="{C482C901-54B6-41E1-9057-97F463565F31}" destId="{14BFEAB4-B71D-4E2E-A3C4-9C5860129DC8}" srcOrd="5" destOrd="0" presId="urn:microsoft.com/office/officeart/2005/8/layout/gear1"/>
    <dgm:cxn modelId="{CEFA51FD-EB37-4098-A382-803638B0024B}" type="presParOf" srcId="{C482C901-54B6-41E1-9057-97F463565F31}" destId="{18FE1D38-05EC-45D9-91DF-BD28787D58CE}" srcOrd="6" destOrd="0" presId="urn:microsoft.com/office/officeart/2005/8/layout/gear1"/>
    <dgm:cxn modelId="{1D962B94-E346-4639-85CF-D2B4670A5D68}" type="presParOf" srcId="{C482C901-54B6-41E1-9057-97F463565F31}" destId="{F972DED7-1FB0-4B50-ADA0-8BAF3CD7A9EB}" srcOrd="7" destOrd="0" presId="urn:microsoft.com/office/officeart/2005/8/layout/gear1"/>
    <dgm:cxn modelId="{79011E89-F81A-4E9D-B4D1-CD5BA9869CB6}" type="presParOf" srcId="{C482C901-54B6-41E1-9057-97F463565F31}" destId="{4D504D0E-7532-4257-997C-3683310BE470}" srcOrd="8" destOrd="0" presId="urn:microsoft.com/office/officeart/2005/8/layout/gear1"/>
    <dgm:cxn modelId="{17D7AD28-EDDA-4C3E-A2C6-D48E04C9886A}" type="presParOf" srcId="{C482C901-54B6-41E1-9057-97F463565F31}" destId="{452D5F13-6180-471D-BCAD-0CD320A6EDAA}" srcOrd="9" destOrd="0" presId="urn:microsoft.com/office/officeart/2005/8/layout/gear1"/>
    <dgm:cxn modelId="{D4C4F49C-BA41-4C25-864B-42CFFE0F9AD1}" type="presParOf" srcId="{C482C901-54B6-41E1-9057-97F463565F31}" destId="{E9E552D4-A8A9-47C5-980B-3EECDF416E61}" srcOrd="10" destOrd="0" presId="urn:microsoft.com/office/officeart/2005/8/layout/gear1"/>
    <dgm:cxn modelId="{48954DEA-458C-404F-8E7A-75C1F3C428E0}" type="presParOf" srcId="{C482C901-54B6-41E1-9057-97F463565F31}" destId="{316C1E86-291F-4D73-9873-F22FCC9B5FF7}" srcOrd="11" destOrd="0" presId="urn:microsoft.com/office/officeart/2005/8/layout/gear1"/>
    <dgm:cxn modelId="{A723486F-45B4-4542-8555-E6FC7DB1AAFB}" type="presParOf" srcId="{C482C901-54B6-41E1-9057-97F463565F31}" destId="{7D4BA348-E080-4367-B72D-9849E2A71AB7}" srcOrd="12" destOrd="0" presId="urn:microsoft.com/office/officeart/2005/8/layout/gear1"/>
  </dgm:cxnLst>
  <dgm:bg>
    <a:solidFill>
      <a:schemeClr val="tx2"/>
    </a:solidFill>
  </dgm:bg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B2A253F-3BE9-4545-A942-10F8940D8DF0}" type="doc">
      <dgm:prSet loTypeId="urn:microsoft.com/office/officeart/2005/8/layout/process1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EA41349B-3A12-4F35-944E-2BD069833596}">
      <dgm:prSet custT="1"/>
      <dgm:spPr>
        <a:solidFill>
          <a:srgbClr val="0070C0"/>
        </a:solidFill>
      </dgm:spPr>
      <dgm:t>
        <a:bodyPr/>
        <a:lstStyle/>
        <a:p>
          <a:r>
            <a:rPr lang="uz-Cyrl-UZ" sz="2600" b="1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Инсон ресурсларини бошқариш</a:t>
          </a:r>
          <a:r>
            <a:rPr lang="uz-Cyrl-UZ" sz="26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-бу ташкилотни бошқариш жараёнининг бир қисми бўлиб, у ташкилотдаги одамларнинг хатти ҳаракатларини бошқаришга қаратилган қисмидир</a:t>
          </a:r>
          <a:r>
            <a:rPr lang="en-US" sz="26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[1]</a:t>
          </a:r>
          <a:r>
            <a:rPr lang="uz-Cyrl-UZ" sz="26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uz-Cyrl-UZ" sz="2600" noProof="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36A9A0F-094C-458A-B60C-9228CCADDA37}" type="sibTrans" cxnId="{EAA168C5-1FE5-4BE0-9920-64A6D430FC15}">
      <dgm:prSet/>
      <dgm:spPr/>
      <dgm:t>
        <a:bodyPr/>
        <a:lstStyle/>
        <a:p>
          <a:endParaRPr lang="ru-RU"/>
        </a:p>
      </dgm:t>
    </dgm:pt>
    <dgm:pt modelId="{955A69A0-9E41-4B52-954A-B112A50774BA}" type="parTrans" cxnId="{EAA168C5-1FE5-4BE0-9920-64A6D430FC15}">
      <dgm:prSet/>
      <dgm:spPr/>
      <dgm:t>
        <a:bodyPr/>
        <a:lstStyle/>
        <a:p>
          <a:endParaRPr lang="ru-RU"/>
        </a:p>
      </dgm:t>
    </dgm:pt>
    <dgm:pt modelId="{82AB0981-FD64-4183-959D-EBEB96CD2E1B}" type="pres">
      <dgm:prSet presAssocID="{1B2A253F-3BE9-4545-A942-10F8940D8DF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CE5EC80-917E-4D7B-8ED4-8872B564EF3C}" type="pres">
      <dgm:prSet presAssocID="{EA41349B-3A12-4F35-944E-2BD069833596}" presName="node" presStyleLbl="node1" presStyleIdx="0" presStyleCnt="1" custLinFactNeighborX="-49" custLinFactNeighborY="1345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AA168C5-1FE5-4BE0-9920-64A6D430FC15}" srcId="{1B2A253F-3BE9-4545-A942-10F8940D8DF0}" destId="{EA41349B-3A12-4F35-944E-2BD069833596}" srcOrd="0" destOrd="0" parTransId="{955A69A0-9E41-4B52-954A-B112A50774BA}" sibTransId="{736A9A0F-094C-458A-B60C-9228CCADDA37}"/>
    <dgm:cxn modelId="{BF20AA5C-5D7F-4C66-A3C3-CD878A15BFB9}" type="presOf" srcId="{EA41349B-3A12-4F35-944E-2BD069833596}" destId="{DCE5EC80-917E-4D7B-8ED4-8872B564EF3C}" srcOrd="0" destOrd="0" presId="urn:microsoft.com/office/officeart/2005/8/layout/process1"/>
    <dgm:cxn modelId="{A0D0E76D-E6C6-43BF-9351-6244AF257F28}" type="presOf" srcId="{1B2A253F-3BE9-4545-A942-10F8940D8DF0}" destId="{82AB0981-FD64-4183-959D-EBEB96CD2E1B}" srcOrd="0" destOrd="0" presId="urn:microsoft.com/office/officeart/2005/8/layout/process1"/>
    <dgm:cxn modelId="{C93A0A25-9715-420E-9299-3FA197F0E2D2}" type="presParOf" srcId="{82AB0981-FD64-4183-959D-EBEB96CD2E1B}" destId="{DCE5EC80-917E-4D7B-8ED4-8872B564EF3C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16A17F98-6E72-4DEC-A1B5-EFB585554122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CF338E7-CCF1-4C47-AD22-E2AB0C2ACEDE}" type="pres">
      <dgm:prSet presAssocID="{16A17F98-6E72-4DEC-A1B5-EFB585554122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</dgm:ptLst>
  <dgm:cxnLst>
    <dgm:cxn modelId="{65F30BBC-704D-4F8C-ABE9-E4F481B9576F}" type="presOf" srcId="{16A17F98-6E72-4DEC-A1B5-EFB585554122}" destId="{1CF338E7-CCF1-4C47-AD22-E2AB0C2ACEDE}" srcOrd="0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1B2A253F-3BE9-4545-A942-10F8940D8DF0}" type="doc">
      <dgm:prSet loTypeId="urn:microsoft.com/office/officeart/2005/8/layout/process1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EA41349B-3A12-4F35-944E-2BD069833596}">
      <dgm:prSet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uz-Cyrl-UZ" sz="2600" b="1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HRM мақсади</a:t>
          </a:r>
          <a:r>
            <a:rPr lang="uz-Cyrl-UZ" sz="26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-керакли ходимларни жалб қилиш, сақлаш ва рағбатлантириш орқали ташкилот миссияни амалга оширишга ва ташкилот мақсадларига эришишга кўмаклашиш</a:t>
          </a:r>
          <a:r>
            <a:rPr lang="en-US" sz="26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[1]</a:t>
          </a:r>
          <a:r>
            <a:rPr lang="uz-Cyrl-UZ" sz="26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uz-Cyrl-UZ" sz="2600" noProof="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36A9A0F-094C-458A-B60C-9228CCADDA37}" type="sibTrans" cxnId="{EAA168C5-1FE5-4BE0-9920-64A6D430FC15}">
      <dgm:prSet/>
      <dgm:spPr/>
      <dgm:t>
        <a:bodyPr/>
        <a:lstStyle/>
        <a:p>
          <a:endParaRPr lang="ru-RU"/>
        </a:p>
      </dgm:t>
    </dgm:pt>
    <dgm:pt modelId="{955A69A0-9E41-4B52-954A-B112A50774BA}" type="parTrans" cxnId="{EAA168C5-1FE5-4BE0-9920-64A6D430FC15}">
      <dgm:prSet/>
      <dgm:spPr/>
      <dgm:t>
        <a:bodyPr/>
        <a:lstStyle/>
        <a:p>
          <a:endParaRPr lang="ru-RU"/>
        </a:p>
      </dgm:t>
    </dgm:pt>
    <dgm:pt modelId="{82AB0981-FD64-4183-959D-EBEB96CD2E1B}" type="pres">
      <dgm:prSet presAssocID="{1B2A253F-3BE9-4545-A942-10F8940D8DF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CE5EC80-917E-4D7B-8ED4-8872B564EF3C}" type="pres">
      <dgm:prSet presAssocID="{EA41349B-3A12-4F35-944E-2BD069833596}" presName="node" presStyleLbl="node1" presStyleIdx="0" presStyleCnt="1" custLinFactNeighborX="0" custLinFactNeighborY="4155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AA168C5-1FE5-4BE0-9920-64A6D430FC15}" srcId="{1B2A253F-3BE9-4545-A942-10F8940D8DF0}" destId="{EA41349B-3A12-4F35-944E-2BD069833596}" srcOrd="0" destOrd="0" parTransId="{955A69A0-9E41-4B52-954A-B112A50774BA}" sibTransId="{736A9A0F-094C-458A-B60C-9228CCADDA37}"/>
    <dgm:cxn modelId="{BF20AA5C-5D7F-4C66-A3C3-CD878A15BFB9}" type="presOf" srcId="{EA41349B-3A12-4F35-944E-2BD069833596}" destId="{DCE5EC80-917E-4D7B-8ED4-8872B564EF3C}" srcOrd="0" destOrd="0" presId="urn:microsoft.com/office/officeart/2005/8/layout/process1"/>
    <dgm:cxn modelId="{A0D0E76D-E6C6-43BF-9351-6244AF257F28}" type="presOf" srcId="{1B2A253F-3BE9-4545-A942-10F8940D8DF0}" destId="{82AB0981-FD64-4183-959D-EBEB96CD2E1B}" srcOrd="0" destOrd="0" presId="urn:microsoft.com/office/officeart/2005/8/layout/process1"/>
    <dgm:cxn modelId="{C93A0A25-9715-420E-9299-3FA197F0E2D2}" type="presParOf" srcId="{82AB0981-FD64-4183-959D-EBEB96CD2E1B}" destId="{DCE5EC80-917E-4D7B-8ED4-8872B564EF3C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1B2A253F-3BE9-4545-A942-10F8940D8DF0}" type="doc">
      <dgm:prSet loTypeId="urn:microsoft.com/office/officeart/2005/8/layout/process1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EA41349B-3A12-4F35-944E-2BD069833596}">
      <dgm:prSet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uz-Cyrl-UZ" sz="2600" b="1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Инсон ресурслари </a:t>
          </a:r>
          <a:r>
            <a:rPr lang="uz-Cyrl-UZ" sz="26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 бу ташкилот билан меҳнат муносабатларида бўлган ва ташкилий мақсадларга еришишга имкон берадиган маълум хусусиятларга эга бўлган одамлар тўплами</a:t>
          </a:r>
          <a:r>
            <a:rPr lang="en-US" sz="26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[1]</a:t>
          </a:r>
          <a:r>
            <a:rPr lang="uz-Cyrl-UZ" sz="26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uz-Cyrl-UZ" sz="2600" noProof="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36A9A0F-094C-458A-B60C-9228CCADDA37}" type="sibTrans" cxnId="{EAA168C5-1FE5-4BE0-9920-64A6D430FC15}">
      <dgm:prSet/>
      <dgm:spPr/>
      <dgm:t>
        <a:bodyPr/>
        <a:lstStyle/>
        <a:p>
          <a:endParaRPr lang="ru-RU"/>
        </a:p>
      </dgm:t>
    </dgm:pt>
    <dgm:pt modelId="{955A69A0-9E41-4B52-954A-B112A50774BA}" type="parTrans" cxnId="{EAA168C5-1FE5-4BE0-9920-64A6D430FC15}">
      <dgm:prSet/>
      <dgm:spPr/>
      <dgm:t>
        <a:bodyPr/>
        <a:lstStyle/>
        <a:p>
          <a:endParaRPr lang="ru-RU"/>
        </a:p>
      </dgm:t>
    </dgm:pt>
    <dgm:pt modelId="{82AB0981-FD64-4183-959D-EBEB96CD2E1B}" type="pres">
      <dgm:prSet presAssocID="{1B2A253F-3BE9-4545-A942-10F8940D8DF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CE5EC80-917E-4D7B-8ED4-8872B564EF3C}" type="pres">
      <dgm:prSet presAssocID="{EA41349B-3A12-4F35-944E-2BD069833596}" presName="node" presStyleLbl="node1" presStyleIdx="0" presStyleCnt="1" custLinFactNeighborX="-1506" custLinFactNeighborY="1322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AA168C5-1FE5-4BE0-9920-64A6D430FC15}" srcId="{1B2A253F-3BE9-4545-A942-10F8940D8DF0}" destId="{EA41349B-3A12-4F35-944E-2BD069833596}" srcOrd="0" destOrd="0" parTransId="{955A69A0-9E41-4B52-954A-B112A50774BA}" sibTransId="{736A9A0F-094C-458A-B60C-9228CCADDA37}"/>
    <dgm:cxn modelId="{BF20AA5C-5D7F-4C66-A3C3-CD878A15BFB9}" type="presOf" srcId="{EA41349B-3A12-4F35-944E-2BD069833596}" destId="{DCE5EC80-917E-4D7B-8ED4-8872B564EF3C}" srcOrd="0" destOrd="0" presId="urn:microsoft.com/office/officeart/2005/8/layout/process1"/>
    <dgm:cxn modelId="{A0D0E76D-E6C6-43BF-9351-6244AF257F28}" type="presOf" srcId="{1B2A253F-3BE9-4545-A942-10F8940D8DF0}" destId="{82AB0981-FD64-4183-959D-EBEB96CD2E1B}" srcOrd="0" destOrd="0" presId="urn:microsoft.com/office/officeart/2005/8/layout/process1"/>
    <dgm:cxn modelId="{C93A0A25-9715-420E-9299-3FA197F0E2D2}" type="presParOf" srcId="{82AB0981-FD64-4183-959D-EBEB96CD2E1B}" destId="{DCE5EC80-917E-4D7B-8ED4-8872B564EF3C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16A17F98-6E72-4DEC-A1B5-EFB585554122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CF338E7-CCF1-4C47-AD22-E2AB0C2ACEDE}" type="pres">
      <dgm:prSet presAssocID="{16A17F98-6E72-4DEC-A1B5-EFB585554122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</dgm:ptLst>
  <dgm:cxnLst>
    <dgm:cxn modelId="{65F30BBC-704D-4F8C-ABE9-E4F481B9576F}" type="presOf" srcId="{16A17F98-6E72-4DEC-A1B5-EFB585554122}" destId="{1CF338E7-CCF1-4C47-AD22-E2AB0C2ACEDE}" srcOrd="0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1B2A253F-3BE9-4545-A942-10F8940D8DF0}" type="doc">
      <dgm:prSet loTypeId="urn:microsoft.com/office/officeart/2005/8/layout/process1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EA41349B-3A12-4F35-944E-2BD069833596}">
      <dgm:prSet custT="1"/>
      <dgm:spPr>
        <a:solidFill>
          <a:srgbClr val="0070C0"/>
        </a:solidFill>
      </dgm:spPr>
      <dgm:t>
        <a:bodyPr/>
        <a:lstStyle/>
        <a:p>
          <a:pPr algn="ctr"/>
          <a:r>
            <a:rPr lang="uz-Cyrl-UZ" sz="2600" b="1" noProof="0" dirty="0" smtClean="0">
              <a:solidFill>
                <a:schemeClr val="accent6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Инсон ресурсларини бошқариш </a:t>
          </a:r>
          <a:r>
            <a:rPr lang="uz-Cyrl-UZ" sz="2000" b="1" i="1" noProof="0" dirty="0" smtClean="0">
              <a:solidFill>
                <a:schemeClr val="accent6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(инглизча: инсон ресурсларини бошқариш, ИКМ, кадрлар менежменти) </a:t>
          </a:r>
          <a:r>
            <a:rPr lang="uz-Cyrl-UZ" sz="2600" b="1" noProof="0" dirty="0" smtClean="0">
              <a:solidFill>
                <a:schemeClr val="accent6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 бу ташкилотни ўзига юкланган меҳнат функцияларини бажаришга қодир бўлган салоҳиятли кадрлар билан таъминлашга ва улардан самарали фойдаланишга қаратилган билим ва амалий фаолият соҳасидир. </a:t>
          </a:r>
        </a:p>
        <a:p>
          <a:pPr algn="ctr"/>
          <a:r>
            <a:rPr lang="uz-Cyrl-UZ" sz="2600" b="1" noProof="0" dirty="0" smtClean="0">
              <a:solidFill>
                <a:schemeClr val="accent6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Инсон ресурсларини бошқариш ташкилотнинг сифат менежменти тизимларининг ажралмас қисмидир</a:t>
          </a:r>
          <a:r>
            <a:rPr lang="en-US" sz="2600" b="1" noProof="0" dirty="0" smtClean="0">
              <a:solidFill>
                <a:schemeClr val="accent6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[6]</a:t>
          </a:r>
          <a:r>
            <a:rPr lang="uz-Cyrl-UZ" sz="2600" b="1" noProof="0" dirty="0" smtClean="0">
              <a:solidFill>
                <a:schemeClr val="accent6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uz-Cyrl-UZ" sz="2600" noProof="0" dirty="0">
            <a:solidFill>
              <a:schemeClr val="accent6">
                <a:lumMod val="40000"/>
                <a:lumOff val="6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36A9A0F-094C-458A-B60C-9228CCADDA37}" type="sibTrans" cxnId="{EAA168C5-1FE5-4BE0-9920-64A6D430FC15}">
      <dgm:prSet/>
      <dgm:spPr/>
      <dgm:t>
        <a:bodyPr/>
        <a:lstStyle/>
        <a:p>
          <a:endParaRPr lang="ru-RU"/>
        </a:p>
      </dgm:t>
    </dgm:pt>
    <dgm:pt modelId="{955A69A0-9E41-4B52-954A-B112A50774BA}" type="parTrans" cxnId="{EAA168C5-1FE5-4BE0-9920-64A6D430FC15}">
      <dgm:prSet/>
      <dgm:spPr/>
      <dgm:t>
        <a:bodyPr/>
        <a:lstStyle/>
        <a:p>
          <a:endParaRPr lang="ru-RU"/>
        </a:p>
      </dgm:t>
    </dgm:pt>
    <dgm:pt modelId="{82AB0981-FD64-4183-959D-EBEB96CD2E1B}" type="pres">
      <dgm:prSet presAssocID="{1B2A253F-3BE9-4545-A942-10F8940D8DF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CE5EC80-917E-4D7B-8ED4-8872B564EF3C}" type="pres">
      <dgm:prSet presAssocID="{EA41349B-3A12-4F35-944E-2BD069833596}" presName="node" presStyleLbl="node1" presStyleIdx="0" presStyleCnt="1" custLinFactNeighborX="-49" custLinFactNeighborY="9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AA168C5-1FE5-4BE0-9920-64A6D430FC15}" srcId="{1B2A253F-3BE9-4545-A942-10F8940D8DF0}" destId="{EA41349B-3A12-4F35-944E-2BD069833596}" srcOrd="0" destOrd="0" parTransId="{955A69A0-9E41-4B52-954A-B112A50774BA}" sibTransId="{736A9A0F-094C-458A-B60C-9228CCADDA37}"/>
    <dgm:cxn modelId="{BF20AA5C-5D7F-4C66-A3C3-CD878A15BFB9}" type="presOf" srcId="{EA41349B-3A12-4F35-944E-2BD069833596}" destId="{DCE5EC80-917E-4D7B-8ED4-8872B564EF3C}" srcOrd="0" destOrd="0" presId="urn:microsoft.com/office/officeart/2005/8/layout/process1"/>
    <dgm:cxn modelId="{A0D0E76D-E6C6-43BF-9351-6244AF257F28}" type="presOf" srcId="{1B2A253F-3BE9-4545-A942-10F8940D8DF0}" destId="{82AB0981-FD64-4183-959D-EBEB96CD2E1B}" srcOrd="0" destOrd="0" presId="urn:microsoft.com/office/officeart/2005/8/layout/process1"/>
    <dgm:cxn modelId="{C93A0A25-9715-420E-9299-3FA197F0E2D2}" type="presParOf" srcId="{82AB0981-FD64-4183-959D-EBEB96CD2E1B}" destId="{DCE5EC80-917E-4D7B-8ED4-8872B564EF3C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16A17F98-6E72-4DEC-A1B5-EFB585554122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CF338E7-CCF1-4C47-AD22-E2AB0C2ACEDE}" type="pres">
      <dgm:prSet presAssocID="{16A17F98-6E72-4DEC-A1B5-EFB585554122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</dgm:ptLst>
  <dgm:cxnLst>
    <dgm:cxn modelId="{65F30BBC-704D-4F8C-ABE9-E4F481B9576F}" type="presOf" srcId="{16A17F98-6E72-4DEC-A1B5-EFB585554122}" destId="{1CF338E7-CCF1-4C47-AD22-E2AB0C2ACEDE}" srcOrd="0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1B2A253F-3BE9-4545-A942-10F8940D8DF0}" type="doc">
      <dgm:prSet loTypeId="urn:microsoft.com/office/officeart/2005/8/layout/process1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EA41349B-3A12-4F35-944E-2BD069833596}">
      <dgm:prSet custT="1"/>
      <dgm:spPr>
        <a:solidFill>
          <a:srgbClr val="0070C0"/>
        </a:solidFill>
      </dgm:spPr>
      <dgm:t>
        <a:bodyPr/>
        <a:lstStyle/>
        <a:p>
          <a:pPr algn="just"/>
          <a:r>
            <a:rPr lang="uz-Cyrl-UZ" sz="2800" b="1" noProof="0" dirty="0" smtClean="0">
              <a:solidFill>
                <a:schemeClr val="accent6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Кадрларни бошқариш фаолияти - бу ходимларнинг имкониятларини ва ташкилотнинг ривожланиш мақсадлари, стратегиялари ва шартларини мувофиқлаштиришга қаратилган ташкилотнинг инсон ресурсларига қаратилган мақсадли таъсиридир</a:t>
          </a:r>
          <a:r>
            <a:rPr lang="uz-Cyrl-UZ" sz="2600" b="1" noProof="0" dirty="0" smtClean="0">
              <a:solidFill>
                <a:schemeClr val="accent6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uz-Cyrl-UZ" sz="2600" noProof="0" dirty="0">
            <a:solidFill>
              <a:schemeClr val="accent6">
                <a:lumMod val="40000"/>
                <a:lumOff val="6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36A9A0F-094C-458A-B60C-9228CCADDA37}" type="sibTrans" cxnId="{EAA168C5-1FE5-4BE0-9920-64A6D430FC15}">
      <dgm:prSet/>
      <dgm:spPr/>
      <dgm:t>
        <a:bodyPr/>
        <a:lstStyle/>
        <a:p>
          <a:endParaRPr lang="ru-RU"/>
        </a:p>
      </dgm:t>
    </dgm:pt>
    <dgm:pt modelId="{955A69A0-9E41-4B52-954A-B112A50774BA}" type="parTrans" cxnId="{EAA168C5-1FE5-4BE0-9920-64A6D430FC15}">
      <dgm:prSet/>
      <dgm:spPr/>
      <dgm:t>
        <a:bodyPr/>
        <a:lstStyle/>
        <a:p>
          <a:endParaRPr lang="ru-RU"/>
        </a:p>
      </dgm:t>
    </dgm:pt>
    <dgm:pt modelId="{82AB0981-FD64-4183-959D-EBEB96CD2E1B}" type="pres">
      <dgm:prSet presAssocID="{1B2A253F-3BE9-4545-A942-10F8940D8DF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CE5EC80-917E-4D7B-8ED4-8872B564EF3C}" type="pres">
      <dgm:prSet presAssocID="{EA41349B-3A12-4F35-944E-2BD069833596}" presName="node" presStyleLbl="node1" presStyleIdx="0" presStyleCnt="1" custLinFactNeighborX="49" custLinFactNeighborY="-8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AA168C5-1FE5-4BE0-9920-64A6D430FC15}" srcId="{1B2A253F-3BE9-4545-A942-10F8940D8DF0}" destId="{EA41349B-3A12-4F35-944E-2BD069833596}" srcOrd="0" destOrd="0" parTransId="{955A69A0-9E41-4B52-954A-B112A50774BA}" sibTransId="{736A9A0F-094C-458A-B60C-9228CCADDA37}"/>
    <dgm:cxn modelId="{BF20AA5C-5D7F-4C66-A3C3-CD878A15BFB9}" type="presOf" srcId="{EA41349B-3A12-4F35-944E-2BD069833596}" destId="{DCE5EC80-917E-4D7B-8ED4-8872B564EF3C}" srcOrd="0" destOrd="0" presId="urn:microsoft.com/office/officeart/2005/8/layout/process1"/>
    <dgm:cxn modelId="{A0D0E76D-E6C6-43BF-9351-6244AF257F28}" type="presOf" srcId="{1B2A253F-3BE9-4545-A942-10F8940D8DF0}" destId="{82AB0981-FD64-4183-959D-EBEB96CD2E1B}" srcOrd="0" destOrd="0" presId="urn:microsoft.com/office/officeart/2005/8/layout/process1"/>
    <dgm:cxn modelId="{C93A0A25-9715-420E-9299-3FA197F0E2D2}" type="presParOf" srcId="{82AB0981-FD64-4183-959D-EBEB96CD2E1B}" destId="{DCE5EC80-917E-4D7B-8ED4-8872B564EF3C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16A17F98-6E72-4DEC-A1B5-EFB585554122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CF338E7-CCF1-4C47-AD22-E2AB0C2ACEDE}" type="pres">
      <dgm:prSet presAssocID="{16A17F98-6E72-4DEC-A1B5-EFB585554122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</dgm:ptLst>
  <dgm:cxnLst>
    <dgm:cxn modelId="{65F30BBC-704D-4F8C-ABE9-E4F481B9576F}" type="presOf" srcId="{16A17F98-6E72-4DEC-A1B5-EFB585554122}" destId="{1CF338E7-CCF1-4C47-AD22-E2AB0C2ACEDE}" srcOrd="0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1B2A253F-3BE9-4545-A942-10F8940D8DF0}" type="doc">
      <dgm:prSet loTypeId="urn:microsoft.com/office/officeart/2005/8/layout/process1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EA41349B-3A12-4F35-944E-2BD069833596}">
      <dgm:prSet custT="1"/>
      <dgm:spPr>
        <a:solidFill>
          <a:srgbClr val="0070C0"/>
        </a:solidFill>
      </dgm:spPr>
      <dgm:t>
        <a:bodyPr/>
        <a:lstStyle/>
        <a:p>
          <a:pPr algn="just"/>
          <a:r>
            <a:rPr lang="uz-Cyrl-UZ" sz="2600" b="1" noProof="0" dirty="0" smtClean="0">
              <a:solidFill>
                <a:schemeClr val="accent6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  * Инсон ресурсларини бошқариш-бу ходимларни бошқаришдаги ёндашув бўлиб, унда ходимлар рақобат шароитида компаниянинг активи сифатида, ташкилотнинг стратегик мақсадларига еришиш учун рағбатлантирилиши ва ривожланиши керак бўлган инсон салоҳияти сифатида қаралади.
    * Инсон ресурсларини бошқариш ташкилот ва унинг ходимлари ўртасидаги муносабатларга оид барча бошқарув қарорларини қамраб олади.</a:t>
          </a:r>
          <a:endParaRPr lang="uz-Cyrl-UZ" sz="2600" noProof="0" dirty="0">
            <a:solidFill>
              <a:schemeClr val="accent6">
                <a:lumMod val="40000"/>
                <a:lumOff val="6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36A9A0F-094C-458A-B60C-9228CCADDA37}" type="sibTrans" cxnId="{EAA168C5-1FE5-4BE0-9920-64A6D430FC15}">
      <dgm:prSet/>
      <dgm:spPr/>
      <dgm:t>
        <a:bodyPr/>
        <a:lstStyle/>
        <a:p>
          <a:endParaRPr lang="ru-RU"/>
        </a:p>
      </dgm:t>
    </dgm:pt>
    <dgm:pt modelId="{955A69A0-9E41-4B52-954A-B112A50774BA}" type="parTrans" cxnId="{EAA168C5-1FE5-4BE0-9920-64A6D430FC15}">
      <dgm:prSet/>
      <dgm:spPr/>
      <dgm:t>
        <a:bodyPr/>
        <a:lstStyle/>
        <a:p>
          <a:endParaRPr lang="ru-RU"/>
        </a:p>
      </dgm:t>
    </dgm:pt>
    <dgm:pt modelId="{82AB0981-FD64-4183-959D-EBEB96CD2E1B}" type="pres">
      <dgm:prSet presAssocID="{1B2A253F-3BE9-4545-A942-10F8940D8DF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CE5EC80-917E-4D7B-8ED4-8872B564EF3C}" type="pres">
      <dgm:prSet presAssocID="{EA41349B-3A12-4F35-944E-2BD069833596}" presName="node" presStyleLbl="node1" presStyleIdx="0" presStyleCnt="1" custLinFactNeighborX="49" custLinFactNeighborY="-8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AA168C5-1FE5-4BE0-9920-64A6D430FC15}" srcId="{1B2A253F-3BE9-4545-A942-10F8940D8DF0}" destId="{EA41349B-3A12-4F35-944E-2BD069833596}" srcOrd="0" destOrd="0" parTransId="{955A69A0-9E41-4B52-954A-B112A50774BA}" sibTransId="{736A9A0F-094C-458A-B60C-9228CCADDA37}"/>
    <dgm:cxn modelId="{BF20AA5C-5D7F-4C66-A3C3-CD878A15BFB9}" type="presOf" srcId="{EA41349B-3A12-4F35-944E-2BD069833596}" destId="{DCE5EC80-917E-4D7B-8ED4-8872B564EF3C}" srcOrd="0" destOrd="0" presId="urn:microsoft.com/office/officeart/2005/8/layout/process1"/>
    <dgm:cxn modelId="{A0D0E76D-E6C6-43BF-9351-6244AF257F28}" type="presOf" srcId="{1B2A253F-3BE9-4545-A942-10F8940D8DF0}" destId="{82AB0981-FD64-4183-959D-EBEB96CD2E1B}" srcOrd="0" destOrd="0" presId="urn:microsoft.com/office/officeart/2005/8/layout/process1"/>
    <dgm:cxn modelId="{C93A0A25-9715-420E-9299-3FA197F0E2D2}" type="presParOf" srcId="{82AB0981-FD64-4183-959D-EBEB96CD2E1B}" destId="{DCE5EC80-917E-4D7B-8ED4-8872B564EF3C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16A17F98-6E72-4DEC-A1B5-EFB585554122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CF338E7-CCF1-4C47-AD22-E2AB0C2ACEDE}" type="pres">
      <dgm:prSet presAssocID="{16A17F98-6E72-4DEC-A1B5-EFB585554122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</dgm:ptLst>
  <dgm:cxnLst>
    <dgm:cxn modelId="{65F30BBC-704D-4F8C-ABE9-E4F481B9576F}" type="presOf" srcId="{16A17F98-6E72-4DEC-A1B5-EFB585554122}" destId="{1CF338E7-CCF1-4C47-AD22-E2AB0C2ACEDE}" srcOrd="0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1B2A253F-3BE9-4545-A942-10F8940D8DF0}" type="doc">
      <dgm:prSet loTypeId="urn:microsoft.com/office/officeart/2005/8/layout/process1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82AB0981-FD64-4183-959D-EBEB96CD2E1B}" type="pres">
      <dgm:prSet presAssocID="{1B2A253F-3BE9-4545-A942-10F8940D8DF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A0D0E76D-E6C6-43BF-9351-6244AF257F28}" type="presOf" srcId="{1B2A253F-3BE9-4545-A942-10F8940D8DF0}" destId="{82AB0981-FD64-4183-959D-EBEB96CD2E1B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07C396A5-3F6B-4474-B2B4-F06D4726BA44}" type="doc">
      <dgm:prSet loTypeId="urn:microsoft.com/office/officeart/2005/8/layout/radial6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E2D44C3-88A7-42C3-936A-E9780A7320F4}">
      <dgm:prSet phldrT="[Текст]"/>
      <dgm:spPr>
        <a:solidFill>
          <a:srgbClr val="00B050"/>
        </a:solidFill>
      </dgm:spPr>
      <dgm:t>
        <a:bodyPr/>
        <a:lstStyle/>
        <a:p>
          <a:r>
            <a:rPr lang="en-US" dirty="0" smtClean="0">
              <a:solidFill>
                <a:schemeClr val="tx1"/>
              </a:solidFill>
            </a:rPr>
            <a:t>HRM</a:t>
          </a:r>
          <a:endParaRPr lang="ru-RU" dirty="0">
            <a:solidFill>
              <a:schemeClr val="tx1"/>
            </a:solidFill>
          </a:endParaRPr>
        </a:p>
      </dgm:t>
    </dgm:pt>
    <dgm:pt modelId="{12A07853-3C26-437B-8A99-C27D5151A270}" type="parTrans" cxnId="{355EE474-F9C2-49B5-B4CB-427BC274E68B}">
      <dgm:prSet/>
      <dgm:spPr/>
      <dgm:t>
        <a:bodyPr/>
        <a:lstStyle/>
        <a:p>
          <a:endParaRPr lang="ru-RU"/>
        </a:p>
      </dgm:t>
    </dgm:pt>
    <dgm:pt modelId="{B84B563C-9A46-4A6B-AC4F-2D29936243C9}" type="sibTrans" cxnId="{355EE474-F9C2-49B5-B4CB-427BC274E68B}">
      <dgm:prSet/>
      <dgm:spPr/>
      <dgm:t>
        <a:bodyPr/>
        <a:lstStyle/>
        <a:p>
          <a:endParaRPr lang="ru-RU"/>
        </a:p>
      </dgm:t>
    </dgm:pt>
    <dgm:pt modelId="{AAFBBDBF-BF26-4951-A26D-5A6A6A535443}">
      <dgm:prSet phldrT="[Текст]" custT="1"/>
      <dgm:spPr/>
      <dgm:t>
        <a:bodyPr/>
        <a:lstStyle/>
        <a:p>
          <a:r>
            <a:rPr lang="uz-Cyrl-UZ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Номзодларни топиш (йиғиш)</a:t>
          </a:r>
          <a:endParaRPr lang="ru-RU" sz="2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A3A5263-5586-427F-ADE1-034BFA292A1D}" type="parTrans" cxnId="{D4C1A274-5524-4196-9757-545F7C2D1F5C}">
      <dgm:prSet/>
      <dgm:spPr/>
      <dgm:t>
        <a:bodyPr/>
        <a:lstStyle/>
        <a:p>
          <a:endParaRPr lang="ru-RU"/>
        </a:p>
      </dgm:t>
    </dgm:pt>
    <dgm:pt modelId="{357F591F-DA06-411E-B54A-6FB471BF0B88}" type="sibTrans" cxnId="{D4C1A274-5524-4196-9757-545F7C2D1F5C}">
      <dgm:prSet/>
      <dgm:spPr/>
      <dgm:t>
        <a:bodyPr/>
        <a:lstStyle/>
        <a:p>
          <a:endParaRPr lang="ru-RU"/>
        </a:p>
      </dgm:t>
    </dgm:pt>
    <dgm:pt modelId="{1F5420BB-7C8E-4607-84CE-96739392BEA5}">
      <dgm:prSet phldrT="[Текст]" custT="1"/>
      <dgm:spPr>
        <a:solidFill>
          <a:srgbClr val="92D050"/>
        </a:solidFill>
      </dgm:spPr>
      <dgm:t>
        <a:bodyPr/>
        <a:lstStyle/>
        <a:p>
          <a:r>
            <a:rPr lang="uz-Cyrl-UZ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Мотивация</a:t>
          </a:r>
          <a:endParaRPr lang="ru-RU" sz="2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53BCDE2-B0D1-465E-9174-7FC4289413C4}" type="parTrans" cxnId="{839FD1D5-3B14-42B3-810D-21A724015B24}">
      <dgm:prSet/>
      <dgm:spPr/>
      <dgm:t>
        <a:bodyPr/>
        <a:lstStyle/>
        <a:p>
          <a:endParaRPr lang="ru-RU"/>
        </a:p>
      </dgm:t>
    </dgm:pt>
    <dgm:pt modelId="{AE8D6306-0099-42FB-84AF-1DBDF1AE5326}" type="sibTrans" cxnId="{839FD1D5-3B14-42B3-810D-21A724015B24}">
      <dgm:prSet/>
      <dgm:spPr/>
      <dgm:t>
        <a:bodyPr/>
        <a:lstStyle/>
        <a:p>
          <a:endParaRPr lang="ru-RU"/>
        </a:p>
      </dgm:t>
    </dgm:pt>
    <dgm:pt modelId="{44C14787-EA59-422F-9872-C480816ECC50}">
      <dgm:prSet phldrT="[Текст]" custT="1"/>
      <dgm:spPr>
        <a:solidFill>
          <a:srgbClr val="002060"/>
        </a:solidFill>
      </dgm:spPr>
      <dgm:t>
        <a:bodyPr/>
        <a:lstStyle/>
        <a:p>
          <a:r>
            <a:rPr lang="uz-Cyrl-UZ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Компенсация ва имтиёзлар</a:t>
          </a:r>
          <a:endParaRPr lang="ru-RU" sz="2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91CA820-6041-4136-9EAD-1ED213B93C2E}" type="parTrans" cxnId="{22B944AE-0193-46DB-AA41-95B3A374547B}">
      <dgm:prSet/>
      <dgm:spPr/>
      <dgm:t>
        <a:bodyPr/>
        <a:lstStyle/>
        <a:p>
          <a:endParaRPr lang="ru-RU"/>
        </a:p>
      </dgm:t>
    </dgm:pt>
    <dgm:pt modelId="{E30DC194-B50D-429D-8509-7D291152880E}" type="sibTrans" cxnId="{22B944AE-0193-46DB-AA41-95B3A374547B}">
      <dgm:prSet/>
      <dgm:spPr/>
      <dgm:t>
        <a:bodyPr/>
        <a:lstStyle/>
        <a:p>
          <a:endParaRPr lang="ru-RU"/>
        </a:p>
      </dgm:t>
    </dgm:pt>
    <dgm:pt modelId="{88CD2C2A-334F-4CDD-9AF9-4D656CDAB347}">
      <dgm:prSet phldrT="[Текст]" custT="1"/>
      <dgm:spPr>
        <a:solidFill>
          <a:srgbClr val="FFC000"/>
        </a:solidFill>
      </dgm:spPr>
      <dgm:t>
        <a:bodyPr/>
        <a:lstStyle/>
        <a:p>
          <a:r>
            <a:rPr lang="uz-Cyrl-UZ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Ташкилотнинг ташкилий тузилмаси</a:t>
          </a:r>
          <a:endParaRPr lang="ru-RU" sz="2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240FBBB-97A0-404B-8968-45FA77EB5C61}" type="parTrans" cxnId="{33F35D4E-BFCE-44B9-9272-6AB6EAB1CF0A}">
      <dgm:prSet/>
      <dgm:spPr/>
      <dgm:t>
        <a:bodyPr/>
        <a:lstStyle/>
        <a:p>
          <a:endParaRPr lang="ru-RU"/>
        </a:p>
      </dgm:t>
    </dgm:pt>
    <dgm:pt modelId="{10E8B1C6-F354-4939-A395-819629722986}" type="sibTrans" cxnId="{33F35D4E-BFCE-44B9-9272-6AB6EAB1CF0A}">
      <dgm:prSet/>
      <dgm:spPr/>
      <dgm:t>
        <a:bodyPr/>
        <a:lstStyle/>
        <a:p>
          <a:endParaRPr lang="ru-RU"/>
        </a:p>
      </dgm:t>
    </dgm:pt>
    <dgm:pt modelId="{8A245654-15C1-4018-AFD3-BACA4A917E4D}">
      <dgm:prSet custT="1"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uz-Cyrl-UZ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Баҳолаш, аттестация</a:t>
          </a:r>
          <a:endParaRPr lang="ru-RU" sz="2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0B1F891-EACC-43BB-A29C-F96A0594F7C5}" type="parTrans" cxnId="{E7AE42E3-E5F4-4969-819B-54A8A4915A02}">
      <dgm:prSet/>
      <dgm:spPr/>
      <dgm:t>
        <a:bodyPr/>
        <a:lstStyle/>
        <a:p>
          <a:endParaRPr lang="ru-RU"/>
        </a:p>
      </dgm:t>
    </dgm:pt>
    <dgm:pt modelId="{9D45599B-48DE-48B6-9F41-285F2F3C9897}" type="sibTrans" cxnId="{E7AE42E3-E5F4-4969-819B-54A8A4915A02}">
      <dgm:prSet/>
      <dgm:spPr/>
      <dgm:t>
        <a:bodyPr/>
        <a:lstStyle/>
        <a:p>
          <a:endParaRPr lang="ru-RU"/>
        </a:p>
      </dgm:t>
    </dgm:pt>
    <dgm:pt modelId="{137639EF-2B5B-4FD0-A3E6-A536128F1B11}">
      <dgm:prSet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uz-Cyrl-UZ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Ўқитиш ва ривожлантириш</a:t>
          </a:r>
          <a:endParaRPr lang="ru-RU" sz="2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5A3117-7DAE-4B77-8376-4B5DA8741860}" type="parTrans" cxnId="{77EF8763-872F-4AEF-A4CC-18CE1343D8B8}">
      <dgm:prSet/>
      <dgm:spPr/>
      <dgm:t>
        <a:bodyPr/>
        <a:lstStyle/>
        <a:p>
          <a:endParaRPr lang="ru-RU"/>
        </a:p>
      </dgm:t>
    </dgm:pt>
    <dgm:pt modelId="{566FC6D6-0FCD-4386-B620-E8E37AE7CA89}" type="sibTrans" cxnId="{77EF8763-872F-4AEF-A4CC-18CE1343D8B8}">
      <dgm:prSet/>
      <dgm:spPr/>
      <dgm:t>
        <a:bodyPr/>
        <a:lstStyle/>
        <a:p>
          <a:endParaRPr lang="ru-RU"/>
        </a:p>
      </dgm:t>
    </dgm:pt>
    <dgm:pt modelId="{810CC363-03A9-425E-A0D6-8EFB75E89778}">
      <dgm:prSet custT="1"/>
      <dgm:spPr>
        <a:solidFill>
          <a:srgbClr val="92D050"/>
        </a:solidFill>
      </dgm:spPr>
      <dgm:t>
        <a:bodyPr/>
        <a:lstStyle/>
        <a:p>
          <a:r>
            <a:rPr lang="uz-Cyrl-UZ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Корпоратив маданият</a:t>
          </a:r>
          <a:endParaRPr lang="ru-RU" sz="2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72FF677-6705-42B1-B3D8-784B3FEDFD44}" type="parTrans" cxnId="{270A6882-232D-46B0-AC10-2435F8DAE8E2}">
      <dgm:prSet/>
      <dgm:spPr/>
      <dgm:t>
        <a:bodyPr/>
        <a:lstStyle/>
        <a:p>
          <a:endParaRPr lang="ru-RU"/>
        </a:p>
      </dgm:t>
    </dgm:pt>
    <dgm:pt modelId="{DC3C8A0F-0725-4126-B2E5-CCD9F8A23FA2}" type="sibTrans" cxnId="{270A6882-232D-46B0-AC10-2435F8DAE8E2}">
      <dgm:prSet/>
      <dgm:spPr/>
      <dgm:t>
        <a:bodyPr/>
        <a:lstStyle/>
        <a:p>
          <a:endParaRPr lang="ru-RU"/>
        </a:p>
      </dgm:t>
    </dgm:pt>
    <dgm:pt modelId="{52EE4C68-1844-41A4-87E1-84D9CA5DB172}">
      <dgm:prSet custT="1"/>
      <dgm:spPr>
        <a:solidFill>
          <a:srgbClr val="002060"/>
        </a:solidFill>
      </dgm:spPr>
      <dgm:t>
        <a:bodyPr/>
        <a:lstStyle/>
        <a:p>
          <a:r>
            <a:rPr lang="uz-Cyrl-UZ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Адаптация</a:t>
          </a:r>
          <a:endParaRPr lang="ru-RU" sz="2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7AC64D5-891F-4B4F-9AC7-C7CF37D95D4A}" type="parTrans" cxnId="{16C33381-627E-46D4-A8FC-2B7195EDF9A2}">
      <dgm:prSet/>
      <dgm:spPr/>
      <dgm:t>
        <a:bodyPr/>
        <a:lstStyle/>
        <a:p>
          <a:endParaRPr lang="ru-RU"/>
        </a:p>
      </dgm:t>
    </dgm:pt>
    <dgm:pt modelId="{B4F22710-CDD0-4885-8872-5F7B72C0E9D7}" type="sibTrans" cxnId="{16C33381-627E-46D4-A8FC-2B7195EDF9A2}">
      <dgm:prSet/>
      <dgm:spPr/>
      <dgm:t>
        <a:bodyPr/>
        <a:lstStyle/>
        <a:p>
          <a:endParaRPr lang="ru-RU"/>
        </a:p>
      </dgm:t>
    </dgm:pt>
    <dgm:pt modelId="{E87ECEE9-18F3-4CD0-8ACB-9DEB3AD30887}">
      <dgm:prSet custT="1"/>
      <dgm:spPr>
        <a:solidFill>
          <a:srgbClr val="00B050"/>
        </a:solidFill>
      </dgm:spPr>
      <dgm:t>
        <a:bodyPr/>
        <a:lstStyle/>
        <a:p>
          <a:r>
            <a:rPr lang="uz-Cyrl-UZ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Ротация, Кадрлар заҳираси</a:t>
          </a:r>
          <a:endParaRPr lang="ru-RU" sz="2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BC8F806-D843-44F3-A3A9-9952B3F5183C}" type="parTrans" cxnId="{100ED4E6-90F7-42D3-B083-67F8C1F30072}">
      <dgm:prSet/>
      <dgm:spPr/>
      <dgm:t>
        <a:bodyPr/>
        <a:lstStyle/>
        <a:p>
          <a:endParaRPr lang="ru-RU"/>
        </a:p>
      </dgm:t>
    </dgm:pt>
    <dgm:pt modelId="{808E955B-5DB2-417E-B884-56F1E80F5912}" type="sibTrans" cxnId="{100ED4E6-90F7-42D3-B083-67F8C1F30072}">
      <dgm:prSet/>
      <dgm:spPr/>
      <dgm:t>
        <a:bodyPr/>
        <a:lstStyle/>
        <a:p>
          <a:endParaRPr lang="ru-RU"/>
        </a:p>
      </dgm:t>
    </dgm:pt>
    <dgm:pt modelId="{B5FC4589-DC7B-43C5-A1E5-D58EA5C83B6E}" type="pres">
      <dgm:prSet presAssocID="{07C396A5-3F6B-4474-B2B4-F06D4726BA44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B1E46FD-3A4B-4FCE-B8E5-7E56D0B4C83B}" type="pres">
      <dgm:prSet presAssocID="{2E2D44C3-88A7-42C3-936A-E9780A7320F4}" presName="centerShape" presStyleLbl="node0" presStyleIdx="0" presStyleCnt="1" custScaleX="207097" custScaleY="202131" custLinFactNeighborX="808" custLinFactNeighborY="44"/>
      <dgm:spPr/>
      <dgm:t>
        <a:bodyPr/>
        <a:lstStyle/>
        <a:p>
          <a:endParaRPr lang="ru-RU"/>
        </a:p>
      </dgm:t>
    </dgm:pt>
    <dgm:pt modelId="{36E46652-589D-4E09-BBC2-9B6AB05073FB}" type="pres">
      <dgm:prSet presAssocID="{AAFBBDBF-BF26-4951-A26D-5A6A6A535443}" presName="node" presStyleLbl="node1" presStyleIdx="0" presStyleCnt="9" custScaleX="197148" custScaleY="172955" custRadScaleRad="93623" custRadScaleInc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CE600F-6E6D-4577-BEF6-DDFBD5CE62BD}" type="pres">
      <dgm:prSet presAssocID="{AAFBBDBF-BF26-4951-A26D-5A6A6A535443}" presName="dummy" presStyleCnt="0"/>
      <dgm:spPr/>
    </dgm:pt>
    <dgm:pt modelId="{008FD5BF-C434-4A51-B3AB-20A8BF7F8035}" type="pres">
      <dgm:prSet presAssocID="{357F591F-DA06-411E-B54A-6FB471BF0B88}" presName="sibTrans" presStyleLbl="sibTrans2D1" presStyleIdx="0" presStyleCnt="9"/>
      <dgm:spPr/>
      <dgm:t>
        <a:bodyPr/>
        <a:lstStyle/>
        <a:p>
          <a:endParaRPr lang="ru-RU"/>
        </a:p>
      </dgm:t>
    </dgm:pt>
    <dgm:pt modelId="{D1267621-22AA-4AD6-AD5F-301085ABA537}" type="pres">
      <dgm:prSet presAssocID="{8A245654-15C1-4018-AFD3-BACA4A917E4D}" presName="node" presStyleLbl="node1" presStyleIdx="1" presStyleCnt="9" custScaleX="196891" custScaleY="174019" custRadScaleRad="99119" custRadScaleInc="190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C85FFA4-0D27-436D-9EA0-EFB99AD3837F}" type="pres">
      <dgm:prSet presAssocID="{8A245654-15C1-4018-AFD3-BACA4A917E4D}" presName="dummy" presStyleCnt="0"/>
      <dgm:spPr/>
    </dgm:pt>
    <dgm:pt modelId="{D8927149-CDF2-4892-A27D-39B24CA8CA24}" type="pres">
      <dgm:prSet presAssocID="{9D45599B-48DE-48B6-9F41-285F2F3C9897}" presName="sibTrans" presStyleLbl="sibTrans2D1" presStyleIdx="1" presStyleCnt="9"/>
      <dgm:spPr/>
      <dgm:t>
        <a:bodyPr/>
        <a:lstStyle/>
        <a:p>
          <a:endParaRPr lang="ru-RU"/>
        </a:p>
      </dgm:t>
    </dgm:pt>
    <dgm:pt modelId="{1FB734A4-0004-4253-911D-FB05A056D6B2}" type="pres">
      <dgm:prSet presAssocID="{137639EF-2B5B-4FD0-A3E6-A536128F1B11}" presName="node" presStyleLbl="node1" presStyleIdx="2" presStyleCnt="9" custScaleX="180131" custScaleY="177028" custRadScaleRad="98791" custRadScaleInc="738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B9B993-3438-47E8-93DE-038CC046C4AA}" type="pres">
      <dgm:prSet presAssocID="{137639EF-2B5B-4FD0-A3E6-A536128F1B11}" presName="dummy" presStyleCnt="0"/>
      <dgm:spPr/>
    </dgm:pt>
    <dgm:pt modelId="{E5C8AA17-1E17-4E6C-98D7-9E129F8D4325}" type="pres">
      <dgm:prSet presAssocID="{566FC6D6-0FCD-4386-B620-E8E37AE7CA89}" presName="sibTrans" presStyleLbl="sibTrans2D1" presStyleIdx="2" presStyleCnt="9"/>
      <dgm:spPr/>
      <dgm:t>
        <a:bodyPr/>
        <a:lstStyle/>
        <a:p>
          <a:endParaRPr lang="ru-RU"/>
        </a:p>
      </dgm:t>
    </dgm:pt>
    <dgm:pt modelId="{1E40EE4F-21DC-47B5-B2D7-9129017E24AE}" type="pres">
      <dgm:prSet presAssocID="{810CC363-03A9-425E-A0D6-8EFB75E89778}" presName="node" presStyleLbl="node1" presStyleIdx="3" presStyleCnt="9" custScaleX="170938" custScaleY="1684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DC9864-8939-43BF-985E-8CB8860CE322}" type="pres">
      <dgm:prSet presAssocID="{810CC363-03A9-425E-A0D6-8EFB75E89778}" presName="dummy" presStyleCnt="0"/>
      <dgm:spPr/>
    </dgm:pt>
    <dgm:pt modelId="{187E1724-21F9-4C6C-8241-C41FB156CFFB}" type="pres">
      <dgm:prSet presAssocID="{DC3C8A0F-0725-4126-B2E5-CCD9F8A23FA2}" presName="sibTrans" presStyleLbl="sibTrans2D1" presStyleIdx="3" presStyleCnt="9"/>
      <dgm:spPr/>
      <dgm:t>
        <a:bodyPr/>
        <a:lstStyle/>
        <a:p>
          <a:endParaRPr lang="ru-RU"/>
        </a:p>
      </dgm:t>
    </dgm:pt>
    <dgm:pt modelId="{1BDC5FA9-451A-4C59-B19E-0079DBE5561E}" type="pres">
      <dgm:prSet presAssocID="{52EE4C68-1844-41A4-87E1-84D9CA5DB172}" presName="node" presStyleLbl="node1" presStyleIdx="4" presStyleCnt="9" custScaleX="164212" custScaleY="165079" custRadScaleRad="95999" custRadScaleInc="-43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CC94B4-06B4-453F-8716-F8CC0C4B8DD1}" type="pres">
      <dgm:prSet presAssocID="{52EE4C68-1844-41A4-87E1-84D9CA5DB172}" presName="dummy" presStyleCnt="0"/>
      <dgm:spPr/>
    </dgm:pt>
    <dgm:pt modelId="{46B648DD-D12F-438B-86B4-346828CD87F6}" type="pres">
      <dgm:prSet presAssocID="{B4F22710-CDD0-4885-8872-5F7B72C0E9D7}" presName="sibTrans" presStyleLbl="sibTrans2D1" presStyleIdx="4" presStyleCnt="9"/>
      <dgm:spPr/>
      <dgm:t>
        <a:bodyPr/>
        <a:lstStyle/>
        <a:p>
          <a:endParaRPr lang="ru-RU"/>
        </a:p>
      </dgm:t>
    </dgm:pt>
    <dgm:pt modelId="{BDF222D9-D989-4529-AD2D-429DCC5D752E}" type="pres">
      <dgm:prSet presAssocID="{E87ECEE9-18F3-4CD0-8ACB-9DEB3AD30887}" presName="node" presStyleLbl="node1" presStyleIdx="5" presStyleCnt="9" custScaleX="193453" custScaleY="162393" custRadScaleRad="95898" custRadScaleInc="88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3BD7CC-5159-4711-B3FA-DB347E26D6FF}" type="pres">
      <dgm:prSet presAssocID="{E87ECEE9-18F3-4CD0-8ACB-9DEB3AD30887}" presName="dummy" presStyleCnt="0"/>
      <dgm:spPr/>
    </dgm:pt>
    <dgm:pt modelId="{CCDAEA67-1112-4E39-83B7-20E3036CE801}" type="pres">
      <dgm:prSet presAssocID="{808E955B-5DB2-417E-B884-56F1E80F5912}" presName="sibTrans" presStyleLbl="sibTrans2D1" presStyleIdx="5" presStyleCnt="9"/>
      <dgm:spPr/>
      <dgm:t>
        <a:bodyPr/>
        <a:lstStyle/>
        <a:p>
          <a:endParaRPr lang="ru-RU"/>
        </a:p>
      </dgm:t>
    </dgm:pt>
    <dgm:pt modelId="{05EEEC48-0704-4160-BC96-49699D141939}" type="pres">
      <dgm:prSet presAssocID="{1F5420BB-7C8E-4607-84CE-96739392BEA5}" presName="node" presStyleLbl="node1" presStyleIdx="6" presStyleCnt="9" custScaleX="199865" custScaleY="153902" custRadScaleRad="96103" custRadScaleInc="16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37D165-4986-4F06-ACE5-14DE10DC5F8D}" type="pres">
      <dgm:prSet presAssocID="{1F5420BB-7C8E-4607-84CE-96739392BEA5}" presName="dummy" presStyleCnt="0"/>
      <dgm:spPr/>
    </dgm:pt>
    <dgm:pt modelId="{19F30CC3-C42E-4415-A1B7-66D84C72329B}" type="pres">
      <dgm:prSet presAssocID="{AE8D6306-0099-42FB-84AF-1DBDF1AE5326}" presName="sibTrans" presStyleLbl="sibTrans2D1" presStyleIdx="6" presStyleCnt="9"/>
      <dgm:spPr/>
      <dgm:t>
        <a:bodyPr/>
        <a:lstStyle/>
        <a:p>
          <a:endParaRPr lang="ru-RU"/>
        </a:p>
      </dgm:t>
    </dgm:pt>
    <dgm:pt modelId="{828ABC8D-F3DC-477E-8A41-C1EECEB9EEDA}" type="pres">
      <dgm:prSet presAssocID="{44C14787-EA59-422F-9872-C480816ECC50}" presName="node" presStyleLbl="node1" presStyleIdx="7" presStyleCnt="9" custScaleX="189428" custScaleY="1759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10E52D9-8F46-4179-9D8E-FEDFDCED0D5F}" type="pres">
      <dgm:prSet presAssocID="{44C14787-EA59-422F-9872-C480816ECC50}" presName="dummy" presStyleCnt="0"/>
      <dgm:spPr/>
    </dgm:pt>
    <dgm:pt modelId="{E820E79A-E884-46DB-964F-21706A1610F1}" type="pres">
      <dgm:prSet presAssocID="{E30DC194-B50D-429D-8509-7D291152880E}" presName="sibTrans" presStyleLbl="sibTrans2D1" presStyleIdx="7" presStyleCnt="9"/>
      <dgm:spPr/>
      <dgm:t>
        <a:bodyPr/>
        <a:lstStyle/>
        <a:p>
          <a:endParaRPr lang="ru-RU"/>
        </a:p>
      </dgm:t>
    </dgm:pt>
    <dgm:pt modelId="{EB82B053-3CB9-47F2-9BBA-E02C2B85E6CD}" type="pres">
      <dgm:prSet presAssocID="{88CD2C2A-334F-4CDD-9AF9-4D656CDAB347}" presName="node" presStyleLbl="node1" presStyleIdx="8" presStyleCnt="9" custScaleX="178690" custScaleY="163885" custRadScaleRad="95282" custRadScaleInc="-167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053041-1ADF-4193-831D-53B1788C509D}" type="pres">
      <dgm:prSet presAssocID="{88CD2C2A-334F-4CDD-9AF9-4D656CDAB347}" presName="dummy" presStyleCnt="0"/>
      <dgm:spPr/>
    </dgm:pt>
    <dgm:pt modelId="{7CAFED8F-7B00-40E0-A8F4-5D26611F2F15}" type="pres">
      <dgm:prSet presAssocID="{10E8B1C6-F354-4939-A395-819629722986}" presName="sibTrans" presStyleLbl="sibTrans2D1" presStyleIdx="8" presStyleCnt="9"/>
      <dgm:spPr/>
      <dgm:t>
        <a:bodyPr/>
        <a:lstStyle/>
        <a:p>
          <a:endParaRPr lang="ru-RU"/>
        </a:p>
      </dgm:t>
    </dgm:pt>
  </dgm:ptLst>
  <dgm:cxnLst>
    <dgm:cxn modelId="{CAF7CA9E-EA51-4386-B554-28F8DC860734}" type="presOf" srcId="{88CD2C2A-334F-4CDD-9AF9-4D656CDAB347}" destId="{EB82B053-3CB9-47F2-9BBA-E02C2B85E6CD}" srcOrd="0" destOrd="0" presId="urn:microsoft.com/office/officeart/2005/8/layout/radial6"/>
    <dgm:cxn modelId="{C3B678A7-146D-4FB1-B59D-C297801EAEC6}" type="presOf" srcId="{137639EF-2B5B-4FD0-A3E6-A536128F1B11}" destId="{1FB734A4-0004-4253-911D-FB05A056D6B2}" srcOrd="0" destOrd="0" presId="urn:microsoft.com/office/officeart/2005/8/layout/radial6"/>
    <dgm:cxn modelId="{D4C1A274-5524-4196-9757-545F7C2D1F5C}" srcId="{2E2D44C3-88A7-42C3-936A-E9780A7320F4}" destId="{AAFBBDBF-BF26-4951-A26D-5A6A6A535443}" srcOrd="0" destOrd="0" parTransId="{BA3A5263-5586-427F-ADE1-034BFA292A1D}" sibTransId="{357F591F-DA06-411E-B54A-6FB471BF0B88}"/>
    <dgm:cxn modelId="{270A6882-232D-46B0-AC10-2435F8DAE8E2}" srcId="{2E2D44C3-88A7-42C3-936A-E9780A7320F4}" destId="{810CC363-03A9-425E-A0D6-8EFB75E89778}" srcOrd="3" destOrd="0" parTransId="{972FF677-6705-42B1-B3D8-784B3FEDFD44}" sibTransId="{DC3C8A0F-0725-4126-B2E5-CCD9F8A23FA2}"/>
    <dgm:cxn modelId="{8B154CBF-A898-49E3-B5F6-E32043359D25}" type="presOf" srcId="{B4F22710-CDD0-4885-8872-5F7B72C0E9D7}" destId="{46B648DD-D12F-438B-86B4-346828CD87F6}" srcOrd="0" destOrd="0" presId="urn:microsoft.com/office/officeart/2005/8/layout/radial6"/>
    <dgm:cxn modelId="{7E5662E9-42AE-454A-BBD1-2F3B69A27299}" type="presOf" srcId="{808E955B-5DB2-417E-B884-56F1E80F5912}" destId="{CCDAEA67-1112-4E39-83B7-20E3036CE801}" srcOrd="0" destOrd="0" presId="urn:microsoft.com/office/officeart/2005/8/layout/radial6"/>
    <dgm:cxn modelId="{E7AE42E3-E5F4-4969-819B-54A8A4915A02}" srcId="{2E2D44C3-88A7-42C3-936A-E9780A7320F4}" destId="{8A245654-15C1-4018-AFD3-BACA4A917E4D}" srcOrd="1" destOrd="0" parTransId="{C0B1F891-EACC-43BB-A29C-F96A0594F7C5}" sibTransId="{9D45599B-48DE-48B6-9F41-285F2F3C9897}"/>
    <dgm:cxn modelId="{22B944AE-0193-46DB-AA41-95B3A374547B}" srcId="{2E2D44C3-88A7-42C3-936A-E9780A7320F4}" destId="{44C14787-EA59-422F-9872-C480816ECC50}" srcOrd="7" destOrd="0" parTransId="{F91CA820-6041-4136-9EAD-1ED213B93C2E}" sibTransId="{E30DC194-B50D-429D-8509-7D291152880E}"/>
    <dgm:cxn modelId="{141D8F08-5F3C-49B9-B111-FA64C07B8EDE}" type="presOf" srcId="{810CC363-03A9-425E-A0D6-8EFB75E89778}" destId="{1E40EE4F-21DC-47B5-B2D7-9129017E24AE}" srcOrd="0" destOrd="0" presId="urn:microsoft.com/office/officeart/2005/8/layout/radial6"/>
    <dgm:cxn modelId="{100ED4E6-90F7-42D3-B083-67F8C1F30072}" srcId="{2E2D44C3-88A7-42C3-936A-E9780A7320F4}" destId="{E87ECEE9-18F3-4CD0-8ACB-9DEB3AD30887}" srcOrd="5" destOrd="0" parTransId="{6BC8F806-D843-44F3-A3A9-9952B3F5183C}" sibTransId="{808E955B-5DB2-417E-B884-56F1E80F5912}"/>
    <dgm:cxn modelId="{839FD1D5-3B14-42B3-810D-21A724015B24}" srcId="{2E2D44C3-88A7-42C3-936A-E9780A7320F4}" destId="{1F5420BB-7C8E-4607-84CE-96739392BEA5}" srcOrd="6" destOrd="0" parTransId="{D53BCDE2-B0D1-465E-9174-7FC4289413C4}" sibTransId="{AE8D6306-0099-42FB-84AF-1DBDF1AE5326}"/>
    <dgm:cxn modelId="{E8240703-C979-4098-A852-F8540398D25E}" type="presOf" srcId="{357F591F-DA06-411E-B54A-6FB471BF0B88}" destId="{008FD5BF-C434-4A51-B3AB-20A8BF7F8035}" srcOrd="0" destOrd="0" presId="urn:microsoft.com/office/officeart/2005/8/layout/radial6"/>
    <dgm:cxn modelId="{33F35D4E-BFCE-44B9-9272-6AB6EAB1CF0A}" srcId="{2E2D44C3-88A7-42C3-936A-E9780A7320F4}" destId="{88CD2C2A-334F-4CDD-9AF9-4D656CDAB347}" srcOrd="8" destOrd="0" parTransId="{D240FBBB-97A0-404B-8968-45FA77EB5C61}" sibTransId="{10E8B1C6-F354-4939-A395-819629722986}"/>
    <dgm:cxn modelId="{DF496E69-B55D-4AAE-9F60-2C7213DA91C5}" type="presOf" srcId="{E30DC194-B50D-429D-8509-7D291152880E}" destId="{E820E79A-E884-46DB-964F-21706A1610F1}" srcOrd="0" destOrd="0" presId="urn:microsoft.com/office/officeart/2005/8/layout/radial6"/>
    <dgm:cxn modelId="{6E01E964-3D96-45C6-A494-DAE2DF23E314}" type="presOf" srcId="{AAFBBDBF-BF26-4951-A26D-5A6A6A535443}" destId="{36E46652-589D-4E09-BBC2-9B6AB05073FB}" srcOrd="0" destOrd="0" presId="urn:microsoft.com/office/officeart/2005/8/layout/radial6"/>
    <dgm:cxn modelId="{67FAEA8E-DE58-4005-B1DF-A0211276E9CD}" type="presOf" srcId="{E87ECEE9-18F3-4CD0-8ACB-9DEB3AD30887}" destId="{BDF222D9-D989-4529-AD2D-429DCC5D752E}" srcOrd="0" destOrd="0" presId="urn:microsoft.com/office/officeart/2005/8/layout/radial6"/>
    <dgm:cxn modelId="{83E5CA64-563B-40A6-A47B-3B617C12BD64}" type="presOf" srcId="{DC3C8A0F-0725-4126-B2E5-CCD9F8A23FA2}" destId="{187E1724-21F9-4C6C-8241-C41FB156CFFB}" srcOrd="0" destOrd="0" presId="urn:microsoft.com/office/officeart/2005/8/layout/radial6"/>
    <dgm:cxn modelId="{322B2637-F10C-4D9C-9A81-06BB9E29A24D}" type="presOf" srcId="{566FC6D6-0FCD-4386-B620-E8E37AE7CA89}" destId="{E5C8AA17-1E17-4E6C-98D7-9E129F8D4325}" srcOrd="0" destOrd="0" presId="urn:microsoft.com/office/officeart/2005/8/layout/radial6"/>
    <dgm:cxn modelId="{F423606B-DE97-4F4E-ABA4-94EAB4CA9F4F}" type="presOf" srcId="{44C14787-EA59-422F-9872-C480816ECC50}" destId="{828ABC8D-F3DC-477E-8A41-C1EECEB9EEDA}" srcOrd="0" destOrd="0" presId="urn:microsoft.com/office/officeart/2005/8/layout/radial6"/>
    <dgm:cxn modelId="{77EF8763-872F-4AEF-A4CC-18CE1343D8B8}" srcId="{2E2D44C3-88A7-42C3-936A-E9780A7320F4}" destId="{137639EF-2B5B-4FD0-A3E6-A536128F1B11}" srcOrd="2" destOrd="0" parTransId="{7E5A3117-7DAE-4B77-8376-4B5DA8741860}" sibTransId="{566FC6D6-0FCD-4386-B620-E8E37AE7CA89}"/>
    <dgm:cxn modelId="{456E4885-F123-4BEA-AE71-2912781C3A4D}" type="presOf" srcId="{8A245654-15C1-4018-AFD3-BACA4A917E4D}" destId="{D1267621-22AA-4AD6-AD5F-301085ABA537}" srcOrd="0" destOrd="0" presId="urn:microsoft.com/office/officeart/2005/8/layout/radial6"/>
    <dgm:cxn modelId="{224F6063-22A5-4603-8065-EBDADDE81207}" type="presOf" srcId="{1F5420BB-7C8E-4607-84CE-96739392BEA5}" destId="{05EEEC48-0704-4160-BC96-49699D141939}" srcOrd="0" destOrd="0" presId="urn:microsoft.com/office/officeart/2005/8/layout/radial6"/>
    <dgm:cxn modelId="{00A56CA5-7457-4B66-9904-DB566E7752A3}" type="presOf" srcId="{9D45599B-48DE-48B6-9F41-285F2F3C9897}" destId="{D8927149-CDF2-4892-A27D-39B24CA8CA24}" srcOrd="0" destOrd="0" presId="urn:microsoft.com/office/officeart/2005/8/layout/radial6"/>
    <dgm:cxn modelId="{8A941BAB-37CA-4C38-8531-E96D3FEB1240}" type="presOf" srcId="{2E2D44C3-88A7-42C3-936A-E9780A7320F4}" destId="{7B1E46FD-3A4B-4FCE-B8E5-7E56D0B4C83B}" srcOrd="0" destOrd="0" presId="urn:microsoft.com/office/officeart/2005/8/layout/radial6"/>
    <dgm:cxn modelId="{A89076D7-6615-4213-80CB-D2FEC628A2E3}" type="presOf" srcId="{AE8D6306-0099-42FB-84AF-1DBDF1AE5326}" destId="{19F30CC3-C42E-4415-A1B7-66D84C72329B}" srcOrd="0" destOrd="0" presId="urn:microsoft.com/office/officeart/2005/8/layout/radial6"/>
    <dgm:cxn modelId="{4F34CE1E-BA0B-4223-9527-071CA37D66BC}" type="presOf" srcId="{07C396A5-3F6B-4474-B2B4-F06D4726BA44}" destId="{B5FC4589-DC7B-43C5-A1E5-D58EA5C83B6E}" srcOrd="0" destOrd="0" presId="urn:microsoft.com/office/officeart/2005/8/layout/radial6"/>
    <dgm:cxn modelId="{16C33381-627E-46D4-A8FC-2B7195EDF9A2}" srcId="{2E2D44C3-88A7-42C3-936A-E9780A7320F4}" destId="{52EE4C68-1844-41A4-87E1-84D9CA5DB172}" srcOrd="4" destOrd="0" parTransId="{97AC64D5-891F-4B4F-9AC7-C7CF37D95D4A}" sibTransId="{B4F22710-CDD0-4885-8872-5F7B72C0E9D7}"/>
    <dgm:cxn modelId="{D5BDA42D-17EC-4D80-9610-9B012AE38019}" type="presOf" srcId="{52EE4C68-1844-41A4-87E1-84D9CA5DB172}" destId="{1BDC5FA9-451A-4C59-B19E-0079DBE5561E}" srcOrd="0" destOrd="0" presId="urn:microsoft.com/office/officeart/2005/8/layout/radial6"/>
    <dgm:cxn modelId="{5B017EA1-A872-4066-9034-5BDDDF9C89A0}" type="presOf" srcId="{10E8B1C6-F354-4939-A395-819629722986}" destId="{7CAFED8F-7B00-40E0-A8F4-5D26611F2F15}" srcOrd="0" destOrd="0" presId="urn:microsoft.com/office/officeart/2005/8/layout/radial6"/>
    <dgm:cxn modelId="{355EE474-F9C2-49B5-B4CB-427BC274E68B}" srcId="{07C396A5-3F6B-4474-B2B4-F06D4726BA44}" destId="{2E2D44C3-88A7-42C3-936A-E9780A7320F4}" srcOrd="0" destOrd="0" parTransId="{12A07853-3C26-437B-8A99-C27D5151A270}" sibTransId="{B84B563C-9A46-4A6B-AC4F-2D29936243C9}"/>
    <dgm:cxn modelId="{87B4E539-8DB9-44A1-890C-B39C8DE8D7C2}" type="presParOf" srcId="{B5FC4589-DC7B-43C5-A1E5-D58EA5C83B6E}" destId="{7B1E46FD-3A4B-4FCE-B8E5-7E56D0B4C83B}" srcOrd="0" destOrd="0" presId="urn:microsoft.com/office/officeart/2005/8/layout/radial6"/>
    <dgm:cxn modelId="{F05AC29B-2A27-4890-BEDE-033A051141F9}" type="presParOf" srcId="{B5FC4589-DC7B-43C5-A1E5-D58EA5C83B6E}" destId="{36E46652-589D-4E09-BBC2-9B6AB05073FB}" srcOrd="1" destOrd="0" presId="urn:microsoft.com/office/officeart/2005/8/layout/radial6"/>
    <dgm:cxn modelId="{469D3264-EB77-470B-B5F5-D478D75CA3AB}" type="presParOf" srcId="{B5FC4589-DC7B-43C5-A1E5-D58EA5C83B6E}" destId="{A0CE600F-6E6D-4577-BEF6-DDFBD5CE62BD}" srcOrd="2" destOrd="0" presId="urn:microsoft.com/office/officeart/2005/8/layout/radial6"/>
    <dgm:cxn modelId="{7F2973AA-00ED-438D-BBFE-885BDE9F2C34}" type="presParOf" srcId="{B5FC4589-DC7B-43C5-A1E5-D58EA5C83B6E}" destId="{008FD5BF-C434-4A51-B3AB-20A8BF7F8035}" srcOrd="3" destOrd="0" presId="urn:microsoft.com/office/officeart/2005/8/layout/radial6"/>
    <dgm:cxn modelId="{1676E35C-1478-4198-92F4-6332BD93C279}" type="presParOf" srcId="{B5FC4589-DC7B-43C5-A1E5-D58EA5C83B6E}" destId="{D1267621-22AA-4AD6-AD5F-301085ABA537}" srcOrd="4" destOrd="0" presId="urn:microsoft.com/office/officeart/2005/8/layout/radial6"/>
    <dgm:cxn modelId="{EF73ED55-AAC2-4EC2-BD9D-AC8118598183}" type="presParOf" srcId="{B5FC4589-DC7B-43C5-A1E5-D58EA5C83B6E}" destId="{AC85FFA4-0D27-436D-9EA0-EFB99AD3837F}" srcOrd="5" destOrd="0" presId="urn:microsoft.com/office/officeart/2005/8/layout/radial6"/>
    <dgm:cxn modelId="{911BD4EC-8F2D-4C8A-8155-2587123C9BA7}" type="presParOf" srcId="{B5FC4589-DC7B-43C5-A1E5-D58EA5C83B6E}" destId="{D8927149-CDF2-4892-A27D-39B24CA8CA24}" srcOrd="6" destOrd="0" presId="urn:microsoft.com/office/officeart/2005/8/layout/radial6"/>
    <dgm:cxn modelId="{C896BDAE-FC9C-41D3-ADEE-5F38B33BD781}" type="presParOf" srcId="{B5FC4589-DC7B-43C5-A1E5-D58EA5C83B6E}" destId="{1FB734A4-0004-4253-911D-FB05A056D6B2}" srcOrd="7" destOrd="0" presId="urn:microsoft.com/office/officeart/2005/8/layout/radial6"/>
    <dgm:cxn modelId="{93A5758E-F0C2-4AF2-B5B6-A1B16FF1D1D9}" type="presParOf" srcId="{B5FC4589-DC7B-43C5-A1E5-D58EA5C83B6E}" destId="{E9B9B993-3438-47E8-93DE-038CC046C4AA}" srcOrd="8" destOrd="0" presId="urn:microsoft.com/office/officeart/2005/8/layout/radial6"/>
    <dgm:cxn modelId="{E16A96B4-A56D-4610-9618-3B4834F00C57}" type="presParOf" srcId="{B5FC4589-DC7B-43C5-A1E5-D58EA5C83B6E}" destId="{E5C8AA17-1E17-4E6C-98D7-9E129F8D4325}" srcOrd="9" destOrd="0" presId="urn:microsoft.com/office/officeart/2005/8/layout/radial6"/>
    <dgm:cxn modelId="{8E77F1A5-A1A8-432F-ACC4-41E19D806092}" type="presParOf" srcId="{B5FC4589-DC7B-43C5-A1E5-D58EA5C83B6E}" destId="{1E40EE4F-21DC-47B5-B2D7-9129017E24AE}" srcOrd="10" destOrd="0" presId="urn:microsoft.com/office/officeart/2005/8/layout/radial6"/>
    <dgm:cxn modelId="{EBFF455B-D3A2-4FD8-A239-AB87A1668F38}" type="presParOf" srcId="{B5FC4589-DC7B-43C5-A1E5-D58EA5C83B6E}" destId="{ADDC9864-8939-43BF-985E-8CB8860CE322}" srcOrd="11" destOrd="0" presId="urn:microsoft.com/office/officeart/2005/8/layout/radial6"/>
    <dgm:cxn modelId="{BCAF0896-9E5B-43E0-9636-3AB1B2F7731F}" type="presParOf" srcId="{B5FC4589-DC7B-43C5-A1E5-D58EA5C83B6E}" destId="{187E1724-21F9-4C6C-8241-C41FB156CFFB}" srcOrd="12" destOrd="0" presId="urn:microsoft.com/office/officeart/2005/8/layout/radial6"/>
    <dgm:cxn modelId="{EF1739A1-27FC-4973-958B-44D048654C8E}" type="presParOf" srcId="{B5FC4589-DC7B-43C5-A1E5-D58EA5C83B6E}" destId="{1BDC5FA9-451A-4C59-B19E-0079DBE5561E}" srcOrd="13" destOrd="0" presId="urn:microsoft.com/office/officeart/2005/8/layout/radial6"/>
    <dgm:cxn modelId="{3A8EE260-3434-481D-8F61-F841490292D5}" type="presParOf" srcId="{B5FC4589-DC7B-43C5-A1E5-D58EA5C83B6E}" destId="{22CC94B4-06B4-453F-8716-F8CC0C4B8DD1}" srcOrd="14" destOrd="0" presId="urn:microsoft.com/office/officeart/2005/8/layout/radial6"/>
    <dgm:cxn modelId="{76B32B3B-C3EA-4C21-BA53-94BCC988D988}" type="presParOf" srcId="{B5FC4589-DC7B-43C5-A1E5-D58EA5C83B6E}" destId="{46B648DD-D12F-438B-86B4-346828CD87F6}" srcOrd="15" destOrd="0" presId="urn:microsoft.com/office/officeart/2005/8/layout/radial6"/>
    <dgm:cxn modelId="{CACE7408-8A21-4992-87B5-C8FB8449ACB6}" type="presParOf" srcId="{B5FC4589-DC7B-43C5-A1E5-D58EA5C83B6E}" destId="{BDF222D9-D989-4529-AD2D-429DCC5D752E}" srcOrd="16" destOrd="0" presId="urn:microsoft.com/office/officeart/2005/8/layout/radial6"/>
    <dgm:cxn modelId="{6B4FFF69-31B6-4B14-8304-590F2B30215D}" type="presParOf" srcId="{B5FC4589-DC7B-43C5-A1E5-D58EA5C83B6E}" destId="{0D3BD7CC-5159-4711-B3FA-DB347E26D6FF}" srcOrd="17" destOrd="0" presId="urn:microsoft.com/office/officeart/2005/8/layout/radial6"/>
    <dgm:cxn modelId="{648BF41E-A7EB-48C0-B6B6-76CDFBC172FC}" type="presParOf" srcId="{B5FC4589-DC7B-43C5-A1E5-D58EA5C83B6E}" destId="{CCDAEA67-1112-4E39-83B7-20E3036CE801}" srcOrd="18" destOrd="0" presId="urn:microsoft.com/office/officeart/2005/8/layout/radial6"/>
    <dgm:cxn modelId="{57E3F538-C778-4B82-995D-7FFC3E72ECC9}" type="presParOf" srcId="{B5FC4589-DC7B-43C5-A1E5-D58EA5C83B6E}" destId="{05EEEC48-0704-4160-BC96-49699D141939}" srcOrd="19" destOrd="0" presId="urn:microsoft.com/office/officeart/2005/8/layout/radial6"/>
    <dgm:cxn modelId="{0DEDB1D2-9C03-4293-91F0-D28D6496A5D8}" type="presParOf" srcId="{B5FC4589-DC7B-43C5-A1E5-D58EA5C83B6E}" destId="{E037D165-4986-4F06-ACE5-14DE10DC5F8D}" srcOrd="20" destOrd="0" presId="urn:microsoft.com/office/officeart/2005/8/layout/radial6"/>
    <dgm:cxn modelId="{7B6E7970-B024-48E4-BECD-FA8530CA5847}" type="presParOf" srcId="{B5FC4589-DC7B-43C5-A1E5-D58EA5C83B6E}" destId="{19F30CC3-C42E-4415-A1B7-66D84C72329B}" srcOrd="21" destOrd="0" presId="urn:microsoft.com/office/officeart/2005/8/layout/radial6"/>
    <dgm:cxn modelId="{CBF5FC2E-C637-467A-9C7E-CDA4459E8F23}" type="presParOf" srcId="{B5FC4589-DC7B-43C5-A1E5-D58EA5C83B6E}" destId="{828ABC8D-F3DC-477E-8A41-C1EECEB9EEDA}" srcOrd="22" destOrd="0" presId="urn:microsoft.com/office/officeart/2005/8/layout/radial6"/>
    <dgm:cxn modelId="{CCAA2FC0-397A-4DD5-89E5-2834495B9608}" type="presParOf" srcId="{B5FC4589-DC7B-43C5-A1E5-D58EA5C83B6E}" destId="{810E52D9-8F46-4179-9D8E-FEDFDCED0D5F}" srcOrd="23" destOrd="0" presId="urn:microsoft.com/office/officeart/2005/8/layout/radial6"/>
    <dgm:cxn modelId="{51359533-BAAE-4DA9-AF6C-B3B7AE72B890}" type="presParOf" srcId="{B5FC4589-DC7B-43C5-A1E5-D58EA5C83B6E}" destId="{E820E79A-E884-46DB-964F-21706A1610F1}" srcOrd="24" destOrd="0" presId="urn:microsoft.com/office/officeart/2005/8/layout/radial6"/>
    <dgm:cxn modelId="{55C3A536-F278-489B-BEF8-EC02DFAB5838}" type="presParOf" srcId="{B5FC4589-DC7B-43C5-A1E5-D58EA5C83B6E}" destId="{EB82B053-3CB9-47F2-9BBA-E02C2B85E6CD}" srcOrd="25" destOrd="0" presId="urn:microsoft.com/office/officeart/2005/8/layout/radial6"/>
    <dgm:cxn modelId="{F74C699C-287F-47A0-9AD5-67ACF971A71A}" type="presParOf" srcId="{B5FC4589-DC7B-43C5-A1E5-D58EA5C83B6E}" destId="{85053041-1ADF-4193-831D-53B1788C509D}" srcOrd="26" destOrd="0" presId="urn:microsoft.com/office/officeart/2005/8/layout/radial6"/>
    <dgm:cxn modelId="{D7EE3CDC-FF04-4C31-A2F6-7EBBC178AA40}" type="presParOf" srcId="{B5FC4589-DC7B-43C5-A1E5-D58EA5C83B6E}" destId="{7CAFED8F-7B00-40E0-A8F4-5D26611F2F15}" srcOrd="27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16A17F98-6E72-4DEC-A1B5-EFB585554122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CF338E7-CCF1-4C47-AD22-E2AB0C2ACEDE}" type="pres">
      <dgm:prSet presAssocID="{16A17F98-6E72-4DEC-A1B5-EFB585554122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</dgm:ptLst>
  <dgm:cxnLst>
    <dgm:cxn modelId="{65F30BBC-704D-4F8C-ABE9-E4F481B9576F}" type="presOf" srcId="{16A17F98-6E72-4DEC-A1B5-EFB585554122}" destId="{1CF338E7-CCF1-4C47-AD22-E2AB0C2ACEDE}" srcOrd="0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6FE39A4E-7480-4920-96E4-E97E9EB26E14}" type="doc">
      <dgm:prSet loTypeId="urn:microsoft.com/office/officeart/2005/8/layout/equation2" loCatId="relationship" qsTypeId="urn:microsoft.com/office/officeart/2005/8/quickstyle/simple1" qsCatId="simple" csTypeId="urn:microsoft.com/office/officeart/2005/8/colors/accent1_2" csCatId="accent1" phldr="1"/>
      <dgm:spPr/>
    </dgm:pt>
    <dgm:pt modelId="{AFB2D35C-9994-4BCE-B836-F502D8C04AFA}">
      <dgm:prSet phldrT="[Текст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uz-Cyrl-UZ" sz="45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Ишга кирувчи</a:t>
          </a:r>
          <a:endParaRPr lang="ru-RU" sz="45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B6D71F8-881D-4141-81A7-C7BDABADD36E}" type="parTrans" cxnId="{4C1614E0-9728-4EEA-9247-986161B343F3}">
      <dgm:prSet/>
      <dgm:spPr/>
      <dgm:t>
        <a:bodyPr/>
        <a:lstStyle/>
        <a:p>
          <a:endParaRPr lang="ru-RU"/>
        </a:p>
      </dgm:t>
    </dgm:pt>
    <dgm:pt modelId="{CE9B9CC4-1125-44B9-92A0-7A815376D2C0}" type="sibTrans" cxnId="{4C1614E0-9728-4EEA-9247-986161B343F3}">
      <dgm:prSet/>
      <dgm:spPr/>
      <dgm:t>
        <a:bodyPr/>
        <a:lstStyle/>
        <a:p>
          <a:endParaRPr lang="ru-RU"/>
        </a:p>
      </dgm:t>
    </dgm:pt>
    <dgm:pt modelId="{3EB6168E-AC77-437A-A63E-C47CEDC5AB89}" type="pres">
      <dgm:prSet presAssocID="{6FE39A4E-7480-4920-96E4-E97E9EB26E14}" presName="Name0" presStyleCnt="0">
        <dgm:presLayoutVars>
          <dgm:dir/>
          <dgm:resizeHandles val="exact"/>
        </dgm:presLayoutVars>
      </dgm:prSet>
      <dgm:spPr/>
    </dgm:pt>
    <dgm:pt modelId="{465373B5-6FD5-474D-BD70-FDA810026567}" type="pres">
      <dgm:prSet presAssocID="{6FE39A4E-7480-4920-96E4-E97E9EB26E14}" presName="vNodes" presStyleCnt="0"/>
      <dgm:spPr/>
    </dgm:pt>
    <dgm:pt modelId="{3C8C01C0-BA91-4E29-8399-AFCFE636A493}" type="pres">
      <dgm:prSet presAssocID="{6FE39A4E-7480-4920-96E4-E97E9EB26E14}" presName="lastNode" presStyleLbl="node1" presStyleIdx="0" presStyleCnt="1" custScaleX="128155" custScaleY="1207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05AAD4C-4BFC-4466-AA64-4383C81085C1}" type="presOf" srcId="{AFB2D35C-9994-4BCE-B836-F502D8C04AFA}" destId="{3C8C01C0-BA91-4E29-8399-AFCFE636A493}" srcOrd="0" destOrd="0" presId="urn:microsoft.com/office/officeart/2005/8/layout/equation2"/>
    <dgm:cxn modelId="{4C1614E0-9728-4EEA-9247-986161B343F3}" srcId="{6FE39A4E-7480-4920-96E4-E97E9EB26E14}" destId="{AFB2D35C-9994-4BCE-B836-F502D8C04AFA}" srcOrd="0" destOrd="0" parTransId="{2B6D71F8-881D-4141-81A7-C7BDABADD36E}" sibTransId="{CE9B9CC4-1125-44B9-92A0-7A815376D2C0}"/>
    <dgm:cxn modelId="{4415FA16-E8D5-4627-8568-81A6DF54C5F7}" type="presOf" srcId="{6FE39A4E-7480-4920-96E4-E97E9EB26E14}" destId="{3EB6168E-AC77-437A-A63E-C47CEDC5AB89}" srcOrd="0" destOrd="0" presId="urn:microsoft.com/office/officeart/2005/8/layout/equation2"/>
    <dgm:cxn modelId="{EDDB937C-3FA6-4C9F-AD6A-21AAD35A0718}" type="presParOf" srcId="{3EB6168E-AC77-437A-A63E-C47CEDC5AB89}" destId="{465373B5-6FD5-474D-BD70-FDA810026567}" srcOrd="0" destOrd="0" presId="urn:microsoft.com/office/officeart/2005/8/layout/equation2"/>
    <dgm:cxn modelId="{01C3305A-BDAF-4F43-B0E1-2C44C36A4B14}" type="presParOf" srcId="{3EB6168E-AC77-437A-A63E-C47CEDC5AB89}" destId="{3C8C01C0-BA91-4E29-8399-AFCFE636A493}" srcOrd="1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16A17F98-6E72-4DEC-A1B5-EFB585554122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CF338E7-CCF1-4C47-AD22-E2AB0C2ACEDE}" type="pres">
      <dgm:prSet presAssocID="{16A17F98-6E72-4DEC-A1B5-EFB585554122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</dgm:ptLst>
  <dgm:cxnLst>
    <dgm:cxn modelId="{65F30BBC-704D-4F8C-ABE9-E4F481B9576F}" type="presOf" srcId="{16A17F98-6E72-4DEC-A1B5-EFB585554122}" destId="{1CF338E7-CCF1-4C47-AD22-E2AB0C2ACEDE}" srcOrd="0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6FE39A4E-7480-4920-96E4-E97E9EB26E14}" type="doc">
      <dgm:prSet loTypeId="urn:microsoft.com/office/officeart/2005/8/layout/equation2" loCatId="relationship" qsTypeId="urn:microsoft.com/office/officeart/2005/8/quickstyle/simple1" qsCatId="simple" csTypeId="urn:microsoft.com/office/officeart/2005/8/colors/accent1_2" csCatId="accent1" phldr="1"/>
      <dgm:spPr/>
    </dgm:pt>
    <dgm:pt modelId="{3EB6168E-AC77-437A-A63E-C47CEDC5AB89}" type="pres">
      <dgm:prSet presAssocID="{6FE39A4E-7480-4920-96E4-E97E9EB26E14}" presName="Name0" presStyleCnt="0">
        <dgm:presLayoutVars>
          <dgm:dir/>
          <dgm:resizeHandles val="exact"/>
        </dgm:presLayoutVars>
      </dgm:prSet>
      <dgm:spPr/>
    </dgm:pt>
  </dgm:ptLst>
  <dgm:cxnLst>
    <dgm:cxn modelId="{4415FA16-E8D5-4627-8568-81A6DF54C5F7}" type="presOf" srcId="{6FE39A4E-7480-4920-96E4-E97E9EB26E14}" destId="{3EB6168E-AC77-437A-A63E-C47CEDC5AB89}" srcOrd="0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74563FBA-E349-4FC6-88EA-90CDF5CA02DF}" type="doc">
      <dgm:prSet loTypeId="urn:microsoft.com/office/officeart/2009/layout/CircleArrowProcess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4A37F4D-DEAB-4475-90D2-484670DBA6FC}">
      <dgm:prSet phldrT="[Текст]" custT="1"/>
      <dgm:spPr/>
      <dgm:t>
        <a:bodyPr/>
        <a:lstStyle/>
        <a:p>
          <a:r>
            <a:rPr lang="uz-Cyrl-UZ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ТАНЛАШ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4769C5B-4C04-43E8-9950-06D9CAEE9887}" type="parTrans" cxnId="{D2942C8B-0816-41D8-9E49-70ED5ECF8DC1}">
      <dgm:prSet/>
      <dgm:spPr/>
      <dgm:t>
        <a:bodyPr/>
        <a:lstStyle/>
        <a:p>
          <a:endParaRPr lang="ru-RU"/>
        </a:p>
      </dgm:t>
    </dgm:pt>
    <dgm:pt modelId="{73D3987B-A067-4AFB-AEAC-127FA1659724}" type="sibTrans" cxnId="{D2942C8B-0816-41D8-9E49-70ED5ECF8DC1}">
      <dgm:prSet/>
      <dgm:spPr/>
      <dgm:t>
        <a:bodyPr/>
        <a:lstStyle/>
        <a:p>
          <a:endParaRPr lang="ru-RU"/>
        </a:p>
      </dgm:t>
    </dgm:pt>
    <dgm:pt modelId="{1309554D-3918-4A56-A074-6A55417F7C16}">
      <dgm:prSet phldrT="[Текст]" custT="1"/>
      <dgm:spPr/>
      <dgm:t>
        <a:bodyPr/>
        <a:lstStyle/>
        <a:p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АТТЕСТАЦИЯ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7920C3E-8277-4CC7-8A8C-696EC01A2DAE}" type="parTrans" cxnId="{E48F7B4F-2096-4799-8ED3-349546CC35FF}">
      <dgm:prSet/>
      <dgm:spPr/>
      <dgm:t>
        <a:bodyPr/>
        <a:lstStyle/>
        <a:p>
          <a:endParaRPr lang="ru-RU"/>
        </a:p>
      </dgm:t>
    </dgm:pt>
    <dgm:pt modelId="{8DA24DC1-B407-481D-A07E-60F20C8790CF}" type="sibTrans" cxnId="{E48F7B4F-2096-4799-8ED3-349546CC35FF}">
      <dgm:prSet/>
      <dgm:spPr/>
      <dgm:t>
        <a:bodyPr/>
        <a:lstStyle/>
        <a:p>
          <a:endParaRPr lang="ru-RU"/>
        </a:p>
      </dgm:t>
    </dgm:pt>
    <dgm:pt modelId="{004480D0-D57C-43E8-A6AA-4BC40ABCD312}">
      <dgm:prSet phldrT="[Текст]" custT="1"/>
      <dgm:spPr/>
      <dgm:t>
        <a:bodyPr/>
        <a:lstStyle/>
        <a:p>
          <a:r>
            <a:rPr lang="uz-Cyrl-UZ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РАҒБАТЛАНТИРИШ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D3059CB-222D-46E4-AF6B-92E7C9D8A943}" type="parTrans" cxnId="{64FB0BA1-BD1F-4568-9DB4-75BD318D29CB}">
      <dgm:prSet/>
      <dgm:spPr/>
      <dgm:t>
        <a:bodyPr/>
        <a:lstStyle/>
        <a:p>
          <a:endParaRPr lang="ru-RU"/>
        </a:p>
      </dgm:t>
    </dgm:pt>
    <dgm:pt modelId="{D1DFA276-FA2A-4797-808B-93833727B9E6}" type="sibTrans" cxnId="{64FB0BA1-BD1F-4568-9DB4-75BD318D29CB}">
      <dgm:prSet/>
      <dgm:spPr/>
      <dgm:t>
        <a:bodyPr/>
        <a:lstStyle/>
        <a:p>
          <a:endParaRPr lang="ru-RU"/>
        </a:p>
      </dgm:t>
    </dgm:pt>
    <dgm:pt modelId="{32791C06-91EE-444D-BB1E-6799C1BF4FCA}">
      <dgm:prSet custT="1"/>
      <dgm:spPr/>
      <dgm:t>
        <a:bodyPr/>
        <a:lstStyle/>
        <a:p>
          <a:r>
            <a:rPr lang="uz-Cyrl-UZ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РИВОЖЛАНТИРИШ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BF038DC-4D6D-41E8-8BE5-D1D59CA795C9}" type="parTrans" cxnId="{5F7F9B8E-D6F3-47A4-B443-62BF756CDEEF}">
      <dgm:prSet/>
      <dgm:spPr/>
      <dgm:t>
        <a:bodyPr/>
        <a:lstStyle/>
        <a:p>
          <a:endParaRPr lang="ru-RU"/>
        </a:p>
      </dgm:t>
    </dgm:pt>
    <dgm:pt modelId="{952E0CD0-64BB-453B-B529-7BD98DA27F4C}" type="sibTrans" cxnId="{5F7F9B8E-D6F3-47A4-B443-62BF756CDEEF}">
      <dgm:prSet/>
      <dgm:spPr/>
      <dgm:t>
        <a:bodyPr/>
        <a:lstStyle/>
        <a:p>
          <a:endParaRPr lang="ru-RU"/>
        </a:p>
      </dgm:t>
    </dgm:pt>
    <dgm:pt modelId="{39B240EF-6F5F-485B-B87A-63B4B563063A}" type="pres">
      <dgm:prSet presAssocID="{74563FBA-E349-4FC6-88EA-90CDF5CA02DF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E5D216BF-CEB2-4BB6-ACA8-3C47C987385F}" type="pres">
      <dgm:prSet presAssocID="{A4A37F4D-DEAB-4475-90D2-484670DBA6FC}" presName="Accent1" presStyleCnt="0"/>
      <dgm:spPr/>
    </dgm:pt>
    <dgm:pt modelId="{D7974F1B-28D7-41FD-8F2D-F794D47DCBB6}" type="pres">
      <dgm:prSet presAssocID="{A4A37F4D-DEAB-4475-90D2-484670DBA6FC}" presName="Accent" presStyleLbl="node1" presStyleIdx="0" presStyleCnt="4" custScaleX="132875" custLinFactNeighborX="-1612" custLinFactNeighborY="1199"/>
      <dgm:spPr>
        <a:solidFill>
          <a:schemeClr val="accent1">
            <a:lumMod val="75000"/>
          </a:schemeClr>
        </a:solidFill>
      </dgm:spPr>
    </dgm:pt>
    <dgm:pt modelId="{2456DD49-9506-4614-94BD-C0B1A4887CC7}" type="pres">
      <dgm:prSet presAssocID="{A4A37F4D-DEAB-4475-90D2-484670DBA6FC}" presName="Parent1" presStyleLbl="revTx" presStyleIdx="0" presStyleCnt="4" custScaleX="153999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522B3A-EADE-4F91-870D-EA377A19B0CC}" type="pres">
      <dgm:prSet presAssocID="{1309554D-3918-4A56-A074-6A55417F7C16}" presName="Accent2" presStyleCnt="0"/>
      <dgm:spPr/>
    </dgm:pt>
    <dgm:pt modelId="{D92DC5A5-AE5D-43A8-84CC-5FA077726030}" type="pres">
      <dgm:prSet presAssocID="{1309554D-3918-4A56-A074-6A55417F7C16}" presName="Accent" presStyleLbl="node1" presStyleIdx="1" presStyleCnt="4" custScaleX="132875" custLinFactNeighborX="-5112" custLinFactNeighborY="588"/>
      <dgm:spPr>
        <a:solidFill>
          <a:schemeClr val="tx1">
            <a:lumMod val="65000"/>
            <a:lumOff val="35000"/>
          </a:schemeClr>
        </a:solidFill>
      </dgm:spPr>
    </dgm:pt>
    <dgm:pt modelId="{EB3FFE4C-2F75-48B3-8CBB-83DDA2C9DA92}" type="pres">
      <dgm:prSet presAssocID="{1309554D-3918-4A56-A074-6A55417F7C16}" presName="Parent2" presStyleLbl="revTx" presStyleIdx="1" presStyleCnt="4" custScaleX="153999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936FD2-2D56-4621-944E-CCE23E7413C7}" type="pres">
      <dgm:prSet presAssocID="{004480D0-D57C-43E8-A6AA-4BC40ABCD312}" presName="Accent3" presStyleCnt="0"/>
      <dgm:spPr/>
    </dgm:pt>
    <dgm:pt modelId="{21B21481-7622-4588-A7C3-1AC4F1F81B45}" type="pres">
      <dgm:prSet presAssocID="{004480D0-D57C-43E8-A6AA-4BC40ABCD312}" presName="Accent" presStyleLbl="node1" presStyleIdx="2" presStyleCnt="4" custScaleX="132875"/>
      <dgm:spPr>
        <a:solidFill>
          <a:srgbClr val="00B050"/>
        </a:solidFill>
      </dgm:spPr>
    </dgm:pt>
    <dgm:pt modelId="{16178B96-4A31-4066-BB6E-9899C046341A}" type="pres">
      <dgm:prSet presAssocID="{004480D0-D57C-43E8-A6AA-4BC40ABCD312}" presName="Parent3" presStyleLbl="revTx" presStyleIdx="2" presStyleCnt="4" custScaleX="19515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37C412-5FB0-473A-95C6-DF2D7D1017F3}" type="pres">
      <dgm:prSet presAssocID="{32791C06-91EE-444D-BB1E-6799C1BF4FCA}" presName="Accent4" presStyleCnt="0"/>
      <dgm:spPr/>
    </dgm:pt>
    <dgm:pt modelId="{7003851E-A782-4987-BEA4-C157B5016FBC}" type="pres">
      <dgm:prSet presAssocID="{32791C06-91EE-444D-BB1E-6799C1BF4FCA}" presName="Accent" presStyleLbl="node1" presStyleIdx="3" presStyleCnt="4" custScaleX="132875" custLinFactNeighborX="-1012" custLinFactNeighborY="5855"/>
      <dgm:spPr>
        <a:solidFill>
          <a:srgbClr val="B97717"/>
        </a:solidFill>
      </dgm:spPr>
    </dgm:pt>
    <dgm:pt modelId="{BD89446F-833C-4FF0-A0AD-7BCDCBA5BCE9}" type="pres">
      <dgm:prSet presAssocID="{32791C06-91EE-444D-BB1E-6799C1BF4FCA}" presName="Parent4" presStyleLbl="revTx" presStyleIdx="3" presStyleCnt="4" custScaleX="207412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48F7B4F-2096-4799-8ED3-349546CC35FF}" srcId="{74563FBA-E349-4FC6-88EA-90CDF5CA02DF}" destId="{1309554D-3918-4A56-A074-6A55417F7C16}" srcOrd="1" destOrd="0" parTransId="{67920C3E-8277-4CC7-8A8C-696EC01A2DAE}" sibTransId="{8DA24DC1-B407-481D-A07E-60F20C8790CF}"/>
    <dgm:cxn modelId="{5F7F9B8E-D6F3-47A4-B443-62BF756CDEEF}" srcId="{74563FBA-E349-4FC6-88EA-90CDF5CA02DF}" destId="{32791C06-91EE-444D-BB1E-6799C1BF4FCA}" srcOrd="3" destOrd="0" parTransId="{1BF038DC-4D6D-41E8-8BE5-D1D59CA795C9}" sibTransId="{952E0CD0-64BB-453B-B529-7BD98DA27F4C}"/>
    <dgm:cxn modelId="{1D71960C-FEE4-4EC8-8381-BDE0F6CDD9DC}" type="presOf" srcId="{004480D0-D57C-43E8-A6AA-4BC40ABCD312}" destId="{16178B96-4A31-4066-BB6E-9899C046341A}" srcOrd="0" destOrd="0" presId="urn:microsoft.com/office/officeart/2009/layout/CircleArrowProcess"/>
    <dgm:cxn modelId="{66692A1D-9EFF-4AB3-B3E1-F869F58420C0}" type="presOf" srcId="{1309554D-3918-4A56-A074-6A55417F7C16}" destId="{EB3FFE4C-2F75-48B3-8CBB-83DDA2C9DA92}" srcOrd="0" destOrd="0" presId="urn:microsoft.com/office/officeart/2009/layout/CircleArrowProcess"/>
    <dgm:cxn modelId="{D2942C8B-0816-41D8-9E49-70ED5ECF8DC1}" srcId="{74563FBA-E349-4FC6-88EA-90CDF5CA02DF}" destId="{A4A37F4D-DEAB-4475-90D2-484670DBA6FC}" srcOrd="0" destOrd="0" parTransId="{E4769C5B-4C04-43E8-9950-06D9CAEE9887}" sibTransId="{73D3987B-A067-4AFB-AEAC-127FA1659724}"/>
    <dgm:cxn modelId="{3AC7E1F3-E263-4B79-A3E9-CC2D1BD88713}" type="presOf" srcId="{A4A37F4D-DEAB-4475-90D2-484670DBA6FC}" destId="{2456DD49-9506-4614-94BD-C0B1A4887CC7}" srcOrd="0" destOrd="0" presId="urn:microsoft.com/office/officeart/2009/layout/CircleArrowProcess"/>
    <dgm:cxn modelId="{B6945121-DDD6-4B7C-A044-F15FFC5A833E}" type="presOf" srcId="{74563FBA-E349-4FC6-88EA-90CDF5CA02DF}" destId="{39B240EF-6F5F-485B-B87A-63B4B563063A}" srcOrd="0" destOrd="0" presId="urn:microsoft.com/office/officeart/2009/layout/CircleArrowProcess"/>
    <dgm:cxn modelId="{75B30333-1A08-42B9-B7BB-3BEDFA0022DC}" type="presOf" srcId="{32791C06-91EE-444D-BB1E-6799C1BF4FCA}" destId="{BD89446F-833C-4FF0-A0AD-7BCDCBA5BCE9}" srcOrd="0" destOrd="0" presId="urn:microsoft.com/office/officeart/2009/layout/CircleArrowProcess"/>
    <dgm:cxn modelId="{64FB0BA1-BD1F-4568-9DB4-75BD318D29CB}" srcId="{74563FBA-E349-4FC6-88EA-90CDF5CA02DF}" destId="{004480D0-D57C-43E8-A6AA-4BC40ABCD312}" srcOrd="2" destOrd="0" parTransId="{0D3059CB-222D-46E4-AF6B-92E7C9D8A943}" sibTransId="{D1DFA276-FA2A-4797-808B-93833727B9E6}"/>
    <dgm:cxn modelId="{596E27B8-070D-4496-871A-D2722A521CFC}" type="presParOf" srcId="{39B240EF-6F5F-485B-B87A-63B4B563063A}" destId="{E5D216BF-CEB2-4BB6-ACA8-3C47C987385F}" srcOrd="0" destOrd="0" presId="urn:microsoft.com/office/officeart/2009/layout/CircleArrowProcess"/>
    <dgm:cxn modelId="{2AE389A4-925A-4587-B8E3-D20AAC864960}" type="presParOf" srcId="{E5D216BF-CEB2-4BB6-ACA8-3C47C987385F}" destId="{D7974F1B-28D7-41FD-8F2D-F794D47DCBB6}" srcOrd="0" destOrd="0" presId="urn:microsoft.com/office/officeart/2009/layout/CircleArrowProcess"/>
    <dgm:cxn modelId="{E64735E5-D720-4185-8CF1-EB0141FDDD65}" type="presParOf" srcId="{39B240EF-6F5F-485B-B87A-63B4B563063A}" destId="{2456DD49-9506-4614-94BD-C0B1A4887CC7}" srcOrd="1" destOrd="0" presId="urn:microsoft.com/office/officeart/2009/layout/CircleArrowProcess"/>
    <dgm:cxn modelId="{7E5A7589-438D-4D4F-AC25-B3770B422DBB}" type="presParOf" srcId="{39B240EF-6F5F-485B-B87A-63B4B563063A}" destId="{A6522B3A-EADE-4F91-870D-EA377A19B0CC}" srcOrd="2" destOrd="0" presId="urn:microsoft.com/office/officeart/2009/layout/CircleArrowProcess"/>
    <dgm:cxn modelId="{F35B3C6F-A626-4286-82DC-CB491F37611E}" type="presParOf" srcId="{A6522B3A-EADE-4F91-870D-EA377A19B0CC}" destId="{D92DC5A5-AE5D-43A8-84CC-5FA077726030}" srcOrd="0" destOrd="0" presId="urn:microsoft.com/office/officeart/2009/layout/CircleArrowProcess"/>
    <dgm:cxn modelId="{09BA8444-C953-48B4-86C5-BA0CAE71E6C2}" type="presParOf" srcId="{39B240EF-6F5F-485B-B87A-63B4B563063A}" destId="{EB3FFE4C-2F75-48B3-8CBB-83DDA2C9DA92}" srcOrd="3" destOrd="0" presId="urn:microsoft.com/office/officeart/2009/layout/CircleArrowProcess"/>
    <dgm:cxn modelId="{8F4E1B70-BE47-4714-8814-9FF0698F75AE}" type="presParOf" srcId="{39B240EF-6F5F-485B-B87A-63B4B563063A}" destId="{23936FD2-2D56-4621-944E-CCE23E7413C7}" srcOrd="4" destOrd="0" presId="urn:microsoft.com/office/officeart/2009/layout/CircleArrowProcess"/>
    <dgm:cxn modelId="{822B49AF-4279-4D69-9C42-9AE2A5882EF5}" type="presParOf" srcId="{23936FD2-2D56-4621-944E-CCE23E7413C7}" destId="{21B21481-7622-4588-A7C3-1AC4F1F81B45}" srcOrd="0" destOrd="0" presId="urn:microsoft.com/office/officeart/2009/layout/CircleArrowProcess"/>
    <dgm:cxn modelId="{F8955647-D76A-452A-A907-357B16EA893E}" type="presParOf" srcId="{39B240EF-6F5F-485B-B87A-63B4B563063A}" destId="{16178B96-4A31-4066-BB6E-9899C046341A}" srcOrd="5" destOrd="0" presId="urn:microsoft.com/office/officeart/2009/layout/CircleArrowProcess"/>
    <dgm:cxn modelId="{9328D4E7-2317-4672-BB61-4F831D615D81}" type="presParOf" srcId="{39B240EF-6F5F-485B-B87A-63B4B563063A}" destId="{4737C412-5FB0-473A-95C6-DF2D7D1017F3}" srcOrd="6" destOrd="0" presId="urn:microsoft.com/office/officeart/2009/layout/CircleArrowProcess"/>
    <dgm:cxn modelId="{C9FDB8B7-4C01-489C-9BB8-30B151A6F830}" type="presParOf" srcId="{4737C412-5FB0-473A-95C6-DF2D7D1017F3}" destId="{7003851E-A782-4987-BEA4-C157B5016FBC}" srcOrd="0" destOrd="0" presId="urn:microsoft.com/office/officeart/2009/layout/CircleArrowProcess"/>
    <dgm:cxn modelId="{E561E3BE-FACD-4ABC-855C-5CE03930D3BE}" type="presParOf" srcId="{39B240EF-6F5F-485B-B87A-63B4B563063A}" destId="{BD89446F-833C-4FF0-A0AD-7BCDCBA5BCE9}" srcOrd="7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16A17F98-6E72-4DEC-A1B5-EFB585554122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CF338E7-CCF1-4C47-AD22-E2AB0C2ACEDE}" type="pres">
      <dgm:prSet presAssocID="{16A17F98-6E72-4DEC-A1B5-EFB585554122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</dgm:ptLst>
  <dgm:cxnLst>
    <dgm:cxn modelId="{65F30BBC-704D-4F8C-ABE9-E4F481B9576F}" type="presOf" srcId="{16A17F98-6E72-4DEC-A1B5-EFB585554122}" destId="{1CF338E7-CCF1-4C47-AD22-E2AB0C2ACEDE}" srcOrd="0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6FE39A4E-7480-4920-96E4-E97E9EB26E14}" type="doc">
      <dgm:prSet loTypeId="urn:microsoft.com/office/officeart/2005/8/layout/equation2" loCatId="relationship" qsTypeId="urn:microsoft.com/office/officeart/2005/8/quickstyle/simple1" qsCatId="simple" csTypeId="urn:microsoft.com/office/officeart/2005/8/colors/accent1_2" csCatId="accent1" phldr="1"/>
      <dgm:spPr/>
    </dgm:pt>
    <dgm:pt modelId="{3EB6168E-AC77-437A-A63E-C47CEDC5AB89}" type="pres">
      <dgm:prSet presAssocID="{6FE39A4E-7480-4920-96E4-E97E9EB26E14}" presName="Name0" presStyleCnt="0">
        <dgm:presLayoutVars>
          <dgm:dir/>
          <dgm:resizeHandles val="exact"/>
        </dgm:presLayoutVars>
      </dgm:prSet>
      <dgm:spPr/>
    </dgm:pt>
  </dgm:ptLst>
  <dgm:cxnLst>
    <dgm:cxn modelId="{4415FA16-E8D5-4627-8568-81A6DF54C5F7}" type="presOf" srcId="{6FE39A4E-7480-4920-96E4-E97E9EB26E14}" destId="{3EB6168E-AC77-437A-A63E-C47CEDC5AB89}" srcOrd="0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1B2A253F-3BE9-4545-A942-10F8940D8DF0}" type="doc">
      <dgm:prSet loTypeId="urn:microsoft.com/office/officeart/2005/8/layout/process1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82AB0981-FD64-4183-959D-EBEB96CD2E1B}" type="pres">
      <dgm:prSet presAssocID="{1B2A253F-3BE9-4545-A942-10F8940D8DF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A0D0E76D-E6C6-43BF-9351-6244AF257F28}" type="presOf" srcId="{1B2A253F-3BE9-4545-A942-10F8940D8DF0}" destId="{82AB0981-FD64-4183-959D-EBEB96CD2E1B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16A17F98-6E72-4DEC-A1B5-EFB585554122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02A3317-ADE6-4FC5-BCFE-C6660A88B91A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 algn="ctr"/>
          <a:r>
            <a:rPr lang="ru-RU" sz="3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Моддий</a:t>
          </a:r>
          <a:r>
            <a:rPr lang="en-US" sz="3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3000" b="1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бойликларни</a:t>
          </a:r>
          <a:r>
            <a:rPr lang="en-US" sz="3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3000" b="1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яратиш</a:t>
          </a:r>
          <a:r>
            <a:rPr lang="en-US" sz="3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3000" b="1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жараёнида</a:t>
          </a:r>
          <a:r>
            <a:rPr lang="en-US" sz="3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3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/>
          </a:r>
          <a:br>
            <a:rPr lang="uz-Cyrl-UZ" sz="3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uz-Cyrl-UZ" sz="3000" b="1" noProof="0" dirty="0" smtClean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en-US" sz="3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3000" b="1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en-US" sz="3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3000" b="1" noProof="0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Инсон</a:t>
          </a:r>
          <a:r>
            <a:rPr lang="en-US" sz="3000" b="1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3000" b="1" noProof="0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Ресурслари</a:t>
          </a:r>
          <a:r>
            <a:rPr lang="uz-Cyrl-UZ" sz="3000" b="1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дан</a:t>
          </a:r>
          <a:r>
            <a:rPr lang="en-US" sz="3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3000" b="1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фойдаланиш</a:t>
          </a:r>
          <a:r>
            <a:rPr lang="ru-RU" sz="5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500" b="1" dirty="0">
            <a:solidFill>
              <a:schemeClr val="tx1"/>
            </a:solidFill>
          </a:endParaRPr>
        </a:p>
      </dgm:t>
    </dgm:pt>
    <dgm:pt modelId="{DD0ABD10-109B-4615-A27E-068A02B206C4}" type="parTrans" cxnId="{25988B15-72ED-496C-98C2-20C5D33CF61E}">
      <dgm:prSet/>
      <dgm:spPr/>
      <dgm:t>
        <a:bodyPr/>
        <a:lstStyle/>
        <a:p>
          <a:endParaRPr lang="ru-RU"/>
        </a:p>
      </dgm:t>
    </dgm:pt>
    <dgm:pt modelId="{0FA91BF5-6C5F-4DDD-81C8-2B8A46E8663E}" type="sibTrans" cxnId="{25988B15-72ED-496C-98C2-20C5D33CF61E}">
      <dgm:prSet/>
      <dgm:spPr/>
      <dgm:t>
        <a:bodyPr/>
        <a:lstStyle/>
        <a:p>
          <a:endParaRPr lang="ru-RU"/>
        </a:p>
      </dgm:t>
    </dgm:pt>
    <dgm:pt modelId="{D6E6538F-3451-4CDE-BCEB-3CB04B262B65}">
      <dgm:prSet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ru-RU" sz="2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en-US" sz="2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 </a:t>
          </a:r>
          <a:r>
            <a:rPr lang="uz-Cyrl-UZ" sz="2200" b="1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ресурслар</a:t>
          </a:r>
          <a:r>
            <a:rPr lang="uz-Cyrl-UZ" sz="2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нинг</a:t>
          </a:r>
          <a:r>
            <a:rPr lang="en-US" sz="2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 </a:t>
          </a:r>
          <a:r>
            <a:rPr lang="uz-Cyrl-UZ" sz="2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        </a:t>
          </a:r>
          <a:r>
            <a:rPr lang="uz-Cyrl-UZ" sz="2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деярли</a:t>
          </a:r>
          <a:r>
            <a:rPr lang="en-US" sz="2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2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барчаси</a:t>
          </a:r>
          <a:r>
            <a:rPr lang="en-US" sz="2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2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чекланган</a:t>
          </a:r>
          <a:r>
            <a:rPr lang="en-US" sz="2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2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миқдорда</a:t>
          </a:r>
          <a:r>
            <a:rPr lang="en-US" sz="2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2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мавжуд</a:t>
          </a:r>
          <a:r>
            <a:rPr lang="ru-RU" sz="2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</a:t>
          </a:r>
          <a:r>
            <a:rPr lang="en-US" sz="2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2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шунинг</a:t>
          </a:r>
          <a:r>
            <a:rPr lang="en-US" sz="2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2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en-US" sz="2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2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иқтисодиётнинг</a:t>
          </a:r>
          <a:r>
            <a:rPr lang="en-US" sz="2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2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асосий</a:t>
          </a:r>
          <a:r>
            <a:rPr lang="en-US" sz="2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2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муаммоси</a:t>
          </a:r>
          <a:r>
            <a:rPr lang="en-US" sz="2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2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ресурс лардан</a:t>
          </a:r>
          <a:r>
            <a:rPr lang="en-US" sz="2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2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самарали</a:t>
          </a:r>
          <a:r>
            <a:rPr lang="en-US" sz="2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2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фойдаланиш</a:t>
          </a:r>
          <a:r>
            <a:rPr lang="en-US" sz="2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2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   </a:t>
          </a:r>
          <a:r>
            <a:rPr lang="uz-Cyrl-UZ" sz="2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муаммосидир</a:t>
          </a:r>
          <a:r>
            <a:rPr lang="ru-RU" sz="2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r>
            <a:rPr lang="uz-Cyrl-UZ" sz="2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Деярли</a:t>
          </a:r>
          <a:r>
            <a:rPr lang="en-US" sz="2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2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барча</a:t>
          </a:r>
          <a:r>
            <a:rPr lang="en-US" sz="2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2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       </a:t>
          </a:r>
          <a:r>
            <a:rPr lang="uz-Cyrl-UZ" sz="2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ресурслар</a:t>
          </a:r>
          <a:r>
            <a:rPr lang="en-US" sz="2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2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эскиришга</a:t>
          </a:r>
          <a:r>
            <a:rPr lang="en-US" sz="2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2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мойил</a:t>
          </a:r>
          <a:r>
            <a:rPr lang="en-US" sz="2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2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en-US" sz="2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2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     </a:t>
          </a:r>
          <a:r>
            <a:rPr lang="uz-Cyrl-UZ" sz="2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уларни</a:t>
          </a:r>
          <a:r>
            <a:rPr lang="en-US" sz="2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2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таъмирлаш</a:t>
          </a:r>
          <a:r>
            <a:rPr lang="en-US" sz="2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2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en-US" sz="2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2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янгилаш        </a:t>
          </a:r>
          <a:r>
            <a:rPr lang="en-US" sz="2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2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en-US" sz="2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2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мабла</a:t>
          </a:r>
          <a:r>
            <a:rPr lang="uz-Cyrl-UZ" sz="2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ғ</a:t>
          </a:r>
          <a:r>
            <a:rPr lang="en-US" sz="2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2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керак</a:t>
          </a:r>
          <a:endParaRPr lang="uz-Cyrl-UZ" sz="2200" noProof="0" dirty="0">
            <a:solidFill>
              <a:schemeClr val="tx1"/>
            </a:solidFill>
          </a:endParaRPr>
        </a:p>
      </dgm:t>
    </dgm:pt>
    <dgm:pt modelId="{588D8893-48DE-4EF6-98B2-19A6742D1922}" type="parTrans" cxnId="{92042F5B-1EB3-49BB-BF5C-A389306C039E}">
      <dgm:prSet/>
      <dgm:spPr/>
      <dgm:t>
        <a:bodyPr/>
        <a:lstStyle/>
        <a:p>
          <a:endParaRPr lang="ru-RU"/>
        </a:p>
      </dgm:t>
    </dgm:pt>
    <dgm:pt modelId="{4BDA3D7F-14C8-4D28-942B-ADA64D24FC99}" type="sibTrans" cxnId="{92042F5B-1EB3-49BB-BF5C-A389306C039E}">
      <dgm:prSet/>
      <dgm:spPr/>
      <dgm:t>
        <a:bodyPr/>
        <a:lstStyle/>
        <a:p>
          <a:endParaRPr lang="ru-RU"/>
        </a:p>
      </dgm:t>
    </dgm:pt>
    <dgm:pt modelId="{FF34D2B9-C135-4A0E-AAF3-A76C5B6C689F}">
      <dgm:prSet custT="1"/>
      <dgm:spPr>
        <a:solidFill>
          <a:srgbClr val="00B050"/>
        </a:solidFill>
      </dgm:spPr>
      <dgm:t>
        <a:bodyPr/>
        <a:lstStyle/>
        <a:p>
          <a:r>
            <a:rPr lang="uz-Cyrl-UZ" sz="2200" b="1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Инсон ресурслари</a:t>
          </a:r>
          <a:r>
            <a:rPr lang="uz-Cyrl-UZ" sz="2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нинг бошқа     ресурслардан асосий фарқловчи  хусусияти уларнинг шахсий ўзига хослиги, яъни техника ва хом ашёлардан фарқли ўлароқ, инсонлар  ақлга эга ва ишлаб чиқариш         жараёнида уларнинг иштироки       ривожланиш характерига эга.</a:t>
          </a:r>
          <a:endParaRPr kumimoji="0" lang="uz-Cyrl-UZ" sz="2200" b="0" i="0" u="none" strike="noStrike" cap="none" normalizeH="0" baseline="0" noProof="0" dirty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29434A6-A212-47F0-80B4-377F086CF637}" type="parTrans" cxnId="{482D8467-F1F9-4BD4-947B-D0A7A6452A44}">
      <dgm:prSet/>
      <dgm:spPr/>
      <dgm:t>
        <a:bodyPr/>
        <a:lstStyle/>
        <a:p>
          <a:endParaRPr lang="ru-RU"/>
        </a:p>
      </dgm:t>
    </dgm:pt>
    <dgm:pt modelId="{07EC92E1-47DA-4CA1-B725-F557C6A4295D}" type="sibTrans" cxnId="{482D8467-F1F9-4BD4-947B-D0A7A6452A44}">
      <dgm:prSet/>
      <dgm:spPr/>
      <dgm:t>
        <a:bodyPr/>
        <a:lstStyle/>
        <a:p>
          <a:endParaRPr lang="ru-RU"/>
        </a:p>
      </dgm:t>
    </dgm:pt>
    <dgm:pt modelId="{1CF338E7-CCF1-4C47-AD22-E2AB0C2ACEDE}" type="pres">
      <dgm:prSet presAssocID="{16A17F98-6E72-4DEC-A1B5-EFB585554122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14652535-ADDB-43E6-B17D-7235F45400A9}" type="pres">
      <dgm:prSet presAssocID="{302A3317-ADE6-4FC5-BCFE-C6660A88B91A}" presName="hierRoot1" presStyleCnt="0">
        <dgm:presLayoutVars>
          <dgm:hierBranch val="init"/>
        </dgm:presLayoutVars>
      </dgm:prSet>
      <dgm:spPr/>
    </dgm:pt>
    <dgm:pt modelId="{C6BE4324-C31C-4419-9CB6-367A6D7F71F7}" type="pres">
      <dgm:prSet presAssocID="{302A3317-ADE6-4FC5-BCFE-C6660A88B91A}" presName="rootComposite1" presStyleCnt="0"/>
      <dgm:spPr/>
    </dgm:pt>
    <dgm:pt modelId="{4AABD17D-1B1F-46CF-BD2E-9383A17ADDB9}" type="pres">
      <dgm:prSet presAssocID="{302A3317-ADE6-4FC5-BCFE-C6660A88B91A}" presName="rootText1" presStyleLbl="node0" presStyleIdx="0" presStyleCnt="1" custScaleX="296499" custScaleY="106303" custLinFactNeighborX="-3137" custLinFactNeighborY="-2694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B90A861-D907-4785-8DCC-5E0BCE1780E2}" type="pres">
      <dgm:prSet presAssocID="{302A3317-ADE6-4FC5-BCFE-C6660A88B91A}" presName="rootConnector1" presStyleLbl="node1" presStyleIdx="0" presStyleCnt="0"/>
      <dgm:spPr/>
      <dgm:t>
        <a:bodyPr/>
        <a:lstStyle/>
        <a:p>
          <a:endParaRPr lang="ru-RU"/>
        </a:p>
      </dgm:t>
    </dgm:pt>
    <dgm:pt modelId="{2E50FFAD-992D-47A8-B3E2-E74273F5DCDF}" type="pres">
      <dgm:prSet presAssocID="{302A3317-ADE6-4FC5-BCFE-C6660A88B91A}" presName="hierChild2" presStyleCnt="0"/>
      <dgm:spPr/>
    </dgm:pt>
    <dgm:pt modelId="{94C300EC-E4F9-46FE-A10C-FA82BB62BE21}" type="pres">
      <dgm:prSet presAssocID="{588D8893-48DE-4EF6-98B2-19A6742D1922}" presName="Name37" presStyleLbl="parChTrans1D2" presStyleIdx="0" presStyleCnt="2"/>
      <dgm:spPr/>
      <dgm:t>
        <a:bodyPr/>
        <a:lstStyle/>
        <a:p>
          <a:endParaRPr lang="ru-RU"/>
        </a:p>
      </dgm:t>
    </dgm:pt>
    <dgm:pt modelId="{3B0181EE-367B-453D-BC96-D255F3C9D6C2}" type="pres">
      <dgm:prSet presAssocID="{D6E6538F-3451-4CDE-BCEB-3CB04B262B65}" presName="hierRoot2" presStyleCnt="0">
        <dgm:presLayoutVars>
          <dgm:hierBranch val="init"/>
        </dgm:presLayoutVars>
      </dgm:prSet>
      <dgm:spPr/>
    </dgm:pt>
    <dgm:pt modelId="{D5C68769-BD75-42CD-B97A-FB1D9EDA1C02}" type="pres">
      <dgm:prSet presAssocID="{D6E6538F-3451-4CDE-BCEB-3CB04B262B65}" presName="rootComposite" presStyleCnt="0"/>
      <dgm:spPr/>
    </dgm:pt>
    <dgm:pt modelId="{22F3A351-00B5-49DC-BC2E-5E6196591AB8}" type="pres">
      <dgm:prSet presAssocID="{D6E6538F-3451-4CDE-BCEB-3CB04B262B65}" presName="rootText" presStyleLbl="node2" presStyleIdx="0" presStyleCnt="2" custScaleX="160460" custScaleY="21885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CAB33A4-3048-4263-82E3-B417CF71E8B6}" type="pres">
      <dgm:prSet presAssocID="{D6E6538F-3451-4CDE-BCEB-3CB04B262B65}" presName="rootConnector" presStyleLbl="node2" presStyleIdx="0" presStyleCnt="2"/>
      <dgm:spPr/>
      <dgm:t>
        <a:bodyPr/>
        <a:lstStyle/>
        <a:p>
          <a:endParaRPr lang="ru-RU"/>
        </a:p>
      </dgm:t>
    </dgm:pt>
    <dgm:pt modelId="{07659667-920C-4E37-841D-B23BFC9A3B93}" type="pres">
      <dgm:prSet presAssocID="{D6E6538F-3451-4CDE-BCEB-3CB04B262B65}" presName="hierChild4" presStyleCnt="0"/>
      <dgm:spPr/>
    </dgm:pt>
    <dgm:pt modelId="{524D82CE-70D6-469D-B7D2-89818BEDF8B0}" type="pres">
      <dgm:prSet presAssocID="{D6E6538F-3451-4CDE-BCEB-3CB04B262B65}" presName="hierChild5" presStyleCnt="0"/>
      <dgm:spPr/>
    </dgm:pt>
    <dgm:pt modelId="{5CB1A32B-535D-4293-A7FC-4FA79342324C}" type="pres">
      <dgm:prSet presAssocID="{A29434A6-A212-47F0-80B4-377F086CF637}" presName="Name37" presStyleLbl="parChTrans1D2" presStyleIdx="1" presStyleCnt="2"/>
      <dgm:spPr/>
      <dgm:t>
        <a:bodyPr/>
        <a:lstStyle/>
        <a:p>
          <a:endParaRPr lang="ru-RU"/>
        </a:p>
      </dgm:t>
    </dgm:pt>
    <dgm:pt modelId="{4D86DC9A-E39F-4FF6-A6F7-4D3E3A21090B}" type="pres">
      <dgm:prSet presAssocID="{FF34D2B9-C135-4A0E-AAF3-A76C5B6C689F}" presName="hierRoot2" presStyleCnt="0">
        <dgm:presLayoutVars>
          <dgm:hierBranch val="init"/>
        </dgm:presLayoutVars>
      </dgm:prSet>
      <dgm:spPr/>
    </dgm:pt>
    <dgm:pt modelId="{18E00B69-1D56-4618-A3BF-71482BA086D4}" type="pres">
      <dgm:prSet presAssocID="{FF34D2B9-C135-4A0E-AAF3-A76C5B6C689F}" presName="rootComposite" presStyleCnt="0"/>
      <dgm:spPr/>
    </dgm:pt>
    <dgm:pt modelId="{4ECD48BC-968E-4070-88C0-1B30E0FF5A45}" type="pres">
      <dgm:prSet presAssocID="{FF34D2B9-C135-4A0E-AAF3-A76C5B6C689F}" presName="rootText" presStyleLbl="node2" presStyleIdx="1" presStyleCnt="2" custScaleX="160678" custScaleY="216192" custLinFactNeighborX="-883" custLinFactNeighborY="-79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F09A9B3-EAA6-4B82-9FCF-BF56596038CC}" type="pres">
      <dgm:prSet presAssocID="{FF34D2B9-C135-4A0E-AAF3-A76C5B6C689F}" presName="rootConnector" presStyleLbl="node2" presStyleIdx="1" presStyleCnt="2"/>
      <dgm:spPr/>
      <dgm:t>
        <a:bodyPr/>
        <a:lstStyle/>
        <a:p>
          <a:endParaRPr lang="ru-RU"/>
        </a:p>
      </dgm:t>
    </dgm:pt>
    <dgm:pt modelId="{9D044C3D-65AC-4FA4-A813-AF672AB09FAA}" type="pres">
      <dgm:prSet presAssocID="{FF34D2B9-C135-4A0E-AAF3-A76C5B6C689F}" presName="hierChild4" presStyleCnt="0"/>
      <dgm:spPr/>
    </dgm:pt>
    <dgm:pt modelId="{7857DE2B-FB99-41BF-8D3A-DDCE51806A92}" type="pres">
      <dgm:prSet presAssocID="{FF34D2B9-C135-4A0E-AAF3-A76C5B6C689F}" presName="hierChild5" presStyleCnt="0"/>
      <dgm:spPr/>
    </dgm:pt>
    <dgm:pt modelId="{2EA7C87F-8016-47B4-B919-ED5F75519F26}" type="pres">
      <dgm:prSet presAssocID="{302A3317-ADE6-4FC5-BCFE-C6660A88B91A}" presName="hierChild3" presStyleCnt="0"/>
      <dgm:spPr/>
    </dgm:pt>
  </dgm:ptLst>
  <dgm:cxnLst>
    <dgm:cxn modelId="{482D8467-F1F9-4BD4-947B-D0A7A6452A44}" srcId="{302A3317-ADE6-4FC5-BCFE-C6660A88B91A}" destId="{FF34D2B9-C135-4A0E-AAF3-A76C5B6C689F}" srcOrd="1" destOrd="0" parTransId="{A29434A6-A212-47F0-80B4-377F086CF637}" sibTransId="{07EC92E1-47DA-4CA1-B725-F557C6A4295D}"/>
    <dgm:cxn modelId="{7205646B-857B-4ED3-AC0B-C992CA912945}" type="presOf" srcId="{D6E6538F-3451-4CDE-BCEB-3CB04B262B65}" destId="{22F3A351-00B5-49DC-BC2E-5E6196591AB8}" srcOrd="0" destOrd="0" presId="urn:microsoft.com/office/officeart/2005/8/layout/orgChart1"/>
    <dgm:cxn modelId="{92042F5B-1EB3-49BB-BF5C-A389306C039E}" srcId="{302A3317-ADE6-4FC5-BCFE-C6660A88B91A}" destId="{D6E6538F-3451-4CDE-BCEB-3CB04B262B65}" srcOrd="0" destOrd="0" parTransId="{588D8893-48DE-4EF6-98B2-19A6742D1922}" sibTransId="{4BDA3D7F-14C8-4D28-942B-ADA64D24FC99}"/>
    <dgm:cxn modelId="{4063C685-C73A-44CC-A3DF-A8C8CB335D0A}" type="presOf" srcId="{FF34D2B9-C135-4A0E-AAF3-A76C5B6C689F}" destId="{4ECD48BC-968E-4070-88C0-1B30E0FF5A45}" srcOrd="0" destOrd="0" presId="urn:microsoft.com/office/officeart/2005/8/layout/orgChart1"/>
    <dgm:cxn modelId="{CA5EA246-0D7B-4E1C-BD51-11594B514A4A}" type="presOf" srcId="{FF34D2B9-C135-4A0E-AAF3-A76C5B6C689F}" destId="{7F09A9B3-EAA6-4B82-9FCF-BF56596038CC}" srcOrd="1" destOrd="0" presId="urn:microsoft.com/office/officeart/2005/8/layout/orgChart1"/>
    <dgm:cxn modelId="{2AD24A80-6D5B-4E47-94FA-FB13BC676834}" type="presOf" srcId="{302A3317-ADE6-4FC5-BCFE-C6660A88B91A}" destId="{0B90A861-D907-4785-8DCC-5E0BCE1780E2}" srcOrd="1" destOrd="0" presId="urn:microsoft.com/office/officeart/2005/8/layout/orgChart1"/>
    <dgm:cxn modelId="{25988B15-72ED-496C-98C2-20C5D33CF61E}" srcId="{16A17F98-6E72-4DEC-A1B5-EFB585554122}" destId="{302A3317-ADE6-4FC5-BCFE-C6660A88B91A}" srcOrd="0" destOrd="0" parTransId="{DD0ABD10-109B-4615-A27E-068A02B206C4}" sibTransId="{0FA91BF5-6C5F-4DDD-81C8-2B8A46E8663E}"/>
    <dgm:cxn modelId="{65F30BBC-704D-4F8C-ABE9-E4F481B9576F}" type="presOf" srcId="{16A17F98-6E72-4DEC-A1B5-EFB585554122}" destId="{1CF338E7-CCF1-4C47-AD22-E2AB0C2ACEDE}" srcOrd="0" destOrd="0" presId="urn:microsoft.com/office/officeart/2005/8/layout/orgChart1"/>
    <dgm:cxn modelId="{D9BF0BA4-6C57-48A5-9E05-B4BEABA5F738}" type="presOf" srcId="{588D8893-48DE-4EF6-98B2-19A6742D1922}" destId="{94C300EC-E4F9-46FE-A10C-FA82BB62BE21}" srcOrd="0" destOrd="0" presId="urn:microsoft.com/office/officeart/2005/8/layout/orgChart1"/>
    <dgm:cxn modelId="{3011C7E4-2487-40FC-B461-08CD88CEFE3E}" type="presOf" srcId="{A29434A6-A212-47F0-80B4-377F086CF637}" destId="{5CB1A32B-535D-4293-A7FC-4FA79342324C}" srcOrd="0" destOrd="0" presId="urn:microsoft.com/office/officeart/2005/8/layout/orgChart1"/>
    <dgm:cxn modelId="{FD1CFB02-1EA7-4F46-966D-DD38671A902B}" type="presOf" srcId="{D6E6538F-3451-4CDE-BCEB-3CB04B262B65}" destId="{BCAB33A4-3048-4263-82E3-B417CF71E8B6}" srcOrd="1" destOrd="0" presId="urn:microsoft.com/office/officeart/2005/8/layout/orgChart1"/>
    <dgm:cxn modelId="{95C0ABCD-497A-4CDF-9E3A-B7B7814585F7}" type="presOf" srcId="{302A3317-ADE6-4FC5-BCFE-C6660A88B91A}" destId="{4AABD17D-1B1F-46CF-BD2E-9383A17ADDB9}" srcOrd="0" destOrd="0" presId="urn:microsoft.com/office/officeart/2005/8/layout/orgChart1"/>
    <dgm:cxn modelId="{C30EFB69-70C6-4E3A-A61C-0B80DD9849EB}" type="presParOf" srcId="{1CF338E7-CCF1-4C47-AD22-E2AB0C2ACEDE}" destId="{14652535-ADDB-43E6-B17D-7235F45400A9}" srcOrd="0" destOrd="0" presId="urn:microsoft.com/office/officeart/2005/8/layout/orgChart1"/>
    <dgm:cxn modelId="{78F759F3-A5EE-4366-BB61-E40F8AADDA73}" type="presParOf" srcId="{14652535-ADDB-43E6-B17D-7235F45400A9}" destId="{C6BE4324-C31C-4419-9CB6-367A6D7F71F7}" srcOrd="0" destOrd="0" presId="urn:microsoft.com/office/officeart/2005/8/layout/orgChart1"/>
    <dgm:cxn modelId="{86FF1C4C-75FB-496F-9102-EE69DC9C0969}" type="presParOf" srcId="{C6BE4324-C31C-4419-9CB6-367A6D7F71F7}" destId="{4AABD17D-1B1F-46CF-BD2E-9383A17ADDB9}" srcOrd="0" destOrd="0" presId="urn:microsoft.com/office/officeart/2005/8/layout/orgChart1"/>
    <dgm:cxn modelId="{A189A554-59B3-4704-910A-10E670EEA34D}" type="presParOf" srcId="{C6BE4324-C31C-4419-9CB6-367A6D7F71F7}" destId="{0B90A861-D907-4785-8DCC-5E0BCE1780E2}" srcOrd="1" destOrd="0" presId="urn:microsoft.com/office/officeart/2005/8/layout/orgChart1"/>
    <dgm:cxn modelId="{3D8FCE63-A705-4FBB-B1B0-2BE8B5269E30}" type="presParOf" srcId="{14652535-ADDB-43E6-B17D-7235F45400A9}" destId="{2E50FFAD-992D-47A8-B3E2-E74273F5DCDF}" srcOrd="1" destOrd="0" presId="urn:microsoft.com/office/officeart/2005/8/layout/orgChart1"/>
    <dgm:cxn modelId="{B4378B5A-6CD9-4EBF-A70B-D540E5563F78}" type="presParOf" srcId="{2E50FFAD-992D-47A8-B3E2-E74273F5DCDF}" destId="{94C300EC-E4F9-46FE-A10C-FA82BB62BE21}" srcOrd="0" destOrd="0" presId="urn:microsoft.com/office/officeart/2005/8/layout/orgChart1"/>
    <dgm:cxn modelId="{C53B2A4E-A799-4A55-ABE7-02EB30773C31}" type="presParOf" srcId="{2E50FFAD-992D-47A8-B3E2-E74273F5DCDF}" destId="{3B0181EE-367B-453D-BC96-D255F3C9D6C2}" srcOrd="1" destOrd="0" presId="urn:microsoft.com/office/officeart/2005/8/layout/orgChart1"/>
    <dgm:cxn modelId="{266AF7DD-6F4C-4387-8C43-F6FDC5DBD7FF}" type="presParOf" srcId="{3B0181EE-367B-453D-BC96-D255F3C9D6C2}" destId="{D5C68769-BD75-42CD-B97A-FB1D9EDA1C02}" srcOrd="0" destOrd="0" presId="urn:microsoft.com/office/officeart/2005/8/layout/orgChart1"/>
    <dgm:cxn modelId="{8EF7B5ED-BF69-4DFC-BEE3-4732562E0071}" type="presParOf" srcId="{D5C68769-BD75-42CD-B97A-FB1D9EDA1C02}" destId="{22F3A351-00B5-49DC-BC2E-5E6196591AB8}" srcOrd="0" destOrd="0" presId="urn:microsoft.com/office/officeart/2005/8/layout/orgChart1"/>
    <dgm:cxn modelId="{880328ED-07B7-4CFF-A089-581649A50EE8}" type="presParOf" srcId="{D5C68769-BD75-42CD-B97A-FB1D9EDA1C02}" destId="{BCAB33A4-3048-4263-82E3-B417CF71E8B6}" srcOrd="1" destOrd="0" presId="urn:microsoft.com/office/officeart/2005/8/layout/orgChart1"/>
    <dgm:cxn modelId="{3E0D16DB-9CC7-4811-A0C8-63B50E7DFC2C}" type="presParOf" srcId="{3B0181EE-367B-453D-BC96-D255F3C9D6C2}" destId="{07659667-920C-4E37-841D-B23BFC9A3B93}" srcOrd="1" destOrd="0" presId="urn:microsoft.com/office/officeart/2005/8/layout/orgChart1"/>
    <dgm:cxn modelId="{E1363C03-C724-4170-9BB6-38D702AC87B5}" type="presParOf" srcId="{3B0181EE-367B-453D-BC96-D255F3C9D6C2}" destId="{524D82CE-70D6-469D-B7D2-89818BEDF8B0}" srcOrd="2" destOrd="0" presId="urn:microsoft.com/office/officeart/2005/8/layout/orgChart1"/>
    <dgm:cxn modelId="{004168DA-DA2A-4706-9E58-3DB1B3DB5D73}" type="presParOf" srcId="{2E50FFAD-992D-47A8-B3E2-E74273F5DCDF}" destId="{5CB1A32B-535D-4293-A7FC-4FA79342324C}" srcOrd="2" destOrd="0" presId="urn:microsoft.com/office/officeart/2005/8/layout/orgChart1"/>
    <dgm:cxn modelId="{49B4F83C-1DEF-4B07-95B6-F2A691D3167D}" type="presParOf" srcId="{2E50FFAD-992D-47A8-B3E2-E74273F5DCDF}" destId="{4D86DC9A-E39F-4FF6-A6F7-4D3E3A21090B}" srcOrd="3" destOrd="0" presId="urn:microsoft.com/office/officeart/2005/8/layout/orgChart1"/>
    <dgm:cxn modelId="{09D1B03B-E5A6-4B96-B0FA-0C909F7DFB25}" type="presParOf" srcId="{4D86DC9A-E39F-4FF6-A6F7-4D3E3A21090B}" destId="{18E00B69-1D56-4618-A3BF-71482BA086D4}" srcOrd="0" destOrd="0" presId="urn:microsoft.com/office/officeart/2005/8/layout/orgChart1"/>
    <dgm:cxn modelId="{1902E759-57CF-4E8D-9D6F-C2B0664FB771}" type="presParOf" srcId="{18E00B69-1D56-4618-A3BF-71482BA086D4}" destId="{4ECD48BC-968E-4070-88C0-1B30E0FF5A45}" srcOrd="0" destOrd="0" presId="urn:microsoft.com/office/officeart/2005/8/layout/orgChart1"/>
    <dgm:cxn modelId="{AA9C5A67-5CC2-4371-93FD-AA7A9FDFEA75}" type="presParOf" srcId="{18E00B69-1D56-4618-A3BF-71482BA086D4}" destId="{7F09A9B3-EAA6-4B82-9FCF-BF56596038CC}" srcOrd="1" destOrd="0" presId="urn:microsoft.com/office/officeart/2005/8/layout/orgChart1"/>
    <dgm:cxn modelId="{24A4B5CD-DDDF-4AD6-BC8F-5F9455D25115}" type="presParOf" srcId="{4D86DC9A-E39F-4FF6-A6F7-4D3E3A21090B}" destId="{9D044C3D-65AC-4FA4-A813-AF672AB09FAA}" srcOrd="1" destOrd="0" presId="urn:microsoft.com/office/officeart/2005/8/layout/orgChart1"/>
    <dgm:cxn modelId="{EF0C3753-A582-4A22-892C-2A2B53D793E5}" type="presParOf" srcId="{4D86DC9A-E39F-4FF6-A6F7-4D3E3A21090B}" destId="{7857DE2B-FB99-41BF-8D3A-DDCE51806A92}" srcOrd="2" destOrd="0" presId="urn:microsoft.com/office/officeart/2005/8/layout/orgChart1"/>
    <dgm:cxn modelId="{C0994C3F-6107-47D4-939F-BA87B79C861A}" type="presParOf" srcId="{14652535-ADDB-43E6-B17D-7235F45400A9}" destId="{2EA7C87F-8016-47B4-B919-ED5F75519F2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3768F3-1DE9-44BE-B760-D49BCE4C86CB}">
      <dsp:nvSpPr>
        <dsp:cNvPr id="0" name=""/>
        <dsp:cNvSpPr/>
      </dsp:nvSpPr>
      <dsp:spPr>
        <a:xfrm>
          <a:off x="857118" y="562828"/>
          <a:ext cx="687902" cy="687902"/>
        </a:xfrm>
        <a:prstGeom prst="gear9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kern="1200"/>
        </a:p>
      </dsp:txBody>
      <dsp:txXfrm>
        <a:off x="995417" y="723966"/>
        <a:ext cx="411304" cy="353596"/>
      </dsp:txXfrm>
    </dsp:sp>
    <dsp:sp modelId="{5D0DA5D8-FC73-4753-A041-3D74987C9501}">
      <dsp:nvSpPr>
        <dsp:cNvPr id="0" name=""/>
        <dsp:cNvSpPr/>
      </dsp:nvSpPr>
      <dsp:spPr>
        <a:xfrm>
          <a:off x="456884" y="400233"/>
          <a:ext cx="500292" cy="500292"/>
        </a:xfrm>
        <a:prstGeom prst="gear6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" kern="1200"/>
        </a:p>
      </dsp:txBody>
      <dsp:txXfrm>
        <a:off x="582834" y="526944"/>
        <a:ext cx="248392" cy="246870"/>
      </dsp:txXfrm>
    </dsp:sp>
    <dsp:sp modelId="{18FE1D38-05EC-45D9-91DF-BD28787D58CE}">
      <dsp:nvSpPr>
        <dsp:cNvPr id="0" name=""/>
        <dsp:cNvSpPr/>
      </dsp:nvSpPr>
      <dsp:spPr>
        <a:xfrm rot="20700000">
          <a:off x="737099" y="55083"/>
          <a:ext cx="490184" cy="490184"/>
        </a:xfrm>
        <a:prstGeom prst="gear6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kern="1200"/>
        </a:p>
      </dsp:txBody>
      <dsp:txXfrm rot="-20700000">
        <a:off x="844611" y="162595"/>
        <a:ext cx="275160" cy="275160"/>
      </dsp:txXfrm>
    </dsp:sp>
    <dsp:sp modelId="{E9E552D4-A8A9-47C5-980B-3EECDF416E61}">
      <dsp:nvSpPr>
        <dsp:cNvPr id="0" name=""/>
        <dsp:cNvSpPr/>
      </dsp:nvSpPr>
      <dsp:spPr>
        <a:xfrm>
          <a:off x="777046" y="473347"/>
          <a:ext cx="880514" cy="880514"/>
        </a:xfrm>
        <a:prstGeom prst="circularArrow">
          <a:avLst>
            <a:gd name="adj1" fmla="val 4687"/>
            <a:gd name="adj2" fmla="val 299029"/>
            <a:gd name="adj3" fmla="val 2338815"/>
            <a:gd name="adj4" fmla="val 16317463"/>
            <a:gd name="adj5" fmla="val 5469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6C1E86-291F-4D73-9873-F22FCC9B5FF7}">
      <dsp:nvSpPr>
        <dsp:cNvPr id="0" name=""/>
        <dsp:cNvSpPr/>
      </dsp:nvSpPr>
      <dsp:spPr>
        <a:xfrm>
          <a:off x="368283" y="302170"/>
          <a:ext cx="639748" cy="639748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4BA348-E080-4367-B72D-9849E2A71AB7}">
      <dsp:nvSpPr>
        <dsp:cNvPr id="0" name=""/>
        <dsp:cNvSpPr/>
      </dsp:nvSpPr>
      <dsp:spPr>
        <a:xfrm>
          <a:off x="623714" y="-39653"/>
          <a:ext cx="689778" cy="689778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130C36-1F7D-40E2-93D8-EEAEDACE5207}">
      <dsp:nvSpPr>
        <dsp:cNvPr id="0" name=""/>
        <dsp:cNvSpPr/>
      </dsp:nvSpPr>
      <dsp:spPr>
        <a:xfrm>
          <a:off x="0" y="0"/>
          <a:ext cx="5085080" cy="79248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200" kern="1200" dirty="0" smtClean="0"/>
            <a:t>Режалаштириш</a:t>
          </a:r>
          <a:endParaRPr lang="ru-RU" sz="3200" kern="1200" dirty="0"/>
        </a:p>
      </dsp:txBody>
      <dsp:txXfrm>
        <a:off x="23211" y="23211"/>
        <a:ext cx="4137211" cy="746058"/>
      </dsp:txXfrm>
    </dsp:sp>
    <dsp:sp modelId="{069DD61E-E2DA-4273-A74B-5BFD665F0124}">
      <dsp:nvSpPr>
        <dsp:cNvPr id="0" name=""/>
        <dsp:cNvSpPr/>
      </dsp:nvSpPr>
      <dsp:spPr>
        <a:xfrm>
          <a:off x="379730" y="902546"/>
          <a:ext cx="5085080" cy="792480"/>
        </a:xfrm>
        <a:prstGeom prst="roundRect">
          <a:avLst>
            <a:gd name="adj" fmla="val 10000"/>
          </a:avLst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200" kern="1200" dirty="0" smtClean="0"/>
            <a:t>Ташкиллаштириш</a:t>
          </a:r>
          <a:endParaRPr lang="ru-RU" sz="3200" kern="1200" dirty="0"/>
        </a:p>
      </dsp:txBody>
      <dsp:txXfrm>
        <a:off x="402941" y="925757"/>
        <a:ext cx="4143815" cy="746058"/>
      </dsp:txXfrm>
    </dsp:sp>
    <dsp:sp modelId="{5DB544F7-C5DF-4BDE-84BE-A8BF714B62FF}">
      <dsp:nvSpPr>
        <dsp:cNvPr id="0" name=""/>
        <dsp:cNvSpPr/>
      </dsp:nvSpPr>
      <dsp:spPr>
        <a:xfrm>
          <a:off x="759460" y="1805093"/>
          <a:ext cx="5085080" cy="792480"/>
        </a:xfrm>
        <a:prstGeom prst="roundRect">
          <a:avLst>
            <a:gd name="adj" fmla="val 10000"/>
          </a:avLst>
        </a:prstGeom>
        <a:solidFill>
          <a:schemeClr val="accent4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200" kern="1200" dirty="0" smtClean="0"/>
            <a:t>Раҳбарлик</a:t>
          </a:r>
          <a:endParaRPr lang="ru-RU" sz="3200" kern="1200" dirty="0"/>
        </a:p>
      </dsp:txBody>
      <dsp:txXfrm>
        <a:off x="782671" y="1828304"/>
        <a:ext cx="4143815" cy="746058"/>
      </dsp:txXfrm>
    </dsp:sp>
    <dsp:sp modelId="{436EE84C-5A30-46BC-9825-342FCFF5DC39}">
      <dsp:nvSpPr>
        <dsp:cNvPr id="0" name=""/>
        <dsp:cNvSpPr/>
      </dsp:nvSpPr>
      <dsp:spPr>
        <a:xfrm>
          <a:off x="1139189" y="2707640"/>
          <a:ext cx="5085080" cy="792480"/>
        </a:xfrm>
        <a:prstGeom prst="roundRect">
          <a:avLst>
            <a:gd name="adj" fmla="val 10000"/>
          </a:avLst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200" kern="1200" dirty="0" smtClean="0"/>
            <a:t>Назорат</a:t>
          </a:r>
          <a:endParaRPr lang="ru-RU" sz="3200" kern="1200" dirty="0"/>
        </a:p>
      </dsp:txBody>
      <dsp:txXfrm>
        <a:off x="1162400" y="2730851"/>
        <a:ext cx="4143815" cy="746058"/>
      </dsp:txXfrm>
    </dsp:sp>
    <dsp:sp modelId="{DD5AB8F0-8DEA-4D5D-8C32-11405586C578}">
      <dsp:nvSpPr>
        <dsp:cNvPr id="0" name=""/>
        <dsp:cNvSpPr/>
      </dsp:nvSpPr>
      <dsp:spPr>
        <a:xfrm>
          <a:off x="1518920" y="3610186"/>
          <a:ext cx="5085080" cy="792480"/>
        </a:xfrm>
        <a:prstGeom prst="roundRect">
          <a:avLst>
            <a:gd name="adj" fmla="val 10000"/>
          </a:avLst>
        </a:prstGeom>
        <a:solidFill>
          <a:schemeClr val="bg1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200" kern="1200" dirty="0" smtClean="0"/>
            <a:t>Кадрларни бошқариш</a:t>
          </a:r>
          <a:endParaRPr lang="ru-RU" sz="3200" kern="1200" dirty="0"/>
        </a:p>
      </dsp:txBody>
      <dsp:txXfrm>
        <a:off x="1542131" y="3633397"/>
        <a:ext cx="4143815" cy="746058"/>
      </dsp:txXfrm>
    </dsp:sp>
    <dsp:sp modelId="{62F5F4B7-B9F6-47AB-A857-683B20752FF1}">
      <dsp:nvSpPr>
        <dsp:cNvPr id="0" name=""/>
        <dsp:cNvSpPr/>
      </dsp:nvSpPr>
      <dsp:spPr>
        <a:xfrm>
          <a:off x="4569967" y="578950"/>
          <a:ext cx="515112" cy="515112"/>
        </a:xfrm>
        <a:prstGeom prst="downArrow">
          <a:avLst>
            <a:gd name="adj1" fmla="val 55000"/>
            <a:gd name="adj2" fmla="val 45000"/>
          </a:avLst>
        </a:prstGeom>
        <a:solidFill>
          <a:schemeClr val="tx2">
            <a:alpha val="9000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kern="1200"/>
        </a:p>
      </dsp:txBody>
      <dsp:txXfrm>
        <a:off x="4685867" y="578950"/>
        <a:ext cx="283312" cy="387622"/>
      </dsp:txXfrm>
    </dsp:sp>
    <dsp:sp modelId="{0C426153-833C-43E8-9AFB-63D562716B3E}">
      <dsp:nvSpPr>
        <dsp:cNvPr id="0" name=""/>
        <dsp:cNvSpPr/>
      </dsp:nvSpPr>
      <dsp:spPr>
        <a:xfrm>
          <a:off x="4949697" y="1481497"/>
          <a:ext cx="515112" cy="515112"/>
        </a:xfrm>
        <a:prstGeom prst="downArrow">
          <a:avLst>
            <a:gd name="adj1" fmla="val 55000"/>
            <a:gd name="adj2" fmla="val 45000"/>
          </a:avLst>
        </a:prstGeom>
        <a:solidFill>
          <a:schemeClr val="tx2">
            <a:alpha val="9000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kern="1200"/>
        </a:p>
      </dsp:txBody>
      <dsp:txXfrm>
        <a:off x="5065597" y="1481497"/>
        <a:ext cx="283312" cy="387622"/>
      </dsp:txXfrm>
    </dsp:sp>
    <dsp:sp modelId="{698FB6F9-FAE2-44E3-BFA1-823B4B21A8AB}">
      <dsp:nvSpPr>
        <dsp:cNvPr id="0" name=""/>
        <dsp:cNvSpPr/>
      </dsp:nvSpPr>
      <dsp:spPr>
        <a:xfrm>
          <a:off x="5329427" y="2370836"/>
          <a:ext cx="515112" cy="515112"/>
        </a:xfrm>
        <a:prstGeom prst="downArrow">
          <a:avLst>
            <a:gd name="adj1" fmla="val 55000"/>
            <a:gd name="adj2" fmla="val 45000"/>
          </a:avLst>
        </a:prstGeom>
        <a:solidFill>
          <a:schemeClr val="tx2">
            <a:alpha val="9000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kern="1200"/>
        </a:p>
      </dsp:txBody>
      <dsp:txXfrm>
        <a:off x="5445327" y="2370836"/>
        <a:ext cx="283312" cy="387622"/>
      </dsp:txXfrm>
    </dsp:sp>
    <dsp:sp modelId="{B8AE7B8F-7180-4437-83F9-9ED349583F0F}">
      <dsp:nvSpPr>
        <dsp:cNvPr id="0" name=""/>
        <dsp:cNvSpPr/>
      </dsp:nvSpPr>
      <dsp:spPr>
        <a:xfrm>
          <a:off x="5709157" y="3282188"/>
          <a:ext cx="515112" cy="515112"/>
        </a:xfrm>
        <a:prstGeom prst="downArrow">
          <a:avLst>
            <a:gd name="adj1" fmla="val 55000"/>
            <a:gd name="adj2" fmla="val 45000"/>
          </a:avLst>
        </a:prstGeom>
        <a:solidFill>
          <a:schemeClr val="tx2">
            <a:alpha val="9000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kern="1200"/>
        </a:p>
      </dsp:txBody>
      <dsp:txXfrm>
        <a:off x="5825057" y="3282188"/>
        <a:ext cx="283312" cy="38762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B4C22B-3BCC-4899-8049-4B02BAB05400}">
      <dsp:nvSpPr>
        <dsp:cNvPr id="0" name=""/>
        <dsp:cNvSpPr/>
      </dsp:nvSpPr>
      <dsp:spPr>
        <a:xfrm>
          <a:off x="123819" y="1042990"/>
          <a:ext cx="3120955" cy="2719716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ИНСОН РЕСУРСЛАРИНИ БОШҚАРИШНИНГ ЗАМОНАВИЙ НУҚТАИ НАЗАРИ БЎЙИЧА</a:t>
          </a:r>
          <a:endParaRPr lang="ru-RU" sz="2000" b="1" kern="1200" dirty="0">
            <a:solidFill>
              <a:schemeClr val="tx1"/>
            </a:solidFill>
          </a:endParaRPr>
        </a:p>
      </dsp:txBody>
      <dsp:txXfrm>
        <a:off x="203477" y="1122648"/>
        <a:ext cx="2961639" cy="2560400"/>
      </dsp:txXfrm>
    </dsp:sp>
    <dsp:sp modelId="{B4B66EC6-5E90-4E5D-819B-ADA5383E2728}">
      <dsp:nvSpPr>
        <dsp:cNvPr id="0" name=""/>
        <dsp:cNvSpPr/>
      </dsp:nvSpPr>
      <dsp:spPr>
        <a:xfrm rot="38104">
          <a:off x="3531495" y="2154970"/>
          <a:ext cx="607942" cy="54900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kern="1200"/>
        </a:p>
      </dsp:txBody>
      <dsp:txXfrm>
        <a:off x="3531500" y="2263857"/>
        <a:ext cx="443242" cy="329400"/>
      </dsp:txXfrm>
    </dsp:sp>
    <dsp:sp modelId="{168EF27E-1BC2-413B-A73E-B4D6B5CF706A}">
      <dsp:nvSpPr>
        <dsp:cNvPr id="0" name=""/>
        <dsp:cNvSpPr/>
      </dsp:nvSpPr>
      <dsp:spPr>
        <a:xfrm>
          <a:off x="4391748" y="336892"/>
          <a:ext cx="5068017" cy="4261647"/>
        </a:xfrm>
        <a:prstGeom prst="roundRect">
          <a:avLst>
            <a:gd name="adj" fmla="val 10000"/>
          </a:avLst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   </a:t>
          </a:r>
          <a:r>
            <a:rPr lang="uz-Cyrl-UZ" sz="2400" b="1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rPr>
            <a:t></a:t>
          </a:r>
          <a:r>
            <a:rPr lang="uz-Cyrl-UZ" sz="2400" b="1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Малакали менежер бошкарувининг барча ишлаб чикилган ёндошувларини;</a:t>
          </a:r>
        </a:p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uz-Cyrl-UZ" sz="2400" b="1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    </a:t>
          </a:r>
          <a:r>
            <a:rPr lang="uz-Cyrl-UZ" sz="2400" b="1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rPr>
            <a:t> Т</a:t>
          </a:r>
          <a:r>
            <a:rPr lang="uz-Cyrl-UZ" sz="2400" b="1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ашкилотнинг хакикий жараёнларини; </a:t>
          </a:r>
          <a:br>
            <a:rPr lang="uz-Cyrl-UZ" sz="2400" b="1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uz-Cyrl-UZ" sz="2400" b="1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    </a:t>
          </a:r>
          <a:r>
            <a:rPr lang="uz-Cyrl-UZ" sz="2400" b="1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rPr>
            <a:t> Т</a:t>
          </a:r>
          <a:r>
            <a:rPr lang="uz-Cyrl-UZ" sz="2400" b="1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ашкилотга ташқи таъсирлар ва ички потенциални; </a:t>
          </a:r>
        </a:p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uz-Cyrl-UZ" sz="2400" b="1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     </a:t>
          </a:r>
          <a:r>
            <a:rPr lang="uz-Cyrl-UZ" sz="2400" b="1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rPr>
            <a:t> </a:t>
          </a:r>
          <a:r>
            <a:rPr lang="uz-Cyrl-UZ" sz="2400" b="1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Ташкилотнинг ўзгариш қобилияти ҳақидаги турли хил қарашларни камраб олиши керак.</a:t>
          </a:r>
        </a:p>
        <a:p>
          <a:pPr lvl="0" algn="just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b="1" kern="1200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516567" y="461711"/>
        <a:ext cx="4818379" cy="401200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3768F3-1DE9-44BE-B760-D49BCE4C86CB}">
      <dsp:nvSpPr>
        <dsp:cNvPr id="0" name=""/>
        <dsp:cNvSpPr/>
      </dsp:nvSpPr>
      <dsp:spPr>
        <a:xfrm>
          <a:off x="857118" y="562828"/>
          <a:ext cx="687902" cy="687902"/>
        </a:xfrm>
        <a:prstGeom prst="gear9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kern="1200"/>
        </a:p>
      </dsp:txBody>
      <dsp:txXfrm>
        <a:off x="995417" y="723966"/>
        <a:ext cx="411304" cy="353596"/>
      </dsp:txXfrm>
    </dsp:sp>
    <dsp:sp modelId="{5D0DA5D8-FC73-4753-A041-3D74987C9501}">
      <dsp:nvSpPr>
        <dsp:cNvPr id="0" name=""/>
        <dsp:cNvSpPr/>
      </dsp:nvSpPr>
      <dsp:spPr>
        <a:xfrm>
          <a:off x="456884" y="400233"/>
          <a:ext cx="500292" cy="500292"/>
        </a:xfrm>
        <a:prstGeom prst="gear6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" kern="1200"/>
        </a:p>
      </dsp:txBody>
      <dsp:txXfrm>
        <a:off x="582834" y="526944"/>
        <a:ext cx="248392" cy="246870"/>
      </dsp:txXfrm>
    </dsp:sp>
    <dsp:sp modelId="{18FE1D38-05EC-45D9-91DF-BD28787D58CE}">
      <dsp:nvSpPr>
        <dsp:cNvPr id="0" name=""/>
        <dsp:cNvSpPr/>
      </dsp:nvSpPr>
      <dsp:spPr>
        <a:xfrm rot="20700000">
          <a:off x="737099" y="55083"/>
          <a:ext cx="490184" cy="490184"/>
        </a:xfrm>
        <a:prstGeom prst="gear6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kern="1200"/>
        </a:p>
      </dsp:txBody>
      <dsp:txXfrm rot="-20700000">
        <a:off x="844611" y="162595"/>
        <a:ext cx="275160" cy="275160"/>
      </dsp:txXfrm>
    </dsp:sp>
    <dsp:sp modelId="{E9E552D4-A8A9-47C5-980B-3EECDF416E61}">
      <dsp:nvSpPr>
        <dsp:cNvPr id="0" name=""/>
        <dsp:cNvSpPr/>
      </dsp:nvSpPr>
      <dsp:spPr>
        <a:xfrm>
          <a:off x="777046" y="473347"/>
          <a:ext cx="880514" cy="880514"/>
        </a:xfrm>
        <a:prstGeom prst="circularArrow">
          <a:avLst>
            <a:gd name="adj1" fmla="val 4687"/>
            <a:gd name="adj2" fmla="val 299029"/>
            <a:gd name="adj3" fmla="val 2338815"/>
            <a:gd name="adj4" fmla="val 16317463"/>
            <a:gd name="adj5" fmla="val 5469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6C1E86-291F-4D73-9873-F22FCC9B5FF7}">
      <dsp:nvSpPr>
        <dsp:cNvPr id="0" name=""/>
        <dsp:cNvSpPr/>
      </dsp:nvSpPr>
      <dsp:spPr>
        <a:xfrm>
          <a:off x="368283" y="302170"/>
          <a:ext cx="639748" cy="639748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4BA348-E080-4367-B72D-9849E2A71AB7}">
      <dsp:nvSpPr>
        <dsp:cNvPr id="0" name=""/>
        <dsp:cNvSpPr/>
      </dsp:nvSpPr>
      <dsp:spPr>
        <a:xfrm>
          <a:off x="623714" y="-39653"/>
          <a:ext cx="689778" cy="689778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E5EC80-917E-4D7B-8ED4-8872B564EF3C}">
      <dsp:nvSpPr>
        <dsp:cNvPr id="0" name=""/>
        <dsp:cNvSpPr/>
      </dsp:nvSpPr>
      <dsp:spPr>
        <a:xfrm>
          <a:off x="4065" y="0"/>
          <a:ext cx="8331077" cy="1630548"/>
        </a:xfrm>
        <a:prstGeom prst="roundRect">
          <a:avLst>
            <a:gd name="adj" fmla="val 10000"/>
          </a:avLst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600" b="1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Инсон ресурсларини бошқариш</a:t>
          </a:r>
          <a:r>
            <a:rPr lang="uz-Cyrl-UZ" sz="2600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-бу ташкилотни бошқариш жараёнининг бир қисми бўлиб, у ташкилотдаги одамларнинг хатти ҳаракатларини бошқаришга қаратилган қисмидир</a:t>
          </a:r>
          <a:r>
            <a:rPr lang="en-US" sz="2600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[1]</a:t>
          </a:r>
          <a:r>
            <a:rPr lang="uz-Cyrl-UZ" sz="2600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uz-Cyrl-UZ" sz="2600" kern="1200" noProof="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822" y="47757"/>
        <a:ext cx="8235563" cy="153503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E5EC80-917E-4D7B-8ED4-8872B564EF3C}">
      <dsp:nvSpPr>
        <dsp:cNvPr id="0" name=""/>
        <dsp:cNvSpPr/>
      </dsp:nvSpPr>
      <dsp:spPr>
        <a:xfrm>
          <a:off x="4044" y="0"/>
          <a:ext cx="8274062" cy="1794047"/>
        </a:xfrm>
        <a:prstGeom prst="roundRect">
          <a:avLst>
            <a:gd name="adj" fmla="val 10000"/>
          </a:avLst>
        </a:prstGeom>
        <a:solidFill>
          <a:schemeClr val="accent6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600" b="1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HRM мақсади</a:t>
          </a:r>
          <a:r>
            <a:rPr lang="uz-Cyrl-UZ" sz="2600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-керакли ходимларни жалб қилиш, сақлаш ва рағбатлантириш орқали ташкилот миссияни амалга оширишга ва ташкилот мақсадларига эришишга кўмаклашиш</a:t>
          </a:r>
          <a:r>
            <a:rPr lang="en-US" sz="2600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[1]</a:t>
          </a:r>
          <a:r>
            <a:rPr lang="uz-Cyrl-UZ" sz="2600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uz-Cyrl-UZ" sz="2600" kern="1200" noProof="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6590" y="52546"/>
        <a:ext cx="8168970" cy="1688955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E5EC80-917E-4D7B-8ED4-8872B564EF3C}">
      <dsp:nvSpPr>
        <dsp:cNvPr id="0" name=""/>
        <dsp:cNvSpPr/>
      </dsp:nvSpPr>
      <dsp:spPr>
        <a:xfrm>
          <a:off x="0" y="0"/>
          <a:ext cx="7984373" cy="1716850"/>
        </a:xfrm>
        <a:prstGeom prst="roundRect">
          <a:avLst>
            <a:gd name="adj" fmla="val 10000"/>
          </a:avLst>
        </a:prstGeom>
        <a:solidFill>
          <a:schemeClr val="tx2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600" b="1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Инсон ресурслари </a:t>
          </a:r>
          <a:r>
            <a:rPr lang="uz-Cyrl-UZ" sz="2600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 бу ташкилот билан меҳнат муносабатларида бўлган ва ташкилий мақсадларга еришишга имкон берадиган маълум хусусиятларга эга бўлган одамлар тўплами</a:t>
          </a:r>
          <a:r>
            <a:rPr lang="en-US" sz="2600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[1]</a:t>
          </a:r>
          <a:r>
            <a:rPr lang="uz-Cyrl-UZ" sz="2600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uz-Cyrl-UZ" sz="2600" kern="1200" noProof="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285" y="50285"/>
        <a:ext cx="7883803" cy="1616280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E5EC80-917E-4D7B-8ED4-8872B564EF3C}">
      <dsp:nvSpPr>
        <dsp:cNvPr id="0" name=""/>
        <dsp:cNvSpPr/>
      </dsp:nvSpPr>
      <dsp:spPr>
        <a:xfrm>
          <a:off x="0" y="0"/>
          <a:ext cx="8704567" cy="3888826"/>
        </a:xfrm>
        <a:prstGeom prst="roundRect">
          <a:avLst>
            <a:gd name="adj" fmla="val 10000"/>
          </a:avLst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600" b="1" kern="1200" noProof="0" dirty="0" smtClean="0">
              <a:solidFill>
                <a:schemeClr val="accent6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Инсон ресурсларини бошқариш </a:t>
          </a:r>
          <a:r>
            <a:rPr lang="uz-Cyrl-UZ" sz="2000" b="1" i="1" kern="1200" noProof="0" dirty="0" smtClean="0">
              <a:solidFill>
                <a:schemeClr val="accent6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(инглизча: инсон ресурсларини бошқариш, ИКМ, кадрлар менежменти) </a:t>
          </a:r>
          <a:r>
            <a:rPr lang="uz-Cyrl-UZ" sz="2600" b="1" kern="1200" noProof="0" dirty="0" smtClean="0">
              <a:solidFill>
                <a:schemeClr val="accent6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 бу ташкилотни ўзига юкланган меҳнат функцияларини бажаришга қодир бўлган салоҳиятли кадрлар билан таъминлашга ва улардан самарали фойдаланишга қаратилган билим ва амалий фаолият соҳасидир. </a:t>
          </a:r>
        </a:p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600" b="1" kern="1200" noProof="0" dirty="0" smtClean="0">
              <a:solidFill>
                <a:schemeClr val="accent6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Инсон ресурсларини бошқариш ташкилотнинг сифат менежменти тизимларининг ажралмас қисмидир</a:t>
          </a:r>
          <a:r>
            <a:rPr lang="en-US" sz="2600" b="1" kern="1200" noProof="0" dirty="0" smtClean="0">
              <a:solidFill>
                <a:schemeClr val="accent6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[6]</a:t>
          </a:r>
          <a:r>
            <a:rPr lang="uz-Cyrl-UZ" sz="2600" b="1" kern="1200" noProof="0" dirty="0" smtClean="0">
              <a:solidFill>
                <a:schemeClr val="accent6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uz-Cyrl-UZ" sz="2600" kern="1200" noProof="0" dirty="0">
            <a:solidFill>
              <a:schemeClr val="accent6">
                <a:lumMod val="40000"/>
                <a:lumOff val="6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3900" y="113900"/>
        <a:ext cx="8476767" cy="3661026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E5EC80-917E-4D7B-8ED4-8872B564EF3C}">
      <dsp:nvSpPr>
        <dsp:cNvPr id="0" name=""/>
        <dsp:cNvSpPr/>
      </dsp:nvSpPr>
      <dsp:spPr>
        <a:xfrm>
          <a:off x="8508" y="0"/>
          <a:ext cx="8704566" cy="4252953"/>
        </a:xfrm>
        <a:prstGeom prst="roundRect">
          <a:avLst>
            <a:gd name="adj" fmla="val 10000"/>
          </a:avLst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ju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800" b="1" kern="1200" noProof="0" dirty="0" smtClean="0">
              <a:solidFill>
                <a:schemeClr val="accent6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Кадрларни бошқариш фаолияти - бу ходимларнинг имкониятларини ва ташкилотнинг ривожланиш мақсадлари, стратегиялари ва шартларини мувофиқлаштиришга қаратилган ташкилотнинг инсон ресурсларига қаратилган мақсадли таъсиридир</a:t>
          </a:r>
          <a:r>
            <a:rPr lang="uz-Cyrl-UZ" sz="2600" b="1" kern="1200" noProof="0" dirty="0" smtClean="0">
              <a:solidFill>
                <a:schemeClr val="accent6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uz-Cyrl-UZ" sz="2600" kern="1200" noProof="0" dirty="0">
            <a:solidFill>
              <a:schemeClr val="accent6">
                <a:lumMod val="40000"/>
                <a:lumOff val="6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3073" y="124565"/>
        <a:ext cx="8455436" cy="4003823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E5EC80-917E-4D7B-8ED4-8872B564EF3C}">
      <dsp:nvSpPr>
        <dsp:cNvPr id="0" name=""/>
        <dsp:cNvSpPr/>
      </dsp:nvSpPr>
      <dsp:spPr>
        <a:xfrm>
          <a:off x="8508" y="0"/>
          <a:ext cx="8704566" cy="3888826"/>
        </a:xfrm>
        <a:prstGeom prst="roundRect">
          <a:avLst>
            <a:gd name="adj" fmla="val 10000"/>
          </a:avLst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just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600" b="1" kern="1200" noProof="0" dirty="0" smtClean="0">
              <a:solidFill>
                <a:schemeClr val="accent6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  * Инсон ресурсларини бошқариш-бу ходимларни бошқаришдаги ёндашув бўлиб, унда ходимлар рақобат шароитида компаниянинг активи сифатида, ташкилотнинг стратегик мақсадларига еришиш учун рағбатлантирилиши ва ривожланиши керак бўлган инсон салоҳияти сифатида қаралади.
    * Инсон ресурсларини бошқариш ташкилот ва унинг ходимлари ўртасидаги муносабатларга оид барча бошқарув қарорларини қамраб олади.</a:t>
          </a:r>
          <a:endParaRPr lang="uz-Cyrl-UZ" sz="2600" kern="1200" noProof="0" dirty="0">
            <a:solidFill>
              <a:schemeClr val="accent6">
                <a:lumMod val="40000"/>
                <a:lumOff val="6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2408" y="113900"/>
        <a:ext cx="8476766" cy="3661026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AFED8F-7B00-40E0-A8F4-5D26611F2F15}">
      <dsp:nvSpPr>
        <dsp:cNvPr id="0" name=""/>
        <dsp:cNvSpPr/>
      </dsp:nvSpPr>
      <dsp:spPr>
        <a:xfrm>
          <a:off x="1356522" y="630515"/>
          <a:ext cx="4689092" cy="4689092"/>
        </a:xfrm>
        <a:prstGeom prst="blockArc">
          <a:avLst>
            <a:gd name="adj1" fmla="val 13817499"/>
            <a:gd name="adj2" fmla="val 16205146"/>
            <a:gd name="adj3" fmla="val 306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20E79A-E884-46DB-964F-21706A1610F1}">
      <dsp:nvSpPr>
        <dsp:cNvPr id="0" name=""/>
        <dsp:cNvSpPr/>
      </dsp:nvSpPr>
      <dsp:spPr>
        <a:xfrm>
          <a:off x="1321980" y="658642"/>
          <a:ext cx="4689092" cy="4689092"/>
        </a:xfrm>
        <a:prstGeom prst="blockArc">
          <a:avLst>
            <a:gd name="adj1" fmla="val 11667232"/>
            <a:gd name="adj2" fmla="val 13883830"/>
            <a:gd name="adj3" fmla="val 306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F30CC3-C42E-4415-A1B7-66D84C72329B}">
      <dsp:nvSpPr>
        <dsp:cNvPr id="0" name=""/>
        <dsp:cNvSpPr/>
      </dsp:nvSpPr>
      <dsp:spPr>
        <a:xfrm>
          <a:off x="1380290" y="343060"/>
          <a:ext cx="4689092" cy="4689092"/>
        </a:xfrm>
        <a:prstGeom prst="blockArc">
          <a:avLst>
            <a:gd name="adj1" fmla="val 8847226"/>
            <a:gd name="adj2" fmla="val 11188973"/>
            <a:gd name="adj3" fmla="val 306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DAEA67-1112-4E39-83B7-20E3036CE801}">
      <dsp:nvSpPr>
        <dsp:cNvPr id="0" name=""/>
        <dsp:cNvSpPr/>
      </dsp:nvSpPr>
      <dsp:spPr>
        <a:xfrm>
          <a:off x="1418110" y="404412"/>
          <a:ext cx="4689092" cy="4689092"/>
        </a:xfrm>
        <a:prstGeom prst="blockArc">
          <a:avLst>
            <a:gd name="adj1" fmla="val 6709422"/>
            <a:gd name="adj2" fmla="val 8954550"/>
            <a:gd name="adj3" fmla="val 306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6B648DD-D12F-438B-86B4-346828CD87F6}">
      <dsp:nvSpPr>
        <dsp:cNvPr id="0" name=""/>
        <dsp:cNvSpPr/>
      </dsp:nvSpPr>
      <dsp:spPr>
        <a:xfrm>
          <a:off x="1363913" y="383496"/>
          <a:ext cx="4689092" cy="4689092"/>
        </a:xfrm>
        <a:prstGeom prst="blockArc">
          <a:avLst>
            <a:gd name="adj1" fmla="val 4222864"/>
            <a:gd name="adj2" fmla="val 6622917"/>
            <a:gd name="adj3" fmla="val 306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7E1724-21F9-4C6C-8241-C41FB156CFFB}">
      <dsp:nvSpPr>
        <dsp:cNvPr id="0" name=""/>
        <dsp:cNvSpPr/>
      </dsp:nvSpPr>
      <dsp:spPr>
        <a:xfrm>
          <a:off x="1437272" y="358725"/>
          <a:ext cx="4689092" cy="4689092"/>
        </a:xfrm>
        <a:prstGeom prst="blockArc">
          <a:avLst>
            <a:gd name="adj1" fmla="val 2018333"/>
            <a:gd name="adj2" fmla="val 4338164"/>
            <a:gd name="adj3" fmla="val 306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C8AA17-1E17-4E6C-98D7-9E129F8D4325}">
      <dsp:nvSpPr>
        <dsp:cNvPr id="0" name=""/>
        <dsp:cNvSpPr/>
      </dsp:nvSpPr>
      <dsp:spPr>
        <a:xfrm>
          <a:off x="1338124" y="522002"/>
          <a:ext cx="4689092" cy="4689092"/>
        </a:xfrm>
        <a:prstGeom prst="blockArc">
          <a:avLst>
            <a:gd name="adj1" fmla="val 21007282"/>
            <a:gd name="adj2" fmla="val 1733808"/>
            <a:gd name="adj3" fmla="val 306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927149-CDF2-4892-A27D-39B24CA8CA24}">
      <dsp:nvSpPr>
        <dsp:cNvPr id="0" name=""/>
        <dsp:cNvSpPr/>
      </dsp:nvSpPr>
      <dsp:spPr>
        <a:xfrm>
          <a:off x="1332009" y="485125"/>
          <a:ext cx="4689092" cy="4689092"/>
        </a:xfrm>
        <a:prstGeom prst="blockArc">
          <a:avLst>
            <a:gd name="adj1" fmla="val 18781028"/>
            <a:gd name="adj2" fmla="val 21062944"/>
            <a:gd name="adj3" fmla="val 306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8FD5BF-C434-4A51-B3AB-20A8BF7F8035}">
      <dsp:nvSpPr>
        <dsp:cNvPr id="0" name=""/>
        <dsp:cNvSpPr/>
      </dsp:nvSpPr>
      <dsp:spPr>
        <a:xfrm>
          <a:off x="1498504" y="626358"/>
          <a:ext cx="4689092" cy="4689092"/>
        </a:xfrm>
        <a:prstGeom prst="blockArc">
          <a:avLst>
            <a:gd name="adj1" fmla="val 15993602"/>
            <a:gd name="adj2" fmla="val 18455803"/>
            <a:gd name="adj3" fmla="val 306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1E46FD-3A4B-4FCE-B8E5-7E56D0B4C83B}">
      <dsp:nvSpPr>
        <dsp:cNvPr id="0" name=""/>
        <dsp:cNvSpPr/>
      </dsp:nvSpPr>
      <dsp:spPr>
        <a:xfrm>
          <a:off x="2267662" y="1391050"/>
          <a:ext cx="2948340" cy="2877641"/>
        </a:xfrm>
        <a:prstGeom prst="ellipse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500" kern="1200" dirty="0" smtClean="0">
              <a:solidFill>
                <a:schemeClr val="tx1"/>
              </a:solidFill>
            </a:rPr>
            <a:t>HRM</a:t>
          </a:r>
          <a:endParaRPr lang="ru-RU" sz="6500" kern="1200" dirty="0">
            <a:solidFill>
              <a:schemeClr val="tx1"/>
            </a:solidFill>
          </a:endParaRPr>
        </a:p>
      </dsp:txBody>
      <dsp:txXfrm>
        <a:off x="2699436" y="1812471"/>
        <a:ext cx="2084792" cy="2034799"/>
      </dsp:txXfrm>
    </dsp:sp>
    <dsp:sp modelId="{36E46652-589D-4E09-BBC2-9B6AB05073FB}">
      <dsp:nvSpPr>
        <dsp:cNvPr id="0" name=""/>
        <dsp:cNvSpPr/>
      </dsp:nvSpPr>
      <dsp:spPr>
        <a:xfrm>
          <a:off x="2722179" y="-195403"/>
          <a:ext cx="1964690" cy="172359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Номзодларни топиш (йиғиш)</a:t>
          </a:r>
          <a:endParaRPr lang="ru-RU" sz="20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009901" y="57011"/>
        <a:ext cx="1389246" cy="1218766"/>
      </dsp:txXfrm>
    </dsp:sp>
    <dsp:sp modelId="{D1267621-22AA-4AD6-AD5F-301085ABA537}">
      <dsp:nvSpPr>
        <dsp:cNvPr id="0" name=""/>
        <dsp:cNvSpPr/>
      </dsp:nvSpPr>
      <dsp:spPr>
        <a:xfrm>
          <a:off x="4270505" y="274589"/>
          <a:ext cx="1962129" cy="1734197"/>
        </a:xfrm>
        <a:prstGeom prst="ellipse">
          <a:avLst/>
        </a:prstGeom>
        <a:solidFill>
          <a:schemeClr val="bg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Баҳолаш, аттестация</a:t>
          </a:r>
          <a:endParaRPr lang="ru-RU" sz="20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557852" y="528556"/>
        <a:ext cx="1387435" cy="1226263"/>
      </dsp:txXfrm>
    </dsp:sp>
    <dsp:sp modelId="{1FB734A4-0004-4253-911D-FB05A056D6B2}">
      <dsp:nvSpPr>
        <dsp:cNvPr id="0" name=""/>
        <dsp:cNvSpPr/>
      </dsp:nvSpPr>
      <dsp:spPr>
        <a:xfrm>
          <a:off x="5059557" y="1588377"/>
          <a:ext cx="1795106" cy="1764183"/>
        </a:xfrm>
        <a:prstGeom prst="ellipse">
          <a:avLst/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Ўқитиш ва ривожлантириш</a:t>
          </a:r>
          <a:endParaRPr lang="ru-RU" sz="20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322444" y="1846736"/>
        <a:ext cx="1269332" cy="1247465"/>
      </dsp:txXfrm>
    </dsp:sp>
    <dsp:sp modelId="{1E40EE4F-21DC-47B5-B2D7-9129017E24AE}">
      <dsp:nvSpPr>
        <dsp:cNvPr id="0" name=""/>
        <dsp:cNvSpPr/>
      </dsp:nvSpPr>
      <dsp:spPr>
        <a:xfrm>
          <a:off x="4852145" y="3142905"/>
          <a:ext cx="1703493" cy="1678539"/>
        </a:xfrm>
        <a:prstGeom prst="ellipse">
          <a:avLst/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Корпоратив маданият</a:t>
          </a:r>
          <a:endParaRPr lang="ru-RU" sz="20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01616" y="3388721"/>
        <a:ext cx="1204551" cy="1186907"/>
      </dsp:txXfrm>
    </dsp:sp>
    <dsp:sp modelId="{1BDC5FA9-451A-4C59-B19E-0079DBE5561E}">
      <dsp:nvSpPr>
        <dsp:cNvPr id="0" name=""/>
        <dsp:cNvSpPr/>
      </dsp:nvSpPr>
      <dsp:spPr>
        <a:xfrm>
          <a:off x="3665393" y="4080134"/>
          <a:ext cx="1636465" cy="1645105"/>
        </a:xfrm>
        <a:prstGeom prst="ellipse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Адаптация</a:t>
          </a:r>
          <a:endParaRPr lang="ru-RU" sz="20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905048" y="4321054"/>
        <a:ext cx="1157155" cy="1163265"/>
      </dsp:txXfrm>
    </dsp:sp>
    <dsp:sp modelId="{BDF222D9-D989-4529-AD2D-429DCC5D752E}">
      <dsp:nvSpPr>
        <dsp:cNvPr id="0" name=""/>
        <dsp:cNvSpPr/>
      </dsp:nvSpPr>
      <dsp:spPr>
        <a:xfrm>
          <a:off x="1940469" y="4083002"/>
          <a:ext cx="1927868" cy="1618337"/>
        </a:xfrm>
        <a:prstGeom prst="ellipse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Ротация, Кадрлар заҳираси</a:t>
          </a:r>
          <a:endParaRPr lang="ru-RU" sz="20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22799" y="4320002"/>
        <a:ext cx="1363208" cy="1144337"/>
      </dsp:txXfrm>
    </dsp:sp>
    <dsp:sp modelId="{05EEEC48-0704-4160-BC96-49699D141939}">
      <dsp:nvSpPr>
        <dsp:cNvPr id="0" name=""/>
        <dsp:cNvSpPr/>
      </dsp:nvSpPr>
      <dsp:spPr>
        <a:xfrm>
          <a:off x="782841" y="3162765"/>
          <a:ext cx="1991767" cy="1533720"/>
        </a:xfrm>
        <a:prstGeom prst="ellipse">
          <a:avLst/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Мотивация</a:t>
          </a:r>
          <a:endParaRPr lang="ru-RU" sz="20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74529" y="3387373"/>
        <a:ext cx="1408391" cy="1084504"/>
      </dsp:txXfrm>
    </dsp:sp>
    <dsp:sp modelId="{828ABC8D-F3DC-477E-8A41-C1EECEB9EEDA}">
      <dsp:nvSpPr>
        <dsp:cNvPr id="0" name=""/>
        <dsp:cNvSpPr/>
      </dsp:nvSpPr>
      <dsp:spPr>
        <a:xfrm>
          <a:off x="487050" y="1550273"/>
          <a:ext cx="1887756" cy="1753341"/>
        </a:xfrm>
        <a:prstGeom prst="ellipse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Компенсация ва имтиёзлар</a:t>
          </a:r>
          <a:endParaRPr lang="ru-RU" sz="20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63505" y="1807044"/>
        <a:ext cx="1334846" cy="1239799"/>
      </dsp:txXfrm>
    </dsp:sp>
    <dsp:sp modelId="{EB82B053-3CB9-47F2-9BBA-E02C2B85E6CD}">
      <dsp:nvSpPr>
        <dsp:cNvPr id="0" name=""/>
        <dsp:cNvSpPr/>
      </dsp:nvSpPr>
      <dsp:spPr>
        <a:xfrm>
          <a:off x="1335732" y="382383"/>
          <a:ext cx="1780746" cy="1633206"/>
        </a:xfrm>
        <a:prstGeom prst="ellipse">
          <a:avLst/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Ташкилотнинг ташкилий тузилмаси</a:t>
          </a:r>
          <a:endParaRPr lang="ru-RU" sz="20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596516" y="621560"/>
        <a:ext cx="1259178" cy="1154852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8C01C0-BA91-4E29-8399-AFCFE636A493}">
      <dsp:nvSpPr>
        <dsp:cNvPr id="0" name=""/>
        <dsp:cNvSpPr/>
      </dsp:nvSpPr>
      <dsp:spPr>
        <a:xfrm>
          <a:off x="170094" y="495"/>
          <a:ext cx="3597407" cy="3389908"/>
        </a:xfrm>
        <a:prstGeom prst="ellipse">
          <a:avLst/>
        </a:prstGeom>
        <a:solidFill>
          <a:schemeClr val="accent4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45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Ишга кирувчи</a:t>
          </a:r>
          <a:endParaRPr lang="ru-RU" sz="45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96922" y="496936"/>
        <a:ext cx="2543751" cy="2397026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974F1B-28D7-41FD-8F2D-F794D47DCBB6}">
      <dsp:nvSpPr>
        <dsp:cNvPr id="0" name=""/>
        <dsp:cNvSpPr/>
      </dsp:nvSpPr>
      <dsp:spPr>
        <a:xfrm>
          <a:off x="992333" y="23447"/>
          <a:ext cx="2598209" cy="1955578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56DD49-9506-4614-94BD-C0B1A4887CC7}">
      <dsp:nvSpPr>
        <dsp:cNvPr id="0" name=""/>
        <dsp:cNvSpPr/>
      </dsp:nvSpPr>
      <dsp:spPr>
        <a:xfrm>
          <a:off x="1482364" y="707866"/>
          <a:ext cx="1680455" cy="5455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ТАНЛАШ</a:t>
          </a:r>
          <a:endParaRPr lang="ru-RU" sz="1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82364" y="707866"/>
        <a:ext cx="1680455" cy="545549"/>
      </dsp:txXfrm>
    </dsp:sp>
    <dsp:sp modelId="{D92DC5A5-AE5D-43A8-84CC-5FA077726030}">
      <dsp:nvSpPr>
        <dsp:cNvPr id="0" name=""/>
        <dsp:cNvSpPr/>
      </dsp:nvSpPr>
      <dsp:spPr>
        <a:xfrm>
          <a:off x="380673" y="1135269"/>
          <a:ext cx="2598209" cy="1955578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solidFill>
          <a:schemeClr val="tx1">
            <a:lumMod val="65000"/>
            <a:lumOff val="3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3FFE4C-2F75-48B3-8CBB-83DDA2C9DA92}">
      <dsp:nvSpPr>
        <dsp:cNvPr id="0" name=""/>
        <dsp:cNvSpPr/>
      </dsp:nvSpPr>
      <dsp:spPr>
        <a:xfrm>
          <a:off x="936941" y="1833710"/>
          <a:ext cx="1680455" cy="5455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АТТЕСТАЦИЯ</a:t>
          </a:r>
          <a:endParaRPr lang="ru-RU" sz="1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36941" y="1833710"/>
        <a:ext cx="1680455" cy="545549"/>
      </dsp:txXfrm>
    </dsp:sp>
    <dsp:sp modelId="{21B21481-7622-4588-A7C3-1AC4F1F81B45}">
      <dsp:nvSpPr>
        <dsp:cNvPr id="0" name=""/>
        <dsp:cNvSpPr/>
      </dsp:nvSpPr>
      <dsp:spPr>
        <a:xfrm>
          <a:off x="1023854" y="2251689"/>
          <a:ext cx="2598209" cy="1955578"/>
        </a:xfrm>
        <a:prstGeom prst="circularArrow">
          <a:avLst>
            <a:gd name="adj1" fmla="val 10980"/>
            <a:gd name="adj2" fmla="val 1142322"/>
            <a:gd name="adj3" fmla="val 4500000"/>
            <a:gd name="adj4" fmla="val 13500000"/>
            <a:gd name="adj5" fmla="val 12500"/>
          </a:avLst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178B96-4A31-4066-BB6E-9899C046341A}">
      <dsp:nvSpPr>
        <dsp:cNvPr id="0" name=""/>
        <dsp:cNvSpPr/>
      </dsp:nvSpPr>
      <dsp:spPr>
        <a:xfrm>
          <a:off x="1257819" y="2959555"/>
          <a:ext cx="2129544" cy="5455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РАҒБАТЛАНТИРИШ</a:t>
          </a:r>
          <a:endParaRPr lang="ru-RU" sz="1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57819" y="2959555"/>
        <a:ext cx="2129544" cy="545549"/>
      </dsp:txXfrm>
    </dsp:sp>
    <dsp:sp modelId="{7003851E-A782-4987-BEA4-C157B5016FBC}">
      <dsp:nvSpPr>
        <dsp:cNvPr id="0" name=""/>
        <dsp:cNvSpPr/>
      </dsp:nvSpPr>
      <dsp:spPr>
        <a:xfrm>
          <a:off x="648292" y="3603511"/>
          <a:ext cx="2232189" cy="1680728"/>
        </a:xfrm>
        <a:prstGeom prst="blockArc">
          <a:avLst>
            <a:gd name="adj1" fmla="val 0"/>
            <a:gd name="adj2" fmla="val 18900000"/>
            <a:gd name="adj3" fmla="val 12740"/>
          </a:avLst>
        </a:prstGeom>
        <a:solidFill>
          <a:srgbClr val="B97717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89446F-833C-4FF0-A0AD-7BCDCBA5BCE9}">
      <dsp:nvSpPr>
        <dsp:cNvPr id="0" name=""/>
        <dsp:cNvSpPr/>
      </dsp:nvSpPr>
      <dsp:spPr>
        <a:xfrm>
          <a:off x="645516" y="4085400"/>
          <a:ext cx="2263305" cy="5455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РИВОЖЛАНТИРИШ</a:t>
          </a:r>
          <a:endParaRPr lang="ru-RU" sz="1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45516" y="4085400"/>
        <a:ext cx="2263305" cy="545549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B1A32B-535D-4293-A7FC-4FA79342324C}">
      <dsp:nvSpPr>
        <dsp:cNvPr id="0" name=""/>
        <dsp:cNvSpPr/>
      </dsp:nvSpPr>
      <dsp:spPr>
        <a:xfrm>
          <a:off x="4333459" y="1764338"/>
          <a:ext cx="2397543" cy="8785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07804"/>
              </a:lnTo>
              <a:lnTo>
                <a:pt x="2397543" y="607804"/>
              </a:lnTo>
              <a:lnTo>
                <a:pt x="2397543" y="87854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4C300EC-E4F9-46FE-A10C-FA82BB62BE21}">
      <dsp:nvSpPr>
        <dsp:cNvPr id="0" name=""/>
        <dsp:cNvSpPr/>
      </dsp:nvSpPr>
      <dsp:spPr>
        <a:xfrm>
          <a:off x="2072109" y="1764338"/>
          <a:ext cx="2261349" cy="888803"/>
        </a:xfrm>
        <a:custGeom>
          <a:avLst/>
          <a:gdLst/>
          <a:ahLst/>
          <a:cxnLst/>
          <a:rect l="0" t="0" r="0" b="0"/>
          <a:pathLst>
            <a:path>
              <a:moveTo>
                <a:pt x="2261349" y="0"/>
              </a:moveTo>
              <a:lnTo>
                <a:pt x="2261349" y="618066"/>
              </a:lnTo>
              <a:lnTo>
                <a:pt x="0" y="618066"/>
              </a:lnTo>
              <a:lnTo>
                <a:pt x="0" y="88880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AABD17D-1B1F-46CF-BD2E-9383A17ADDB9}">
      <dsp:nvSpPr>
        <dsp:cNvPr id="0" name=""/>
        <dsp:cNvSpPr/>
      </dsp:nvSpPr>
      <dsp:spPr>
        <a:xfrm>
          <a:off x="510923" y="393855"/>
          <a:ext cx="7645070" cy="1370483"/>
        </a:xfrm>
        <a:prstGeom prst="rect">
          <a:avLst/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Моддий</a:t>
          </a:r>
          <a:r>
            <a:rPr lang="en-US" sz="3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3000" b="1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бойликларни</a:t>
          </a:r>
          <a:r>
            <a:rPr lang="en-US" sz="3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3000" b="1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яратиш</a:t>
          </a:r>
          <a:r>
            <a:rPr lang="en-US" sz="3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3000" b="1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жараёнида</a:t>
          </a:r>
          <a:r>
            <a:rPr lang="en-US" sz="3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3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/>
          </a:r>
          <a:br>
            <a:rPr lang="uz-Cyrl-UZ" sz="3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uz-Cyrl-UZ" sz="3000" b="1" kern="1200" noProof="0" dirty="0" smtClean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en-US" sz="3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3000" b="1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en-US" sz="3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3000" b="1" kern="1200" noProof="0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Инсон</a:t>
          </a:r>
          <a:r>
            <a:rPr lang="en-US" sz="3000" b="1" kern="1200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3000" b="1" kern="1200" noProof="0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Ресурслари</a:t>
          </a:r>
          <a:r>
            <a:rPr lang="uz-Cyrl-UZ" sz="3000" b="1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дан</a:t>
          </a:r>
          <a:r>
            <a:rPr lang="en-US" sz="3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3000" b="1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фойдаланиш</a:t>
          </a:r>
          <a:r>
            <a:rPr lang="ru-RU" sz="5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500" b="1" kern="1200" dirty="0">
            <a:solidFill>
              <a:schemeClr val="tx1"/>
            </a:solidFill>
          </a:endParaRPr>
        </a:p>
      </dsp:txBody>
      <dsp:txXfrm>
        <a:off x="510923" y="393855"/>
        <a:ext cx="7645070" cy="1370483"/>
      </dsp:txXfrm>
    </dsp:sp>
    <dsp:sp modelId="{22F3A351-00B5-49DC-BC2E-5E6196591AB8}">
      <dsp:nvSpPr>
        <dsp:cNvPr id="0" name=""/>
        <dsp:cNvSpPr/>
      </dsp:nvSpPr>
      <dsp:spPr>
        <a:xfrm>
          <a:off x="3420" y="2653142"/>
          <a:ext cx="4137376" cy="2821491"/>
        </a:xfrm>
        <a:prstGeom prst="rect">
          <a:avLst/>
        </a:prstGeom>
        <a:solidFill>
          <a:schemeClr val="accent4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en-US" sz="2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 </a:t>
          </a:r>
          <a:r>
            <a:rPr lang="uz-Cyrl-UZ" sz="2200" b="1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ресурслар</a:t>
          </a:r>
          <a:r>
            <a:rPr lang="uz-Cyrl-UZ" sz="2200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нинг</a:t>
          </a:r>
          <a:r>
            <a:rPr lang="en-US" sz="2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 </a:t>
          </a:r>
          <a:r>
            <a:rPr lang="uz-Cyrl-UZ" sz="2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        </a:t>
          </a:r>
          <a:r>
            <a:rPr lang="uz-Cyrl-UZ" sz="2200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деярли</a:t>
          </a:r>
          <a:r>
            <a:rPr lang="en-US" sz="2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2200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барчаси</a:t>
          </a:r>
          <a:r>
            <a:rPr lang="en-US" sz="2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2200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чекланган</a:t>
          </a:r>
          <a:r>
            <a:rPr lang="en-US" sz="2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2200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миқдорда</a:t>
          </a:r>
          <a:r>
            <a:rPr lang="en-US" sz="2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2200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мавжуд</a:t>
          </a:r>
          <a:r>
            <a:rPr lang="ru-RU" sz="2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</a:t>
          </a:r>
          <a:r>
            <a:rPr lang="en-US" sz="2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2200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шунинг</a:t>
          </a:r>
          <a:r>
            <a:rPr lang="en-US" sz="2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2200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en-US" sz="2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2200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иқтисодиётнинг</a:t>
          </a:r>
          <a:r>
            <a:rPr lang="en-US" sz="2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2200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асосий</a:t>
          </a:r>
          <a:r>
            <a:rPr lang="en-US" sz="2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2200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муаммоси</a:t>
          </a:r>
          <a:r>
            <a:rPr lang="en-US" sz="2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2200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ресурс лардан</a:t>
          </a:r>
          <a:r>
            <a:rPr lang="en-US" sz="2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2200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самарали</a:t>
          </a:r>
          <a:r>
            <a:rPr lang="en-US" sz="2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2200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фойдаланиш</a:t>
          </a:r>
          <a:r>
            <a:rPr lang="en-US" sz="2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2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   </a:t>
          </a:r>
          <a:r>
            <a:rPr lang="uz-Cyrl-UZ" sz="2200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муаммосидир</a:t>
          </a:r>
          <a:r>
            <a:rPr lang="ru-RU" sz="2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r>
            <a:rPr lang="uz-Cyrl-UZ" sz="2200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Деярли</a:t>
          </a:r>
          <a:r>
            <a:rPr lang="en-US" sz="2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2200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барча</a:t>
          </a:r>
          <a:r>
            <a:rPr lang="en-US" sz="2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2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       </a:t>
          </a:r>
          <a:r>
            <a:rPr lang="uz-Cyrl-UZ" sz="2200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ресурслар</a:t>
          </a:r>
          <a:r>
            <a:rPr lang="en-US" sz="2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2200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эскиришга</a:t>
          </a:r>
          <a:r>
            <a:rPr lang="en-US" sz="2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2200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мойил</a:t>
          </a:r>
          <a:r>
            <a:rPr lang="en-US" sz="2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2200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en-US" sz="2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2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     </a:t>
          </a:r>
          <a:r>
            <a:rPr lang="uz-Cyrl-UZ" sz="2200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уларни</a:t>
          </a:r>
          <a:r>
            <a:rPr lang="en-US" sz="2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2200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таъмирлаш</a:t>
          </a:r>
          <a:r>
            <a:rPr lang="en-US" sz="2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2200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en-US" sz="2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2200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янгилаш        </a:t>
          </a:r>
          <a:r>
            <a:rPr lang="en-US" sz="2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2200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en-US" sz="2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2200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мабла</a:t>
          </a:r>
          <a:r>
            <a:rPr lang="uz-Cyrl-UZ" sz="2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ғ</a:t>
          </a:r>
          <a:r>
            <a:rPr lang="en-US" sz="2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uz-Cyrl-UZ" sz="2200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керак</a:t>
          </a:r>
          <a:endParaRPr lang="uz-Cyrl-UZ" sz="2200" kern="1200" noProof="0" dirty="0">
            <a:solidFill>
              <a:schemeClr val="tx1"/>
            </a:solidFill>
          </a:endParaRPr>
        </a:p>
      </dsp:txBody>
      <dsp:txXfrm>
        <a:off x="3420" y="2653142"/>
        <a:ext cx="4137376" cy="2821491"/>
      </dsp:txXfrm>
    </dsp:sp>
    <dsp:sp modelId="{4ECD48BC-968E-4070-88C0-1B30E0FF5A45}">
      <dsp:nvSpPr>
        <dsp:cNvPr id="0" name=""/>
        <dsp:cNvSpPr/>
      </dsp:nvSpPr>
      <dsp:spPr>
        <a:xfrm>
          <a:off x="4659503" y="2642880"/>
          <a:ext cx="4142997" cy="2787198"/>
        </a:xfrm>
        <a:prstGeom prst="rect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200" b="1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Инсон ресурслари</a:t>
          </a:r>
          <a:r>
            <a:rPr lang="uz-Cyrl-UZ" sz="2200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нинг бошқа     ресурслардан асосий фарқловчи  хусусияти уларнинг шахсий ўзига хослиги, яъни техника ва хом ашёлардан фарқли ўлароқ, инсонлар  ақлга эга ва ишлаб чиқариш         жараёнида уларнинг иштироки       ривожланиш характерига эга.</a:t>
          </a:r>
          <a:endParaRPr kumimoji="0" lang="uz-Cyrl-UZ" sz="2200" b="0" i="0" u="none" strike="noStrike" kern="1200" cap="none" normalizeH="0" baseline="0" noProof="0" dirty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659503" y="2642880"/>
        <a:ext cx="4142997" cy="278719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9525" y="0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AD4884-AE9F-4FE5-8588-8D6E53F2894B}" type="datetimeFigureOut">
              <a:rPr lang="ru-RU" smtClean="0"/>
              <a:t>07.10.2022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65200" y="1235075"/>
            <a:ext cx="4811713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4688" y="4752975"/>
            <a:ext cx="5392737" cy="38877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80538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9525" y="9380538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BAC8B6-CB6D-41B3-8E8A-4549D7CC1E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34775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07.10.2022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3521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07.10.2022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2243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5880" y="1709739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75880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07.10.2022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91637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07.10.2022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77066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2329" y="365126"/>
            <a:ext cx="8543925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82329" y="2505076"/>
            <a:ext cx="4190702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14914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014914" y="2505076"/>
            <a:ext cx="4211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07.10.2022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03100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07.10.2022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39012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07.10.2022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78374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2329" y="457200"/>
            <a:ext cx="3194942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11341" y="987426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2329" y="2057400"/>
            <a:ext cx="3194942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07.10.2022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78364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2329" y="457200"/>
            <a:ext cx="3194942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1341" y="987426"/>
            <a:ext cx="501491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2329" y="2057400"/>
            <a:ext cx="3194942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07.10.2022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23802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07.10.2022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43585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088981" y="365125"/>
            <a:ext cx="2135981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1037" y="365125"/>
            <a:ext cx="6284119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07.10.2022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0820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chemeClr val="accent1">
                <a:lumMod val="93000"/>
              </a:schemeClr>
            </a:gs>
            <a:gs pos="68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1039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1039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6E04B0-FABE-477F-A049-CCF152A8366D}" type="datetimeFigureOut">
              <a:rPr lang="ru-RU" smtClean="0"/>
              <a:pPr/>
              <a:t>07.10.2022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281364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0189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diagramLayout" Target="../diagrams/layout3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diagramData" Target="../diagrams/data3.xml"/><Relationship Id="rId2" Type="http://schemas.openxmlformats.org/officeDocument/2006/relationships/diagramData" Target="../diagrams/data1.xml"/><Relationship Id="rId16" Type="http://schemas.microsoft.com/office/2007/relationships/diagramDrawing" Target="../diagrams/drawing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5" Type="http://schemas.openxmlformats.org/officeDocument/2006/relationships/diagramColors" Target="../diagrams/colors3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Relationship Id="rId14" Type="http://schemas.openxmlformats.org/officeDocument/2006/relationships/diagramQuickStyle" Target="../diagrams/quickStyl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2.jpe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6.xml"/><Relationship Id="rId3" Type="http://schemas.openxmlformats.org/officeDocument/2006/relationships/diagramLayout" Target="../diagrams/layout5.xml"/><Relationship Id="rId7" Type="http://schemas.openxmlformats.org/officeDocument/2006/relationships/diagramData" Target="../diagrams/data6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11" Type="http://schemas.microsoft.com/office/2007/relationships/diagramDrawing" Target="../diagrams/drawing6.xml"/><Relationship Id="rId5" Type="http://schemas.openxmlformats.org/officeDocument/2006/relationships/diagramColors" Target="../diagrams/colors5.xml"/><Relationship Id="rId10" Type="http://schemas.openxmlformats.org/officeDocument/2006/relationships/diagramColors" Target="../diagrams/colors6.xml"/><Relationship Id="rId4" Type="http://schemas.openxmlformats.org/officeDocument/2006/relationships/diagramQuickStyle" Target="../diagrams/quickStyle5.xml"/><Relationship Id="rId9" Type="http://schemas.openxmlformats.org/officeDocument/2006/relationships/diagramQuickStyle" Target="../diagrams/quickStyle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8.xml"/><Relationship Id="rId13" Type="http://schemas.openxmlformats.org/officeDocument/2006/relationships/diagramLayout" Target="../diagrams/layout9.xml"/><Relationship Id="rId18" Type="http://schemas.openxmlformats.org/officeDocument/2006/relationships/diagramLayout" Target="../diagrams/layout10.xml"/><Relationship Id="rId3" Type="http://schemas.openxmlformats.org/officeDocument/2006/relationships/diagramLayout" Target="../diagrams/layout7.xml"/><Relationship Id="rId21" Type="http://schemas.microsoft.com/office/2007/relationships/diagramDrawing" Target="../diagrams/drawing10.xml"/><Relationship Id="rId7" Type="http://schemas.openxmlformats.org/officeDocument/2006/relationships/diagramData" Target="../diagrams/data8.xml"/><Relationship Id="rId12" Type="http://schemas.openxmlformats.org/officeDocument/2006/relationships/diagramData" Target="../diagrams/data9.xml"/><Relationship Id="rId17" Type="http://schemas.openxmlformats.org/officeDocument/2006/relationships/diagramData" Target="../diagrams/data10.xml"/><Relationship Id="rId2" Type="http://schemas.openxmlformats.org/officeDocument/2006/relationships/diagramData" Target="../diagrams/data7.xml"/><Relationship Id="rId16" Type="http://schemas.microsoft.com/office/2007/relationships/diagramDrawing" Target="../diagrams/drawing9.xml"/><Relationship Id="rId20" Type="http://schemas.openxmlformats.org/officeDocument/2006/relationships/diagramColors" Target="../diagrams/colors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11" Type="http://schemas.microsoft.com/office/2007/relationships/diagramDrawing" Target="../diagrams/drawing8.xml"/><Relationship Id="rId5" Type="http://schemas.openxmlformats.org/officeDocument/2006/relationships/diagramColors" Target="../diagrams/colors7.xml"/><Relationship Id="rId15" Type="http://schemas.openxmlformats.org/officeDocument/2006/relationships/diagramColors" Target="../diagrams/colors9.xml"/><Relationship Id="rId10" Type="http://schemas.openxmlformats.org/officeDocument/2006/relationships/diagramColors" Target="../diagrams/colors8.xml"/><Relationship Id="rId19" Type="http://schemas.openxmlformats.org/officeDocument/2006/relationships/diagramQuickStyle" Target="../diagrams/quickStyle10.xml"/><Relationship Id="rId4" Type="http://schemas.openxmlformats.org/officeDocument/2006/relationships/diagramQuickStyle" Target="../diagrams/quickStyle7.xml"/><Relationship Id="rId9" Type="http://schemas.openxmlformats.org/officeDocument/2006/relationships/diagramQuickStyle" Target="../diagrams/quickStyle8.xml"/><Relationship Id="rId14" Type="http://schemas.openxmlformats.org/officeDocument/2006/relationships/diagramQuickStyle" Target="../diagrams/quickStyle9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2.xml"/><Relationship Id="rId3" Type="http://schemas.openxmlformats.org/officeDocument/2006/relationships/diagramLayout" Target="../diagrams/layout11.xml"/><Relationship Id="rId7" Type="http://schemas.openxmlformats.org/officeDocument/2006/relationships/diagramData" Target="../diagrams/data12.xml"/><Relationship Id="rId12" Type="http://schemas.openxmlformats.org/officeDocument/2006/relationships/image" Target="../media/image3.png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11" Type="http://schemas.microsoft.com/office/2007/relationships/diagramDrawing" Target="../diagrams/drawing12.xml"/><Relationship Id="rId5" Type="http://schemas.openxmlformats.org/officeDocument/2006/relationships/diagramColors" Target="../diagrams/colors11.xml"/><Relationship Id="rId10" Type="http://schemas.openxmlformats.org/officeDocument/2006/relationships/diagramColors" Target="../diagrams/colors12.xml"/><Relationship Id="rId4" Type="http://schemas.openxmlformats.org/officeDocument/2006/relationships/diagramQuickStyle" Target="../diagrams/quickStyle11.xml"/><Relationship Id="rId9" Type="http://schemas.openxmlformats.org/officeDocument/2006/relationships/diagramQuickStyle" Target="../diagrams/quickStyle1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4.xml"/><Relationship Id="rId3" Type="http://schemas.openxmlformats.org/officeDocument/2006/relationships/diagramLayout" Target="../diagrams/layout13.xml"/><Relationship Id="rId7" Type="http://schemas.openxmlformats.org/officeDocument/2006/relationships/diagramData" Target="../diagrams/data14.xml"/><Relationship Id="rId12" Type="http://schemas.openxmlformats.org/officeDocument/2006/relationships/image" Target="../media/image4.png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11" Type="http://schemas.microsoft.com/office/2007/relationships/diagramDrawing" Target="../diagrams/drawing14.xml"/><Relationship Id="rId5" Type="http://schemas.openxmlformats.org/officeDocument/2006/relationships/diagramColors" Target="../diagrams/colors13.xml"/><Relationship Id="rId10" Type="http://schemas.openxmlformats.org/officeDocument/2006/relationships/diagramColors" Target="../diagrams/colors14.xml"/><Relationship Id="rId4" Type="http://schemas.openxmlformats.org/officeDocument/2006/relationships/diagramQuickStyle" Target="../diagrams/quickStyle13.xml"/><Relationship Id="rId9" Type="http://schemas.openxmlformats.org/officeDocument/2006/relationships/diagramQuickStyle" Target="../diagrams/quickStyle14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6.xml"/><Relationship Id="rId3" Type="http://schemas.openxmlformats.org/officeDocument/2006/relationships/diagramLayout" Target="../diagrams/layout15.xml"/><Relationship Id="rId7" Type="http://schemas.openxmlformats.org/officeDocument/2006/relationships/diagramData" Target="../diagrams/data16.xml"/><Relationship Id="rId12" Type="http://schemas.openxmlformats.org/officeDocument/2006/relationships/image" Target="../media/image4.png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11" Type="http://schemas.microsoft.com/office/2007/relationships/diagramDrawing" Target="../diagrams/drawing16.xml"/><Relationship Id="rId5" Type="http://schemas.openxmlformats.org/officeDocument/2006/relationships/diagramColors" Target="../diagrams/colors15.xml"/><Relationship Id="rId10" Type="http://schemas.openxmlformats.org/officeDocument/2006/relationships/diagramColors" Target="../diagrams/colors16.xml"/><Relationship Id="rId4" Type="http://schemas.openxmlformats.org/officeDocument/2006/relationships/diagramQuickStyle" Target="../diagrams/quickStyle15.xml"/><Relationship Id="rId9" Type="http://schemas.openxmlformats.org/officeDocument/2006/relationships/diagramQuickStyle" Target="../diagrams/quickStyle16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8.xml"/><Relationship Id="rId13" Type="http://schemas.openxmlformats.org/officeDocument/2006/relationships/diagramLayout" Target="../diagrams/layout19.xml"/><Relationship Id="rId3" Type="http://schemas.openxmlformats.org/officeDocument/2006/relationships/diagramLayout" Target="../diagrams/layout17.xml"/><Relationship Id="rId7" Type="http://schemas.openxmlformats.org/officeDocument/2006/relationships/diagramData" Target="../diagrams/data18.xml"/><Relationship Id="rId12" Type="http://schemas.openxmlformats.org/officeDocument/2006/relationships/diagramData" Target="../diagrams/data19.xml"/><Relationship Id="rId17" Type="http://schemas.openxmlformats.org/officeDocument/2006/relationships/image" Target="../media/image5.jpeg"/><Relationship Id="rId2" Type="http://schemas.openxmlformats.org/officeDocument/2006/relationships/diagramData" Target="../diagrams/data17.xml"/><Relationship Id="rId16" Type="http://schemas.microsoft.com/office/2007/relationships/diagramDrawing" Target="../diagrams/drawing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11" Type="http://schemas.microsoft.com/office/2007/relationships/diagramDrawing" Target="../diagrams/drawing18.xml"/><Relationship Id="rId5" Type="http://schemas.openxmlformats.org/officeDocument/2006/relationships/diagramColors" Target="../diagrams/colors17.xml"/><Relationship Id="rId15" Type="http://schemas.openxmlformats.org/officeDocument/2006/relationships/diagramColors" Target="../diagrams/colors19.xml"/><Relationship Id="rId10" Type="http://schemas.openxmlformats.org/officeDocument/2006/relationships/diagramColors" Target="../diagrams/colors18.xml"/><Relationship Id="rId4" Type="http://schemas.openxmlformats.org/officeDocument/2006/relationships/diagramQuickStyle" Target="../diagrams/quickStyle17.xml"/><Relationship Id="rId9" Type="http://schemas.openxmlformats.org/officeDocument/2006/relationships/diagramQuickStyle" Target="../diagrams/quickStyle18.xml"/><Relationship Id="rId14" Type="http://schemas.openxmlformats.org/officeDocument/2006/relationships/diagramQuickStyle" Target="../diagrams/quickStyle19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1.xml"/><Relationship Id="rId3" Type="http://schemas.openxmlformats.org/officeDocument/2006/relationships/diagramLayout" Target="../diagrams/layout20.xml"/><Relationship Id="rId7" Type="http://schemas.openxmlformats.org/officeDocument/2006/relationships/diagramData" Target="../diagrams/data21.xml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0.xml"/><Relationship Id="rId11" Type="http://schemas.microsoft.com/office/2007/relationships/diagramDrawing" Target="../diagrams/drawing21.xml"/><Relationship Id="rId5" Type="http://schemas.openxmlformats.org/officeDocument/2006/relationships/diagramColors" Target="../diagrams/colors20.xml"/><Relationship Id="rId10" Type="http://schemas.openxmlformats.org/officeDocument/2006/relationships/diagramColors" Target="../diagrams/colors21.xml"/><Relationship Id="rId4" Type="http://schemas.openxmlformats.org/officeDocument/2006/relationships/diagramQuickStyle" Target="../diagrams/quickStyle20.xml"/><Relationship Id="rId9" Type="http://schemas.openxmlformats.org/officeDocument/2006/relationships/diagramQuickStyle" Target="../diagrams/quickStyle2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3.xml"/><Relationship Id="rId13" Type="http://schemas.openxmlformats.org/officeDocument/2006/relationships/diagramLayout" Target="../diagrams/layout24.xml"/><Relationship Id="rId18" Type="http://schemas.openxmlformats.org/officeDocument/2006/relationships/image" Target="../media/image7.jpeg"/><Relationship Id="rId3" Type="http://schemas.openxmlformats.org/officeDocument/2006/relationships/diagramLayout" Target="../diagrams/layout22.xml"/><Relationship Id="rId7" Type="http://schemas.openxmlformats.org/officeDocument/2006/relationships/diagramData" Target="../diagrams/data23.xml"/><Relationship Id="rId12" Type="http://schemas.openxmlformats.org/officeDocument/2006/relationships/diagramData" Target="../diagrams/data24.xml"/><Relationship Id="rId17" Type="http://schemas.openxmlformats.org/officeDocument/2006/relationships/image" Target="../media/image6.jpeg"/><Relationship Id="rId2" Type="http://schemas.openxmlformats.org/officeDocument/2006/relationships/diagramData" Target="../diagrams/data22.xml"/><Relationship Id="rId16" Type="http://schemas.microsoft.com/office/2007/relationships/diagramDrawing" Target="../diagrams/drawing24.xml"/><Relationship Id="rId20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2.xml"/><Relationship Id="rId11" Type="http://schemas.microsoft.com/office/2007/relationships/diagramDrawing" Target="../diagrams/drawing23.xml"/><Relationship Id="rId5" Type="http://schemas.openxmlformats.org/officeDocument/2006/relationships/diagramColors" Target="../diagrams/colors22.xml"/><Relationship Id="rId15" Type="http://schemas.openxmlformats.org/officeDocument/2006/relationships/diagramColors" Target="../diagrams/colors24.xml"/><Relationship Id="rId10" Type="http://schemas.openxmlformats.org/officeDocument/2006/relationships/diagramColors" Target="../diagrams/colors23.xml"/><Relationship Id="rId19" Type="http://schemas.openxmlformats.org/officeDocument/2006/relationships/image" Target="../media/image8.png"/><Relationship Id="rId4" Type="http://schemas.openxmlformats.org/officeDocument/2006/relationships/diagramQuickStyle" Target="../diagrams/quickStyle22.xml"/><Relationship Id="rId9" Type="http://schemas.openxmlformats.org/officeDocument/2006/relationships/diagramQuickStyle" Target="../diagrams/quickStyle23.xml"/><Relationship Id="rId14" Type="http://schemas.openxmlformats.org/officeDocument/2006/relationships/diagramQuickStyle" Target="../diagrams/quickStyle2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6.xml"/><Relationship Id="rId3" Type="http://schemas.openxmlformats.org/officeDocument/2006/relationships/diagramLayout" Target="../diagrams/layout25.xml"/><Relationship Id="rId7" Type="http://schemas.openxmlformats.org/officeDocument/2006/relationships/diagramData" Target="../diagrams/data26.xml"/><Relationship Id="rId2" Type="http://schemas.openxmlformats.org/officeDocument/2006/relationships/diagramData" Target="../diagrams/data2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5.xml"/><Relationship Id="rId11" Type="http://schemas.microsoft.com/office/2007/relationships/diagramDrawing" Target="../diagrams/drawing26.xml"/><Relationship Id="rId5" Type="http://schemas.openxmlformats.org/officeDocument/2006/relationships/diagramColors" Target="../diagrams/colors25.xml"/><Relationship Id="rId10" Type="http://schemas.openxmlformats.org/officeDocument/2006/relationships/diagramColors" Target="../diagrams/colors26.xml"/><Relationship Id="rId4" Type="http://schemas.openxmlformats.org/officeDocument/2006/relationships/diagramQuickStyle" Target="../diagrams/quickStyle25.xml"/><Relationship Id="rId9" Type="http://schemas.openxmlformats.org/officeDocument/2006/relationships/diagramQuickStyle" Target="../diagrams/quickStyle2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8.xml"/><Relationship Id="rId3" Type="http://schemas.openxmlformats.org/officeDocument/2006/relationships/diagramLayout" Target="../diagrams/layout27.xml"/><Relationship Id="rId7" Type="http://schemas.openxmlformats.org/officeDocument/2006/relationships/diagramData" Target="../diagrams/data28.xml"/><Relationship Id="rId2" Type="http://schemas.openxmlformats.org/officeDocument/2006/relationships/diagramData" Target="../diagrams/data2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7.xml"/><Relationship Id="rId11" Type="http://schemas.microsoft.com/office/2007/relationships/diagramDrawing" Target="../diagrams/drawing28.xml"/><Relationship Id="rId5" Type="http://schemas.openxmlformats.org/officeDocument/2006/relationships/diagramColors" Target="../diagrams/colors27.xml"/><Relationship Id="rId10" Type="http://schemas.openxmlformats.org/officeDocument/2006/relationships/diagramColors" Target="../diagrams/colors28.xml"/><Relationship Id="rId4" Type="http://schemas.openxmlformats.org/officeDocument/2006/relationships/diagramQuickStyle" Target="../diagrams/quickStyle27.xml"/><Relationship Id="rId9" Type="http://schemas.openxmlformats.org/officeDocument/2006/relationships/diagramQuickStyle" Target="../diagrams/quickStyle2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4376058" y="1451963"/>
            <a:ext cx="5423262" cy="2911854"/>
          </a:xfrm>
          <a:prstGeom prst="roundRect">
            <a:avLst>
              <a:gd name="adj" fmla="val 6141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t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Week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endParaRPr lang="uz-Cyrl-UZ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t"/>
            <a:endParaRPr lang="uz-Cyrl-UZ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t"/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INTRODUCTION TO THE SCIENCE </a:t>
            </a:r>
            <a:endParaRPr lang="uz-Cyrl-UZ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t"/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OF </a:t>
            </a:r>
            <a:r>
              <a:rPr lang="uz-Cyrl-UZ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"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MANAGEMENT OF HUMAN RESOURCES" </a:t>
            </a:r>
            <a:endParaRPr lang="uz-Cyrl-UZ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3" descr="D:\Мои документы 22.12.2015г\Мои рисунки\НОЦКУ\альбом\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" y="1451963"/>
            <a:ext cx="4269378" cy="27146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106681" y="122976"/>
            <a:ext cx="969264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t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Graduate 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School of Business and Entrepreneurship</a:t>
            </a:r>
            <a:r>
              <a:rPr lang="ru-RU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i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Course</a:t>
            </a:r>
            <a:r>
              <a:rPr lang="ru-RU" sz="2400" b="1" i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400" b="1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Human Resources </a:t>
            </a:r>
            <a:r>
              <a:rPr lang="en-US" sz="2400" b="1" i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Management</a:t>
            </a:r>
            <a:r>
              <a:rPr lang="uz-Cyrl-UZ" sz="24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400" b="1" i="1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24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102789" y="5268498"/>
            <a:ext cx="232954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smtClean="0">
                <a:ln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Suyunov</a:t>
            </a:r>
          </a:p>
          <a:p>
            <a:pPr algn="ctr"/>
            <a:r>
              <a:rPr lang="en-US" sz="2400" dirty="0" smtClean="0">
                <a:ln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Dilmurod</a:t>
            </a:r>
          </a:p>
          <a:p>
            <a:pPr algn="ctr"/>
            <a:r>
              <a:rPr lang="en-US" sz="2400" dirty="0" err="1" smtClean="0">
                <a:ln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Holmuradovich</a:t>
            </a:r>
            <a:endParaRPr lang="ru-RU" sz="2400" dirty="0" smtClean="0">
              <a:ln>
                <a:prstDash val="solid"/>
              </a:ln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981316" y="5268498"/>
            <a:ext cx="292468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>
                <a:solidFill>
                  <a:srgbClr val="44546A">
                    <a:lumMod val="75000"/>
                  </a:srgbClr>
                </a:solidFill>
                <a:cs typeface="Times New Roman" pitchFamily="18" charset="0"/>
              </a:rPr>
              <a:t> </a:t>
            </a:r>
            <a:r>
              <a:rPr lang="en-US" b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Head of </a:t>
            </a:r>
            <a:r>
              <a:rPr lang="en-US" b="1" dirty="0" smtClean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Department </a:t>
            </a:r>
            <a:r>
              <a:rPr lang="en-US" b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"Corporate </a:t>
            </a:r>
            <a:r>
              <a:rPr lang="en-US" b="1" dirty="0" smtClean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Governance </a:t>
            </a:r>
            <a:r>
              <a:rPr lang="en-US" b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Theory and Practice", </a:t>
            </a:r>
            <a:r>
              <a:rPr lang="en-US" b="1" dirty="0" smtClean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Doctor of Science, Professor.</a:t>
            </a:r>
            <a:endParaRPr lang="ru-RU" i="1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6754518" y="5268498"/>
            <a:ext cx="0" cy="120032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5249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4376058" y="1451963"/>
            <a:ext cx="5423262" cy="2911854"/>
          </a:xfrm>
          <a:prstGeom prst="roundRect">
            <a:avLst>
              <a:gd name="adj" fmla="val 6141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t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Мавзу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endParaRPr lang="ru-RU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t"/>
            <a:endParaRPr lang="ru-RU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t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«ИНСОН РЕСУРСЛАРИНИ </a:t>
            </a:r>
          </a:p>
          <a:p>
            <a:pPr algn="ctr" fontAlgn="t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БОШ</a:t>
            </a:r>
            <a:r>
              <a:rPr lang="uz-Cyrl-UZ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ҚАРИШ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uz-Cyrl-UZ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ФАНИГА 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КИРИШ</a:t>
            </a:r>
            <a:r>
              <a:rPr lang="uz-Cyrl-UZ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3" descr="D:\Мои документы 22.12.2015г\Мои рисунки\НОЦКУ\альбом\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" y="1451963"/>
            <a:ext cx="4269378" cy="27146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280599" y="122976"/>
            <a:ext cx="951872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t"/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«Бизнес </a:t>
            </a:r>
            <a:r>
              <a:rPr lang="ru-RU" sz="3600" b="1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>
                <a:latin typeface="Times New Roman" pitchFamily="18" charset="0"/>
                <a:cs typeface="Times New Roman" pitchFamily="18" charset="0"/>
              </a:rPr>
              <a:t>тадбиркорлик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>
                <a:latin typeface="Times New Roman" pitchFamily="18" charset="0"/>
                <a:cs typeface="Times New Roman" pitchFamily="18" charset="0"/>
              </a:rPr>
              <a:t>олий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>
                <a:latin typeface="Times New Roman" pitchFamily="18" charset="0"/>
                <a:cs typeface="Times New Roman" pitchFamily="18" charset="0"/>
              </a:rPr>
              <a:t>мактаби</a:t>
            </a:r>
            <a:r>
              <a:rPr lang="ru-RU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br>
              <a:rPr lang="ru-RU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Фаннинг</a:t>
            </a:r>
            <a:r>
              <a:rPr lang="ru-RU" sz="2400" b="1" i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i="1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номи</a:t>
            </a:r>
            <a:r>
              <a:rPr lang="ru-RU" sz="2400" b="1" i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sz="2400" b="1" i="1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ru-RU" sz="2400" b="1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нсон</a:t>
            </a:r>
            <a:r>
              <a:rPr lang="ru-RU" sz="24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ресурсларини</a:t>
            </a:r>
            <a:r>
              <a:rPr lang="ru-RU" sz="24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бош</a:t>
            </a:r>
            <a:r>
              <a:rPr lang="uz-Cyrl-UZ" sz="24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қариш.</a:t>
            </a:r>
            <a:endParaRPr lang="ru-RU" sz="2400" b="1" i="1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24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102789" y="5268498"/>
            <a:ext cx="232954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err="1" smtClean="0">
                <a:ln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Суюнов</a:t>
            </a:r>
            <a:r>
              <a:rPr lang="en-US" sz="2400" dirty="0" smtClean="0">
                <a:ln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2400" dirty="0" err="1" smtClean="0">
                <a:ln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Дилмурод</a:t>
            </a:r>
            <a:r>
              <a:rPr lang="ru-RU" sz="2400" dirty="0" smtClean="0">
                <a:ln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dirty="0" smtClean="0">
              <a:ln>
                <a:prstDash val="solid"/>
              </a:ln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 err="1" smtClean="0">
                <a:ln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Холмурадович</a:t>
            </a:r>
            <a:endParaRPr lang="ru-RU" sz="2400" dirty="0" smtClean="0">
              <a:ln>
                <a:prstDash val="solid"/>
              </a:ln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981316" y="5268498"/>
            <a:ext cx="29246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>
                <a:solidFill>
                  <a:srgbClr val="44546A">
                    <a:lumMod val="75000"/>
                  </a:srgbClr>
                </a:solidFill>
                <a:cs typeface="Times New Roman" pitchFamily="18" charset="0"/>
              </a:rPr>
              <a:t> </a:t>
            </a:r>
            <a:r>
              <a:rPr lang="ru-RU" b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b="1" dirty="0" err="1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Корпор</a:t>
            </a:r>
            <a:r>
              <a:rPr lang="uz-Cyrl-UZ" b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b="1" dirty="0" err="1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тив</a:t>
            </a:r>
            <a:r>
              <a:rPr lang="ru-RU" b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</a:t>
            </a:r>
            <a:r>
              <a:rPr lang="ru-RU" b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назарияси</a:t>
            </a:r>
            <a:r>
              <a:rPr lang="ru-RU" b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b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амалиёти</a:t>
            </a:r>
            <a:r>
              <a:rPr lang="ru-RU" b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b="1" dirty="0" err="1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кафедраси</a:t>
            </a:r>
            <a:r>
              <a:rPr lang="ru-RU" b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мудири</a:t>
            </a:r>
            <a:r>
              <a:rPr lang="ru-RU" b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и.ф.д</a:t>
            </a:r>
            <a:r>
              <a:rPr lang="ru-RU" b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., </a:t>
            </a:r>
            <a:r>
              <a:rPr lang="ru-RU" b="1" dirty="0" smtClean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профессор.</a:t>
            </a:r>
            <a:endParaRPr lang="ru-RU" i="1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6754518" y="5268498"/>
            <a:ext cx="0" cy="120032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2449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4"/>
          <p:cNvSpPr>
            <a:spLocks noChangeArrowheads="1"/>
          </p:cNvSpPr>
          <p:nvPr/>
        </p:nvSpPr>
        <p:spPr bwMode="auto">
          <a:xfrm>
            <a:off x="3819145" y="2481657"/>
            <a:ext cx="374441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dirty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    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               </a:t>
            </a:r>
            <a:endParaRPr lang="ru-RU" dirty="0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821996686"/>
              </p:ext>
            </p:extLst>
          </p:nvPr>
        </p:nvGraphicFramePr>
        <p:xfrm>
          <a:off x="1869090" y="2576250"/>
          <a:ext cx="6604000" cy="33620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36331" y="704193"/>
            <a:ext cx="4078014" cy="125073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36331" y="714703"/>
            <a:ext cx="1807779" cy="124022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144110" y="704193"/>
            <a:ext cx="3026980" cy="1250731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 менежерларининг асосий </a:t>
            </a:r>
            <a:r>
              <a:rPr lang="uz-Cyrl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функциялари 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[2]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198201729"/>
              </p:ext>
            </p:extLst>
          </p:nvPr>
        </p:nvGraphicFramePr>
        <p:xfrm>
          <a:off x="304800" y="714702"/>
          <a:ext cx="1839310" cy="12507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491130396"/>
              </p:ext>
            </p:extLst>
          </p:nvPr>
        </p:nvGraphicFramePr>
        <p:xfrm>
          <a:off x="2732689" y="2362783"/>
          <a:ext cx="6604000" cy="4402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</p:spTree>
    <p:extLst>
      <p:ext uri="{BB962C8B-B14F-4D97-AF65-F5344CB8AC3E}">
        <p14:creationId xmlns:p14="http://schemas.microsoft.com/office/powerpoint/2010/main" val="1064662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>
          <a:xfrm>
            <a:off x="617544" y="525562"/>
            <a:ext cx="8507809" cy="819762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z-Cyrl-UZ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Инсон ресурсларини бошкариш менежментнинг бир қисми сифатида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[3]</a:t>
            </a:r>
            <a:r>
              <a:rPr lang="uz-Cyrl-UZ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826064199"/>
              </p:ext>
            </p:extLst>
          </p:nvPr>
        </p:nvGraphicFramePr>
        <p:xfrm>
          <a:off x="1608083" y="2669628"/>
          <a:ext cx="3710152" cy="38474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8436" name="AutoShape 2" descr="Картинки по запросу корпоративное управление"/>
          <p:cNvSpPr>
            <a:spLocks noChangeAspect="1" noChangeArrowheads="1"/>
          </p:cNvSpPr>
          <p:nvPr/>
        </p:nvSpPr>
        <p:spPr bwMode="auto">
          <a:xfrm>
            <a:off x="126405" y="525562"/>
            <a:ext cx="247650" cy="247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9pPr>
          </a:lstStyle>
          <a:p>
            <a:endParaRPr lang="ru-RU" altLang="ru-RU" sz="1463"/>
          </a:p>
        </p:txBody>
      </p:sp>
      <p:sp>
        <p:nvSpPr>
          <p:cNvPr id="2" name="Прямоугольник 1"/>
          <p:cNvSpPr/>
          <p:nvPr/>
        </p:nvSpPr>
        <p:spPr>
          <a:xfrm>
            <a:off x="126405" y="1604041"/>
            <a:ext cx="5721945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z-Cyrl-UZ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Инсон ресурсларини бошқариш- </a:t>
            </a:r>
            <a:r>
              <a:rPr lang="uz-Cyrl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корхона бошқарувининг энг муҳим соҳаси, чунки Инсон хар қандай ташкилотнинг муҳим ресурслари ҳисобланади.</a:t>
            </a:r>
          </a:p>
          <a:p>
            <a:pPr algn="just"/>
            <a:r>
              <a:rPr lang="uz-Cyrl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Инсонлар молиявий ресурслардан фойдаланиб янгиликлар, янги маҳсулотлар яратади ва сифатини назорат киладилар.</a:t>
            </a:r>
          </a:p>
          <a:p>
            <a:pPr algn="just"/>
            <a:r>
              <a:rPr lang="uz-Cyrl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Шунингдек, инсоният доимо такомиллашиб, ривожланмокда, шунинг учун уларнинг имкониятлари чексиздир, бошқа ресурслар чекланган. </a:t>
            </a:r>
          </a:p>
        </p:txBody>
      </p:sp>
      <p:pic>
        <p:nvPicPr>
          <p:cNvPr id="7" name="Содержимое 3" descr="30184505-Человеческие-ресурсы,-партнерство,-выбирая-партнера.jpg"/>
          <p:cNvPicPr>
            <a:picLocks noGrp="1" noChangeAspect="1"/>
          </p:cNvPicPr>
          <p:nvPr>
            <p:ph idx="1"/>
          </p:nvPr>
        </p:nvPicPr>
        <p:blipFill>
          <a:blip r:embed="rId7" cstate="print"/>
          <a:stretch>
            <a:fillRect/>
          </a:stretch>
        </p:blipFill>
        <p:spPr>
          <a:xfrm>
            <a:off x="5954852" y="1743974"/>
            <a:ext cx="3777727" cy="3637324"/>
          </a:xfrm>
        </p:spPr>
      </p:pic>
      <p:sp>
        <p:nvSpPr>
          <p:cNvPr id="3" name="Прямоугольник 2"/>
          <p:cNvSpPr/>
          <p:nvPr/>
        </p:nvSpPr>
        <p:spPr>
          <a:xfrm>
            <a:off x="250229" y="5551015"/>
            <a:ext cx="9482349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Шу 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сабабли замонавий </a:t>
            </a:r>
            <a:r>
              <a:rPr lang="uz-Cyrl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 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ривожланишининг ў</a:t>
            </a:r>
            <a:r>
              <a:rPr lang="uz-Cyrl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зига 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хос хусусияти ишлаб </a:t>
            </a:r>
            <a:r>
              <a:rPr lang="uz-Cyrl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чиқариш 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тизимида инсон ресурсларининг ролини тан олишдир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5772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910732912"/>
              </p:ext>
            </p:extLst>
          </p:nvPr>
        </p:nvGraphicFramePr>
        <p:xfrm>
          <a:off x="250230" y="1912882"/>
          <a:ext cx="9508483" cy="48192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8436" name="AutoShape 2" descr="Картинки по запросу корпоративное управление"/>
          <p:cNvSpPr>
            <a:spLocks noChangeAspect="1" noChangeArrowheads="1"/>
          </p:cNvSpPr>
          <p:nvPr/>
        </p:nvSpPr>
        <p:spPr bwMode="auto">
          <a:xfrm>
            <a:off x="126405" y="525562"/>
            <a:ext cx="247650" cy="247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9pPr>
          </a:lstStyle>
          <a:p>
            <a:endParaRPr lang="ru-RU" altLang="ru-RU" sz="1463"/>
          </a:p>
        </p:txBody>
      </p:sp>
      <p:sp>
        <p:nvSpPr>
          <p:cNvPr id="5" name="Прямоугольник 4"/>
          <p:cNvSpPr/>
          <p:nvPr/>
        </p:nvSpPr>
        <p:spPr>
          <a:xfrm>
            <a:off x="1839310" y="399393"/>
            <a:ext cx="3773214" cy="1250731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uz-Cyrl-UZ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нсон ресурсларини бошқариш -менежментнинг бир қисми сифатида</a:t>
            </a:r>
            <a:endParaRPr lang="ru-RU" sz="2000" dirty="0"/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652067646"/>
              </p:ext>
            </p:extLst>
          </p:nvPr>
        </p:nvGraphicFramePr>
        <p:xfrm>
          <a:off x="0" y="409902"/>
          <a:ext cx="1839310" cy="12507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429402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157125361"/>
              </p:ext>
            </p:extLst>
          </p:nvPr>
        </p:nvGraphicFramePr>
        <p:xfrm>
          <a:off x="827077" y="2702047"/>
          <a:ext cx="8347373" cy="16305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8436" name="AutoShape 2" descr="Картинки по запросу корпоративное управление"/>
          <p:cNvSpPr>
            <a:spLocks noChangeAspect="1" noChangeArrowheads="1"/>
          </p:cNvSpPr>
          <p:nvPr/>
        </p:nvSpPr>
        <p:spPr bwMode="auto">
          <a:xfrm>
            <a:off x="126405" y="525562"/>
            <a:ext cx="247650" cy="247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9pPr>
          </a:lstStyle>
          <a:p>
            <a:endParaRPr lang="ru-RU" altLang="ru-RU" sz="1463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85017888"/>
              </p:ext>
            </p:extLst>
          </p:nvPr>
        </p:nvGraphicFramePr>
        <p:xfrm>
          <a:off x="502336" y="573561"/>
          <a:ext cx="8996856" cy="17972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219833294"/>
              </p:ext>
            </p:extLst>
          </p:nvPr>
        </p:nvGraphicFramePr>
        <p:xfrm>
          <a:off x="1387366" y="4438586"/>
          <a:ext cx="8282151" cy="17940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3014992514"/>
              </p:ext>
            </p:extLst>
          </p:nvPr>
        </p:nvGraphicFramePr>
        <p:xfrm>
          <a:off x="374056" y="879205"/>
          <a:ext cx="7992178" cy="1716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</p:spTree>
    <p:extLst>
      <p:ext uri="{BB962C8B-B14F-4D97-AF65-F5344CB8AC3E}">
        <p14:creationId xmlns:p14="http://schemas.microsoft.com/office/powerpoint/2010/main" val="3952320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AutoShape 2" descr="Картинки по запросу корпоративное управление"/>
          <p:cNvSpPr>
            <a:spLocks noChangeAspect="1" noChangeArrowheads="1"/>
          </p:cNvSpPr>
          <p:nvPr/>
        </p:nvSpPr>
        <p:spPr bwMode="auto">
          <a:xfrm>
            <a:off x="126405" y="525562"/>
            <a:ext cx="247650" cy="247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9pPr>
          </a:lstStyle>
          <a:p>
            <a:endParaRPr lang="ru-RU" altLang="ru-RU" sz="1463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102707039"/>
              </p:ext>
            </p:extLst>
          </p:nvPr>
        </p:nvGraphicFramePr>
        <p:xfrm>
          <a:off x="126404" y="440308"/>
          <a:ext cx="8870451" cy="10311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228124698"/>
              </p:ext>
            </p:extLst>
          </p:nvPr>
        </p:nvGraphicFramePr>
        <p:xfrm>
          <a:off x="557048" y="2532993"/>
          <a:ext cx="8713076" cy="38888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551863"/>
            <a:ext cx="3026979" cy="1550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301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AutoShape 2" descr="Картинки по запросу корпоративное управление"/>
          <p:cNvSpPr>
            <a:spLocks noChangeAspect="1" noChangeArrowheads="1"/>
          </p:cNvSpPr>
          <p:nvPr/>
        </p:nvSpPr>
        <p:spPr bwMode="auto">
          <a:xfrm>
            <a:off x="126405" y="525562"/>
            <a:ext cx="247650" cy="247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9pPr>
          </a:lstStyle>
          <a:p>
            <a:endParaRPr lang="ru-RU" altLang="ru-RU" sz="1463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102707039"/>
              </p:ext>
            </p:extLst>
          </p:nvPr>
        </p:nvGraphicFramePr>
        <p:xfrm>
          <a:off x="126404" y="440308"/>
          <a:ext cx="8870451" cy="10311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2781563495"/>
              </p:ext>
            </p:extLst>
          </p:nvPr>
        </p:nvGraphicFramePr>
        <p:xfrm>
          <a:off x="777765" y="2168866"/>
          <a:ext cx="8713075" cy="42529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2" name="Рисунок 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0"/>
            <a:ext cx="3468414" cy="2367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414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AutoShape 2" descr="Картинки по запросу корпоративное управление"/>
          <p:cNvSpPr>
            <a:spLocks noChangeAspect="1" noChangeArrowheads="1"/>
          </p:cNvSpPr>
          <p:nvPr/>
        </p:nvSpPr>
        <p:spPr bwMode="auto">
          <a:xfrm>
            <a:off x="126405" y="525562"/>
            <a:ext cx="247650" cy="247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9pPr>
          </a:lstStyle>
          <a:p>
            <a:endParaRPr lang="ru-RU" altLang="ru-RU" sz="1463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102707039"/>
              </p:ext>
            </p:extLst>
          </p:nvPr>
        </p:nvGraphicFramePr>
        <p:xfrm>
          <a:off x="126404" y="440308"/>
          <a:ext cx="8870451" cy="10311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1885361739"/>
              </p:ext>
            </p:extLst>
          </p:nvPr>
        </p:nvGraphicFramePr>
        <p:xfrm>
          <a:off x="777765" y="2532993"/>
          <a:ext cx="8713075" cy="38888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2" name="Рисунок 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0"/>
            <a:ext cx="3468414" cy="2367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634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AutoShape 2" descr="Картинки по запросу корпоративное управление"/>
          <p:cNvSpPr>
            <a:spLocks noChangeAspect="1" noChangeArrowheads="1"/>
          </p:cNvSpPr>
          <p:nvPr/>
        </p:nvSpPr>
        <p:spPr bwMode="auto">
          <a:xfrm>
            <a:off x="126405" y="525562"/>
            <a:ext cx="247650" cy="247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9pPr>
          </a:lstStyle>
          <a:p>
            <a:endParaRPr lang="ru-RU" altLang="ru-RU" sz="1463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375535905"/>
              </p:ext>
            </p:extLst>
          </p:nvPr>
        </p:nvGraphicFramePr>
        <p:xfrm>
          <a:off x="126404" y="440308"/>
          <a:ext cx="5086727" cy="10311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363178323"/>
              </p:ext>
            </p:extLst>
          </p:nvPr>
        </p:nvGraphicFramePr>
        <p:xfrm>
          <a:off x="777765" y="2532993"/>
          <a:ext cx="8713075" cy="38888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683814774"/>
              </p:ext>
            </p:extLst>
          </p:nvPr>
        </p:nvGraphicFramePr>
        <p:xfrm>
          <a:off x="1834994" y="1056289"/>
          <a:ext cx="7362725" cy="54772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pic>
        <p:nvPicPr>
          <p:cNvPr id="10" name="Рисунок 9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2884593" cy="1965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827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rgbClr val="00B050"/>
            </a:gs>
            <a:gs pos="68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AutoShape 2" descr="Картинки по запросу корпоративное управление"/>
          <p:cNvSpPr>
            <a:spLocks noChangeAspect="1" noChangeArrowheads="1"/>
          </p:cNvSpPr>
          <p:nvPr/>
        </p:nvSpPr>
        <p:spPr bwMode="auto">
          <a:xfrm>
            <a:off x="126405" y="525562"/>
            <a:ext cx="247650" cy="247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9pPr>
          </a:lstStyle>
          <a:p>
            <a:endParaRPr lang="ru-RU" altLang="ru-RU" sz="1463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375535905"/>
              </p:ext>
            </p:extLst>
          </p:nvPr>
        </p:nvGraphicFramePr>
        <p:xfrm>
          <a:off x="126404" y="440308"/>
          <a:ext cx="5086727" cy="10311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0" y="398016"/>
            <a:ext cx="1049132" cy="1250731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50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</a:t>
            </a:r>
            <a:endParaRPr lang="ru-RU" sz="50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1049132" y="391195"/>
            <a:ext cx="3773214" cy="1257552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uz-Cyrl-UZ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нсон ресурсларини бошқариш схемаси</a:t>
            </a:r>
            <a:endParaRPr lang="ru-RU" sz="2000" dirty="0"/>
          </a:p>
        </p:txBody>
      </p:sp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292339210"/>
              </p:ext>
            </p:extLst>
          </p:nvPr>
        </p:nvGraphicFramePr>
        <p:xfrm>
          <a:off x="-130097" y="2729509"/>
          <a:ext cx="3937596" cy="33908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pSp>
        <p:nvGrpSpPr>
          <p:cNvPr id="15" name="Группа 14"/>
          <p:cNvGrpSpPr/>
          <p:nvPr/>
        </p:nvGrpSpPr>
        <p:grpSpPr>
          <a:xfrm>
            <a:off x="3187700" y="2729509"/>
            <a:ext cx="3674487" cy="3388917"/>
            <a:chOff x="419095" y="495"/>
            <a:chExt cx="3184895" cy="3389908"/>
          </a:xfrm>
          <a:solidFill>
            <a:srgbClr val="00B050"/>
          </a:solidFill>
        </p:grpSpPr>
        <p:sp>
          <p:nvSpPr>
            <p:cNvPr id="16" name="Овал 15"/>
            <p:cNvSpPr/>
            <p:nvPr/>
          </p:nvSpPr>
          <p:spPr>
            <a:xfrm>
              <a:off x="419095" y="495"/>
              <a:ext cx="3184895" cy="3389908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Овал 4"/>
            <p:cNvSpPr txBox="1"/>
            <p:nvPr/>
          </p:nvSpPr>
          <p:spPr>
            <a:xfrm>
              <a:off x="872992" y="496936"/>
              <a:ext cx="2191610" cy="239702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9690" tIns="59690" rIns="59690" bIns="59690" numCol="1" spcCol="1270" anchor="ctr" anchorCtr="0">
              <a:noAutofit/>
            </a:bodyPr>
            <a:lstStyle/>
            <a:p>
              <a:pPr lvl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sz="4300" b="1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Ишчи ходимлар</a:t>
              </a:r>
              <a:endParaRPr lang="ru-RU" sz="4300" b="1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8" name="Группа 17"/>
          <p:cNvGrpSpPr/>
          <p:nvPr/>
        </p:nvGrpSpPr>
        <p:grpSpPr>
          <a:xfrm>
            <a:off x="6339952" y="2728518"/>
            <a:ext cx="3566048" cy="3389908"/>
            <a:chOff x="419095" y="495"/>
            <a:chExt cx="3099404" cy="3389908"/>
          </a:xfrm>
          <a:solidFill>
            <a:srgbClr val="00B050"/>
          </a:solidFill>
        </p:grpSpPr>
        <p:sp>
          <p:nvSpPr>
            <p:cNvPr id="19" name="Овал 18"/>
            <p:cNvSpPr/>
            <p:nvPr/>
          </p:nvSpPr>
          <p:spPr>
            <a:xfrm>
              <a:off x="419095" y="495"/>
              <a:ext cx="3099404" cy="3389908"/>
            </a:xfrm>
            <a:prstGeom prst="ellipse">
              <a:avLst/>
            </a:prstGeom>
            <a:solidFill>
              <a:srgbClr val="FFC00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Овал 4"/>
            <p:cNvSpPr txBox="1"/>
            <p:nvPr/>
          </p:nvSpPr>
          <p:spPr>
            <a:xfrm>
              <a:off x="872992" y="496936"/>
              <a:ext cx="2191610" cy="2397026"/>
            </a:xfrm>
            <a:prstGeom prst="rect">
              <a:avLst/>
            </a:prstGeom>
            <a:solidFill>
              <a:srgbClr val="FFC000"/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9690" tIns="59690" rIns="59690" bIns="59690" numCol="1" spcCol="1270" anchor="ctr" anchorCtr="0">
              <a:noAutofit/>
            </a:bodyPr>
            <a:lstStyle/>
            <a:p>
              <a:pPr lvl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sz="4300" b="1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Ишдан бўшаган ходимлар</a:t>
              </a:r>
              <a:endParaRPr lang="ru-RU" sz="4300" b="1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99256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rgbClr val="00B050"/>
            </a:gs>
            <a:gs pos="68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AutoShape 2" descr="Картинки по запросу корпоративное управление"/>
          <p:cNvSpPr>
            <a:spLocks noChangeAspect="1" noChangeArrowheads="1"/>
          </p:cNvSpPr>
          <p:nvPr/>
        </p:nvSpPr>
        <p:spPr bwMode="auto">
          <a:xfrm>
            <a:off x="126405" y="525562"/>
            <a:ext cx="247650" cy="247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9pPr>
          </a:lstStyle>
          <a:p>
            <a:endParaRPr lang="ru-RU" altLang="ru-RU" sz="1463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375535905"/>
              </p:ext>
            </p:extLst>
          </p:nvPr>
        </p:nvGraphicFramePr>
        <p:xfrm>
          <a:off x="126404" y="440308"/>
          <a:ext cx="5086727" cy="10311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0" y="213896"/>
            <a:ext cx="3657600" cy="1538704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Инсон ресурсларини бошқариш цикллари</a:t>
            </a:r>
            <a:r>
              <a:rPr lang="en-US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[4]</a:t>
            </a:r>
            <a:r>
              <a:rPr lang="uz-Cyrl-UZ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200" dirty="0"/>
          </a:p>
        </p:txBody>
      </p:sp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1007962585"/>
              </p:ext>
            </p:extLst>
          </p:nvPr>
        </p:nvGraphicFramePr>
        <p:xfrm>
          <a:off x="-130097" y="2729509"/>
          <a:ext cx="3937596" cy="33908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744776372"/>
              </p:ext>
            </p:extLst>
          </p:nvPr>
        </p:nvGraphicFramePr>
        <p:xfrm>
          <a:off x="3009304" y="1471448"/>
          <a:ext cx="4102696" cy="51858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6384061" y="2007843"/>
            <a:ext cx="6223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01 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6384061" y="3417543"/>
            <a:ext cx="6223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02 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6384061" y="4674843"/>
            <a:ext cx="6223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03 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6317684" y="6085662"/>
            <a:ext cx="6223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04 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 descr="ТОП-25 Курсов HR-менеджеров +5 Бесплатных [07.2022]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1645" y="1836731"/>
            <a:ext cx="1122954" cy="892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Аттестация персонала | Читайте статьи журнала Директор по персоналу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1645" y="3085459"/>
            <a:ext cx="1122954" cy="902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2341645" y="4334208"/>
            <a:ext cx="1095238" cy="846844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1645" y="5543345"/>
            <a:ext cx="1122954" cy="942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751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rgbClr val="00B050"/>
            </a:gs>
            <a:gs pos="68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AutoShape 2" descr="Картинки по запросу корпоративное управление"/>
          <p:cNvSpPr>
            <a:spLocks noChangeAspect="1" noChangeArrowheads="1"/>
          </p:cNvSpPr>
          <p:nvPr/>
        </p:nvSpPr>
        <p:spPr bwMode="auto">
          <a:xfrm>
            <a:off x="126405" y="525562"/>
            <a:ext cx="247650" cy="247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9pPr>
          </a:lstStyle>
          <a:p>
            <a:endParaRPr lang="ru-RU" altLang="ru-RU" sz="1463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375535905"/>
              </p:ext>
            </p:extLst>
          </p:nvPr>
        </p:nvGraphicFramePr>
        <p:xfrm>
          <a:off x="126404" y="440308"/>
          <a:ext cx="5086727" cy="10311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0" y="213896"/>
            <a:ext cx="1816100" cy="1443796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50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</a:t>
            </a:r>
            <a:endParaRPr lang="ru-RU" sz="5000" dirty="0"/>
          </a:p>
        </p:txBody>
      </p:sp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1007962585"/>
              </p:ext>
            </p:extLst>
          </p:nvPr>
        </p:nvGraphicFramePr>
        <p:xfrm>
          <a:off x="-130097" y="2729509"/>
          <a:ext cx="3937596" cy="33908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1765300" y="213896"/>
            <a:ext cx="3657600" cy="1451325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Асосий вазифалар</a:t>
            </a:r>
            <a:r>
              <a:rPr lang="en-US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[4]</a:t>
            </a:r>
            <a:r>
              <a:rPr lang="uz-Cyrl-UZ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2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50230" y="1891633"/>
            <a:ext cx="93218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Ходимларни жалб қилиш (ташкилотга кириш, ташкилот ичидаги ҳаракатлар-вертикал, горизонтал, ташкилотдан чиқиш)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endParaRPr lang="uz-Cyrl-UZ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Ходимлар ишини ташкил этиш (иш жойини, вақтини ташкил етиш, ишни структуралаш, ишлаб чиқариш вазифалари)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endParaRPr lang="uz-Cyrl-UZ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Кадрлар тайёрлаш (ўқитишнинг 2 тури: ўқитиш (жорий ишларни бажаришга ёрдам бериш учун мўлжалланган), ишлаб чиқиш (расмий ва касбий мартаба қилишга ёрдам бериш учун мўлжалланган))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endParaRPr lang="uz-Cyrl-UZ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Кадрларга ҳақ тўлаш (ички, ташқи (молиявий, молиявий бўлмаган))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endParaRPr lang="uz-Cyrl-UZ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Самарали меҳнат муносабатлари тизимини яратиш ва техник хизмат кўрсатиш (ички-ташкилий коммуникация тизими, ички АМАЛГА ошириш, ижтимоий-психологик қулай иқлим яратиш яратиш ва техник хизмат кўрсатиш)</a:t>
            </a:r>
            <a:endParaRPr lang="uz-Cyrl-UZ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5339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7559" y="830896"/>
            <a:ext cx="8705922" cy="1508511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ИНСО</a:t>
            </a:r>
            <a:r>
              <a:rPr lang="ru-RU" sz="3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en-US" sz="3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РEСУРСЛАРИНИ БОШҚАРИШНИНГ МАҚСАД ВА </a:t>
            </a:r>
            <a:r>
              <a:rPr lang="en-US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ВАЗИФАЛАРИ[8]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75649_img_19227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705990" y="2560124"/>
            <a:ext cx="4041652" cy="2801717"/>
          </a:xfrm>
        </p:spPr>
      </p:pic>
    </p:spTree>
    <p:extLst>
      <p:ext uri="{BB962C8B-B14F-4D97-AF65-F5344CB8AC3E}">
        <p14:creationId xmlns:p14="http://schemas.microsoft.com/office/powerpoint/2010/main" val="21093387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/>
          </p:nvPr>
        </p:nvGraphicFramePr>
        <p:xfrm>
          <a:off x="536028" y="698936"/>
          <a:ext cx="8975834" cy="6159064"/>
        </p:xfrm>
        <a:graphic>
          <a:graphicData uri="http://schemas.openxmlformats.org/drawingml/2006/table">
            <a:tbl>
              <a:tblPr/>
              <a:tblGrid>
                <a:gridCol w="42778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979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004090"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uz-Cyrl-UZ" sz="1800" b="1" i="1" dirty="0" smtClean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ИҚТИСОДИЙ</a:t>
                      </a:r>
                      <a:endParaRPr lang="en-US" sz="1800" b="1" dirty="0" smtClean="0">
                        <a:solidFill>
                          <a:srgbClr val="FFFF00"/>
                        </a:solidFill>
                        <a:latin typeface="Times New Roman"/>
                        <a:ea typeface="Times New Roman"/>
                      </a:endParaRPr>
                    </a:p>
                    <a:p>
                      <a:pPr marL="285750" indent="-285750" algn="just">
                        <a:spcAft>
                          <a:spcPts val="0"/>
                        </a:spcAft>
                        <a:buFont typeface="Wingdings" panose="05000000000000000000" pitchFamily="2" charset="2"/>
                        <a:buChar char="v"/>
                      </a:pPr>
                      <a:r>
                        <a:rPr lang="en-US" sz="1800" b="1" dirty="0" smtClean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uz-Cyrl-UZ" sz="1800" b="1" dirty="0" smtClean="0">
                          <a:latin typeface="Times New Roman"/>
                          <a:ea typeface="Times New Roman"/>
                        </a:rPr>
                        <a:t>Фойдани</a:t>
                      </a:r>
                      <a:r>
                        <a:rPr lang="uz-Cyrl-UZ" sz="1800" b="1" baseline="0" dirty="0" smtClean="0">
                          <a:latin typeface="Times New Roman"/>
                          <a:ea typeface="Times New Roman"/>
                        </a:rPr>
                        <a:t> максималлаштириш Рентабиллик</a:t>
                      </a:r>
                      <a:endParaRPr lang="en-US" sz="1800" b="1" dirty="0" smtClean="0">
                        <a:latin typeface="Times New Roman"/>
                        <a:ea typeface="Times New Roman"/>
                      </a:endParaRP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Wingdings" panose="05000000000000000000" pitchFamily="2" charset="2"/>
                        <a:buChar char="v"/>
                        <a:tabLst>
                          <a:tab pos="228600" algn="l"/>
                        </a:tabLst>
                      </a:pPr>
                      <a:r>
                        <a:rPr lang="uz-Cyrl-UZ" sz="1800" b="1" dirty="0" smtClean="0">
                          <a:latin typeface="Times New Roman"/>
                          <a:ea typeface="Times New Roman"/>
                        </a:rPr>
                        <a:t>Доимий ишлаш</a:t>
                      </a:r>
                      <a:endParaRPr lang="ru-RU" sz="1800" b="1" dirty="0">
                        <a:latin typeface="Times New Roman"/>
                        <a:ea typeface="Times New Roman"/>
                      </a:endParaRP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Wingdings" panose="05000000000000000000" pitchFamily="2" charset="2"/>
                        <a:buChar char="v"/>
                        <a:tabLst>
                          <a:tab pos="228600" algn="l"/>
                        </a:tabLst>
                      </a:pPr>
                      <a:r>
                        <a:rPr lang="en-US" sz="1800" b="1" dirty="0" smtClean="0">
                          <a:latin typeface="Times New Roman"/>
                          <a:ea typeface="Times New Roman"/>
                        </a:rPr>
                        <a:t>A</a:t>
                      </a:r>
                      <a:r>
                        <a:rPr lang="uz-Cyrl-UZ" sz="1800" b="1" dirty="0" smtClean="0">
                          <a:latin typeface="Times New Roman"/>
                          <a:ea typeface="Times New Roman"/>
                        </a:rPr>
                        <a:t>ктивлар</a:t>
                      </a:r>
                      <a:r>
                        <a:rPr lang="en-US" sz="1800" b="1" dirty="0" smtClean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uz-Cyrl-UZ" sz="1800" b="1" dirty="0" smtClean="0">
                          <a:latin typeface="Times New Roman"/>
                          <a:ea typeface="Times New Roman"/>
                        </a:rPr>
                        <a:t>рентабиллиги</a:t>
                      </a:r>
                      <a:endParaRPr lang="en-US" sz="1800" b="1" dirty="0" smtClean="0">
                        <a:latin typeface="Times New Roman"/>
                        <a:ea typeface="Times New Roman"/>
                      </a:endParaRP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Wingdings"/>
                        <a:buChar char=""/>
                        <a:tabLst>
                          <a:tab pos="228600" algn="l"/>
                        </a:tabLst>
                      </a:pPr>
                      <a:endParaRPr lang="ru-RU" sz="1800" b="1" dirty="0">
                        <a:latin typeface="Times New Roman"/>
                        <a:ea typeface="Times New Roman"/>
                      </a:endParaRPr>
                    </a:p>
                  </a:txBody>
                  <a:tcPr marL="67567" marR="675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uz-Cyrl-UZ" sz="1800" b="1" i="1" dirty="0" smtClean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МИҚДОРИЙ </a:t>
                      </a:r>
                      <a:r>
                        <a:rPr lang="uz-Cyrl-UZ" sz="1800" b="1" i="1" dirty="0" smtClean="0">
                          <a:latin typeface="Times New Roman"/>
                          <a:ea typeface="Times New Roman"/>
                        </a:rPr>
                        <a:t>                                       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Wingdings"/>
                        <a:buChar char=""/>
                        <a:tabLst>
                          <a:tab pos="228600" algn="l"/>
                        </a:tabLst>
                      </a:pPr>
                      <a:r>
                        <a:rPr lang="uz-Cyrl-UZ" sz="1800" b="1" kern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Бозор</a:t>
                      </a:r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 </a:t>
                      </a:r>
                      <a:r>
                        <a:rPr lang="uz-Cyrl-UZ" sz="1800" b="1" kern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улушини</a:t>
                      </a:r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 </a:t>
                      </a:r>
                      <a:r>
                        <a:rPr lang="uz-Cyrl-UZ" sz="1800" b="1" dirty="0" smtClean="0">
                          <a:latin typeface="Times New Roman"/>
                          <a:ea typeface="Times New Roman"/>
                        </a:rPr>
                        <a:t>ўсиши</a:t>
                      </a:r>
                    </a:p>
                    <a:p>
                      <a:pPr marL="342900" marR="0" lvl="0" indent="-34290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/>
                        <a:buChar char=""/>
                        <a:tabLst>
                          <a:tab pos="228600" algn="l"/>
                        </a:tabLst>
                        <a:defRPr/>
                      </a:pPr>
                      <a:r>
                        <a:rPr lang="uz-Cyrl-UZ" sz="1800" b="1" kern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Савдо айланмасининг ўсиши</a:t>
                      </a:r>
                      <a:endParaRPr lang="en-US" sz="1800" b="1" dirty="0" smtClean="0">
                        <a:latin typeface="Times New Roman"/>
                        <a:ea typeface="Times New Roman"/>
                      </a:endParaRP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Wingdings"/>
                        <a:buChar char=""/>
                        <a:tabLst>
                          <a:tab pos="228600" algn="l"/>
                        </a:tabLst>
                      </a:pPr>
                      <a:r>
                        <a:rPr lang="uz-Cyrl-UZ" sz="1800" b="1" dirty="0" smtClean="0">
                          <a:latin typeface="Times New Roman"/>
                          <a:ea typeface="Times New Roman"/>
                        </a:rPr>
                        <a:t>Ишлаб</a:t>
                      </a:r>
                      <a:r>
                        <a:rPr lang="uz-Cyrl-UZ" sz="1800" b="1" baseline="0" dirty="0" smtClean="0">
                          <a:latin typeface="Times New Roman"/>
                          <a:ea typeface="Times New Roman"/>
                        </a:rPr>
                        <a:t> чиқаришнинг</a:t>
                      </a:r>
                      <a:r>
                        <a:rPr lang="en-US" sz="1800" b="1" dirty="0" smtClean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uz-Cyrl-UZ" sz="1800" b="1" dirty="0" smtClean="0">
                          <a:latin typeface="Times New Roman"/>
                          <a:ea typeface="Times New Roman"/>
                        </a:rPr>
                        <a:t>ўсиши</a:t>
                      </a:r>
                      <a:endParaRPr lang="en-US" sz="1800" b="1" dirty="0" smtClean="0">
                        <a:latin typeface="Times New Roman"/>
                        <a:ea typeface="Times New Roman"/>
                      </a:endParaRP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Wingdings"/>
                        <a:buChar char=""/>
                        <a:tabLst>
                          <a:tab pos="228600" algn="l"/>
                        </a:tabLst>
                      </a:pPr>
                      <a:r>
                        <a:rPr lang="uz-Cyrl-UZ" sz="1800" b="1" dirty="0" smtClean="0">
                          <a:latin typeface="Times New Roman"/>
                          <a:ea typeface="Times New Roman"/>
                        </a:rPr>
                        <a:t>Харажатларни</a:t>
                      </a:r>
                      <a:r>
                        <a:rPr lang="uz-Cyrl-UZ" sz="1800" b="1" baseline="0" dirty="0" smtClean="0">
                          <a:latin typeface="Times New Roman"/>
                          <a:ea typeface="Times New Roman"/>
                        </a:rPr>
                        <a:t> камайтириш</a:t>
                      </a:r>
                      <a:endParaRPr lang="ru-RU" sz="1800" b="1" dirty="0">
                        <a:latin typeface="Times New Roman"/>
                        <a:ea typeface="Times New Roman"/>
                      </a:endParaRPr>
                    </a:p>
                  </a:txBody>
                  <a:tcPr marL="67567" marR="675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6907"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uz-Cyrl-UZ" sz="1800" b="1" i="1" dirty="0" smtClean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СИФАТ</a:t>
                      </a:r>
                      <a:endParaRPr lang="ru-RU" sz="1800" b="1" i="1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</a:endParaRP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Wingdings"/>
                        <a:buChar char=""/>
                        <a:tabLst>
                          <a:tab pos="180340" algn="l"/>
                        </a:tabLst>
                      </a:pPr>
                      <a:r>
                        <a:rPr lang="en-US" sz="1800" b="1" dirty="0" smtClean="0">
                          <a:latin typeface="Times New Roman"/>
                          <a:ea typeface="Times New Roman"/>
                        </a:rPr>
                        <a:t>X</a:t>
                      </a:r>
                      <a:r>
                        <a:rPr lang="uz-Cyrl-UZ" sz="1800" b="1" dirty="0" smtClean="0">
                          <a:latin typeface="Times New Roman"/>
                          <a:ea typeface="Times New Roman"/>
                        </a:rPr>
                        <a:t>измат кўрсатиш стандартлари</a:t>
                      </a:r>
                      <a:endParaRPr lang="en-US" sz="1800" b="1" dirty="0" smtClean="0">
                        <a:latin typeface="Times New Roman"/>
                        <a:ea typeface="Times New Roman"/>
                      </a:endParaRP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Wingdings"/>
                        <a:buChar char=""/>
                        <a:tabLst>
                          <a:tab pos="180340" algn="l"/>
                        </a:tabLst>
                      </a:pPr>
                      <a:r>
                        <a:rPr lang="uz-Cyrl-UZ" sz="1800" b="1" dirty="0" smtClean="0">
                          <a:latin typeface="Times New Roman"/>
                          <a:ea typeface="Times New Roman"/>
                        </a:rPr>
                        <a:t>Истемолчилар</a:t>
                      </a:r>
                      <a:r>
                        <a:rPr lang="uz-Cyrl-UZ" sz="1800" b="1" baseline="0" dirty="0" smtClean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uz-Cyrl-UZ" sz="1800" b="1" dirty="0" smtClean="0">
                          <a:latin typeface="Times New Roman"/>
                          <a:ea typeface="Times New Roman"/>
                        </a:rPr>
                        <a:t>в</a:t>
                      </a:r>
                      <a:r>
                        <a:rPr lang="en-US" sz="1800" b="1" dirty="0" smtClean="0">
                          <a:latin typeface="Times New Roman"/>
                          <a:ea typeface="Times New Roman"/>
                        </a:rPr>
                        <a:t>a </a:t>
                      </a:r>
                      <a:r>
                        <a:rPr lang="uz-Cyrl-UZ" sz="1800" b="1" dirty="0" smtClean="0">
                          <a:latin typeface="Times New Roman"/>
                          <a:ea typeface="Times New Roman"/>
                        </a:rPr>
                        <a:t>хамкорларнинг</a:t>
                      </a:r>
                      <a:r>
                        <a:rPr lang="en-US" sz="1800" b="1" dirty="0" smtClean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uz-Cyrl-UZ" sz="1800" b="1" dirty="0" smtClean="0">
                          <a:latin typeface="Times New Roman"/>
                          <a:ea typeface="Times New Roman"/>
                        </a:rPr>
                        <a:t>фикр-мулохазалари</a:t>
                      </a:r>
                      <a:endParaRPr lang="en-US" sz="1800" b="1" dirty="0" smtClean="0">
                        <a:latin typeface="Times New Roman"/>
                        <a:ea typeface="Times New Roman"/>
                      </a:endParaRP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Wingdings"/>
                        <a:buChar char=""/>
                        <a:tabLst>
                          <a:tab pos="180340" algn="l"/>
                        </a:tabLst>
                      </a:pPr>
                      <a:r>
                        <a:rPr lang="uz-Cyrl-UZ" sz="1800" b="1" dirty="0" smtClean="0">
                          <a:latin typeface="Times New Roman"/>
                          <a:ea typeface="Times New Roman"/>
                        </a:rPr>
                        <a:t>Бозор талабларини талқин қилиш</a:t>
                      </a:r>
                      <a:endParaRPr lang="en-US" sz="1800" b="1" dirty="0" smtClean="0">
                        <a:latin typeface="Times New Roman"/>
                        <a:ea typeface="Times New Roman"/>
                      </a:endParaRP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Wingdings"/>
                        <a:buChar char=""/>
                        <a:tabLst>
                          <a:tab pos="180340" algn="l"/>
                        </a:tabLst>
                      </a:pPr>
                      <a:r>
                        <a:rPr lang="uz-Cyrl-UZ" sz="1800" b="1" dirty="0" smtClean="0">
                          <a:latin typeface="Times New Roman"/>
                          <a:ea typeface="Times New Roman"/>
                        </a:rPr>
                        <a:t>Стандартлаштириш</a:t>
                      </a:r>
                      <a:r>
                        <a:rPr lang="en-US" sz="1800" b="1" dirty="0" smtClean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uz-Cyrl-UZ" sz="1800" b="1" dirty="0" smtClean="0">
                          <a:latin typeface="Times New Roman"/>
                          <a:ea typeface="Times New Roman"/>
                        </a:rPr>
                        <a:t>в</a:t>
                      </a:r>
                      <a:r>
                        <a:rPr lang="en-US" sz="1800" b="1" dirty="0" smtClean="0">
                          <a:latin typeface="Times New Roman"/>
                          <a:ea typeface="Times New Roman"/>
                        </a:rPr>
                        <a:t>a </a:t>
                      </a:r>
                      <a:r>
                        <a:rPr lang="uz-Cyrl-UZ" sz="1800" b="1" dirty="0" smtClean="0">
                          <a:latin typeface="Times New Roman"/>
                          <a:ea typeface="Times New Roman"/>
                        </a:rPr>
                        <a:t>унификация</a:t>
                      </a:r>
                      <a:endParaRPr lang="ru-RU" sz="1800" b="1" dirty="0">
                        <a:latin typeface="Times New Roman"/>
                        <a:ea typeface="Times New Roman"/>
                      </a:endParaRPr>
                    </a:p>
                  </a:txBody>
                  <a:tcPr marL="67567" marR="675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uz-Cyrl-UZ" sz="1800" b="1" i="1" dirty="0" smtClean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РИВОЖЛАНИШ</a:t>
                      </a:r>
                      <a:endParaRPr lang="ru-RU" sz="1800" b="1" dirty="0" smtClean="0">
                        <a:solidFill>
                          <a:srgbClr val="FFFF00"/>
                        </a:solidFill>
                        <a:latin typeface="Times New Roman"/>
                        <a:ea typeface="Times New Roman"/>
                      </a:endParaRP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Wingdings"/>
                        <a:buChar char=""/>
                        <a:tabLst>
                          <a:tab pos="228600" algn="l"/>
                        </a:tabLst>
                      </a:pPr>
                      <a:r>
                        <a:rPr lang="uz-Cyrl-UZ" sz="1800" b="1" dirty="0" smtClean="0">
                          <a:latin typeface="Times New Roman"/>
                          <a:ea typeface="Times New Roman"/>
                        </a:rPr>
                        <a:t>Ривожланиш</a:t>
                      </a:r>
                      <a:endParaRPr lang="en-US" sz="1800" b="1" dirty="0" smtClean="0">
                        <a:latin typeface="Times New Roman"/>
                        <a:ea typeface="Times New Roman"/>
                      </a:endParaRP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Wingdings"/>
                        <a:buChar char=""/>
                        <a:tabLst>
                          <a:tab pos="228600" algn="l"/>
                        </a:tabLst>
                      </a:pPr>
                      <a:r>
                        <a:rPr lang="uz-Cyrl-UZ" sz="1800" b="1" dirty="0" smtClean="0">
                          <a:latin typeface="Times New Roman"/>
                          <a:ea typeface="Times New Roman"/>
                        </a:rPr>
                        <a:t>Янги технологиялар</a:t>
                      </a:r>
                      <a:endParaRPr lang="en-US" sz="1800" b="1" dirty="0" smtClean="0">
                        <a:latin typeface="Times New Roman"/>
                        <a:ea typeface="Times New Roman"/>
                      </a:endParaRP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Wingdings"/>
                        <a:buChar char=""/>
                        <a:tabLst>
                          <a:tab pos="228600" algn="l"/>
                        </a:tabLst>
                      </a:pPr>
                      <a:r>
                        <a:rPr lang="uz-Cyrl-UZ" sz="1800" b="1" dirty="0" smtClean="0">
                          <a:latin typeface="Times New Roman"/>
                          <a:ea typeface="Times New Roman"/>
                        </a:rPr>
                        <a:t>Бошқаришнинг</a:t>
                      </a:r>
                      <a:r>
                        <a:rPr lang="en-US" sz="1800" b="1" dirty="0" smtClean="0">
                          <a:latin typeface="Times New Roman"/>
                          <a:ea typeface="Times New Roman"/>
                        </a:rPr>
                        <a:t> o</a:t>
                      </a:r>
                      <a:r>
                        <a:rPr lang="uz-Cyrl-UZ" sz="1800" b="1" dirty="0" smtClean="0">
                          <a:latin typeface="Times New Roman"/>
                          <a:ea typeface="Times New Roman"/>
                        </a:rPr>
                        <a:t>қилона</a:t>
                      </a:r>
                      <a:r>
                        <a:rPr lang="en-US" sz="1800" b="1" dirty="0" smtClean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uz-Cyrl-UZ" sz="1800" b="1" dirty="0" smtClean="0">
                          <a:latin typeface="Times New Roman"/>
                          <a:ea typeface="Times New Roman"/>
                        </a:rPr>
                        <a:t>шакллари</a:t>
                      </a:r>
                      <a:r>
                        <a:rPr lang="en-US" sz="1800" b="1" dirty="0" smtClean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uz-Cyrl-UZ" sz="1800" b="1" dirty="0" smtClean="0">
                          <a:latin typeface="Times New Roman"/>
                          <a:ea typeface="Times New Roman"/>
                        </a:rPr>
                        <a:t>ва</a:t>
                      </a:r>
                      <a:r>
                        <a:rPr lang="en-US" sz="1800" b="1" dirty="0" smtClean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uz-Cyrl-UZ" sz="1800" b="1" dirty="0" smtClean="0">
                          <a:latin typeface="Times New Roman"/>
                          <a:ea typeface="Times New Roman"/>
                        </a:rPr>
                        <a:t>усуллари</a:t>
                      </a:r>
                      <a:endParaRPr lang="en-US" sz="1800" b="1" dirty="0" smtClean="0">
                        <a:latin typeface="Times New Roman"/>
                        <a:ea typeface="Times New Roman"/>
                      </a:endParaRP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Wingdings"/>
                        <a:buChar char=""/>
                        <a:tabLst>
                          <a:tab pos="228600" algn="l"/>
                        </a:tabLst>
                      </a:pPr>
                      <a:r>
                        <a:rPr lang="en-US" sz="1800" b="1" dirty="0" smtClean="0">
                          <a:latin typeface="Times New Roman"/>
                          <a:ea typeface="Times New Roman"/>
                        </a:rPr>
                        <a:t>T</a:t>
                      </a:r>
                      <a:r>
                        <a:rPr lang="uz-Cyrl-UZ" sz="1800" b="1" dirty="0" smtClean="0">
                          <a:latin typeface="Times New Roman"/>
                          <a:ea typeface="Times New Roman"/>
                        </a:rPr>
                        <a:t>ашкилий</a:t>
                      </a:r>
                      <a:r>
                        <a:rPr lang="en-US" sz="1800" b="1" dirty="0" smtClean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uz-Cyrl-UZ" sz="1800" b="1" dirty="0" smtClean="0">
                          <a:latin typeface="Times New Roman"/>
                          <a:ea typeface="Times New Roman"/>
                        </a:rPr>
                        <a:t>тузилмани</a:t>
                      </a:r>
                      <a:r>
                        <a:rPr lang="en-US" sz="1800" b="1" dirty="0" smtClean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uz-Cyrl-UZ" sz="1800" b="1" dirty="0" smtClean="0">
                          <a:latin typeface="Times New Roman"/>
                          <a:ea typeface="Times New Roman"/>
                        </a:rPr>
                        <a:t>рационализация</a:t>
                      </a:r>
                      <a:r>
                        <a:rPr lang="en-US" sz="1800" b="1" dirty="0" smtClean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uz-Cyrl-UZ" sz="1800" b="1" dirty="0" smtClean="0">
                          <a:latin typeface="Times New Roman"/>
                          <a:ea typeface="Times New Roman"/>
                        </a:rPr>
                        <a:t>қилиш</a:t>
                      </a:r>
                      <a:endParaRPr lang="en-US" sz="1800" b="1" dirty="0" smtClean="0">
                        <a:latin typeface="Times New Roman"/>
                        <a:ea typeface="Times New Roman"/>
                      </a:endParaRP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Wingdings"/>
                        <a:buChar char=""/>
                        <a:tabLst>
                          <a:tab pos="228600" algn="l"/>
                        </a:tabLst>
                      </a:pPr>
                      <a:r>
                        <a:rPr lang="en-US" sz="1800" b="1" dirty="0" smtClean="0">
                          <a:latin typeface="Times New Roman"/>
                          <a:ea typeface="Times New Roman"/>
                        </a:rPr>
                        <a:t>X</a:t>
                      </a:r>
                      <a:r>
                        <a:rPr lang="uz-Cyrl-UZ" sz="1800" b="1" dirty="0" smtClean="0">
                          <a:latin typeface="Times New Roman"/>
                          <a:ea typeface="Times New Roman"/>
                        </a:rPr>
                        <a:t>одимларнинг истиқболли ривожланиши</a:t>
                      </a:r>
                      <a:endParaRPr lang="ru-RU" sz="1800" b="1" dirty="0">
                        <a:latin typeface="Times New Roman"/>
                        <a:ea typeface="Times New Roman"/>
                      </a:endParaRPr>
                    </a:p>
                  </a:txBody>
                  <a:tcPr marL="67567" marR="675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98067">
                <a:tc gridSpan="2"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uz-Cyrl-UZ" sz="2000" b="1" i="1" dirty="0" smtClean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СТРАРЕГИК</a:t>
                      </a:r>
                      <a:endParaRPr lang="en-US" sz="2000" b="1" i="1" dirty="0" smtClean="0">
                        <a:solidFill>
                          <a:srgbClr val="FFFF00"/>
                        </a:solidFill>
                        <a:latin typeface="Times New Roman"/>
                        <a:ea typeface="Times New Roman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/>
                        <a:buChar char=""/>
                        <a:tabLst>
                          <a:tab pos="228600" algn="l"/>
                        </a:tabLst>
                      </a:pPr>
                      <a:r>
                        <a:rPr lang="uz-Cyrl-UZ" sz="2000" b="1" dirty="0" smtClean="0">
                          <a:latin typeface="Times New Roman"/>
                          <a:ea typeface="Times New Roman"/>
                        </a:rPr>
                        <a:t>Машғулотлар</a:t>
                      </a:r>
                      <a:r>
                        <a:rPr lang="en-US" sz="2000" b="1" dirty="0" smtClean="0">
                          <a:latin typeface="Times New Roman"/>
                          <a:ea typeface="Times New Roman"/>
                        </a:rPr>
                        <a:t>, x</a:t>
                      </a:r>
                      <a:r>
                        <a:rPr lang="uz-Cyrl-UZ" sz="2000" b="1" dirty="0" smtClean="0">
                          <a:latin typeface="Times New Roman"/>
                          <a:ea typeface="Times New Roman"/>
                        </a:rPr>
                        <a:t>изматларнинг</a:t>
                      </a:r>
                      <a:r>
                        <a:rPr lang="en-US" sz="2000" b="1" dirty="0" smtClean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uz-Cyrl-UZ" sz="2000" b="1" dirty="0" smtClean="0">
                          <a:latin typeface="Times New Roman"/>
                          <a:ea typeface="Times New Roman"/>
                        </a:rPr>
                        <a:t>рақобатбардошлиги</a:t>
                      </a:r>
                      <a:endParaRPr lang="en-US" sz="2000" b="1" dirty="0" smtClean="0">
                        <a:latin typeface="Times New Roman"/>
                        <a:ea typeface="Times New Roman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/>
                        <a:buChar char=""/>
                        <a:tabLst>
                          <a:tab pos="228600" algn="l"/>
                        </a:tabLst>
                      </a:pPr>
                      <a:r>
                        <a:rPr lang="uz-Cyrl-UZ" sz="2000" b="1" dirty="0" smtClean="0">
                          <a:latin typeface="Times New Roman"/>
                          <a:ea typeface="Times New Roman"/>
                        </a:rPr>
                        <a:t>Бошқарувнинг</a:t>
                      </a:r>
                      <a:r>
                        <a:rPr lang="en-US" sz="2000" b="1" dirty="0" smtClean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uz-Cyrl-UZ" sz="2000" b="1" dirty="0" smtClean="0">
                          <a:latin typeface="Times New Roman"/>
                          <a:ea typeface="Times New Roman"/>
                        </a:rPr>
                        <a:t>рақобатбардошлиги</a:t>
                      </a:r>
                      <a:endParaRPr lang="en-US" sz="2000" b="1" dirty="0" smtClean="0">
                        <a:latin typeface="Times New Roman"/>
                        <a:ea typeface="Times New Roman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/>
                        <a:buChar char=""/>
                        <a:tabLst>
                          <a:tab pos="228600" algn="l"/>
                        </a:tabLst>
                      </a:pPr>
                      <a:r>
                        <a:rPr lang="en-US" sz="2000" b="1" dirty="0" smtClean="0">
                          <a:latin typeface="Times New Roman"/>
                          <a:ea typeface="Times New Roman"/>
                        </a:rPr>
                        <a:t>T</a:t>
                      </a:r>
                      <a:r>
                        <a:rPr lang="uz-Cyrl-UZ" sz="2000" b="1" dirty="0" smtClean="0">
                          <a:latin typeface="Times New Roman"/>
                          <a:ea typeface="Times New Roman"/>
                        </a:rPr>
                        <a:t>ашкилотнинг</a:t>
                      </a:r>
                      <a:r>
                        <a:rPr lang="en-US" sz="2000" b="1" dirty="0" smtClean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uz-Cyrl-UZ" sz="2000" b="1" dirty="0" smtClean="0">
                          <a:latin typeface="Times New Roman"/>
                          <a:ea typeface="Times New Roman"/>
                        </a:rPr>
                        <a:t>рақобатбардошлиги</a:t>
                      </a:r>
                      <a:endParaRPr lang="en-US" sz="2000" b="1" dirty="0" smtClean="0">
                        <a:latin typeface="Times New Roman"/>
                        <a:ea typeface="Times New Roman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/>
                        <a:buChar char=""/>
                        <a:tabLst>
                          <a:tab pos="228600" algn="l"/>
                        </a:tabLst>
                      </a:pPr>
                      <a:r>
                        <a:rPr lang="uz-Cyrl-UZ" sz="2000" b="1" dirty="0" smtClean="0">
                          <a:latin typeface="Times New Roman"/>
                          <a:ea typeface="Times New Roman"/>
                        </a:rPr>
                        <a:t>Инвесторлар</a:t>
                      </a:r>
                      <a:r>
                        <a:rPr lang="en-US" sz="2000" b="1" dirty="0" smtClean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uz-Cyrl-UZ" sz="2000" b="1" dirty="0" smtClean="0">
                          <a:latin typeface="Times New Roman"/>
                          <a:ea typeface="Times New Roman"/>
                        </a:rPr>
                        <a:t>учун</a:t>
                      </a:r>
                      <a:r>
                        <a:rPr lang="en-US" sz="2000" b="1" dirty="0" smtClean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uz-Cyrl-UZ" sz="2000" b="1" dirty="0" smtClean="0">
                          <a:latin typeface="Times New Roman"/>
                          <a:ea typeface="Times New Roman"/>
                        </a:rPr>
                        <a:t>жозибадорлик</a:t>
                      </a:r>
                      <a:endParaRPr lang="ru-RU" sz="2000" b="1" dirty="0">
                        <a:latin typeface="Times New Roman"/>
                        <a:ea typeface="Times New Roman"/>
                      </a:endParaRPr>
                    </a:p>
                  </a:txBody>
                  <a:tcPr marL="67567" marR="675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3128500" y="164803"/>
            <a:ext cx="35766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МАҚСАД ВА 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ВАЗИФАЛАРИ [3]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572021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388553" y="1501031"/>
            <a:ext cx="894102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Ташкилотнинг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мақсадларига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эришиш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ходим ларни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бошқариш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тизими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қуйидаги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 </a:t>
            </a:r>
            <a:r>
              <a:rPr lang="uz-Cyrl-U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тизимларини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</a:t>
            </a:r>
            <a:r>
              <a:rPr lang="uz-Cyrl-U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 ичига олиши керак:</a:t>
            </a:r>
          </a:p>
          <a:p>
            <a:pPr marL="342900" lvl="0" indent="-3429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меҳнат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шароитлари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меҳнатни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муҳофаза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 хавфсизлик)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uz-Cyrl-UZ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жойи меҳнат психофизиологияси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меҳнат эргономикаси,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техник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эстетика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uz-Cyrl-UZ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меҳнат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ижтимоий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муносабатлар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гуруҳлар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шахслар аро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муносабатларни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таҳлил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тартибга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солиш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uz-Cyrl-UZ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қарорлар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маданияти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uz-Cyrl-UZ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ходимларнинг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вакиллари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ўзаро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муносабатларни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бошқариш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uz-Cyrl-UZ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чиқариш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низолари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стрессларини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бошқариш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236279" y="327373"/>
            <a:ext cx="72455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ТАШКИЛОТНИНГ МАҚСАДЛАРИГА ЭРИШИШ</a:t>
            </a:r>
            <a:r>
              <a:rPr lang="uz-Cyrl-U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 </a:t>
            </a:r>
            <a:r>
              <a:rPr lang="uz-Cyrl-U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ИНСОН РЕСУРСЛАРИНИ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БОШҚА</a:t>
            </a:r>
            <a:r>
              <a:rPr lang="uz-Cyrl-U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РИШ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ТИЗИМЛАРИ [5]</a:t>
            </a:r>
            <a:endParaRPr lang="uz-Cyrl-UZ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32321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1424608" y="150169"/>
            <a:ext cx="7992888" cy="65710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50850"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маъмурият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(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ишга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рота</a:t>
            </a:r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ия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ишдан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бўшатиш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бошқалар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тартибларини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расмийлаштириш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ҳужжатлаштириш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uz-Cyrl-UZ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850"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маълумотлар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базаларини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шакллантириш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юритиш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кадрлар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қарорларини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ахборот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таъминлаш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маълумотларни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архивлаш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сақлаш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uz-Cyrl-UZ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850"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меҳнат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муносабатларининг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шартларидаги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ўзгаришлар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тўғрисида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маълумотни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назорат қилиш ва сақлаш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uz-Cyrl-UZ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850"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режалаштириш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прогнозлаш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(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фалсафасини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ходим</a:t>
            </a:r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ларни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бошқаришнинг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стратегияларини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чиқиш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uz-Cyrl-UZ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850"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тадбирларни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ўтказишнинг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ижтимоий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оқибатларини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прогнозлаш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таҳлил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қоидаларни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жорий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этиш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ижтимоий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меҳнат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муноса</a:t>
            </a:r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батлари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қарорларини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uz-Cyrl-UZ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850"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меҳнат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бозорини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мониторинг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таҳлил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 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эҳтиёжни</a:t>
            </a:r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аниқлаш</a:t>
            </a:r>
            <a:endParaRPr lang="uz-Cyrl-UZ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850"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ходимлар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ташқи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ёллаш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манбалари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муносабатларни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ошириш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ахборотни</a:t>
            </a:r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тарқатиш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олиш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каналлари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алоқаларни</a:t>
            </a:r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ошириш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ишларнинг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тавсифи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uz-Cyrl-UZ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850"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3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03015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809297" y="1546502"/>
            <a:ext cx="8536190" cy="449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indent="-457200" algn="just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ишга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(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номзодларни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жалб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 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номзодлар</a:t>
            </a:r>
            <a:r>
              <a:rPr lang="uz-Cyrl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нинг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талабларга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мувофиқлигини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баҳолаш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кадрларни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жой</a:t>
            </a:r>
            <a:r>
              <a:rPr lang="uz-Cyrl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лаштириш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uz-Cyrl-UZ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мослашув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(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янги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ишга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қилинганларнинг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касбий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иж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тимоий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психологик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мослашуви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ротатсия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бўшатиш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пайтида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uz-Cyrl-UZ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ривожланиш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кадрлар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тайёрлаш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(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кириш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жорий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истиқболли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 </a:t>
            </a:r>
            <a:r>
              <a:rPr lang="uz-Cyrl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ўқув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эҳтиёжларини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аниқлаш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ўқув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дастурларини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шакл</a:t>
            </a:r>
            <a:r>
              <a:rPr lang="uz-Cyrl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лантириш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ўқув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жараёнини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uz-Cyrl-UZ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инсон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капиталига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инвестицияларни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бошқариш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карера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(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кадрларни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режалаштириш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назорат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 </a:t>
            </a:r>
            <a:r>
              <a:rPr lang="uz-Cyrl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кадр</a:t>
            </a:r>
            <a:r>
              <a:rPr lang="uz-Cyrl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тайёрлаш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захира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стажёрлар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стипендияларни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режалаштириш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тайёрлаш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рота</a:t>
            </a:r>
            <a:r>
              <a:rPr lang="uz-Cyrl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ия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ишдан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бўшатиш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uz-Cyrl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нафақага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чиқиш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50594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1424608" y="811451"/>
            <a:ext cx="7920880" cy="5170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50850"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рағбатлантириш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мотиват</a:t>
            </a:r>
            <a:r>
              <a:rPr lang="uz-Cyrl-UZ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ия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(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рағбатлантириш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мотиватсия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йўналишларини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белгилаш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меҳнат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жараёнини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тартибга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солиш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китоб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натижаларига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кўра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тўлаш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моддий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номоддий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рағбатлантириш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рағбатлантириш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тизимларини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чиқиш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ходимларнинг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фойда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олишда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ишти</a:t>
            </a:r>
            <a:r>
              <a:rPr lang="uz-Cyrl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рок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тизимларини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чиқиш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капитал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uz-Cyrl-UZ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850"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ходимлар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ишлашни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ҳуқуқий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(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меҳнат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муносабатларини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ҳуқуқий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тартибга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солиш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ходимлар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иш</a:t>
            </a:r>
            <a:r>
              <a:rPr lang="uz-Cyrl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ташкилий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маъмурий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ҳужжатларни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чиқиш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меҳнат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муносабатлари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с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ҳасидаги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низолар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келишмовчиликларни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тартибга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солиш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касбий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функтсионал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гуруҳлар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меҳнат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муносаб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ат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лари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ҳуқуқий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тартибга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солишни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мувофиқлаштириш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25584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1366345" y="1471911"/>
            <a:ext cx="7979143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indent="-457200" algn="just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режим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хавфсизлик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тижорат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сири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режим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хавфсиз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лик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тижорат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сири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талаблари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схемаларини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чиқиш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тижорат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сирини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этувчи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маълумотлар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рўйхатини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шакллантириш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режим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хавфсизлик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тижорат</a:t>
            </a:r>
            <a:r>
              <a:rPr lang="uz-Cyrl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ири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схемаларини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жорий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этиш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uz-Cyrl-UZ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ижтимоий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таъминот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инфратузилма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овқатланиш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uz-Cyrl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соғломлаштириш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дам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олишни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этиш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маиший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хизмат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кўрсатишни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этиш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ижтимоий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инфрату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зилманинг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алоҳида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элементлари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фаолиятини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мувофиқ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лаштириш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бошқариш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45951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1568624" y="692497"/>
            <a:ext cx="7704856" cy="5170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indent="-457200" algn="just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фаолият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натижаларини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баҳолаш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(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баҳолаш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мезонларини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чиқиш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баҳолаш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тартиб-қоидаларини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чиқиш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баҳолаш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фаолиятини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мувофиқлаштириш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тавсиялар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чиқиш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баҳолаш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натижаларидан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фойдаланиш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ходимларни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аттестациядан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ўтказиш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натижаларни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баҳолаш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uz-Cyrl-UZ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ахборот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оқимлари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(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тарқатиладиган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ходимлар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ташки</a:t>
            </a:r>
            <a:r>
              <a:rPr lang="uz-Cyrl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лот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тўғрисидаги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маълумотларни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аниқлаш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ташкилот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ичида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ҳам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ташқарисида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ҳам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ахборот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тарқатиш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каналларини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шакллантириш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фикр-мулоҳазаларни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uz-Cyrl-UZ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компаниянинг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ташкилий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тузилиши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ривожланиши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тузилмавий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номувофиқликларни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таҳлил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 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ўзгариш</a:t>
            </a:r>
            <a:r>
              <a:rPr lang="uz-Cyrl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ларни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лойиҳалаш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тузилма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штат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таркиби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ўзгаришларни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бошқариш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b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00499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352" y="692696"/>
            <a:ext cx="9167648" cy="1143000"/>
          </a:xfrm>
        </p:spPr>
        <p:txBody>
          <a:bodyPr>
            <a:noAutofit/>
          </a:bodyPr>
          <a:lstStyle/>
          <a:p>
            <a:pPr algn="ctr"/>
            <a:r>
              <a:rPr lang="uz-Cyrl-UZ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Инсон ресурсларини бошқаришнинг </a:t>
            </a:r>
            <a:r>
              <a:rPr lang="uz-Cyrl-UZ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усуллари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[1]</a:t>
            </a:r>
            <a:r>
              <a:rPr lang="ru-RU" dirty="0"/>
              <a:t/>
            </a:r>
            <a:br>
              <a:rPr lang="ru-RU" dirty="0"/>
            </a:b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nwsimg_7301_l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262759" y="1546700"/>
            <a:ext cx="9167648" cy="5110775"/>
          </a:xfrm>
        </p:spPr>
      </p:pic>
      <p:sp>
        <p:nvSpPr>
          <p:cNvPr id="3" name="Прямоугольник 2"/>
          <p:cNvSpPr/>
          <p:nvPr/>
        </p:nvSpPr>
        <p:spPr>
          <a:xfrm>
            <a:off x="634164" y="4288066"/>
            <a:ext cx="6700937" cy="25699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5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 CYR" panose="02020603050405020304" pitchFamily="18" charset="0"/>
                <a:cs typeface="Times New Roman CYR" panose="02020603050405020304" pitchFamily="18" charset="0"/>
              </a:rPr>
              <a:t>НАТИЖАГА АСОСЛАНГАН БОШҚАРУВ</a:t>
            </a:r>
            <a:endParaRPr lang="ru-RU" sz="25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 CYR" panose="02020603050405020304" pitchFamily="18" charset="0"/>
              <a:cs typeface="Times New Roman CYR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ru-RU" sz="25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 CYR" panose="02020603050405020304" pitchFamily="18" charset="0"/>
              <a:cs typeface="Times New Roman CYR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5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 CYR" panose="02020603050405020304" pitchFamily="18" charset="0"/>
                <a:cs typeface="Times New Roman CYR" panose="02020603050405020304" pitchFamily="18" charset="0"/>
              </a:rPr>
              <a:t>ДЕЛЕГАЦИЯ</a:t>
            </a:r>
            <a:r>
              <a:rPr lang="en-US" sz="25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 CYR" panose="02020603050405020304" pitchFamily="18" charset="0"/>
                <a:cs typeface="Times New Roman CYR" panose="02020603050405020304" pitchFamily="18" charset="0"/>
              </a:rPr>
              <a:t> </a:t>
            </a:r>
            <a:r>
              <a:rPr lang="ru-RU" sz="25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 CYR" panose="02020603050405020304" pitchFamily="18" charset="0"/>
                <a:cs typeface="Times New Roman CYR" panose="02020603050405020304" pitchFamily="18" charset="0"/>
              </a:rPr>
              <a:t>АСОСИДА</a:t>
            </a:r>
            <a:r>
              <a:rPr lang="en-US" sz="25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 CYR" panose="02020603050405020304" pitchFamily="18" charset="0"/>
                <a:cs typeface="Times New Roman CYR" panose="02020603050405020304" pitchFamily="18" charset="0"/>
              </a:rPr>
              <a:t> </a:t>
            </a:r>
            <a:r>
              <a:rPr lang="ru-RU" sz="25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 CYR" panose="02020603050405020304" pitchFamily="18" charset="0"/>
                <a:cs typeface="Times New Roman CYR" panose="02020603050405020304" pitchFamily="18" charset="0"/>
              </a:rPr>
              <a:t>БОШҚАРУВ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uz-Cyrl-UZ" sz="25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 CYR" panose="02020603050405020304" pitchFamily="18" charset="0"/>
              <a:cs typeface="Times New Roman CYR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5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 CYR" panose="02020603050405020304" pitchFamily="18" charset="0"/>
                <a:cs typeface="Times New Roman CYR" panose="02020603050405020304" pitchFamily="18" charset="0"/>
              </a:rPr>
              <a:t>ИШТИРОКЧИЛИК БОШҚАРУВИ</a:t>
            </a:r>
            <a:endParaRPr lang="ru-RU" sz="25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 CYR" panose="02020603050405020304" pitchFamily="18" charset="0"/>
              <a:cs typeface="Times New Roman CYR" panose="02020603050405020304" pitchFamily="18" charset="0"/>
            </a:endParaRPr>
          </a:p>
          <a:p>
            <a:pPr marL="285750" indent="-285750" algn="ctr">
              <a:buFont typeface="Wingdings" panose="05000000000000000000" pitchFamily="2" charset="2"/>
              <a:buChar char="ü"/>
            </a:pPr>
            <a:endParaRPr lang="ru-RU" dirty="0"/>
          </a:p>
          <a:p>
            <a:pPr marL="285750" indent="-285750" algn="ctr">
              <a:buFont typeface="Wingdings" panose="05000000000000000000" pitchFamily="2" charset="2"/>
              <a:buChar char="ü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0412032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462456" y="2179080"/>
            <a:ext cx="8671034" cy="384720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165100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Натижага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асосланган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</a:t>
            </a:r>
            <a:r>
              <a:rPr lang="ru-RU" sz="2400" dirty="0" smtClean="0"/>
              <a:t>:</a:t>
            </a:r>
            <a:endParaRPr lang="uz-Cyrl-UZ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165100" fontAlgn="base">
              <a:spcBef>
                <a:spcPct val="0"/>
              </a:spcBef>
              <a:spcAft>
                <a:spcPct val="0"/>
              </a:spcAft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марказлаштирилмаган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ташкилотиларда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қўлланилади</a:t>
            </a:r>
            <a:r>
              <a:rPr lang="uz-Cyrl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модел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ташкилот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аъзоларининг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фикрлаш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хатти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ҳаракатлар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тизимидир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2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Ушбу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тизим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муваффақиятининг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калити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ташкилот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ходимлари</a:t>
            </a:r>
            <a:r>
              <a:rPr lang="uz-Cyrl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нинг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маълум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натижаларга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эришиш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истаги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Инсон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ресурсларини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рағ</a:t>
            </a:r>
            <a:r>
              <a:rPr lang="uz-Cyrl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батлантириш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меҳнат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жамоасининг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барча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аъзолари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ўртасида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ҳамкор</a:t>
            </a:r>
            <a:r>
              <a:rPr lang="uz-Cyrl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ликка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эришиш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ходимларнинг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узл</a:t>
            </a:r>
            <a:r>
              <a:rPr lang="uz-Cyrl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ксиз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ривожланиши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меҳнатини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бойитиш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масалаларига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эътибор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қаратган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Натижага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асосланган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бошқарувни</a:t>
            </a:r>
            <a:r>
              <a:rPr lang="uz-Cyrl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белгиланган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мақсад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натижалар</a:t>
            </a:r>
            <a:r>
              <a:rPr lang="uz-Cyrl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эришишга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қаратилган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жараён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сифатида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қараш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030013" y="94770"/>
            <a:ext cx="832419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Инсон ресурсларини бошқаришнинг усуллари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53982306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620110" y="1749791"/>
            <a:ext cx="8902262" cy="44935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177800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чиқариш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вазифаларини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қуйи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даражадаги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бошқаришга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ўтказиш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орқали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тўғридан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тўғри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қуйида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тайинланган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раҳбарларга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функцияларни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узатишни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назарда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тутади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177800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Ушбу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модел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вазифаларни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аниқ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белгилаш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қарорларини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доирасини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аниқ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белгилаш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якуний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натижалар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жавобгарликни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аниқ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белгилаш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шарт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Ушбу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модел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асосида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инсон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ресурсларини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бошқаришнинг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афзаллиги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ходимлар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нинг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ташаббуси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мустақиллиги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меҳнат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мотива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ияси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ривожлани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ташкилот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фаолиятининг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самардорлигини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оширади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z-Cyrl-UZ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177800" algn="just" fontAlgn="base">
              <a:spcBef>
                <a:spcPct val="0"/>
              </a:spcBef>
              <a:spcAft>
                <a:spcPct val="0"/>
              </a:spcAft>
            </a:pPr>
            <a:r>
              <a:rPr lang="en-US" dirty="0"/>
              <a:t/>
            </a:r>
            <a:br>
              <a:rPr lang="en-US" dirty="0"/>
            </a:b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860331" y="483476"/>
            <a:ext cx="57176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Делегация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асосида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бошқариш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76113687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420414" y="1318812"/>
            <a:ext cx="9217571" cy="5632311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177800" fontAlgn="base"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моделда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агар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ходим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ташкилот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ишларида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иштирок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этса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бундан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қониқиш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ҳосил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қилса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у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кўпроқ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манфаатдор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самарали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ишлайди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Инсон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ресурсларини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бошқаришнинг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ушбу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модели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агар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у 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рда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маълум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шароитлар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яратилган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бўлса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ташкилотда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самарали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фаолиятни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ошириши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Ходимларга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меҳнат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фаолиятини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вақтини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режалаштириш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мустақил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қарор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ҳуқуқи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берилади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Улар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рув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томонидан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ресурслардан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фойдаланиш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қарорларни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тайёрлаш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қилишда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тўлов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моддий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рағбатлантириш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шакл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ларини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шакллантиришда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иштирок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этадилар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Уларга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сифатини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назорат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меҳнатнинг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якуний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натижаси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масъулиятни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ошириш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ҳуқуқи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берилади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Ходимлар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меҳнатга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ҳақ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тўлашнинг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турли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шаклларидан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фойдаланган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ҳолда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инновацион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тадбиркорлик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фаолияти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шуғулланадилар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995447" y="283778"/>
            <a:ext cx="482424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Иштирокчилик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бошқаруви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09711984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462455" y="1277099"/>
            <a:ext cx="8734097" cy="378565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177800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Инсон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ресурсларини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бошқариш</a:t>
            </a:r>
            <a:r>
              <a:rPr lang="uz-Cyrl-U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uz-Cyrl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uz-Cyrl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ташқи</a:t>
            </a:r>
            <a:r>
              <a:rPr lang="uz-Cyrl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омилларни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ҳисобга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олиб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функ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ияларини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интеграция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дифферен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иа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лаш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 риш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асосланган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мураккаб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тизимдир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z-Cyrl-UZ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177800" fontAlgn="base">
              <a:spcBef>
                <a:spcPct val="0"/>
              </a:spcBef>
              <a:spcAft>
                <a:spcPct val="0"/>
              </a:spcAft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Инсон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ресурсларини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бошқариш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тизими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инсон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ресурсларини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шакллантириш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улардан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фойдала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ниш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ривожлантириш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ўзаро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боғлиқ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қуйи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тизимларидан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иборат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унда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тизимни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яратишда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ваколат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малака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иш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тажрибаси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омил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хизма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қилади</a:t>
            </a:r>
            <a:r>
              <a:rPr lang="uz-Cyrl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298289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609600" y="1819131"/>
            <a:ext cx="9038896" cy="341632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17780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ташкилотнинг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стратегик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режаларини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ўз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вақтида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чиқиш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юқори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сифатли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кадрлар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таъминлаш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z-Cyrl-UZ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177800"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вазифалари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177800"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кадрларга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эҳтиёжни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прогнозлаш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режалаштириш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177800"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кадрлар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мониторинги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аудитини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ўтказиш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 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177800"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кадрларни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маълум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сифат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хусусиятларига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танлаш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жалб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қи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лиш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177800"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янги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ходимларнинг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касбий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ижтимоий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мослашувини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ошириш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324304" y="325821"/>
            <a:ext cx="760948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Инсон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ресурсларини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шакллантиришни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бошқариш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тизимининг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мақсади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21935920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1496616" y="464184"/>
            <a:ext cx="7920880" cy="600164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177800"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Инсон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ресурсларидан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фойдаланиш</a:t>
            </a:r>
            <a:r>
              <a:rPr lang="uz-Cyrl-U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нинг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қуйи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тизими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ташкилот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ходимларининг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қўйилган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мақсадларни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ҳал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қилишда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касбий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ижодий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тадбиркорлик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қобилиятларинисамарали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ошириш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шарт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шароитларни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таъминлашга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қаратилган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чора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тадбирлар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мажмуидир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z-Cyrl-UZ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177800"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uz-Cyrl-U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вазифалари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uz-Cyrl-U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ишчилар</a:t>
            </a:r>
            <a:r>
              <a:rPr lang="uz-Cyrl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меҳнатини</a:t>
            </a:r>
            <a:r>
              <a:rPr lang="uz-Cyrl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этиш</a:t>
            </a:r>
            <a:r>
              <a:rPr lang="uz-Cyrl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uz-Cyrl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такомиллаштириш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uz-Cyrl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меҳнатга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ҳақ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тўлаш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меҳнатни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рағбатлантиришнинг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мослашувчан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тизимларини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жорий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этиш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b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ижтимоий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дастурларни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чиқиш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ошириш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b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шериклик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ҳамкорлик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асосида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меҳнат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муносабатларини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тартибга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солиш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uz-Cyrl-UZ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177800"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инновацияларни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ижодкорликни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компания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ичидаги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тад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биркорликни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ривожлантириш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uz-Cyrl-UZ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177800"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меҳнат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интизоми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кадрлар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алмашинувини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бошқариш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 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ходимларнинг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фаолиятини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баҳолаш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сертификатлаш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574646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599090" y="2179132"/>
            <a:ext cx="9028386" cy="341632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177800"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Инсон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ресурсларини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ривожлантириш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тизими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маданият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ташкилотнинг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янги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стратегияларига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мувофиқ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ходимлар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нинг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билимлари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қобилиятлари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мотивлари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даражасини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ошириш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қаратилган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z-Cyrl-UZ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177800"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вазифалари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касбий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таълим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кадрларни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тайёрлаш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қайта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тайёрлаш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малака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ошириш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карерани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режалаштириш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ротатсия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ваколатларни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топшириш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захира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ишлаш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бошқарувда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ишти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рок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этиш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шериклик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ҳамкорлик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асосида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меҳнат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муносабатлари</a:t>
            </a:r>
            <a:r>
              <a:rPr lang="uz-Cyrl-U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тартибга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солиш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681655" y="945931"/>
            <a:ext cx="70524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Инсон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ресурсларини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ривожлантириш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22274299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331308528"/>
              </p:ext>
            </p:extLst>
          </p:nvPr>
        </p:nvGraphicFramePr>
        <p:xfrm>
          <a:off x="126405" y="1010653"/>
          <a:ext cx="9633612" cy="55730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8436" name="AutoShape 2" descr="Картинки по запросу корпоративное управление"/>
          <p:cNvSpPr>
            <a:spLocks noChangeAspect="1" noChangeArrowheads="1"/>
          </p:cNvSpPr>
          <p:nvPr/>
        </p:nvSpPr>
        <p:spPr bwMode="auto">
          <a:xfrm>
            <a:off x="126405" y="525562"/>
            <a:ext cx="247650" cy="247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9pPr>
          </a:lstStyle>
          <a:p>
            <a:endParaRPr lang="ru-RU" altLang="ru-RU" sz="1463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618664810"/>
              </p:ext>
            </p:extLst>
          </p:nvPr>
        </p:nvGraphicFramePr>
        <p:xfrm>
          <a:off x="630620" y="367862"/>
          <a:ext cx="8828690" cy="62158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010792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398017"/>
            <a:ext cx="2870200" cy="909638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50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Вазифа</a:t>
            </a:r>
            <a:endParaRPr lang="ru-RU" sz="5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658733" y="1470948"/>
            <a:ext cx="8069468" cy="1257552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Ходимларни ривожлантиришнинг айрим масалаларига етарлича </a:t>
            </a:r>
            <a:r>
              <a:rPr lang="uz-Cyrl-UZ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эътибор </a:t>
            </a:r>
            <a:r>
              <a:rPr lang="uz-Cyrl-UZ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берилмаслиги сабабли ташкилотингизда юзага келиши мумкин бўлган оқибатлар ва йўқотишларни санаб ўтинг.</a:t>
            </a:r>
            <a:endParaRPr lang="ru-RU" sz="2000" b="1" dirty="0">
              <a:solidFill>
                <a:schemeClr val="tx1"/>
              </a:solidFill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1935370"/>
              </p:ext>
            </p:extLst>
          </p:nvPr>
        </p:nvGraphicFramePr>
        <p:xfrm>
          <a:off x="400050" y="2875286"/>
          <a:ext cx="9328151" cy="3750304"/>
        </p:xfrm>
        <a:graphic>
          <a:graphicData uri="http://schemas.openxmlformats.org/drawingml/2006/table">
            <a:tbl>
              <a:tblPr/>
              <a:tblGrid>
                <a:gridCol w="467424">
                  <a:extLst>
                    <a:ext uri="{9D8B030D-6E8A-4147-A177-3AD203B41FA5}">
                      <a16:colId xmlns:a16="http://schemas.microsoft.com/office/drawing/2014/main" val="2593922110"/>
                    </a:ext>
                  </a:extLst>
                </a:gridCol>
                <a:gridCol w="2967124">
                  <a:extLst>
                    <a:ext uri="{9D8B030D-6E8A-4147-A177-3AD203B41FA5}">
                      <a16:colId xmlns:a16="http://schemas.microsoft.com/office/drawing/2014/main" val="3853843648"/>
                    </a:ext>
                  </a:extLst>
                </a:gridCol>
                <a:gridCol w="2641960">
                  <a:extLst>
                    <a:ext uri="{9D8B030D-6E8A-4147-A177-3AD203B41FA5}">
                      <a16:colId xmlns:a16="http://schemas.microsoft.com/office/drawing/2014/main" val="2707911954"/>
                    </a:ext>
                  </a:extLst>
                </a:gridCol>
                <a:gridCol w="3251643">
                  <a:extLst>
                    <a:ext uri="{9D8B030D-6E8A-4147-A177-3AD203B41FA5}">
                      <a16:colId xmlns:a16="http://schemas.microsoft.com/office/drawing/2014/main" val="4075912339"/>
                    </a:ext>
                  </a:extLst>
                </a:gridCol>
              </a:tblGrid>
              <a:tr h="1158472">
                <a:tc>
                  <a:txBody>
                    <a:bodyPr/>
                    <a:lstStyle/>
                    <a:p>
                      <a:pPr algn="ctr" fontAlgn="ctr"/>
                      <a:r>
                        <a:rPr lang="uz-Cyrl-UZ" sz="2000" b="1" i="0" u="none" strike="noStrike" noProof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Т/Р</a:t>
                      </a:r>
                      <a:endParaRPr lang="uz-Cyrl-UZ" sz="2000" b="1" i="0" u="none" strike="noStrike" noProof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uz-Cyrl-UZ" sz="2000" b="1" i="0" u="none" strike="noStrike" noProof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Ҳозирда етарлича эътиборга олинмаётган масала</a:t>
                      </a:r>
                      <a:endParaRPr lang="uz-Cyrl-UZ" sz="2000" b="1" i="0" u="none" strike="noStrike" noProof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uz-Cyrl-UZ" sz="2000" b="1" i="0" u="none" strike="noStrike" noProof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Юзага келиши мумкин оқибатлар</a:t>
                      </a:r>
                      <a:endParaRPr lang="uz-Cyrl-UZ" sz="2000" b="1" i="0" u="none" strike="noStrike" noProof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uz-Cyrl-UZ" sz="2000" b="1" i="0" u="none" strike="noStrike" noProof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Ташкилотнинг мумкин бўлган йўқотишлари (молиявий, репутация...)</a:t>
                      </a:r>
                      <a:endParaRPr lang="uz-Cyrl-UZ" sz="2000" b="1" i="0" u="none" strike="noStrike" noProof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70979540"/>
                  </a:ext>
                </a:extLst>
              </a:tr>
              <a:tr h="43197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88321968"/>
                  </a:ext>
                </a:extLst>
              </a:tr>
              <a:tr h="43197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0336901"/>
                  </a:ext>
                </a:extLst>
              </a:tr>
              <a:tr h="43197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12496629"/>
                  </a:ext>
                </a:extLst>
              </a:tr>
              <a:tr h="43197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16461375"/>
                  </a:ext>
                </a:extLst>
              </a:tr>
              <a:tr h="43197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67374289"/>
                  </a:ext>
                </a:extLst>
              </a:tr>
              <a:tr h="43197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114275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132507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249295" y="727993"/>
            <a:ext cx="9544508" cy="5528110"/>
          </a:xfrm>
          <a:prstGeom prst="roundRect">
            <a:avLst>
              <a:gd name="adj" fmla="val 3219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b="1" dirty="0" smtClean="0">
                <a:solidFill>
                  <a:srgbClr val="002060"/>
                </a:solidFill>
                <a:latin typeface="Times New Roman CYR"/>
                <a:cs typeface="Times New Roman" pitchFamily="18" charset="0"/>
              </a:rPr>
              <a:t>           </a:t>
            </a:r>
          </a:p>
          <a:p>
            <a:pPr algn="just"/>
            <a:endParaRPr lang="ru-RU" b="1" dirty="0">
              <a:solidFill>
                <a:srgbClr val="002060"/>
              </a:solidFill>
              <a:latin typeface="Times New Roman CYR"/>
              <a:cs typeface="Times New Roman" pitchFamily="18" charset="0"/>
            </a:endParaRPr>
          </a:p>
          <a:p>
            <a:pPr algn="just"/>
            <a:endParaRPr lang="ru-RU" b="1" dirty="0" smtClean="0">
              <a:solidFill>
                <a:srgbClr val="002060"/>
              </a:solidFill>
              <a:latin typeface="Times New Roman CYR"/>
              <a:cs typeface="Times New Roman" pitchFamily="18" charset="0"/>
            </a:endParaRPr>
          </a:p>
          <a:p>
            <a:pPr algn="just"/>
            <a:endParaRPr lang="ru-RU" b="1" dirty="0">
              <a:solidFill>
                <a:srgbClr val="002060"/>
              </a:solidFill>
              <a:latin typeface="Times New Roman CYR"/>
              <a:cs typeface="Times New Roman" pitchFamily="18" charset="0"/>
            </a:endParaRPr>
          </a:p>
          <a:p>
            <a:pPr algn="just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Ўзбекистон Республикаси Президентининг 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2022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йил 28 январдаги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«2022–2026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йилларга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мўлжалланган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Янги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Ўзбекистоннинг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тараққиёт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стратегияси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тўғрисида»ги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ПФ-60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сонли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Фармони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2.</a:t>
            </a:r>
            <a:r>
              <a:rPr lang="uz-Cyrl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Бобрешова</a:t>
            </a:r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И.П. Применение компетентного подхода в управлении персоналом / И.П. Бобрешова // Университетский комплекс как региональный центр образования, науки и культуры материалы Всероссийской научно-методической конференции. – 2020. 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uz-Cyrl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3. Верна</a:t>
            </a:r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В.В. Управление персоналом организации как основополагающий фактор ее устойчивого развития / В.В. Верна // Успехи современной науки. – 2019. 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Виханский, О. С. Менеджмент: человек, стратегия, организация, процесс: учебное пособие / О. С. Виханский. - М.: МГУ, 2016.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uz-Cyrl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4. Гутгарц</a:t>
            </a:r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Р.Д. Эволюция подходов к проблеме управления кадрами предприятия / Р.Д. Гутгарц // Менеджмент в России и за рубежом. – 2016.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uz-Cyrl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5. Дегтяренко</a:t>
            </a:r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Е.А. Управление персоналом как ключевая роль в развитии бизнеса предприятия / Е.А. Дегтяренко, Д.О. Труфанова, В.И. Рой // Новая наука: Стратегии и векторы развития. – 2019.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5. </a:t>
            </a:r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Дейнеки А.В. Управление персоналом: Учебник / А.В. Дейнеки. – М. : Дашков и К, 2017</a:t>
            </a:r>
          </a:p>
          <a:p>
            <a:r>
              <a:rPr lang="uz-Cyrl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7. Дергачев </a:t>
            </a:r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В.Д. Современные тенденции управления персоналом / В.Д. Дергачев // Современные проблемы и тенденции развития экономики и управления. – </a:t>
            </a:r>
            <a:r>
              <a:rPr lang="uz-Cyrl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2017.</a:t>
            </a:r>
          </a:p>
          <a:p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8. 4,7.8,9</a:t>
            </a:r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14 </a:t>
            </a:r>
            <a:r>
              <a:rPr lang="uz-Cyrl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слайдлардаги расмлар “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Управления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человеческими ресурсами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картинки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www.google.com/search»</a:t>
            </a:r>
            <a:r>
              <a:rPr lang="uz-Cyrl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манбадан </a:t>
            </a:r>
            <a:r>
              <a:rPr lang="uz-Cyrl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олинган. 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endParaRPr lang="en-US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uz-Cyrl-UZ" alt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Cyrl-UZ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4"/>
          <p:cNvSpPr>
            <a:spLocks noChangeArrowheads="1"/>
          </p:cNvSpPr>
          <p:nvPr/>
        </p:nvSpPr>
        <p:spPr bwMode="auto">
          <a:xfrm>
            <a:off x="3819145" y="2481657"/>
            <a:ext cx="374441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dirty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    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               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485409" y="151447"/>
            <a:ext cx="920706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Фойдаланилган ва таклиф этилаётган адабиётлар рўйхати: 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6423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32490" y="2287156"/>
            <a:ext cx="8229600" cy="1966906"/>
          </a:xfrm>
        </p:spPr>
        <p:txBody>
          <a:bodyPr>
            <a:normAutofit/>
          </a:bodyPr>
          <a:lstStyle/>
          <a:p>
            <a:endParaRPr lang="uz-Cyrl-UZ" dirty="0" smtClean="0"/>
          </a:p>
          <a:p>
            <a:endParaRPr lang="uz-Cyrl-UZ" dirty="0" smtClean="0"/>
          </a:p>
          <a:p>
            <a:pPr marL="0" indent="0">
              <a:buNone/>
            </a:pPr>
            <a:r>
              <a:rPr lang="uz-Cyrl-UZ" b="1" dirty="0" smtClean="0"/>
              <a:t>       </a:t>
            </a:r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Э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Ъ</a:t>
            </a:r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ТИБОРИНГИЗ   УЧУН   РАҲМАТ!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898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2533</TotalTime>
  <Words>896</Words>
  <Application>Microsoft Office PowerPoint</Application>
  <PresentationFormat>Лист A4 (210x297 мм)</PresentationFormat>
  <Paragraphs>219</Paragraphs>
  <Slides>33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41" baseType="lpstr">
      <vt:lpstr>Arial</vt:lpstr>
      <vt:lpstr>Calibri</vt:lpstr>
      <vt:lpstr>Calibri Light</vt:lpstr>
      <vt:lpstr>Century Gothic</vt:lpstr>
      <vt:lpstr>Times New Roman</vt:lpstr>
      <vt:lpstr>Times New Roman CYR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 Инсон ресурсларини бошкариш менежментнинг бир қисми сифатида [3].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ИНСОН РEСУРСЛАРИНИ БОШҚАРИШНИНГ МАҚСАД ВА ВАЗИФАЛАРИ[8]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Инсон ресурсларини бошқаришнинг усуллари [1]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user_2</dc:creator>
  <cp:lastModifiedBy>Dilmurod Suyunov</cp:lastModifiedBy>
  <cp:revision>259</cp:revision>
  <cp:lastPrinted>2019-05-13T12:26:53Z</cp:lastPrinted>
  <dcterms:created xsi:type="dcterms:W3CDTF">2017-07-03T07:04:34Z</dcterms:created>
  <dcterms:modified xsi:type="dcterms:W3CDTF">2022-10-07T08:34:51Z</dcterms:modified>
</cp:coreProperties>
</file>