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5" r:id="rId1"/>
  </p:sldMasterIdLst>
  <p:notesMasterIdLst>
    <p:notesMasterId r:id="rId40"/>
  </p:notesMasterIdLst>
  <p:sldIdLst>
    <p:sldId id="413" r:id="rId2"/>
    <p:sldId id="365" r:id="rId3"/>
    <p:sldId id="414" r:id="rId4"/>
    <p:sldId id="367" r:id="rId5"/>
    <p:sldId id="256" r:id="rId6"/>
    <p:sldId id="366" r:id="rId7"/>
    <p:sldId id="411" r:id="rId8"/>
    <p:sldId id="412" r:id="rId9"/>
    <p:sldId id="369" r:id="rId10"/>
    <p:sldId id="370" r:id="rId11"/>
    <p:sldId id="371" r:id="rId12"/>
    <p:sldId id="373" r:id="rId13"/>
    <p:sldId id="374" r:id="rId14"/>
    <p:sldId id="375" r:id="rId15"/>
    <p:sldId id="376" r:id="rId16"/>
    <p:sldId id="378" r:id="rId17"/>
    <p:sldId id="379" r:id="rId18"/>
    <p:sldId id="380" r:id="rId19"/>
    <p:sldId id="381" r:id="rId20"/>
    <p:sldId id="382" r:id="rId21"/>
    <p:sldId id="383" r:id="rId22"/>
    <p:sldId id="384" r:id="rId23"/>
    <p:sldId id="385" r:id="rId24"/>
    <p:sldId id="386" r:id="rId25"/>
    <p:sldId id="387" r:id="rId26"/>
    <p:sldId id="368" r:id="rId27"/>
    <p:sldId id="388" r:id="rId28"/>
    <p:sldId id="389" r:id="rId29"/>
    <p:sldId id="390" r:id="rId30"/>
    <p:sldId id="391" r:id="rId31"/>
    <p:sldId id="392" r:id="rId32"/>
    <p:sldId id="393" r:id="rId33"/>
    <p:sldId id="394" r:id="rId34"/>
    <p:sldId id="395" r:id="rId35"/>
    <p:sldId id="396" r:id="rId36"/>
    <p:sldId id="397" r:id="rId37"/>
    <p:sldId id="415" r:id="rId38"/>
    <p:sldId id="416" r:id="rId39"/>
  </p:sldIdLst>
  <p:sldSz cx="9715500" cy="6985000"/>
  <p:notesSz cx="9715500" cy="6985000"/>
  <p:defaultTextStyle>
    <a:defPPr>
      <a:defRPr lang="ru-RU"/>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CCFF"/>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549" autoAdjust="0"/>
    <p:restoredTop sz="91245" autoAdjust="0"/>
  </p:normalViewPr>
  <p:slideViewPr>
    <p:cSldViewPr>
      <p:cViewPr varScale="1">
        <p:scale>
          <a:sx n="114" d="100"/>
          <a:sy n="114" d="100"/>
        </p:scale>
        <p:origin x="1668" y="96"/>
      </p:cViewPr>
      <p:guideLst>
        <p:guide orient="horz" pos="2880"/>
        <p:guide pos="2160"/>
      </p:guideLst>
    </p:cSldViewPr>
  </p:slideViewPr>
  <p:outlineViewPr>
    <p:cViewPr>
      <p:scale>
        <a:sx n="33" d="100"/>
        <a:sy n="33" d="100"/>
      </p:scale>
      <p:origin x="0" y="432"/>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C76A25-2187-43F4-8437-42AFDA52331A}" type="doc">
      <dgm:prSet loTypeId="urn:microsoft.com/office/officeart/2008/layout/VerticalCurvedList" loCatId="list" qsTypeId="urn:microsoft.com/office/officeart/2005/8/quickstyle/simple2" qsCatId="simple" csTypeId="urn:microsoft.com/office/officeart/2005/8/colors/accent1_1" csCatId="accent1" phldr="1"/>
      <dgm:spPr/>
      <dgm:t>
        <a:bodyPr/>
        <a:lstStyle/>
        <a:p>
          <a:endParaRPr lang="ru-RU"/>
        </a:p>
      </dgm:t>
    </dgm:pt>
    <dgm:pt modelId="{4C1C1063-ACF7-4B5C-9EDF-7B1CE49D47FD}">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1.Ахборотларнинг ҳаддан зиёдлиги</a:t>
          </a:r>
          <a:r>
            <a:rPr lang="en-US" sz="2400" b="1" noProof="0" dirty="0" smtClean="0">
              <a:latin typeface="Times New Roman" panose="02020603050405020304" pitchFamily="18" charset="0"/>
              <a:cs typeface="Times New Roman" panose="02020603050405020304" pitchFamily="18" charset="0"/>
            </a:rPr>
            <a:t> </a:t>
          </a:r>
          <a:r>
            <a:rPr lang="uz-Cyrl-UZ" sz="2400" b="1" noProof="0" dirty="0" smtClean="0">
              <a:latin typeface="Times New Roman" panose="02020603050405020304" pitchFamily="18" charset="0"/>
              <a:cs typeface="Times New Roman" panose="02020603050405020304" pitchFamily="18" charset="0"/>
            </a:rPr>
            <a:t> ва кўплиги</a:t>
          </a:r>
          <a:endParaRPr lang="uz-Cyrl-UZ" sz="2400" b="1" noProof="0" dirty="0">
            <a:latin typeface="Times New Roman" panose="02020603050405020304" pitchFamily="18" charset="0"/>
            <a:cs typeface="Times New Roman" panose="02020603050405020304" pitchFamily="18" charset="0"/>
          </a:endParaRPr>
        </a:p>
      </dgm:t>
    </dgm:pt>
    <dgm:pt modelId="{9AE9768F-ACC8-4D25-A14F-987F30D14073}" type="parTrans" cxnId="{B0B623AD-F829-4380-8506-1C70EE3DA631}">
      <dgm:prSet/>
      <dgm:spPr/>
      <dgm:t>
        <a:bodyPr/>
        <a:lstStyle/>
        <a:p>
          <a:endParaRPr lang="ru-RU" sz="2400">
            <a:latin typeface="Times New Roman" panose="02020603050405020304" pitchFamily="18" charset="0"/>
            <a:cs typeface="Times New Roman" panose="02020603050405020304" pitchFamily="18" charset="0"/>
          </a:endParaRPr>
        </a:p>
      </dgm:t>
    </dgm:pt>
    <dgm:pt modelId="{60451299-FF1D-4E3F-805C-4E068C3C46F9}" type="sibTrans" cxnId="{B0B623AD-F829-4380-8506-1C70EE3DA631}">
      <dgm:prSet/>
      <dgm:spPr/>
      <dgm:t>
        <a:bodyPr/>
        <a:lstStyle/>
        <a:p>
          <a:endParaRPr lang="ru-RU" sz="2400">
            <a:latin typeface="Times New Roman" panose="02020603050405020304" pitchFamily="18" charset="0"/>
            <a:cs typeface="Times New Roman" panose="02020603050405020304" pitchFamily="18" charset="0"/>
          </a:endParaRPr>
        </a:p>
      </dgm:t>
    </dgm:pt>
    <dgm:pt modelId="{78B360E7-4FEB-4300-B59A-DCA88D164882}">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6.Ички зиддиятларнинг мавжудлиги</a:t>
          </a:r>
          <a:endParaRPr lang="uz-Cyrl-UZ" sz="2400" b="1" noProof="0" dirty="0">
            <a:latin typeface="Times New Roman" panose="02020603050405020304" pitchFamily="18" charset="0"/>
            <a:cs typeface="Times New Roman" panose="02020603050405020304" pitchFamily="18" charset="0"/>
          </a:endParaRPr>
        </a:p>
      </dgm:t>
    </dgm:pt>
    <dgm:pt modelId="{E8A84D3A-BADB-462C-B440-C33C4263D41B}" type="parTrans" cxnId="{441C9AA3-ED53-4059-868E-F7AB27C906DF}">
      <dgm:prSet/>
      <dgm:spPr/>
      <dgm:t>
        <a:bodyPr/>
        <a:lstStyle/>
        <a:p>
          <a:endParaRPr lang="ru-RU" sz="2400">
            <a:latin typeface="Times New Roman" panose="02020603050405020304" pitchFamily="18" charset="0"/>
            <a:cs typeface="Times New Roman" panose="02020603050405020304" pitchFamily="18" charset="0"/>
          </a:endParaRPr>
        </a:p>
      </dgm:t>
    </dgm:pt>
    <dgm:pt modelId="{23EBB443-84FB-4F6A-960B-1C07E7F7C510}" type="sibTrans" cxnId="{441C9AA3-ED53-4059-868E-F7AB27C906DF}">
      <dgm:prSet/>
      <dgm:spPr/>
      <dgm:t>
        <a:bodyPr/>
        <a:lstStyle/>
        <a:p>
          <a:endParaRPr lang="ru-RU" sz="2400">
            <a:latin typeface="Times New Roman" panose="02020603050405020304" pitchFamily="18" charset="0"/>
            <a:cs typeface="Times New Roman" panose="02020603050405020304" pitchFamily="18" charset="0"/>
          </a:endParaRPr>
        </a:p>
      </dgm:t>
    </dgm:pt>
    <dgm:pt modelId="{A127FB80-6E4E-43F5-B3F8-C9A9E6431698}">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7.Бошқарув фаолиятининг функциялари</a:t>
          </a:r>
          <a:endParaRPr lang="uz-Cyrl-UZ" sz="2400" b="1" noProof="0" dirty="0">
            <a:latin typeface="Times New Roman" panose="02020603050405020304" pitchFamily="18" charset="0"/>
            <a:cs typeface="Times New Roman" panose="02020603050405020304" pitchFamily="18" charset="0"/>
          </a:endParaRPr>
        </a:p>
      </dgm:t>
    </dgm:pt>
    <dgm:pt modelId="{120707EE-14AD-4DC6-88E3-C34ACCC603D1}" type="parTrans" cxnId="{1EC5CC5E-6EF0-4A18-9149-F55856F13E8E}">
      <dgm:prSet/>
      <dgm:spPr/>
      <dgm:t>
        <a:bodyPr/>
        <a:lstStyle/>
        <a:p>
          <a:endParaRPr lang="ru-RU" sz="2400">
            <a:latin typeface="Times New Roman" panose="02020603050405020304" pitchFamily="18" charset="0"/>
            <a:cs typeface="Times New Roman" panose="02020603050405020304" pitchFamily="18" charset="0"/>
          </a:endParaRPr>
        </a:p>
      </dgm:t>
    </dgm:pt>
    <dgm:pt modelId="{D2525B38-6D6B-402C-8AC2-A2F4BBF93183}" type="sibTrans" cxnId="{1EC5CC5E-6EF0-4A18-9149-F55856F13E8E}">
      <dgm:prSet/>
      <dgm:spPr/>
      <dgm:t>
        <a:bodyPr/>
        <a:lstStyle/>
        <a:p>
          <a:endParaRPr lang="ru-RU" sz="2400">
            <a:latin typeface="Times New Roman" panose="02020603050405020304" pitchFamily="18" charset="0"/>
            <a:cs typeface="Times New Roman" panose="02020603050405020304" pitchFamily="18" charset="0"/>
          </a:endParaRPr>
        </a:p>
      </dgm:t>
    </dgm:pt>
    <dgm:pt modelId="{124FD51D-EF56-4C2A-83B3-3BA457D04E62}">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2.Ноаниқ ахборотларнинг мавжудлиги</a:t>
          </a:r>
          <a:endParaRPr lang="uz-Cyrl-UZ" sz="2400" b="1" noProof="0" dirty="0">
            <a:latin typeface="Times New Roman" panose="02020603050405020304" pitchFamily="18" charset="0"/>
            <a:cs typeface="Times New Roman" panose="02020603050405020304" pitchFamily="18" charset="0"/>
          </a:endParaRPr>
        </a:p>
      </dgm:t>
    </dgm:pt>
    <dgm:pt modelId="{BCD03B63-7721-474E-A2DD-47402F3EF6DA}" type="parTrans" cxnId="{4750759B-EF34-4C87-A416-922F4DD6D666}">
      <dgm:prSet/>
      <dgm:spPr/>
      <dgm:t>
        <a:bodyPr/>
        <a:lstStyle/>
        <a:p>
          <a:endParaRPr lang="ru-RU" sz="2400">
            <a:latin typeface="Times New Roman" panose="02020603050405020304" pitchFamily="18" charset="0"/>
            <a:cs typeface="Times New Roman" panose="02020603050405020304" pitchFamily="18" charset="0"/>
          </a:endParaRPr>
        </a:p>
      </dgm:t>
    </dgm:pt>
    <dgm:pt modelId="{6182705F-DF69-4800-801E-A16890BA03E6}" type="sibTrans" cxnId="{4750759B-EF34-4C87-A416-922F4DD6D666}">
      <dgm:prSet/>
      <dgm:spPr/>
      <dgm:t>
        <a:bodyPr/>
        <a:lstStyle/>
        <a:p>
          <a:endParaRPr lang="ru-RU" sz="2400">
            <a:latin typeface="Times New Roman" panose="02020603050405020304" pitchFamily="18" charset="0"/>
            <a:cs typeface="Times New Roman" panose="02020603050405020304" pitchFamily="18" charset="0"/>
          </a:endParaRPr>
        </a:p>
      </dgm:t>
    </dgm:pt>
    <dgm:pt modelId="{3B1CF534-7D84-4CD8-943E-40E79CC45BA8}">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3.Масъулият ва унга иш фаолиятида амал қилиш</a:t>
          </a:r>
          <a:endParaRPr lang="uz-Cyrl-UZ" sz="2400" noProof="0" dirty="0">
            <a:latin typeface="Times New Roman" panose="02020603050405020304" pitchFamily="18" charset="0"/>
            <a:cs typeface="Times New Roman" panose="02020603050405020304" pitchFamily="18" charset="0"/>
          </a:endParaRPr>
        </a:p>
      </dgm:t>
    </dgm:pt>
    <dgm:pt modelId="{BE36EC36-1A9F-4037-9A16-2D5A7A05721D}" type="parTrans" cxnId="{00200643-2C83-4ED7-B9FE-AB8DC65B140D}">
      <dgm:prSet/>
      <dgm:spPr/>
      <dgm:t>
        <a:bodyPr/>
        <a:lstStyle/>
        <a:p>
          <a:endParaRPr lang="ru-RU" sz="2400">
            <a:latin typeface="Times New Roman" panose="02020603050405020304" pitchFamily="18" charset="0"/>
            <a:cs typeface="Times New Roman" panose="02020603050405020304" pitchFamily="18" charset="0"/>
          </a:endParaRPr>
        </a:p>
      </dgm:t>
    </dgm:pt>
    <dgm:pt modelId="{5FE42B8C-9A5E-4920-A914-A1DEC74B9A9D}" type="sibTrans" cxnId="{00200643-2C83-4ED7-B9FE-AB8DC65B140D}">
      <dgm:prSet/>
      <dgm:spPr/>
      <dgm:t>
        <a:bodyPr/>
        <a:lstStyle/>
        <a:p>
          <a:endParaRPr lang="ru-RU" sz="2400">
            <a:latin typeface="Times New Roman" panose="02020603050405020304" pitchFamily="18" charset="0"/>
            <a:cs typeface="Times New Roman" panose="02020603050405020304" pitchFamily="18" charset="0"/>
          </a:endParaRPr>
        </a:p>
      </dgm:t>
    </dgm:pt>
    <dgm:pt modelId="{A2C573A2-AC62-4D0D-B83A-FB2A6B22AF44}">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4.Вақтнинг вазифаларни бажаришга етишмаслиги</a:t>
          </a:r>
          <a:endParaRPr lang="uz-Cyrl-UZ" sz="2400" b="1" noProof="0" dirty="0">
            <a:latin typeface="Times New Roman" panose="02020603050405020304" pitchFamily="18" charset="0"/>
            <a:cs typeface="Times New Roman" panose="02020603050405020304" pitchFamily="18" charset="0"/>
          </a:endParaRPr>
        </a:p>
      </dgm:t>
    </dgm:pt>
    <dgm:pt modelId="{1266F337-377E-4195-8F89-1FB904D1B857}" type="parTrans" cxnId="{12A15F25-4CE2-457F-8721-34F6FF8AB8D8}">
      <dgm:prSet/>
      <dgm:spPr/>
      <dgm:t>
        <a:bodyPr/>
        <a:lstStyle/>
        <a:p>
          <a:endParaRPr lang="ru-RU" sz="2400">
            <a:latin typeface="Times New Roman" panose="02020603050405020304" pitchFamily="18" charset="0"/>
            <a:cs typeface="Times New Roman" panose="02020603050405020304" pitchFamily="18" charset="0"/>
          </a:endParaRPr>
        </a:p>
      </dgm:t>
    </dgm:pt>
    <dgm:pt modelId="{0AAF03C2-6B36-4197-8D94-0073B6DD65C6}" type="sibTrans" cxnId="{12A15F25-4CE2-457F-8721-34F6FF8AB8D8}">
      <dgm:prSet/>
      <dgm:spPr/>
      <dgm:t>
        <a:bodyPr/>
        <a:lstStyle/>
        <a:p>
          <a:endParaRPr lang="ru-RU" sz="2400">
            <a:latin typeface="Times New Roman" panose="02020603050405020304" pitchFamily="18" charset="0"/>
            <a:cs typeface="Times New Roman" panose="02020603050405020304" pitchFamily="18" charset="0"/>
          </a:endParaRPr>
        </a:p>
      </dgm:t>
    </dgm:pt>
    <dgm:pt modelId="{AF4A7224-A368-4570-91F4-9361F2EC355F}">
      <dgm:prSet phldrT="[Текст]" custT="1"/>
      <dgm:spPr/>
      <dgm:t>
        <a:bodyPr/>
        <a:lstStyle/>
        <a:p>
          <a:r>
            <a:rPr lang="uz-Cyrl-UZ" sz="2400" b="1" noProof="0" dirty="0" smtClean="0">
              <a:latin typeface="Times New Roman" panose="02020603050405020304" pitchFamily="18" charset="0"/>
              <a:cs typeface="Times New Roman" panose="02020603050405020304" pitchFamily="18" charset="0"/>
            </a:rPr>
            <a:t>5.Шахслараро зиддиятларнинг келиб чиқиши ва мавжудлиги</a:t>
          </a:r>
          <a:endParaRPr lang="uz-Cyrl-UZ" sz="2400" b="1" noProof="0" dirty="0">
            <a:latin typeface="Times New Roman" panose="02020603050405020304" pitchFamily="18" charset="0"/>
            <a:cs typeface="Times New Roman" panose="02020603050405020304" pitchFamily="18" charset="0"/>
          </a:endParaRPr>
        </a:p>
      </dgm:t>
    </dgm:pt>
    <dgm:pt modelId="{B4C70336-6736-4323-ABBB-0F7FFD88D9BF}" type="parTrans" cxnId="{91D1A31F-0784-4EA6-8F24-ED7DF1AF53D2}">
      <dgm:prSet/>
      <dgm:spPr/>
      <dgm:t>
        <a:bodyPr/>
        <a:lstStyle/>
        <a:p>
          <a:endParaRPr lang="ru-RU" sz="2400">
            <a:latin typeface="Times New Roman" panose="02020603050405020304" pitchFamily="18" charset="0"/>
            <a:cs typeface="Times New Roman" panose="02020603050405020304" pitchFamily="18" charset="0"/>
          </a:endParaRPr>
        </a:p>
      </dgm:t>
    </dgm:pt>
    <dgm:pt modelId="{16735455-7FA6-413D-842F-6021B717BFAF}" type="sibTrans" cxnId="{91D1A31F-0784-4EA6-8F24-ED7DF1AF53D2}">
      <dgm:prSet/>
      <dgm:spPr/>
      <dgm:t>
        <a:bodyPr/>
        <a:lstStyle/>
        <a:p>
          <a:endParaRPr lang="ru-RU" sz="2400">
            <a:latin typeface="Times New Roman" panose="02020603050405020304" pitchFamily="18" charset="0"/>
            <a:cs typeface="Times New Roman" panose="02020603050405020304" pitchFamily="18" charset="0"/>
          </a:endParaRPr>
        </a:p>
      </dgm:t>
    </dgm:pt>
    <dgm:pt modelId="{51B7E6F0-CFB3-470C-8383-6CCE8A7D5B0A}" type="pres">
      <dgm:prSet presAssocID="{3AC76A25-2187-43F4-8437-42AFDA52331A}" presName="Name0" presStyleCnt="0">
        <dgm:presLayoutVars>
          <dgm:chMax val="7"/>
          <dgm:chPref val="7"/>
          <dgm:dir/>
        </dgm:presLayoutVars>
      </dgm:prSet>
      <dgm:spPr/>
      <dgm:t>
        <a:bodyPr/>
        <a:lstStyle/>
        <a:p>
          <a:endParaRPr lang="ru-RU"/>
        </a:p>
      </dgm:t>
    </dgm:pt>
    <dgm:pt modelId="{A6DB9F72-18B6-4205-B9D9-DED0C8F122E0}" type="pres">
      <dgm:prSet presAssocID="{3AC76A25-2187-43F4-8437-42AFDA52331A}" presName="Name1" presStyleCnt="0"/>
      <dgm:spPr/>
    </dgm:pt>
    <dgm:pt modelId="{D7591350-0222-492B-86E5-25166050D349}" type="pres">
      <dgm:prSet presAssocID="{3AC76A25-2187-43F4-8437-42AFDA52331A}" presName="cycle" presStyleCnt="0"/>
      <dgm:spPr/>
    </dgm:pt>
    <dgm:pt modelId="{72F5048B-29CD-4B63-8AAA-E1830E3A6BEA}" type="pres">
      <dgm:prSet presAssocID="{3AC76A25-2187-43F4-8437-42AFDA52331A}" presName="srcNode" presStyleLbl="node1" presStyleIdx="0" presStyleCnt="7"/>
      <dgm:spPr/>
    </dgm:pt>
    <dgm:pt modelId="{6E00213E-4F0F-4E5E-9439-F215C5B23B41}" type="pres">
      <dgm:prSet presAssocID="{3AC76A25-2187-43F4-8437-42AFDA52331A}" presName="conn" presStyleLbl="parChTrans1D2" presStyleIdx="0" presStyleCnt="1"/>
      <dgm:spPr/>
      <dgm:t>
        <a:bodyPr/>
        <a:lstStyle/>
        <a:p>
          <a:endParaRPr lang="ru-RU"/>
        </a:p>
      </dgm:t>
    </dgm:pt>
    <dgm:pt modelId="{52531879-B51C-42B3-B771-FFC0F12929FE}" type="pres">
      <dgm:prSet presAssocID="{3AC76A25-2187-43F4-8437-42AFDA52331A}" presName="extraNode" presStyleLbl="node1" presStyleIdx="0" presStyleCnt="7"/>
      <dgm:spPr/>
    </dgm:pt>
    <dgm:pt modelId="{698680C5-4202-4DDF-B3E6-6473CBAB66AB}" type="pres">
      <dgm:prSet presAssocID="{3AC76A25-2187-43F4-8437-42AFDA52331A}" presName="dstNode" presStyleLbl="node1" presStyleIdx="0" presStyleCnt="7"/>
      <dgm:spPr/>
    </dgm:pt>
    <dgm:pt modelId="{CC1D3DAD-8269-4E58-BD3E-F247ACB0AF6D}" type="pres">
      <dgm:prSet presAssocID="{4C1C1063-ACF7-4B5C-9EDF-7B1CE49D47FD}" presName="text_1" presStyleLbl="node1" presStyleIdx="0" presStyleCnt="7" custScaleY="161208">
        <dgm:presLayoutVars>
          <dgm:bulletEnabled val="1"/>
        </dgm:presLayoutVars>
      </dgm:prSet>
      <dgm:spPr/>
      <dgm:t>
        <a:bodyPr/>
        <a:lstStyle/>
        <a:p>
          <a:endParaRPr lang="ru-RU"/>
        </a:p>
      </dgm:t>
    </dgm:pt>
    <dgm:pt modelId="{340C8AB2-53D6-49DB-881A-BECE1D62890B}" type="pres">
      <dgm:prSet presAssocID="{4C1C1063-ACF7-4B5C-9EDF-7B1CE49D47FD}" presName="accent_1" presStyleCnt="0"/>
      <dgm:spPr/>
    </dgm:pt>
    <dgm:pt modelId="{4ABE6E00-12C1-4646-80DD-620344695B0C}" type="pres">
      <dgm:prSet presAssocID="{4C1C1063-ACF7-4B5C-9EDF-7B1CE49D47FD}" presName="accentRepeatNode" presStyleLbl="solidFgAcc1" presStyleIdx="0" presStyleCnt="7"/>
      <dgm:spPr/>
    </dgm:pt>
    <dgm:pt modelId="{3675C87A-795A-4027-936A-B001D36CC335}" type="pres">
      <dgm:prSet presAssocID="{124FD51D-EF56-4C2A-83B3-3BA457D04E62}" presName="text_2" presStyleLbl="node1" presStyleIdx="1" presStyleCnt="7">
        <dgm:presLayoutVars>
          <dgm:bulletEnabled val="1"/>
        </dgm:presLayoutVars>
      </dgm:prSet>
      <dgm:spPr/>
      <dgm:t>
        <a:bodyPr/>
        <a:lstStyle/>
        <a:p>
          <a:endParaRPr lang="ru-RU"/>
        </a:p>
      </dgm:t>
    </dgm:pt>
    <dgm:pt modelId="{BA4DCFAC-C104-4807-B8EC-71A5B1D738A4}" type="pres">
      <dgm:prSet presAssocID="{124FD51D-EF56-4C2A-83B3-3BA457D04E62}" presName="accent_2" presStyleCnt="0"/>
      <dgm:spPr/>
    </dgm:pt>
    <dgm:pt modelId="{C0046F21-6F45-4140-BDA5-7AFE92CFB0BF}" type="pres">
      <dgm:prSet presAssocID="{124FD51D-EF56-4C2A-83B3-3BA457D04E62}" presName="accentRepeatNode" presStyleLbl="solidFgAcc1" presStyleIdx="1" presStyleCnt="7"/>
      <dgm:spPr/>
    </dgm:pt>
    <dgm:pt modelId="{E49B0EAE-A04D-4CFD-AF98-952A1E09F07D}" type="pres">
      <dgm:prSet presAssocID="{3B1CF534-7D84-4CD8-943E-40E79CC45BA8}" presName="text_3" presStyleLbl="node1" presStyleIdx="2" presStyleCnt="7">
        <dgm:presLayoutVars>
          <dgm:bulletEnabled val="1"/>
        </dgm:presLayoutVars>
      </dgm:prSet>
      <dgm:spPr/>
      <dgm:t>
        <a:bodyPr/>
        <a:lstStyle/>
        <a:p>
          <a:endParaRPr lang="ru-RU"/>
        </a:p>
      </dgm:t>
    </dgm:pt>
    <dgm:pt modelId="{3F21FF80-6318-4254-BB16-B6113EA882FC}" type="pres">
      <dgm:prSet presAssocID="{3B1CF534-7D84-4CD8-943E-40E79CC45BA8}" presName="accent_3" presStyleCnt="0"/>
      <dgm:spPr/>
    </dgm:pt>
    <dgm:pt modelId="{EDED4C28-03B9-43A0-BA34-F1853BEE8816}" type="pres">
      <dgm:prSet presAssocID="{3B1CF534-7D84-4CD8-943E-40E79CC45BA8}" presName="accentRepeatNode" presStyleLbl="solidFgAcc1" presStyleIdx="2" presStyleCnt="7"/>
      <dgm:spPr/>
    </dgm:pt>
    <dgm:pt modelId="{747608C9-7047-4D88-9D94-C8537ECA0A8C}" type="pres">
      <dgm:prSet presAssocID="{A2C573A2-AC62-4D0D-B83A-FB2A6B22AF44}" presName="text_4" presStyleLbl="node1" presStyleIdx="3" presStyleCnt="7">
        <dgm:presLayoutVars>
          <dgm:bulletEnabled val="1"/>
        </dgm:presLayoutVars>
      </dgm:prSet>
      <dgm:spPr/>
      <dgm:t>
        <a:bodyPr/>
        <a:lstStyle/>
        <a:p>
          <a:endParaRPr lang="ru-RU"/>
        </a:p>
      </dgm:t>
    </dgm:pt>
    <dgm:pt modelId="{C477B0AA-F466-4B95-B33F-83E9D17D2189}" type="pres">
      <dgm:prSet presAssocID="{A2C573A2-AC62-4D0D-B83A-FB2A6B22AF44}" presName="accent_4" presStyleCnt="0"/>
      <dgm:spPr/>
    </dgm:pt>
    <dgm:pt modelId="{D27E71BD-BB72-4AA1-AD9F-F06B8B1F25EC}" type="pres">
      <dgm:prSet presAssocID="{A2C573A2-AC62-4D0D-B83A-FB2A6B22AF44}" presName="accentRepeatNode" presStyleLbl="solidFgAcc1" presStyleIdx="3" presStyleCnt="7"/>
      <dgm:spPr/>
    </dgm:pt>
    <dgm:pt modelId="{86E6C956-11F4-4088-BE5B-808DD902891D}" type="pres">
      <dgm:prSet presAssocID="{AF4A7224-A368-4570-91F4-9361F2EC355F}" presName="text_5" presStyleLbl="node1" presStyleIdx="4" presStyleCnt="7">
        <dgm:presLayoutVars>
          <dgm:bulletEnabled val="1"/>
        </dgm:presLayoutVars>
      </dgm:prSet>
      <dgm:spPr/>
      <dgm:t>
        <a:bodyPr/>
        <a:lstStyle/>
        <a:p>
          <a:endParaRPr lang="ru-RU"/>
        </a:p>
      </dgm:t>
    </dgm:pt>
    <dgm:pt modelId="{926D9CEB-36BF-43CD-882B-5AFDC49F31D6}" type="pres">
      <dgm:prSet presAssocID="{AF4A7224-A368-4570-91F4-9361F2EC355F}" presName="accent_5" presStyleCnt="0"/>
      <dgm:spPr/>
    </dgm:pt>
    <dgm:pt modelId="{3A86E7B2-D08B-4D39-BEEF-8948B66A5518}" type="pres">
      <dgm:prSet presAssocID="{AF4A7224-A368-4570-91F4-9361F2EC355F}" presName="accentRepeatNode" presStyleLbl="solidFgAcc1" presStyleIdx="4" presStyleCnt="7"/>
      <dgm:spPr/>
    </dgm:pt>
    <dgm:pt modelId="{1F349C5F-A724-44CB-872B-2EE278C7A250}" type="pres">
      <dgm:prSet presAssocID="{78B360E7-4FEB-4300-B59A-DCA88D164882}" presName="text_6" presStyleLbl="node1" presStyleIdx="5" presStyleCnt="7">
        <dgm:presLayoutVars>
          <dgm:bulletEnabled val="1"/>
        </dgm:presLayoutVars>
      </dgm:prSet>
      <dgm:spPr/>
      <dgm:t>
        <a:bodyPr/>
        <a:lstStyle/>
        <a:p>
          <a:endParaRPr lang="ru-RU"/>
        </a:p>
      </dgm:t>
    </dgm:pt>
    <dgm:pt modelId="{BE4D24DD-A685-4BA8-9479-49312EB40D6C}" type="pres">
      <dgm:prSet presAssocID="{78B360E7-4FEB-4300-B59A-DCA88D164882}" presName="accent_6" presStyleCnt="0"/>
      <dgm:spPr/>
    </dgm:pt>
    <dgm:pt modelId="{6FDAEF37-8EE9-4354-88E5-778A988B4A22}" type="pres">
      <dgm:prSet presAssocID="{78B360E7-4FEB-4300-B59A-DCA88D164882}" presName="accentRepeatNode" presStyleLbl="solidFgAcc1" presStyleIdx="5" presStyleCnt="7"/>
      <dgm:spPr/>
    </dgm:pt>
    <dgm:pt modelId="{66D1807D-9B76-48D8-B727-085C9F9369F8}" type="pres">
      <dgm:prSet presAssocID="{A127FB80-6E4E-43F5-B3F8-C9A9E6431698}" presName="text_7" presStyleLbl="node1" presStyleIdx="6" presStyleCnt="7">
        <dgm:presLayoutVars>
          <dgm:bulletEnabled val="1"/>
        </dgm:presLayoutVars>
      </dgm:prSet>
      <dgm:spPr/>
      <dgm:t>
        <a:bodyPr/>
        <a:lstStyle/>
        <a:p>
          <a:endParaRPr lang="ru-RU"/>
        </a:p>
      </dgm:t>
    </dgm:pt>
    <dgm:pt modelId="{B75BD2C4-A3F1-42D8-BEE3-36DAE8857CE7}" type="pres">
      <dgm:prSet presAssocID="{A127FB80-6E4E-43F5-B3F8-C9A9E6431698}" presName="accent_7" presStyleCnt="0"/>
      <dgm:spPr/>
    </dgm:pt>
    <dgm:pt modelId="{72F99501-C352-4E77-8B62-33E0AEB429B0}" type="pres">
      <dgm:prSet presAssocID="{A127FB80-6E4E-43F5-B3F8-C9A9E6431698}" presName="accentRepeatNode" presStyleLbl="solidFgAcc1" presStyleIdx="6" presStyleCnt="7"/>
      <dgm:spPr/>
    </dgm:pt>
  </dgm:ptLst>
  <dgm:cxnLst>
    <dgm:cxn modelId="{12A15F25-4CE2-457F-8721-34F6FF8AB8D8}" srcId="{3AC76A25-2187-43F4-8437-42AFDA52331A}" destId="{A2C573A2-AC62-4D0D-B83A-FB2A6B22AF44}" srcOrd="3" destOrd="0" parTransId="{1266F337-377E-4195-8F89-1FB904D1B857}" sibTransId="{0AAF03C2-6B36-4197-8D94-0073B6DD65C6}"/>
    <dgm:cxn modelId="{E9558D04-0F36-4CDC-BB33-802D70A4D05F}" type="presOf" srcId="{A2C573A2-AC62-4D0D-B83A-FB2A6B22AF44}" destId="{747608C9-7047-4D88-9D94-C8537ECA0A8C}" srcOrd="0" destOrd="0" presId="urn:microsoft.com/office/officeart/2008/layout/VerticalCurvedList"/>
    <dgm:cxn modelId="{00200643-2C83-4ED7-B9FE-AB8DC65B140D}" srcId="{3AC76A25-2187-43F4-8437-42AFDA52331A}" destId="{3B1CF534-7D84-4CD8-943E-40E79CC45BA8}" srcOrd="2" destOrd="0" parTransId="{BE36EC36-1A9F-4037-9A16-2D5A7A05721D}" sibTransId="{5FE42B8C-9A5E-4920-A914-A1DEC74B9A9D}"/>
    <dgm:cxn modelId="{AF814FF0-60BA-430A-AF7E-E9FF62DF4AEA}" type="presOf" srcId="{4C1C1063-ACF7-4B5C-9EDF-7B1CE49D47FD}" destId="{CC1D3DAD-8269-4E58-BD3E-F247ACB0AF6D}" srcOrd="0" destOrd="0" presId="urn:microsoft.com/office/officeart/2008/layout/VerticalCurvedList"/>
    <dgm:cxn modelId="{4750759B-EF34-4C87-A416-922F4DD6D666}" srcId="{3AC76A25-2187-43F4-8437-42AFDA52331A}" destId="{124FD51D-EF56-4C2A-83B3-3BA457D04E62}" srcOrd="1" destOrd="0" parTransId="{BCD03B63-7721-474E-A2DD-47402F3EF6DA}" sibTransId="{6182705F-DF69-4800-801E-A16890BA03E6}"/>
    <dgm:cxn modelId="{1EC5CC5E-6EF0-4A18-9149-F55856F13E8E}" srcId="{3AC76A25-2187-43F4-8437-42AFDA52331A}" destId="{A127FB80-6E4E-43F5-B3F8-C9A9E6431698}" srcOrd="6" destOrd="0" parTransId="{120707EE-14AD-4DC6-88E3-C34ACCC603D1}" sibTransId="{D2525B38-6D6B-402C-8AC2-A2F4BBF93183}"/>
    <dgm:cxn modelId="{F83DEB51-FC7D-40FE-843A-51F835BD1501}" type="presOf" srcId="{78B360E7-4FEB-4300-B59A-DCA88D164882}" destId="{1F349C5F-A724-44CB-872B-2EE278C7A250}" srcOrd="0" destOrd="0" presId="urn:microsoft.com/office/officeart/2008/layout/VerticalCurvedList"/>
    <dgm:cxn modelId="{441C9AA3-ED53-4059-868E-F7AB27C906DF}" srcId="{3AC76A25-2187-43F4-8437-42AFDA52331A}" destId="{78B360E7-4FEB-4300-B59A-DCA88D164882}" srcOrd="5" destOrd="0" parTransId="{E8A84D3A-BADB-462C-B440-C33C4263D41B}" sibTransId="{23EBB443-84FB-4F6A-960B-1C07E7F7C510}"/>
    <dgm:cxn modelId="{B0B623AD-F829-4380-8506-1C70EE3DA631}" srcId="{3AC76A25-2187-43F4-8437-42AFDA52331A}" destId="{4C1C1063-ACF7-4B5C-9EDF-7B1CE49D47FD}" srcOrd="0" destOrd="0" parTransId="{9AE9768F-ACC8-4D25-A14F-987F30D14073}" sibTransId="{60451299-FF1D-4E3F-805C-4E068C3C46F9}"/>
    <dgm:cxn modelId="{91D1A31F-0784-4EA6-8F24-ED7DF1AF53D2}" srcId="{3AC76A25-2187-43F4-8437-42AFDA52331A}" destId="{AF4A7224-A368-4570-91F4-9361F2EC355F}" srcOrd="4" destOrd="0" parTransId="{B4C70336-6736-4323-ABBB-0F7FFD88D9BF}" sibTransId="{16735455-7FA6-413D-842F-6021B717BFAF}"/>
    <dgm:cxn modelId="{85C6D754-32BB-4492-B72B-F99F33E1A9E4}" type="presOf" srcId="{AF4A7224-A368-4570-91F4-9361F2EC355F}" destId="{86E6C956-11F4-4088-BE5B-808DD902891D}" srcOrd="0" destOrd="0" presId="urn:microsoft.com/office/officeart/2008/layout/VerticalCurvedList"/>
    <dgm:cxn modelId="{A8E1D3F9-E87C-4621-963C-C86FFA81C4EE}" type="presOf" srcId="{60451299-FF1D-4E3F-805C-4E068C3C46F9}" destId="{6E00213E-4F0F-4E5E-9439-F215C5B23B41}" srcOrd="0" destOrd="0" presId="urn:microsoft.com/office/officeart/2008/layout/VerticalCurvedList"/>
    <dgm:cxn modelId="{C33AFC13-8AD2-4C1C-B726-BA0CDEE347EF}" type="presOf" srcId="{124FD51D-EF56-4C2A-83B3-3BA457D04E62}" destId="{3675C87A-795A-4027-936A-B001D36CC335}" srcOrd="0" destOrd="0" presId="urn:microsoft.com/office/officeart/2008/layout/VerticalCurvedList"/>
    <dgm:cxn modelId="{40587E3E-1906-4359-B4D2-353840DDB679}" type="presOf" srcId="{3AC76A25-2187-43F4-8437-42AFDA52331A}" destId="{51B7E6F0-CFB3-470C-8383-6CCE8A7D5B0A}" srcOrd="0" destOrd="0" presId="urn:microsoft.com/office/officeart/2008/layout/VerticalCurvedList"/>
    <dgm:cxn modelId="{AA6E988F-53EC-4997-91D3-5AB254E2DBB0}" type="presOf" srcId="{3B1CF534-7D84-4CD8-943E-40E79CC45BA8}" destId="{E49B0EAE-A04D-4CFD-AF98-952A1E09F07D}" srcOrd="0" destOrd="0" presId="urn:microsoft.com/office/officeart/2008/layout/VerticalCurvedList"/>
    <dgm:cxn modelId="{6DB3F222-DCBF-40F3-A659-0666752F2B03}" type="presOf" srcId="{A127FB80-6E4E-43F5-B3F8-C9A9E6431698}" destId="{66D1807D-9B76-48D8-B727-085C9F9369F8}" srcOrd="0" destOrd="0" presId="urn:microsoft.com/office/officeart/2008/layout/VerticalCurvedList"/>
    <dgm:cxn modelId="{7C4CB28D-172F-4543-8D4E-4587516BB3D6}" type="presParOf" srcId="{51B7E6F0-CFB3-470C-8383-6CCE8A7D5B0A}" destId="{A6DB9F72-18B6-4205-B9D9-DED0C8F122E0}" srcOrd="0" destOrd="0" presId="urn:microsoft.com/office/officeart/2008/layout/VerticalCurvedList"/>
    <dgm:cxn modelId="{67C1DC48-A172-42E4-9B9D-5DD702806A3F}" type="presParOf" srcId="{A6DB9F72-18B6-4205-B9D9-DED0C8F122E0}" destId="{D7591350-0222-492B-86E5-25166050D349}" srcOrd="0" destOrd="0" presId="urn:microsoft.com/office/officeart/2008/layout/VerticalCurvedList"/>
    <dgm:cxn modelId="{175802C6-EA53-44A7-BD1B-B13FF3741BFD}" type="presParOf" srcId="{D7591350-0222-492B-86E5-25166050D349}" destId="{72F5048B-29CD-4B63-8AAA-E1830E3A6BEA}" srcOrd="0" destOrd="0" presId="urn:microsoft.com/office/officeart/2008/layout/VerticalCurvedList"/>
    <dgm:cxn modelId="{EDB08558-F152-47D6-ABB2-4A7A61B51973}" type="presParOf" srcId="{D7591350-0222-492B-86E5-25166050D349}" destId="{6E00213E-4F0F-4E5E-9439-F215C5B23B41}" srcOrd="1" destOrd="0" presId="urn:microsoft.com/office/officeart/2008/layout/VerticalCurvedList"/>
    <dgm:cxn modelId="{A8AABB0B-E85A-4D26-8F0A-C46B73CED051}" type="presParOf" srcId="{D7591350-0222-492B-86E5-25166050D349}" destId="{52531879-B51C-42B3-B771-FFC0F12929FE}" srcOrd="2" destOrd="0" presId="urn:microsoft.com/office/officeart/2008/layout/VerticalCurvedList"/>
    <dgm:cxn modelId="{90E07091-7621-497D-B59C-2CF3FF08DC12}" type="presParOf" srcId="{D7591350-0222-492B-86E5-25166050D349}" destId="{698680C5-4202-4DDF-B3E6-6473CBAB66AB}" srcOrd="3" destOrd="0" presId="urn:microsoft.com/office/officeart/2008/layout/VerticalCurvedList"/>
    <dgm:cxn modelId="{DEA3AF7E-71CE-4593-94D5-B1DE051045C5}" type="presParOf" srcId="{A6DB9F72-18B6-4205-B9D9-DED0C8F122E0}" destId="{CC1D3DAD-8269-4E58-BD3E-F247ACB0AF6D}" srcOrd="1" destOrd="0" presId="urn:microsoft.com/office/officeart/2008/layout/VerticalCurvedList"/>
    <dgm:cxn modelId="{EF292532-D1F1-4A32-83EF-528AABFFA598}" type="presParOf" srcId="{A6DB9F72-18B6-4205-B9D9-DED0C8F122E0}" destId="{340C8AB2-53D6-49DB-881A-BECE1D62890B}" srcOrd="2" destOrd="0" presId="urn:microsoft.com/office/officeart/2008/layout/VerticalCurvedList"/>
    <dgm:cxn modelId="{A785DC3F-9D1E-4272-8A6E-E5042E561127}" type="presParOf" srcId="{340C8AB2-53D6-49DB-881A-BECE1D62890B}" destId="{4ABE6E00-12C1-4646-80DD-620344695B0C}" srcOrd="0" destOrd="0" presId="urn:microsoft.com/office/officeart/2008/layout/VerticalCurvedList"/>
    <dgm:cxn modelId="{8128A36A-AD02-45B5-BEB2-C1269AD688DA}" type="presParOf" srcId="{A6DB9F72-18B6-4205-B9D9-DED0C8F122E0}" destId="{3675C87A-795A-4027-936A-B001D36CC335}" srcOrd="3" destOrd="0" presId="urn:microsoft.com/office/officeart/2008/layout/VerticalCurvedList"/>
    <dgm:cxn modelId="{3BF4A265-068C-4674-BAFA-A34853142E55}" type="presParOf" srcId="{A6DB9F72-18B6-4205-B9D9-DED0C8F122E0}" destId="{BA4DCFAC-C104-4807-B8EC-71A5B1D738A4}" srcOrd="4" destOrd="0" presId="urn:microsoft.com/office/officeart/2008/layout/VerticalCurvedList"/>
    <dgm:cxn modelId="{F88608EE-97C7-47BC-B8B7-9DD1B3F9092D}" type="presParOf" srcId="{BA4DCFAC-C104-4807-B8EC-71A5B1D738A4}" destId="{C0046F21-6F45-4140-BDA5-7AFE92CFB0BF}" srcOrd="0" destOrd="0" presId="urn:microsoft.com/office/officeart/2008/layout/VerticalCurvedList"/>
    <dgm:cxn modelId="{160A41F3-A8B2-4031-BB82-202C13D46574}" type="presParOf" srcId="{A6DB9F72-18B6-4205-B9D9-DED0C8F122E0}" destId="{E49B0EAE-A04D-4CFD-AF98-952A1E09F07D}" srcOrd="5" destOrd="0" presId="urn:microsoft.com/office/officeart/2008/layout/VerticalCurvedList"/>
    <dgm:cxn modelId="{F45BBE9B-27E0-4670-B4FD-3DE9A3BE1F11}" type="presParOf" srcId="{A6DB9F72-18B6-4205-B9D9-DED0C8F122E0}" destId="{3F21FF80-6318-4254-BB16-B6113EA882FC}" srcOrd="6" destOrd="0" presId="urn:microsoft.com/office/officeart/2008/layout/VerticalCurvedList"/>
    <dgm:cxn modelId="{D9D715C2-39FD-4D46-AD3D-3D03CF052A4F}" type="presParOf" srcId="{3F21FF80-6318-4254-BB16-B6113EA882FC}" destId="{EDED4C28-03B9-43A0-BA34-F1853BEE8816}" srcOrd="0" destOrd="0" presId="urn:microsoft.com/office/officeart/2008/layout/VerticalCurvedList"/>
    <dgm:cxn modelId="{5A24BB77-01D0-43C8-868E-75C98DE591F8}" type="presParOf" srcId="{A6DB9F72-18B6-4205-B9D9-DED0C8F122E0}" destId="{747608C9-7047-4D88-9D94-C8537ECA0A8C}" srcOrd="7" destOrd="0" presId="urn:microsoft.com/office/officeart/2008/layout/VerticalCurvedList"/>
    <dgm:cxn modelId="{EB7982C3-7C10-48D9-A669-E22F208F4BDC}" type="presParOf" srcId="{A6DB9F72-18B6-4205-B9D9-DED0C8F122E0}" destId="{C477B0AA-F466-4B95-B33F-83E9D17D2189}" srcOrd="8" destOrd="0" presId="urn:microsoft.com/office/officeart/2008/layout/VerticalCurvedList"/>
    <dgm:cxn modelId="{3375E7F5-A797-43B5-AD4E-8BB771DDF32F}" type="presParOf" srcId="{C477B0AA-F466-4B95-B33F-83E9D17D2189}" destId="{D27E71BD-BB72-4AA1-AD9F-F06B8B1F25EC}" srcOrd="0" destOrd="0" presId="urn:microsoft.com/office/officeart/2008/layout/VerticalCurvedList"/>
    <dgm:cxn modelId="{AB39E18A-A073-4FEA-947E-D9DC378F5CBD}" type="presParOf" srcId="{A6DB9F72-18B6-4205-B9D9-DED0C8F122E0}" destId="{86E6C956-11F4-4088-BE5B-808DD902891D}" srcOrd="9" destOrd="0" presId="urn:microsoft.com/office/officeart/2008/layout/VerticalCurvedList"/>
    <dgm:cxn modelId="{CBCDCFF0-CEAE-4F86-AFB0-DFD2D64D7926}" type="presParOf" srcId="{A6DB9F72-18B6-4205-B9D9-DED0C8F122E0}" destId="{926D9CEB-36BF-43CD-882B-5AFDC49F31D6}" srcOrd="10" destOrd="0" presId="urn:microsoft.com/office/officeart/2008/layout/VerticalCurvedList"/>
    <dgm:cxn modelId="{29629C61-9F6A-4B30-AA07-0BA7855B29E2}" type="presParOf" srcId="{926D9CEB-36BF-43CD-882B-5AFDC49F31D6}" destId="{3A86E7B2-D08B-4D39-BEEF-8948B66A5518}" srcOrd="0" destOrd="0" presId="urn:microsoft.com/office/officeart/2008/layout/VerticalCurvedList"/>
    <dgm:cxn modelId="{9848F07B-DA5F-4DB4-B664-E5261E145EE9}" type="presParOf" srcId="{A6DB9F72-18B6-4205-B9D9-DED0C8F122E0}" destId="{1F349C5F-A724-44CB-872B-2EE278C7A250}" srcOrd="11" destOrd="0" presId="urn:microsoft.com/office/officeart/2008/layout/VerticalCurvedList"/>
    <dgm:cxn modelId="{3735C0D8-F525-4C81-8EC6-7918CE6A2F47}" type="presParOf" srcId="{A6DB9F72-18B6-4205-B9D9-DED0C8F122E0}" destId="{BE4D24DD-A685-4BA8-9479-49312EB40D6C}" srcOrd="12" destOrd="0" presId="urn:microsoft.com/office/officeart/2008/layout/VerticalCurvedList"/>
    <dgm:cxn modelId="{B25E1474-3A15-4FBC-90A9-6F1DE607DA2F}" type="presParOf" srcId="{BE4D24DD-A685-4BA8-9479-49312EB40D6C}" destId="{6FDAEF37-8EE9-4354-88E5-778A988B4A22}" srcOrd="0" destOrd="0" presId="urn:microsoft.com/office/officeart/2008/layout/VerticalCurvedList"/>
    <dgm:cxn modelId="{9F6A8B13-B3CE-4F62-9908-D85C17832B2C}" type="presParOf" srcId="{A6DB9F72-18B6-4205-B9D9-DED0C8F122E0}" destId="{66D1807D-9B76-48D8-B727-085C9F9369F8}" srcOrd="13" destOrd="0" presId="urn:microsoft.com/office/officeart/2008/layout/VerticalCurvedList"/>
    <dgm:cxn modelId="{0A60E293-82EE-46D7-A5FB-653422436C0B}" type="presParOf" srcId="{A6DB9F72-18B6-4205-B9D9-DED0C8F122E0}" destId="{B75BD2C4-A3F1-42D8-BEE3-36DAE8857CE7}" srcOrd="14" destOrd="0" presId="urn:microsoft.com/office/officeart/2008/layout/VerticalCurvedList"/>
    <dgm:cxn modelId="{0F265AD5-42EF-4C34-A89F-5EED0B5D111C}" type="presParOf" srcId="{B75BD2C4-A3F1-42D8-BEE3-36DAE8857CE7}" destId="{72F99501-C352-4E77-8B62-33E0AEB429B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8267F3-AA20-476C-BA41-626ACD9F4629}"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CD03202B-21B6-470D-904E-969417E1F50B}">
      <dgm:prSet phldrT="[Текст]" custT="1"/>
      <dgm:spPr/>
      <dgm:t>
        <a:bodyPr/>
        <a:lstStyle/>
        <a:p>
          <a:r>
            <a:rPr lang="ru-RU" sz="2000" b="1" i="0" dirty="0" err="1" smtClean="0">
              <a:latin typeface="Times New Roman" panose="02020603050405020304" pitchFamily="18" charset="0"/>
              <a:cs typeface="Times New Roman" panose="02020603050405020304" pitchFamily="18" charset="0"/>
            </a:rPr>
            <a:t>Ресурслар</a:t>
          </a:r>
          <a:endParaRPr lang="ru-RU" sz="2000" b="1" dirty="0">
            <a:latin typeface="Times New Roman" panose="02020603050405020304" pitchFamily="18" charset="0"/>
            <a:cs typeface="Times New Roman" panose="02020603050405020304" pitchFamily="18" charset="0"/>
          </a:endParaRPr>
        </a:p>
      </dgm:t>
    </dgm:pt>
    <dgm:pt modelId="{250E52D3-E9C2-4BA8-B5FB-E8FBC9229C59}" type="parTrans" cxnId="{589C3FB3-00F8-483D-AB59-8C8376C075B7}">
      <dgm:prSet/>
      <dgm:spPr/>
      <dgm:t>
        <a:bodyPr/>
        <a:lstStyle/>
        <a:p>
          <a:endParaRPr lang="ru-RU" sz="2000">
            <a:latin typeface="Times New Roman" panose="02020603050405020304" pitchFamily="18" charset="0"/>
            <a:cs typeface="Times New Roman" panose="02020603050405020304" pitchFamily="18" charset="0"/>
          </a:endParaRPr>
        </a:p>
      </dgm:t>
    </dgm:pt>
    <dgm:pt modelId="{9CA34B43-3E53-44EB-A843-BB2757575ED9}" type="sibTrans" cxnId="{589C3FB3-00F8-483D-AB59-8C8376C075B7}">
      <dgm:prSet/>
      <dgm:spPr/>
      <dgm:t>
        <a:bodyPr/>
        <a:lstStyle/>
        <a:p>
          <a:endParaRPr lang="ru-RU" sz="2000">
            <a:latin typeface="Times New Roman" panose="02020603050405020304" pitchFamily="18" charset="0"/>
            <a:cs typeface="Times New Roman" panose="02020603050405020304" pitchFamily="18" charset="0"/>
          </a:endParaRPr>
        </a:p>
      </dgm:t>
    </dgm:pt>
    <dgm:pt modelId="{AB21988A-6BF9-4592-A9CE-18AA2EB5DD9D}">
      <dgm:prSet phldrT="[Текст]" custT="1"/>
      <dgm:spPr/>
      <dgm:t>
        <a:bodyPr/>
        <a:lstStyle/>
        <a:p>
          <a:r>
            <a:rPr lang="ru-RU" sz="2000" b="1" i="0" dirty="0" err="1" smtClean="0">
              <a:latin typeface="Times New Roman" panose="02020603050405020304" pitchFamily="18" charset="0"/>
              <a:cs typeface="Times New Roman" panose="02020603050405020304" pitchFamily="18" charset="0"/>
            </a:rPr>
            <a:t>Мақсаддаги</a:t>
          </a:r>
          <a:r>
            <a:rPr lang="ru-RU" sz="2000" b="1" i="0" dirty="0" smtClean="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фарқлар</a:t>
          </a:r>
          <a:endParaRPr lang="ru-RU" sz="2000" b="1" dirty="0">
            <a:latin typeface="Times New Roman" panose="02020603050405020304" pitchFamily="18" charset="0"/>
            <a:cs typeface="Times New Roman" panose="02020603050405020304" pitchFamily="18" charset="0"/>
          </a:endParaRPr>
        </a:p>
      </dgm:t>
    </dgm:pt>
    <dgm:pt modelId="{45A1D7CE-D732-477F-AEA7-C1E08527298B}" type="parTrans" cxnId="{38647D5A-8AA4-4EFF-A7D5-584F1277CB5B}">
      <dgm:prSet/>
      <dgm:spPr/>
      <dgm:t>
        <a:bodyPr/>
        <a:lstStyle/>
        <a:p>
          <a:endParaRPr lang="ru-RU" sz="2000">
            <a:latin typeface="Times New Roman" panose="02020603050405020304" pitchFamily="18" charset="0"/>
            <a:cs typeface="Times New Roman" panose="02020603050405020304" pitchFamily="18" charset="0"/>
          </a:endParaRPr>
        </a:p>
      </dgm:t>
    </dgm:pt>
    <dgm:pt modelId="{D2CAA153-CB02-48AE-8FFA-D34560C16084}" type="sibTrans" cxnId="{38647D5A-8AA4-4EFF-A7D5-584F1277CB5B}">
      <dgm:prSet/>
      <dgm:spPr/>
      <dgm:t>
        <a:bodyPr/>
        <a:lstStyle/>
        <a:p>
          <a:endParaRPr lang="ru-RU" sz="2000">
            <a:latin typeface="Times New Roman" panose="02020603050405020304" pitchFamily="18" charset="0"/>
            <a:cs typeface="Times New Roman" panose="02020603050405020304" pitchFamily="18" charset="0"/>
          </a:endParaRPr>
        </a:p>
      </dgm:t>
    </dgm:pt>
    <dgm:pt modelId="{C65A4987-1D1B-431A-AB82-EC94D589CDE5}">
      <dgm:prSet phldrT="[Текст]" custT="1"/>
      <dgm:spPr/>
      <dgm:t>
        <a:bodyPr/>
        <a:lstStyle/>
        <a:p>
          <a:r>
            <a:rPr lang="ru-RU" sz="2000" b="1" i="0" dirty="0" err="1">
              <a:latin typeface="Times New Roman" panose="02020603050405020304" pitchFamily="18" charset="0"/>
              <a:cs typeface="Times New Roman" panose="02020603050405020304" pitchFamily="18" charset="0"/>
            </a:rPr>
            <a:t>Ўзаро</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боғлиқликлар</a:t>
          </a:r>
          <a:endParaRPr lang="ru-RU" sz="2000" b="1" dirty="0">
            <a:latin typeface="Times New Roman" panose="02020603050405020304" pitchFamily="18" charset="0"/>
            <a:cs typeface="Times New Roman" panose="02020603050405020304" pitchFamily="18" charset="0"/>
          </a:endParaRPr>
        </a:p>
      </dgm:t>
    </dgm:pt>
    <dgm:pt modelId="{D54F372C-E6DD-45AC-AEA5-4416C33C3792}" type="parTrans" cxnId="{11387A10-EDF7-4F42-B30C-44B44982A8EC}">
      <dgm:prSet/>
      <dgm:spPr/>
      <dgm:t>
        <a:bodyPr/>
        <a:lstStyle/>
        <a:p>
          <a:endParaRPr lang="ru-RU" sz="2000">
            <a:latin typeface="Times New Roman" panose="02020603050405020304" pitchFamily="18" charset="0"/>
            <a:cs typeface="Times New Roman" panose="02020603050405020304" pitchFamily="18" charset="0"/>
          </a:endParaRPr>
        </a:p>
      </dgm:t>
    </dgm:pt>
    <dgm:pt modelId="{32FA9F31-891A-4E77-B8E8-7338A9CA6CFE}" type="sibTrans" cxnId="{11387A10-EDF7-4F42-B30C-44B44982A8EC}">
      <dgm:prSet/>
      <dgm:spPr/>
      <dgm:t>
        <a:bodyPr/>
        <a:lstStyle/>
        <a:p>
          <a:endParaRPr lang="ru-RU" sz="2000">
            <a:latin typeface="Times New Roman" panose="02020603050405020304" pitchFamily="18" charset="0"/>
            <a:cs typeface="Times New Roman" panose="02020603050405020304" pitchFamily="18" charset="0"/>
          </a:endParaRPr>
        </a:p>
      </dgm:t>
    </dgm:pt>
    <dgm:pt modelId="{BD8E71AC-CBD8-45C7-BE48-05A2C8C5AC27}">
      <dgm:prSet custT="1"/>
      <dgm:spPr/>
      <dgm:t>
        <a:bodyPr/>
        <a:lstStyle/>
        <a:p>
          <a:r>
            <a:rPr lang="ru-RU" sz="2000" b="1" dirty="0" err="1">
              <a:latin typeface="Times New Roman" panose="02020603050405020304" pitchFamily="18" charset="0"/>
              <a:cs typeface="Times New Roman" panose="02020603050405020304" pitchFamily="18" charset="0"/>
            </a:rPr>
            <a:t>инсон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ресурсларининг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моддий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чекланиши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етишмаслиги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миқдорий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сифат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кўрсаткичлари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билан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боғлиқ</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сабаблар</a:t>
          </a:r>
          <a:r>
            <a:rPr lang="ru-RU" sz="2000" b="1"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dgm:t>
    </dgm:pt>
    <dgm:pt modelId="{601E4222-0DFB-4FEA-A517-9660367799D5}" type="parTrans" cxnId="{8EA9BD91-C3A9-495F-B86D-5BCF7ED9B8C0}">
      <dgm:prSet/>
      <dgm:spPr/>
      <dgm:t>
        <a:bodyPr/>
        <a:lstStyle/>
        <a:p>
          <a:endParaRPr lang="ru-RU" sz="2000">
            <a:latin typeface="Times New Roman" panose="02020603050405020304" pitchFamily="18" charset="0"/>
            <a:cs typeface="Times New Roman" panose="02020603050405020304" pitchFamily="18" charset="0"/>
          </a:endParaRPr>
        </a:p>
      </dgm:t>
    </dgm:pt>
    <dgm:pt modelId="{A87441C4-11B4-4132-8BA0-8ECC52CED8CA}" type="sibTrans" cxnId="{8EA9BD91-C3A9-495F-B86D-5BCF7ED9B8C0}">
      <dgm:prSet/>
      <dgm:spPr/>
      <dgm:t>
        <a:bodyPr/>
        <a:lstStyle/>
        <a:p>
          <a:endParaRPr lang="ru-RU" sz="2000">
            <a:latin typeface="Times New Roman" panose="02020603050405020304" pitchFamily="18" charset="0"/>
            <a:cs typeface="Times New Roman" panose="02020603050405020304" pitchFamily="18" charset="0"/>
          </a:endParaRPr>
        </a:p>
      </dgm:t>
    </dgm:pt>
    <dgm:pt modelId="{0D7ED107-0A7A-4B26-9457-8C5988ECEEC8}">
      <dgm:prSet phldrT="[Текст]" custT="1"/>
      <dgm:spPr/>
      <dgm:t>
        <a:bodyPr/>
        <a:lstStyle/>
        <a:p>
          <a:r>
            <a:rPr lang="uz-Cyrl-UZ" sz="2000" b="1" dirty="0">
              <a:latin typeface="Times New Roman" panose="02020603050405020304" pitchFamily="18" charset="0"/>
              <a:cs typeface="Times New Roman" panose="02020603050405020304" pitchFamily="18" charset="0"/>
            </a:rPr>
            <a:t>бошқарув</a:t>
          </a:r>
          <a:r>
            <a:rPr lang="ru-RU" sz="2000" b="1"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ваколат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умумий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вазифаларни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бажариш</a:t>
          </a:r>
          <a:r>
            <a:rPr lang="uz-Cyrl-UZ" sz="2000" b="1" dirty="0">
              <a:latin typeface="Times New Roman" panose="02020603050405020304" pitchFamily="18" charset="0"/>
              <a:cs typeface="Times New Roman" panose="02020603050405020304" pitchFamily="18" charset="0"/>
            </a:rPr>
            <a:t> билан боғлиқ бўлган вақт давомида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ҳиссий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боғлиқлик</a:t>
          </a:r>
          <a:r>
            <a:rPr lang="ru-RU" sz="2000" b="1" dirty="0">
              <a:latin typeface="Times New Roman" panose="02020603050405020304" pitchFamily="18" charset="0"/>
              <a:cs typeface="Times New Roman" panose="02020603050405020304" pitchFamily="18" charset="0"/>
            </a:rPr>
            <a:t>, шу </a:t>
          </a:r>
          <a:r>
            <a:rPr lang="ru-RU" sz="2000" b="1" dirty="0" err="1">
              <a:latin typeface="Times New Roman" panose="02020603050405020304" pitchFamily="18" charset="0"/>
              <a:cs typeface="Times New Roman" panose="02020603050405020304" pitchFamily="18" charset="0"/>
            </a:rPr>
            <a:t>жумладан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қариндошлик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жинсий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алоқалар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билан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боғлиқ</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муносабатлар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низо</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сабаблари</a:t>
          </a:r>
          <a:r>
            <a:rPr lang="uz-Cyrl-UZ" sz="2000" b="1" dirty="0">
              <a:latin typeface="Times New Roman" panose="02020603050405020304" pitchFamily="18" charset="0"/>
              <a:cs typeface="Times New Roman" panose="02020603050405020304" pitchFamily="18" charset="0"/>
            </a:rPr>
            <a:t>ни келтириб чиқариши </a:t>
          </a:r>
          <a:r>
            <a:rPr lang="uz-Cyrl-UZ" sz="2000" b="1" dirty="0" smtClean="0">
              <a:latin typeface="Times New Roman" panose="02020603050405020304" pitchFamily="18" charset="0"/>
              <a:cs typeface="Times New Roman" panose="02020603050405020304" pitchFamily="18" charset="0"/>
            </a:rPr>
            <a:t>мумкин. </a:t>
          </a:r>
          <a:endParaRPr lang="ru-RU" sz="2000" b="1" dirty="0">
            <a:latin typeface="Times New Roman" panose="02020603050405020304" pitchFamily="18" charset="0"/>
            <a:cs typeface="Times New Roman" panose="02020603050405020304" pitchFamily="18" charset="0"/>
          </a:endParaRPr>
        </a:p>
      </dgm:t>
    </dgm:pt>
    <dgm:pt modelId="{B502CF84-B5E4-4F00-951C-863E69DE4664}" type="parTrans" cxnId="{7315A5AE-8A6D-4BF7-AA4D-FFF9A57FE6E3}">
      <dgm:prSet/>
      <dgm:spPr/>
      <dgm:t>
        <a:bodyPr/>
        <a:lstStyle/>
        <a:p>
          <a:endParaRPr lang="ru-RU" sz="2000">
            <a:latin typeface="Times New Roman" panose="02020603050405020304" pitchFamily="18" charset="0"/>
            <a:cs typeface="Times New Roman" panose="02020603050405020304" pitchFamily="18" charset="0"/>
          </a:endParaRPr>
        </a:p>
      </dgm:t>
    </dgm:pt>
    <dgm:pt modelId="{77C7F66B-85BC-4F9E-A31A-349A2F8F424E}" type="sibTrans" cxnId="{7315A5AE-8A6D-4BF7-AA4D-FFF9A57FE6E3}">
      <dgm:prSet/>
      <dgm:spPr/>
      <dgm:t>
        <a:bodyPr/>
        <a:lstStyle/>
        <a:p>
          <a:endParaRPr lang="ru-RU" sz="2000">
            <a:latin typeface="Times New Roman" panose="02020603050405020304" pitchFamily="18" charset="0"/>
            <a:cs typeface="Times New Roman" panose="02020603050405020304" pitchFamily="18" charset="0"/>
          </a:endParaRPr>
        </a:p>
      </dgm:t>
    </dgm:pt>
    <dgm:pt modelId="{99481DBC-CD0A-4CBF-931F-890AA472C596}">
      <dgm:prSet phldrT="[Текст]" custT="1"/>
      <dgm:spPr/>
      <dgm:t>
        <a:bodyPr/>
        <a:lstStyle/>
        <a:p>
          <a:r>
            <a:rPr lang="ru-RU" sz="2000" b="1" dirty="0" err="1">
              <a:latin typeface="Times New Roman" panose="02020603050405020304" pitchFamily="18" charset="0"/>
              <a:cs typeface="Times New Roman" panose="02020603050405020304" pitchFamily="18" charset="0"/>
            </a:rPr>
            <a:t>низоларнинг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сабаблари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маълум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вазиятда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натижа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мақсадларини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амалга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оширишга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таҳдид</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сифатида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қараладиган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можаро</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томонларининг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мақсадларидаги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ҳақиқий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ёки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хаёлий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фарқларда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намоён</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бўлади</a:t>
          </a:r>
          <a:r>
            <a:rPr lang="ru-RU" sz="2000" b="1"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dgm:t>
    </dgm:pt>
    <dgm:pt modelId="{54865E41-17D7-43A5-83B2-93551ED49859}" type="parTrans" cxnId="{83E7A940-969E-41DC-93AF-77857899C7D9}">
      <dgm:prSet/>
      <dgm:spPr/>
      <dgm:t>
        <a:bodyPr/>
        <a:lstStyle/>
        <a:p>
          <a:endParaRPr lang="ru-RU" sz="2000">
            <a:latin typeface="Times New Roman" panose="02020603050405020304" pitchFamily="18" charset="0"/>
            <a:cs typeface="Times New Roman" panose="02020603050405020304" pitchFamily="18" charset="0"/>
          </a:endParaRPr>
        </a:p>
      </dgm:t>
    </dgm:pt>
    <dgm:pt modelId="{89BBA0DC-F962-4499-A343-49E4133FFFA5}" type="sibTrans" cxnId="{83E7A940-969E-41DC-93AF-77857899C7D9}">
      <dgm:prSet/>
      <dgm:spPr/>
      <dgm:t>
        <a:bodyPr/>
        <a:lstStyle/>
        <a:p>
          <a:endParaRPr lang="ru-RU" sz="2000">
            <a:latin typeface="Times New Roman" panose="02020603050405020304" pitchFamily="18" charset="0"/>
            <a:cs typeface="Times New Roman" panose="02020603050405020304" pitchFamily="18" charset="0"/>
          </a:endParaRPr>
        </a:p>
      </dgm:t>
    </dgm:pt>
    <dgm:pt modelId="{5A8FEE6A-EECA-4543-B687-905E9671EA62}" type="pres">
      <dgm:prSet presAssocID="{608267F3-AA20-476C-BA41-626ACD9F4629}" presName="linear" presStyleCnt="0">
        <dgm:presLayoutVars>
          <dgm:dir/>
          <dgm:animLvl val="lvl"/>
          <dgm:resizeHandles val="exact"/>
        </dgm:presLayoutVars>
      </dgm:prSet>
      <dgm:spPr/>
      <dgm:t>
        <a:bodyPr/>
        <a:lstStyle/>
        <a:p>
          <a:endParaRPr lang="ru-RU"/>
        </a:p>
      </dgm:t>
    </dgm:pt>
    <dgm:pt modelId="{16859905-5F21-496C-8087-C749C25DF43B}" type="pres">
      <dgm:prSet presAssocID="{CD03202B-21B6-470D-904E-969417E1F50B}" presName="parentLin" presStyleCnt="0"/>
      <dgm:spPr/>
    </dgm:pt>
    <dgm:pt modelId="{B9B5648B-BC95-4B47-A03B-639FEE1BBA9D}" type="pres">
      <dgm:prSet presAssocID="{CD03202B-21B6-470D-904E-969417E1F50B}" presName="parentLeftMargin" presStyleLbl="node1" presStyleIdx="0" presStyleCnt="3"/>
      <dgm:spPr/>
      <dgm:t>
        <a:bodyPr/>
        <a:lstStyle/>
        <a:p>
          <a:endParaRPr lang="ru-RU"/>
        </a:p>
      </dgm:t>
    </dgm:pt>
    <dgm:pt modelId="{CEB2F3DC-BCDC-4C8E-B217-5C3F298DC173}" type="pres">
      <dgm:prSet presAssocID="{CD03202B-21B6-470D-904E-969417E1F50B}" presName="parentText" presStyleLbl="node1" presStyleIdx="0" presStyleCnt="3">
        <dgm:presLayoutVars>
          <dgm:chMax val="0"/>
          <dgm:bulletEnabled val="1"/>
        </dgm:presLayoutVars>
      </dgm:prSet>
      <dgm:spPr/>
      <dgm:t>
        <a:bodyPr/>
        <a:lstStyle/>
        <a:p>
          <a:endParaRPr lang="ru-RU"/>
        </a:p>
      </dgm:t>
    </dgm:pt>
    <dgm:pt modelId="{9A562E08-ED16-400E-81BC-1C1B683EACBA}" type="pres">
      <dgm:prSet presAssocID="{CD03202B-21B6-470D-904E-969417E1F50B}" presName="negativeSpace" presStyleCnt="0"/>
      <dgm:spPr/>
    </dgm:pt>
    <dgm:pt modelId="{75FB8D8F-D7C5-45DB-8E31-FE12127C7ADC}" type="pres">
      <dgm:prSet presAssocID="{CD03202B-21B6-470D-904E-969417E1F50B}" presName="childText" presStyleLbl="conFgAcc1" presStyleIdx="0" presStyleCnt="3">
        <dgm:presLayoutVars>
          <dgm:bulletEnabled val="1"/>
        </dgm:presLayoutVars>
      </dgm:prSet>
      <dgm:spPr/>
      <dgm:t>
        <a:bodyPr/>
        <a:lstStyle/>
        <a:p>
          <a:endParaRPr lang="ru-RU"/>
        </a:p>
      </dgm:t>
    </dgm:pt>
    <dgm:pt modelId="{51F5CEA4-49FA-4E45-BD6C-3BAD53A8CB73}" type="pres">
      <dgm:prSet presAssocID="{9CA34B43-3E53-44EB-A843-BB2757575ED9}" presName="spaceBetweenRectangles" presStyleCnt="0"/>
      <dgm:spPr/>
    </dgm:pt>
    <dgm:pt modelId="{8C267971-CC32-4DEA-8D39-2010EBE2EA68}" type="pres">
      <dgm:prSet presAssocID="{C65A4987-1D1B-431A-AB82-EC94D589CDE5}" presName="parentLin" presStyleCnt="0"/>
      <dgm:spPr/>
    </dgm:pt>
    <dgm:pt modelId="{FA835AAF-E51E-45F0-83D2-80FE577FB73D}" type="pres">
      <dgm:prSet presAssocID="{C65A4987-1D1B-431A-AB82-EC94D589CDE5}" presName="parentLeftMargin" presStyleLbl="node1" presStyleIdx="0" presStyleCnt="3"/>
      <dgm:spPr/>
      <dgm:t>
        <a:bodyPr/>
        <a:lstStyle/>
        <a:p>
          <a:endParaRPr lang="ru-RU"/>
        </a:p>
      </dgm:t>
    </dgm:pt>
    <dgm:pt modelId="{C5954806-D45A-4DAC-97E5-01E921B13983}" type="pres">
      <dgm:prSet presAssocID="{C65A4987-1D1B-431A-AB82-EC94D589CDE5}" presName="parentText" presStyleLbl="node1" presStyleIdx="1" presStyleCnt="3">
        <dgm:presLayoutVars>
          <dgm:chMax val="0"/>
          <dgm:bulletEnabled val="1"/>
        </dgm:presLayoutVars>
      </dgm:prSet>
      <dgm:spPr/>
      <dgm:t>
        <a:bodyPr/>
        <a:lstStyle/>
        <a:p>
          <a:endParaRPr lang="ru-RU"/>
        </a:p>
      </dgm:t>
    </dgm:pt>
    <dgm:pt modelId="{4A19CE4A-C69C-408C-B541-A732DF788F68}" type="pres">
      <dgm:prSet presAssocID="{C65A4987-1D1B-431A-AB82-EC94D589CDE5}" presName="negativeSpace" presStyleCnt="0"/>
      <dgm:spPr/>
    </dgm:pt>
    <dgm:pt modelId="{47B33351-2974-47BD-9C54-BF8C9B78B6DB}" type="pres">
      <dgm:prSet presAssocID="{C65A4987-1D1B-431A-AB82-EC94D589CDE5}" presName="childText" presStyleLbl="conFgAcc1" presStyleIdx="1" presStyleCnt="3">
        <dgm:presLayoutVars>
          <dgm:bulletEnabled val="1"/>
        </dgm:presLayoutVars>
      </dgm:prSet>
      <dgm:spPr/>
      <dgm:t>
        <a:bodyPr/>
        <a:lstStyle/>
        <a:p>
          <a:endParaRPr lang="ru-RU"/>
        </a:p>
      </dgm:t>
    </dgm:pt>
    <dgm:pt modelId="{1090714A-3A1B-48B9-AD59-41FAA9221DAD}" type="pres">
      <dgm:prSet presAssocID="{32FA9F31-891A-4E77-B8E8-7338A9CA6CFE}" presName="spaceBetweenRectangles" presStyleCnt="0"/>
      <dgm:spPr/>
    </dgm:pt>
    <dgm:pt modelId="{2A0E3D28-C584-49FD-AC88-E8AA869230B2}" type="pres">
      <dgm:prSet presAssocID="{AB21988A-6BF9-4592-A9CE-18AA2EB5DD9D}" presName="parentLin" presStyleCnt="0"/>
      <dgm:spPr/>
    </dgm:pt>
    <dgm:pt modelId="{CD68F7A5-4CBA-4969-B94C-9DA2ED693BA6}" type="pres">
      <dgm:prSet presAssocID="{AB21988A-6BF9-4592-A9CE-18AA2EB5DD9D}" presName="parentLeftMargin" presStyleLbl="node1" presStyleIdx="1" presStyleCnt="3"/>
      <dgm:spPr/>
      <dgm:t>
        <a:bodyPr/>
        <a:lstStyle/>
        <a:p>
          <a:endParaRPr lang="ru-RU"/>
        </a:p>
      </dgm:t>
    </dgm:pt>
    <dgm:pt modelId="{60310387-E0FA-4076-9F5F-16FE175BC279}" type="pres">
      <dgm:prSet presAssocID="{AB21988A-6BF9-4592-A9CE-18AA2EB5DD9D}" presName="parentText" presStyleLbl="node1" presStyleIdx="2" presStyleCnt="3" custLinFactNeighborX="-11357" custLinFactNeighborY="-6194">
        <dgm:presLayoutVars>
          <dgm:chMax val="0"/>
          <dgm:bulletEnabled val="1"/>
        </dgm:presLayoutVars>
      </dgm:prSet>
      <dgm:spPr/>
      <dgm:t>
        <a:bodyPr/>
        <a:lstStyle/>
        <a:p>
          <a:endParaRPr lang="ru-RU"/>
        </a:p>
      </dgm:t>
    </dgm:pt>
    <dgm:pt modelId="{41A08B95-7A0C-4BB1-98AE-C18038F6243C}" type="pres">
      <dgm:prSet presAssocID="{AB21988A-6BF9-4592-A9CE-18AA2EB5DD9D}" presName="negativeSpace" presStyleCnt="0"/>
      <dgm:spPr/>
    </dgm:pt>
    <dgm:pt modelId="{65F0EEA0-DEA1-4DA4-9EFB-40CB978D4170}" type="pres">
      <dgm:prSet presAssocID="{AB21988A-6BF9-4592-A9CE-18AA2EB5DD9D}" presName="childText" presStyleLbl="conFgAcc1" presStyleIdx="2" presStyleCnt="3">
        <dgm:presLayoutVars>
          <dgm:bulletEnabled val="1"/>
        </dgm:presLayoutVars>
      </dgm:prSet>
      <dgm:spPr/>
      <dgm:t>
        <a:bodyPr/>
        <a:lstStyle/>
        <a:p>
          <a:endParaRPr lang="ru-RU"/>
        </a:p>
      </dgm:t>
    </dgm:pt>
  </dgm:ptLst>
  <dgm:cxnLst>
    <dgm:cxn modelId="{BB4AE169-1912-44C7-BF09-4987820EEB01}" type="presOf" srcId="{0D7ED107-0A7A-4B26-9457-8C5988ECEEC8}" destId="{47B33351-2974-47BD-9C54-BF8C9B78B6DB}" srcOrd="0" destOrd="0" presId="urn:microsoft.com/office/officeart/2005/8/layout/list1"/>
    <dgm:cxn modelId="{8523CF09-439F-4DDA-96ED-1436BA2D45E3}" type="presOf" srcId="{C65A4987-1D1B-431A-AB82-EC94D589CDE5}" destId="{C5954806-D45A-4DAC-97E5-01E921B13983}" srcOrd="1" destOrd="0" presId="urn:microsoft.com/office/officeart/2005/8/layout/list1"/>
    <dgm:cxn modelId="{9993671D-4D3A-4527-BF7F-5B025735EF4D}" type="presOf" srcId="{CD03202B-21B6-470D-904E-969417E1F50B}" destId="{B9B5648B-BC95-4B47-A03B-639FEE1BBA9D}" srcOrd="0" destOrd="0" presId="urn:microsoft.com/office/officeart/2005/8/layout/list1"/>
    <dgm:cxn modelId="{38647D5A-8AA4-4EFF-A7D5-584F1277CB5B}" srcId="{608267F3-AA20-476C-BA41-626ACD9F4629}" destId="{AB21988A-6BF9-4592-A9CE-18AA2EB5DD9D}" srcOrd="2" destOrd="0" parTransId="{45A1D7CE-D732-477F-AEA7-C1E08527298B}" sibTransId="{D2CAA153-CB02-48AE-8FFA-D34560C16084}"/>
    <dgm:cxn modelId="{980C9816-A98D-476E-B35F-802A20F04190}" type="presOf" srcId="{C65A4987-1D1B-431A-AB82-EC94D589CDE5}" destId="{FA835AAF-E51E-45F0-83D2-80FE577FB73D}" srcOrd="0" destOrd="0" presId="urn:microsoft.com/office/officeart/2005/8/layout/list1"/>
    <dgm:cxn modelId="{589C3FB3-00F8-483D-AB59-8C8376C075B7}" srcId="{608267F3-AA20-476C-BA41-626ACD9F4629}" destId="{CD03202B-21B6-470D-904E-969417E1F50B}" srcOrd="0" destOrd="0" parTransId="{250E52D3-E9C2-4BA8-B5FB-E8FBC9229C59}" sibTransId="{9CA34B43-3E53-44EB-A843-BB2757575ED9}"/>
    <dgm:cxn modelId="{FEC97669-9820-4036-9D06-11ADC63FFB77}" type="presOf" srcId="{608267F3-AA20-476C-BA41-626ACD9F4629}" destId="{5A8FEE6A-EECA-4543-B687-905E9671EA62}" srcOrd="0" destOrd="0" presId="urn:microsoft.com/office/officeart/2005/8/layout/list1"/>
    <dgm:cxn modelId="{9B2E674E-E332-4675-903D-36D52E85B31B}" type="presOf" srcId="{CD03202B-21B6-470D-904E-969417E1F50B}" destId="{CEB2F3DC-BCDC-4C8E-B217-5C3F298DC173}" srcOrd="1" destOrd="0" presId="urn:microsoft.com/office/officeart/2005/8/layout/list1"/>
    <dgm:cxn modelId="{19DDEFA6-192D-43FB-8796-FFA529A44BA7}" type="presOf" srcId="{BD8E71AC-CBD8-45C7-BE48-05A2C8C5AC27}" destId="{75FB8D8F-D7C5-45DB-8E31-FE12127C7ADC}" srcOrd="0" destOrd="0" presId="urn:microsoft.com/office/officeart/2005/8/layout/list1"/>
    <dgm:cxn modelId="{A0B9BAA8-9C5C-41D6-A133-04C9729C097B}" type="presOf" srcId="{AB21988A-6BF9-4592-A9CE-18AA2EB5DD9D}" destId="{CD68F7A5-4CBA-4969-B94C-9DA2ED693BA6}" srcOrd="0" destOrd="0" presId="urn:microsoft.com/office/officeart/2005/8/layout/list1"/>
    <dgm:cxn modelId="{11387A10-EDF7-4F42-B30C-44B44982A8EC}" srcId="{608267F3-AA20-476C-BA41-626ACD9F4629}" destId="{C65A4987-1D1B-431A-AB82-EC94D589CDE5}" srcOrd="1" destOrd="0" parTransId="{D54F372C-E6DD-45AC-AEA5-4416C33C3792}" sibTransId="{32FA9F31-891A-4E77-B8E8-7338A9CA6CFE}"/>
    <dgm:cxn modelId="{83E7A940-969E-41DC-93AF-77857899C7D9}" srcId="{AB21988A-6BF9-4592-A9CE-18AA2EB5DD9D}" destId="{99481DBC-CD0A-4CBF-931F-890AA472C596}" srcOrd="0" destOrd="0" parTransId="{54865E41-17D7-43A5-83B2-93551ED49859}" sibTransId="{89BBA0DC-F962-4499-A343-49E4133FFFA5}"/>
    <dgm:cxn modelId="{72458B01-5CF4-44E6-8D71-AA98CB2A8E09}" type="presOf" srcId="{99481DBC-CD0A-4CBF-931F-890AA472C596}" destId="{65F0EEA0-DEA1-4DA4-9EFB-40CB978D4170}" srcOrd="0" destOrd="0" presId="urn:microsoft.com/office/officeart/2005/8/layout/list1"/>
    <dgm:cxn modelId="{8EA9BD91-C3A9-495F-B86D-5BCF7ED9B8C0}" srcId="{CD03202B-21B6-470D-904E-969417E1F50B}" destId="{BD8E71AC-CBD8-45C7-BE48-05A2C8C5AC27}" srcOrd="0" destOrd="0" parTransId="{601E4222-0DFB-4FEA-A517-9660367799D5}" sibTransId="{A87441C4-11B4-4132-8BA0-8ECC52CED8CA}"/>
    <dgm:cxn modelId="{50071D6B-088E-4CA5-90B6-5D05BAA11F01}" type="presOf" srcId="{AB21988A-6BF9-4592-A9CE-18AA2EB5DD9D}" destId="{60310387-E0FA-4076-9F5F-16FE175BC279}" srcOrd="1" destOrd="0" presId="urn:microsoft.com/office/officeart/2005/8/layout/list1"/>
    <dgm:cxn modelId="{7315A5AE-8A6D-4BF7-AA4D-FFF9A57FE6E3}" srcId="{C65A4987-1D1B-431A-AB82-EC94D589CDE5}" destId="{0D7ED107-0A7A-4B26-9457-8C5988ECEEC8}" srcOrd="0" destOrd="0" parTransId="{B502CF84-B5E4-4F00-951C-863E69DE4664}" sibTransId="{77C7F66B-85BC-4F9E-A31A-349A2F8F424E}"/>
    <dgm:cxn modelId="{C0B9E47B-B5B5-4EAE-87D0-549CF7623070}" type="presParOf" srcId="{5A8FEE6A-EECA-4543-B687-905E9671EA62}" destId="{16859905-5F21-496C-8087-C749C25DF43B}" srcOrd="0" destOrd="0" presId="urn:microsoft.com/office/officeart/2005/8/layout/list1"/>
    <dgm:cxn modelId="{9AF3B58B-2DD0-4479-8603-0AD4AFAC1D63}" type="presParOf" srcId="{16859905-5F21-496C-8087-C749C25DF43B}" destId="{B9B5648B-BC95-4B47-A03B-639FEE1BBA9D}" srcOrd="0" destOrd="0" presId="urn:microsoft.com/office/officeart/2005/8/layout/list1"/>
    <dgm:cxn modelId="{C036D054-E3CF-4BFC-80AA-B03EDFD7EC4A}" type="presParOf" srcId="{16859905-5F21-496C-8087-C749C25DF43B}" destId="{CEB2F3DC-BCDC-4C8E-B217-5C3F298DC173}" srcOrd="1" destOrd="0" presId="urn:microsoft.com/office/officeart/2005/8/layout/list1"/>
    <dgm:cxn modelId="{36E31F76-AAED-4D79-88CA-D3144997C595}" type="presParOf" srcId="{5A8FEE6A-EECA-4543-B687-905E9671EA62}" destId="{9A562E08-ED16-400E-81BC-1C1B683EACBA}" srcOrd="1" destOrd="0" presId="urn:microsoft.com/office/officeart/2005/8/layout/list1"/>
    <dgm:cxn modelId="{AFA3839D-7323-4DC5-B82C-691F93D9958E}" type="presParOf" srcId="{5A8FEE6A-EECA-4543-B687-905E9671EA62}" destId="{75FB8D8F-D7C5-45DB-8E31-FE12127C7ADC}" srcOrd="2" destOrd="0" presId="urn:microsoft.com/office/officeart/2005/8/layout/list1"/>
    <dgm:cxn modelId="{8B004556-5F0A-494E-AB04-92622958E5A4}" type="presParOf" srcId="{5A8FEE6A-EECA-4543-B687-905E9671EA62}" destId="{51F5CEA4-49FA-4E45-BD6C-3BAD53A8CB73}" srcOrd="3" destOrd="0" presId="urn:microsoft.com/office/officeart/2005/8/layout/list1"/>
    <dgm:cxn modelId="{A4169BB2-F818-44EC-A905-B4C140F83321}" type="presParOf" srcId="{5A8FEE6A-EECA-4543-B687-905E9671EA62}" destId="{8C267971-CC32-4DEA-8D39-2010EBE2EA68}" srcOrd="4" destOrd="0" presId="urn:microsoft.com/office/officeart/2005/8/layout/list1"/>
    <dgm:cxn modelId="{850963A7-413F-4351-A4AB-09C47DA60A38}" type="presParOf" srcId="{8C267971-CC32-4DEA-8D39-2010EBE2EA68}" destId="{FA835AAF-E51E-45F0-83D2-80FE577FB73D}" srcOrd="0" destOrd="0" presId="urn:microsoft.com/office/officeart/2005/8/layout/list1"/>
    <dgm:cxn modelId="{705A5248-8042-4130-B734-49F9515CFC64}" type="presParOf" srcId="{8C267971-CC32-4DEA-8D39-2010EBE2EA68}" destId="{C5954806-D45A-4DAC-97E5-01E921B13983}" srcOrd="1" destOrd="0" presId="urn:microsoft.com/office/officeart/2005/8/layout/list1"/>
    <dgm:cxn modelId="{2E6BD518-AE8B-4859-ABAB-941934EADBD3}" type="presParOf" srcId="{5A8FEE6A-EECA-4543-B687-905E9671EA62}" destId="{4A19CE4A-C69C-408C-B541-A732DF788F68}" srcOrd="5" destOrd="0" presId="urn:microsoft.com/office/officeart/2005/8/layout/list1"/>
    <dgm:cxn modelId="{5BD1BD7F-5E98-4F93-984E-A9F12E0F2655}" type="presParOf" srcId="{5A8FEE6A-EECA-4543-B687-905E9671EA62}" destId="{47B33351-2974-47BD-9C54-BF8C9B78B6DB}" srcOrd="6" destOrd="0" presId="urn:microsoft.com/office/officeart/2005/8/layout/list1"/>
    <dgm:cxn modelId="{0B3D6B32-5BB9-4EA7-99F3-EDA6466E34ED}" type="presParOf" srcId="{5A8FEE6A-EECA-4543-B687-905E9671EA62}" destId="{1090714A-3A1B-48B9-AD59-41FAA9221DAD}" srcOrd="7" destOrd="0" presId="urn:microsoft.com/office/officeart/2005/8/layout/list1"/>
    <dgm:cxn modelId="{F61B2701-826E-4228-B094-477D970D3931}" type="presParOf" srcId="{5A8FEE6A-EECA-4543-B687-905E9671EA62}" destId="{2A0E3D28-C584-49FD-AC88-E8AA869230B2}" srcOrd="8" destOrd="0" presId="urn:microsoft.com/office/officeart/2005/8/layout/list1"/>
    <dgm:cxn modelId="{50C52646-EDF8-4AA2-AA9F-F3906DA5C3AB}" type="presParOf" srcId="{2A0E3D28-C584-49FD-AC88-E8AA869230B2}" destId="{CD68F7A5-4CBA-4969-B94C-9DA2ED693BA6}" srcOrd="0" destOrd="0" presId="urn:microsoft.com/office/officeart/2005/8/layout/list1"/>
    <dgm:cxn modelId="{F62C78DD-07C1-4F34-94B6-5A325D79BB1E}" type="presParOf" srcId="{2A0E3D28-C584-49FD-AC88-E8AA869230B2}" destId="{60310387-E0FA-4076-9F5F-16FE175BC279}" srcOrd="1" destOrd="0" presId="urn:microsoft.com/office/officeart/2005/8/layout/list1"/>
    <dgm:cxn modelId="{13DC9632-9024-49C8-AF28-6AC032173A71}" type="presParOf" srcId="{5A8FEE6A-EECA-4543-B687-905E9671EA62}" destId="{41A08B95-7A0C-4BB1-98AE-C18038F6243C}" srcOrd="9" destOrd="0" presId="urn:microsoft.com/office/officeart/2005/8/layout/list1"/>
    <dgm:cxn modelId="{781EBBF2-AA99-40BB-A68C-D9A5D6B3432C}" type="presParOf" srcId="{5A8FEE6A-EECA-4543-B687-905E9671EA62}" destId="{65F0EEA0-DEA1-4DA4-9EFB-40CB978D4170}"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8267F3-AA20-476C-BA41-626ACD9F4629}"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CD03202B-21B6-470D-904E-969417E1F50B}">
      <dgm:prSet phldrT="[Текст]" custT="1"/>
      <dgm:spPr/>
      <dgm:t>
        <a:bodyPr/>
        <a:lstStyle/>
        <a:p>
          <a:r>
            <a:rPr lang="ru-RU" sz="2000" b="1" i="0" dirty="0" err="1">
              <a:latin typeface="Times New Roman" panose="02020603050405020304" pitchFamily="18" charset="0"/>
              <a:cs typeface="Times New Roman" panose="02020603050405020304" pitchFamily="18" charset="0"/>
            </a:rPr>
            <a:t>Мотивацион-қийматдаги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фарқлар</a:t>
          </a:r>
          <a:endParaRPr lang="ru-RU" sz="2000" b="1" dirty="0">
            <a:latin typeface="Times New Roman" panose="02020603050405020304" pitchFamily="18" charset="0"/>
            <a:cs typeface="Times New Roman" panose="02020603050405020304" pitchFamily="18" charset="0"/>
          </a:endParaRPr>
        </a:p>
      </dgm:t>
    </dgm:pt>
    <dgm:pt modelId="{250E52D3-E9C2-4BA8-B5FB-E8FBC9229C59}" type="parTrans" cxnId="{589C3FB3-00F8-483D-AB59-8C8376C075B7}">
      <dgm:prSet/>
      <dgm:spPr/>
      <dgm:t>
        <a:bodyPr/>
        <a:lstStyle/>
        <a:p>
          <a:endParaRPr lang="ru-RU" sz="2000">
            <a:latin typeface="Times New Roman" panose="02020603050405020304" pitchFamily="18" charset="0"/>
            <a:cs typeface="Times New Roman" panose="02020603050405020304" pitchFamily="18" charset="0"/>
          </a:endParaRPr>
        </a:p>
      </dgm:t>
    </dgm:pt>
    <dgm:pt modelId="{9CA34B43-3E53-44EB-A843-BB2757575ED9}" type="sibTrans" cxnId="{589C3FB3-00F8-483D-AB59-8C8376C075B7}">
      <dgm:prSet/>
      <dgm:spPr/>
      <dgm:t>
        <a:bodyPr/>
        <a:lstStyle/>
        <a:p>
          <a:endParaRPr lang="ru-RU" sz="2000">
            <a:latin typeface="Times New Roman" panose="02020603050405020304" pitchFamily="18" charset="0"/>
            <a:cs typeface="Times New Roman" panose="02020603050405020304" pitchFamily="18" charset="0"/>
          </a:endParaRPr>
        </a:p>
      </dgm:t>
    </dgm:pt>
    <dgm:pt modelId="{D5A6ABAD-B7EB-4136-B0C2-2A8994631994}">
      <dgm:prSet phldrT="[Текст]" custT="1"/>
      <dgm:spPr/>
      <dgm:t>
        <a:bodyPr/>
        <a:lstStyle/>
        <a:p>
          <a:r>
            <a:rPr lang="ru-RU" sz="2000" b="1" i="0" dirty="0" err="1">
              <a:latin typeface="Times New Roman" panose="02020603050405020304" pitchFamily="18" charset="0"/>
              <a:cs typeface="Times New Roman" panose="02020603050405020304" pitchFamily="18" charset="0"/>
            </a:rPr>
            <a:t>Хулқ-атвор</a:t>
          </a:r>
          <a:endParaRPr lang="ru-RU" sz="2000" b="1" dirty="0">
            <a:latin typeface="Times New Roman" panose="02020603050405020304" pitchFamily="18" charset="0"/>
            <a:cs typeface="Times New Roman" panose="02020603050405020304" pitchFamily="18" charset="0"/>
          </a:endParaRPr>
        </a:p>
      </dgm:t>
    </dgm:pt>
    <dgm:pt modelId="{D37A90ED-4553-4492-B9A7-E07939495AD1}" type="parTrans" cxnId="{C9ABA450-4B69-479F-94B5-1958FB7E64D9}">
      <dgm:prSet/>
      <dgm:spPr/>
      <dgm:t>
        <a:bodyPr/>
        <a:lstStyle/>
        <a:p>
          <a:endParaRPr lang="ru-RU" sz="2000">
            <a:latin typeface="Times New Roman" panose="02020603050405020304" pitchFamily="18" charset="0"/>
            <a:cs typeface="Times New Roman" panose="02020603050405020304" pitchFamily="18" charset="0"/>
          </a:endParaRPr>
        </a:p>
      </dgm:t>
    </dgm:pt>
    <dgm:pt modelId="{E4A9E8DC-E622-490C-855F-02B9F833252A}" type="sibTrans" cxnId="{C9ABA450-4B69-479F-94B5-1958FB7E64D9}">
      <dgm:prSet/>
      <dgm:spPr/>
      <dgm:t>
        <a:bodyPr/>
        <a:lstStyle/>
        <a:p>
          <a:endParaRPr lang="ru-RU" sz="2000">
            <a:latin typeface="Times New Roman" panose="02020603050405020304" pitchFamily="18" charset="0"/>
            <a:cs typeface="Times New Roman" panose="02020603050405020304" pitchFamily="18" charset="0"/>
          </a:endParaRPr>
        </a:p>
      </dgm:t>
    </dgm:pt>
    <dgm:pt modelId="{5023808A-D416-4AE5-97EB-E28ED4B69E76}">
      <dgm:prSet phldrT="[Текст]" custT="1"/>
      <dgm:spPr/>
      <dgm:t>
        <a:bodyPr/>
        <a:lstStyle/>
        <a:p>
          <a:pPr algn="just"/>
          <a:r>
            <a:rPr lang="ru-RU" sz="2000" b="1" i="0" dirty="0" err="1">
              <a:latin typeface="Times New Roman" panose="02020603050405020304" pitchFamily="18" charset="0"/>
              <a:cs typeface="Times New Roman" panose="02020603050405020304" pitchFamily="18" charset="0"/>
            </a:rPr>
            <a:t>можаронинг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сабаби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сифатида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вазиятни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бошқа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одамларнинг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ва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ўзларининг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ҳаракатларини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шунингдек</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ҳаракатларнинг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сабабларини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баҳолашга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ёндашувларнинг</a:t>
          </a:r>
          <a:r>
            <a:rPr lang="ru-RU" sz="2000" b="1" i="0" dirty="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номувофиқлиги</a:t>
          </a:r>
          <a:r>
            <a:rPr lang="ru-RU" sz="2000" b="1" i="0"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dgm:t>
    </dgm:pt>
    <dgm:pt modelId="{FA0FF7FB-A4FA-4230-B25A-D7167FC834B1}" type="parTrans" cxnId="{3BDC69B2-6609-46D0-8556-B9EFA746200B}">
      <dgm:prSet/>
      <dgm:spPr/>
      <dgm:t>
        <a:bodyPr/>
        <a:lstStyle/>
        <a:p>
          <a:endParaRPr lang="ru-RU" sz="2000">
            <a:latin typeface="Times New Roman" panose="02020603050405020304" pitchFamily="18" charset="0"/>
            <a:cs typeface="Times New Roman" panose="02020603050405020304" pitchFamily="18" charset="0"/>
          </a:endParaRPr>
        </a:p>
      </dgm:t>
    </dgm:pt>
    <dgm:pt modelId="{BEDEBE10-BC15-413A-85E0-1623AB50DC33}" type="sibTrans" cxnId="{3BDC69B2-6609-46D0-8556-B9EFA746200B}">
      <dgm:prSet/>
      <dgm:spPr/>
      <dgm:t>
        <a:bodyPr/>
        <a:lstStyle/>
        <a:p>
          <a:endParaRPr lang="ru-RU" sz="2000">
            <a:latin typeface="Times New Roman" panose="02020603050405020304" pitchFamily="18" charset="0"/>
            <a:cs typeface="Times New Roman" panose="02020603050405020304" pitchFamily="18" charset="0"/>
          </a:endParaRPr>
        </a:p>
      </dgm:t>
    </dgm:pt>
    <dgm:pt modelId="{4F296317-41DA-4DC2-9977-9B0C2F893C29}">
      <dgm:prSet phldrT="[Текст]" custT="1"/>
      <dgm:spPr/>
      <dgm:t>
        <a:bodyPr/>
        <a:lstStyle/>
        <a:p>
          <a:r>
            <a:rPr lang="ru-RU" sz="2000" b="1" i="0" dirty="0" err="1" smtClean="0">
              <a:latin typeface="Times New Roman" panose="02020603050405020304" pitchFamily="18" charset="0"/>
              <a:cs typeface="Times New Roman" panose="02020603050405020304" pitchFamily="18" charset="0"/>
            </a:rPr>
            <a:t>Коммуникативлик</a:t>
          </a:r>
          <a:r>
            <a:rPr lang="ru-RU" sz="2000" b="1" i="0"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dgm:t>
    </dgm:pt>
    <dgm:pt modelId="{23ECA062-9176-46B7-9591-72E046BB86D4}" type="parTrans" cxnId="{8930DE36-5943-4E39-B636-071AFC004F91}">
      <dgm:prSet/>
      <dgm:spPr/>
      <dgm:t>
        <a:bodyPr/>
        <a:lstStyle/>
        <a:p>
          <a:endParaRPr lang="ru-RU" sz="2000">
            <a:latin typeface="Times New Roman" panose="02020603050405020304" pitchFamily="18" charset="0"/>
            <a:cs typeface="Times New Roman" panose="02020603050405020304" pitchFamily="18" charset="0"/>
          </a:endParaRPr>
        </a:p>
      </dgm:t>
    </dgm:pt>
    <dgm:pt modelId="{280F795E-B89E-48B9-804A-7D4BE229466D}" type="sibTrans" cxnId="{8930DE36-5943-4E39-B636-071AFC004F91}">
      <dgm:prSet/>
      <dgm:spPr/>
      <dgm:t>
        <a:bodyPr/>
        <a:lstStyle/>
        <a:p>
          <a:endParaRPr lang="ru-RU" sz="2000">
            <a:latin typeface="Times New Roman" panose="02020603050405020304" pitchFamily="18" charset="0"/>
            <a:cs typeface="Times New Roman" panose="02020603050405020304" pitchFamily="18" charset="0"/>
          </a:endParaRPr>
        </a:p>
      </dgm:t>
    </dgm:pt>
    <dgm:pt modelId="{0348502C-6A79-4541-8AE1-9D4544727480}">
      <dgm:prSet phldrT="[Текст]" custT="1"/>
      <dgm:spPr/>
      <dgm:t>
        <a:bodyPr/>
        <a:lstStyle/>
        <a:p>
          <a:pPr algn="just"/>
          <a:r>
            <a:rPr lang="ru-RU" sz="2000" b="1" i="0" dirty="0" err="1">
              <a:latin typeface="Times New Roman" panose="02020603050405020304" pitchFamily="18" charset="0"/>
              <a:cs typeface="Times New Roman" panose="02020603050405020304" pitchFamily="18" charset="0"/>
            </a:rPr>
            <a:t>ушбу</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сабабларнинг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моҳияти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можаро</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иштирокчиларининг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ҳаётий</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тажрибасидаги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фарқларда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шунингдек</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муайян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вазиятда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ўзини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тутиш</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тарзида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намоён</a:t>
          </a:r>
          <a:r>
            <a:rPr lang="ru-RU" sz="2000" b="1" i="0" dirty="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бўлади</a:t>
          </a:r>
          <a:r>
            <a:rPr lang="ru-RU" sz="2000" b="1" i="0"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dgm:t>
    </dgm:pt>
    <dgm:pt modelId="{1681E6E2-956E-4844-990F-3EC9B5D1ADBD}" type="parTrans" cxnId="{2AE1A86E-52A3-41EF-8483-77A183F43820}">
      <dgm:prSet/>
      <dgm:spPr/>
      <dgm:t>
        <a:bodyPr/>
        <a:lstStyle/>
        <a:p>
          <a:endParaRPr lang="ru-RU" sz="2000">
            <a:latin typeface="Times New Roman" panose="02020603050405020304" pitchFamily="18" charset="0"/>
            <a:cs typeface="Times New Roman" panose="02020603050405020304" pitchFamily="18" charset="0"/>
          </a:endParaRPr>
        </a:p>
      </dgm:t>
    </dgm:pt>
    <dgm:pt modelId="{A95DB4F0-7003-434C-8764-86137ECEA828}" type="sibTrans" cxnId="{2AE1A86E-52A3-41EF-8483-77A183F43820}">
      <dgm:prSet/>
      <dgm:spPr/>
      <dgm:t>
        <a:bodyPr/>
        <a:lstStyle/>
        <a:p>
          <a:endParaRPr lang="ru-RU" sz="2000">
            <a:latin typeface="Times New Roman" panose="02020603050405020304" pitchFamily="18" charset="0"/>
            <a:cs typeface="Times New Roman" panose="02020603050405020304" pitchFamily="18" charset="0"/>
          </a:endParaRPr>
        </a:p>
      </dgm:t>
    </dgm:pt>
    <dgm:pt modelId="{09EBE813-4E17-4E28-B693-B7DE06E88F11}">
      <dgm:prSet phldrT="[Текст]" custT="1"/>
      <dgm:spPr/>
      <dgm:t>
        <a:bodyPr/>
        <a:lstStyle/>
        <a:p>
          <a:r>
            <a:rPr lang="uz-Cyrl-UZ" sz="2000" b="1" dirty="0" smtClean="0">
              <a:latin typeface="Times New Roman" panose="02020603050405020304" pitchFamily="18" charset="0"/>
              <a:cs typeface="Times New Roman" panose="02020603050405020304" pitchFamily="18" charset="0"/>
            </a:rPr>
            <a:t>Шахсий сабаблар </a:t>
          </a:r>
          <a:endParaRPr lang="ru-RU" sz="2000" b="1" dirty="0">
            <a:latin typeface="Times New Roman" panose="02020603050405020304" pitchFamily="18" charset="0"/>
            <a:cs typeface="Times New Roman" panose="02020603050405020304" pitchFamily="18" charset="0"/>
          </a:endParaRPr>
        </a:p>
      </dgm:t>
    </dgm:pt>
    <dgm:pt modelId="{00A02102-1B68-4611-95CF-27107CEA170B}" type="parTrans" cxnId="{C93B4AEE-74E2-43B7-8BA6-A53DFF31E0DD}">
      <dgm:prSet/>
      <dgm:spPr/>
      <dgm:t>
        <a:bodyPr/>
        <a:lstStyle/>
        <a:p>
          <a:endParaRPr lang="ru-RU" sz="2000">
            <a:latin typeface="Times New Roman" panose="02020603050405020304" pitchFamily="18" charset="0"/>
            <a:cs typeface="Times New Roman" panose="02020603050405020304" pitchFamily="18" charset="0"/>
          </a:endParaRPr>
        </a:p>
      </dgm:t>
    </dgm:pt>
    <dgm:pt modelId="{9A63068A-4237-43B6-A96D-F96155E66D14}" type="sibTrans" cxnId="{C93B4AEE-74E2-43B7-8BA6-A53DFF31E0DD}">
      <dgm:prSet/>
      <dgm:spPr/>
      <dgm:t>
        <a:bodyPr/>
        <a:lstStyle/>
        <a:p>
          <a:endParaRPr lang="ru-RU" sz="2000">
            <a:latin typeface="Times New Roman" panose="02020603050405020304" pitchFamily="18" charset="0"/>
            <a:cs typeface="Times New Roman" panose="02020603050405020304" pitchFamily="18" charset="0"/>
          </a:endParaRPr>
        </a:p>
      </dgm:t>
    </dgm:pt>
    <dgm:pt modelId="{38B57CFF-55E5-4033-AB0C-C909EB28AB89}">
      <dgm:prSet phldrT="[Текст]" custT="1"/>
      <dgm:spPr/>
      <dgm:t>
        <a:bodyPr/>
        <a:lstStyle/>
        <a:p>
          <a:pPr algn="just"/>
          <a:r>
            <a:rPr lang="ru-RU" sz="2000" b="1" i="0" dirty="0" err="1">
              <a:latin typeface="Times New Roman" panose="02020603050405020304" pitchFamily="18" charset="0"/>
              <a:cs typeface="Times New Roman" panose="02020603050405020304" pitchFamily="18" charset="0"/>
            </a:rPr>
            <a:t>низолашаётган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томонларнинг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тўқнашуви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жараёнида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уларнинг</a:t>
          </a:r>
          <a:r>
            <a:rPr lang="ru-RU" sz="2000" b="1" i="0" dirty="0">
              <a:latin typeface="Times New Roman" panose="02020603050405020304" pitchFamily="18" charset="0"/>
              <a:cs typeface="Times New Roman" panose="02020603050405020304" pitchFamily="18" charset="0"/>
            </a:rPr>
            <a:t> индивидуал</a:t>
          </a:r>
          <a:r>
            <a:rPr lang="uz-Latn-UZ"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ва</a:t>
          </a:r>
          <a:r>
            <a:rPr lang="ru-RU" sz="2000" b="1" i="0" dirty="0">
              <a:latin typeface="Times New Roman" panose="02020603050405020304" pitchFamily="18" charset="0"/>
              <a:cs typeface="Times New Roman" panose="02020603050405020304" pitchFamily="18" charset="0"/>
            </a:rPr>
            <a:t> персонал (</a:t>
          </a:r>
          <a:r>
            <a:rPr lang="ru-RU" sz="2000" b="1" i="0" dirty="0" err="1">
              <a:latin typeface="Times New Roman" panose="02020603050405020304" pitchFamily="18" charset="0"/>
              <a:cs typeface="Times New Roman" panose="02020603050405020304" pitchFamily="18" charset="0"/>
            </a:rPr>
            <a:t>шахсий</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хусусиятларини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намоён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қилганда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пайдо</a:t>
          </a:r>
          <a:r>
            <a:rPr lang="ru-RU" sz="2000" b="1" i="0" dirty="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бўлади</a:t>
          </a:r>
          <a:r>
            <a:rPr lang="ru-RU" sz="2000" b="1" i="0"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dgm:t>
    </dgm:pt>
    <dgm:pt modelId="{B15A9909-0C62-4250-B52E-9793112AE49E}" type="parTrans" cxnId="{5F09AF2D-D3B6-46A4-A976-786F4D77E24E}">
      <dgm:prSet/>
      <dgm:spPr/>
      <dgm:t>
        <a:bodyPr/>
        <a:lstStyle/>
        <a:p>
          <a:endParaRPr lang="ru-RU" sz="2000">
            <a:latin typeface="Times New Roman" panose="02020603050405020304" pitchFamily="18" charset="0"/>
            <a:cs typeface="Times New Roman" panose="02020603050405020304" pitchFamily="18" charset="0"/>
          </a:endParaRPr>
        </a:p>
      </dgm:t>
    </dgm:pt>
    <dgm:pt modelId="{33E3994A-981B-4E02-85B5-1000B7C944A0}" type="sibTrans" cxnId="{5F09AF2D-D3B6-46A4-A976-786F4D77E24E}">
      <dgm:prSet/>
      <dgm:spPr/>
      <dgm:t>
        <a:bodyPr/>
        <a:lstStyle/>
        <a:p>
          <a:endParaRPr lang="ru-RU" sz="2000">
            <a:latin typeface="Times New Roman" panose="02020603050405020304" pitchFamily="18" charset="0"/>
            <a:cs typeface="Times New Roman" panose="02020603050405020304" pitchFamily="18" charset="0"/>
          </a:endParaRPr>
        </a:p>
      </dgm:t>
    </dgm:pt>
    <dgm:pt modelId="{F52E4970-0364-406D-84FD-C5773EA637E4}">
      <dgm:prSet phldrT="[Текст]" custT="1"/>
      <dgm:spPr/>
      <dgm:t>
        <a:bodyPr/>
        <a:lstStyle/>
        <a:p>
          <a:r>
            <a:rPr lang="ru-RU" sz="2000" b="1" i="0" dirty="0" err="1">
              <a:latin typeface="Times New Roman" panose="02020603050405020304" pitchFamily="18" charset="0"/>
              <a:cs typeface="Times New Roman" panose="02020603050405020304" pitchFamily="18" charset="0"/>
            </a:rPr>
            <a:t>нотўғри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мулоқот</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юзасидан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келиб</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чиқадиган</a:t>
          </a:r>
          <a:r>
            <a:rPr lang="ru-RU" sz="2000" b="1" i="0" dirty="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низолар</a:t>
          </a:r>
          <a:r>
            <a:rPr lang="ru-RU" sz="2000" b="1" i="0"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dgm:t>
    </dgm:pt>
    <dgm:pt modelId="{19028B0E-6044-4E46-B842-09D40BD249CB}" type="parTrans" cxnId="{34462163-1FFD-47F2-9949-65D6DB2F2888}">
      <dgm:prSet/>
      <dgm:spPr/>
      <dgm:t>
        <a:bodyPr/>
        <a:lstStyle/>
        <a:p>
          <a:endParaRPr lang="ru-RU" sz="2000">
            <a:latin typeface="Times New Roman" panose="02020603050405020304" pitchFamily="18" charset="0"/>
            <a:cs typeface="Times New Roman" panose="02020603050405020304" pitchFamily="18" charset="0"/>
          </a:endParaRPr>
        </a:p>
      </dgm:t>
    </dgm:pt>
    <dgm:pt modelId="{5504A864-9C45-43EE-8141-04B3F16D306B}" type="sibTrans" cxnId="{34462163-1FFD-47F2-9949-65D6DB2F2888}">
      <dgm:prSet/>
      <dgm:spPr/>
      <dgm:t>
        <a:bodyPr/>
        <a:lstStyle/>
        <a:p>
          <a:endParaRPr lang="ru-RU" sz="2000">
            <a:latin typeface="Times New Roman" panose="02020603050405020304" pitchFamily="18" charset="0"/>
            <a:cs typeface="Times New Roman" panose="02020603050405020304" pitchFamily="18" charset="0"/>
          </a:endParaRPr>
        </a:p>
      </dgm:t>
    </dgm:pt>
    <dgm:pt modelId="{5A8FEE6A-EECA-4543-B687-905E9671EA62}" type="pres">
      <dgm:prSet presAssocID="{608267F3-AA20-476C-BA41-626ACD9F4629}" presName="linear" presStyleCnt="0">
        <dgm:presLayoutVars>
          <dgm:dir/>
          <dgm:animLvl val="lvl"/>
          <dgm:resizeHandles val="exact"/>
        </dgm:presLayoutVars>
      </dgm:prSet>
      <dgm:spPr/>
      <dgm:t>
        <a:bodyPr/>
        <a:lstStyle/>
        <a:p>
          <a:endParaRPr lang="ru-RU"/>
        </a:p>
      </dgm:t>
    </dgm:pt>
    <dgm:pt modelId="{16859905-5F21-496C-8087-C749C25DF43B}" type="pres">
      <dgm:prSet presAssocID="{CD03202B-21B6-470D-904E-969417E1F50B}" presName="parentLin" presStyleCnt="0"/>
      <dgm:spPr/>
    </dgm:pt>
    <dgm:pt modelId="{B9B5648B-BC95-4B47-A03B-639FEE1BBA9D}" type="pres">
      <dgm:prSet presAssocID="{CD03202B-21B6-470D-904E-969417E1F50B}" presName="parentLeftMargin" presStyleLbl="node1" presStyleIdx="0" presStyleCnt="4"/>
      <dgm:spPr/>
      <dgm:t>
        <a:bodyPr/>
        <a:lstStyle/>
        <a:p>
          <a:endParaRPr lang="ru-RU"/>
        </a:p>
      </dgm:t>
    </dgm:pt>
    <dgm:pt modelId="{CEB2F3DC-BCDC-4C8E-B217-5C3F298DC173}" type="pres">
      <dgm:prSet presAssocID="{CD03202B-21B6-470D-904E-969417E1F50B}" presName="parentText" presStyleLbl="node1" presStyleIdx="0" presStyleCnt="4">
        <dgm:presLayoutVars>
          <dgm:chMax val="0"/>
          <dgm:bulletEnabled val="1"/>
        </dgm:presLayoutVars>
      </dgm:prSet>
      <dgm:spPr/>
      <dgm:t>
        <a:bodyPr/>
        <a:lstStyle/>
        <a:p>
          <a:endParaRPr lang="ru-RU"/>
        </a:p>
      </dgm:t>
    </dgm:pt>
    <dgm:pt modelId="{9A562E08-ED16-400E-81BC-1C1B683EACBA}" type="pres">
      <dgm:prSet presAssocID="{CD03202B-21B6-470D-904E-969417E1F50B}" presName="negativeSpace" presStyleCnt="0"/>
      <dgm:spPr/>
    </dgm:pt>
    <dgm:pt modelId="{75FB8D8F-D7C5-45DB-8E31-FE12127C7ADC}" type="pres">
      <dgm:prSet presAssocID="{CD03202B-21B6-470D-904E-969417E1F50B}" presName="childText" presStyleLbl="conFgAcc1" presStyleIdx="0" presStyleCnt="4">
        <dgm:presLayoutVars>
          <dgm:bulletEnabled val="1"/>
        </dgm:presLayoutVars>
      </dgm:prSet>
      <dgm:spPr/>
      <dgm:t>
        <a:bodyPr/>
        <a:lstStyle/>
        <a:p>
          <a:endParaRPr lang="ru-RU"/>
        </a:p>
      </dgm:t>
    </dgm:pt>
    <dgm:pt modelId="{51F5CEA4-49FA-4E45-BD6C-3BAD53A8CB73}" type="pres">
      <dgm:prSet presAssocID="{9CA34B43-3E53-44EB-A843-BB2757575ED9}" presName="spaceBetweenRectangles" presStyleCnt="0"/>
      <dgm:spPr/>
    </dgm:pt>
    <dgm:pt modelId="{A0B9943F-D4B9-4D01-96BE-5079A87AB7D4}" type="pres">
      <dgm:prSet presAssocID="{D5A6ABAD-B7EB-4136-B0C2-2A8994631994}" presName="parentLin" presStyleCnt="0"/>
      <dgm:spPr/>
    </dgm:pt>
    <dgm:pt modelId="{31A964AA-18C5-42EE-8629-CE2123DF5384}" type="pres">
      <dgm:prSet presAssocID="{D5A6ABAD-B7EB-4136-B0C2-2A8994631994}" presName="parentLeftMargin" presStyleLbl="node1" presStyleIdx="0" presStyleCnt="4"/>
      <dgm:spPr/>
      <dgm:t>
        <a:bodyPr/>
        <a:lstStyle/>
        <a:p>
          <a:endParaRPr lang="ru-RU"/>
        </a:p>
      </dgm:t>
    </dgm:pt>
    <dgm:pt modelId="{D37C6825-E657-4070-8211-56D63CAD75EC}" type="pres">
      <dgm:prSet presAssocID="{D5A6ABAD-B7EB-4136-B0C2-2A8994631994}" presName="parentText" presStyleLbl="node1" presStyleIdx="1" presStyleCnt="4">
        <dgm:presLayoutVars>
          <dgm:chMax val="0"/>
          <dgm:bulletEnabled val="1"/>
        </dgm:presLayoutVars>
      </dgm:prSet>
      <dgm:spPr/>
      <dgm:t>
        <a:bodyPr/>
        <a:lstStyle/>
        <a:p>
          <a:endParaRPr lang="ru-RU"/>
        </a:p>
      </dgm:t>
    </dgm:pt>
    <dgm:pt modelId="{31F618FC-A773-427A-BF6E-F9A19CEEC4EB}" type="pres">
      <dgm:prSet presAssocID="{D5A6ABAD-B7EB-4136-B0C2-2A8994631994}" presName="negativeSpace" presStyleCnt="0"/>
      <dgm:spPr/>
    </dgm:pt>
    <dgm:pt modelId="{513FA4B3-1581-475D-8A2D-4A71BD96E66B}" type="pres">
      <dgm:prSet presAssocID="{D5A6ABAD-B7EB-4136-B0C2-2A8994631994}" presName="childText" presStyleLbl="conFgAcc1" presStyleIdx="1" presStyleCnt="4">
        <dgm:presLayoutVars>
          <dgm:bulletEnabled val="1"/>
        </dgm:presLayoutVars>
      </dgm:prSet>
      <dgm:spPr/>
      <dgm:t>
        <a:bodyPr/>
        <a:lstStyle/>
        <a:p>
          <a:endParaRPr lang="ru-RU"/>
        </a:p>
      </dgm:t>
    </dgm:pt>
    <dgm:pt modelId="{2F643A1F-5DB3-4AB8-8B3B-E747B6B9BDB9}" type="pres">
      <dgm:prSet presAssocID="{E4A9E8DC-E622-490C-855F-02B9F833252A}" presName="spaceBetweenRectangles" presStyleCnt="0"/>
      <dgm:spPr/>
    </dgm:pt>
    <dgm:pt modelId="{33CDB859-206A-4A4F-BE4E-EA3F5B0A43F3}" type="pres">
      <dgm:prSet presAssocID="{4F296317-41DA-4DC2-9977-9B0C2F893C29}" presName="parentLin" presStyleCnt="0"/>
      <dgm:spPr/>
    </dgm:pt>
    <dgm:pt modelId="{341446AE-E42F-4134-96F2-5FA60EDC04F6}" type="pres">
      <dgm:prSet presAssocID="{4F296317-41DA-4DC2-9977-9B0C2F893C29}" presName="parentLeftMargin" presStyleLbl="node1" presStyleIdx="1" presStyleCnt="4"/>
      <dgm:spPr/>
      <dgm:t>
        <a:bodyPr/>
        <a:lstStyle/>
        <a:p>
          <a:endParaRPr lang="ru-RU"/>
        </a:p>
      </dgm:t>
    </dgm:pt>
    <dgm:pt modelId="{CC118B91-DE3A-4D3C-AA15-14373BE6320E}" type="pres">
      <dgm:prSet presAssocID="{4F296317-41DA-4DC2-9977-9B0C2F893C29}" presName="parentText" presStyleLbl="node1" presStyleIdx="2" presStyleCnt="4">
        <dgm:presLayoutVars>
          <dgm:chMax val="0"/>
          <dgm:bulletEnabled val="1"/>
        </dgm:presLayoutVars>
      </dgm:prSet>
      <dgm:spPr/>
      <dgm:t>
        <a:bodyPr/>
        <a:lstStyle/>
        <a:p>
          <a:endParaRPr lang="ru-RU"/>
        </a:p>
      </dgm:t>
    </dgm:pt>
    <dgm:pt modelId="{0DD731A1-1B63-4770-8D99-A32DB36986DC}" type="pres">
      <dgm:prSet presAssocID="{4F296317-41DA-4DC2-9977-9B0C2F893C29}" presName="negativeSpace" presStyleCnt="0"/>
      <dgm:spPr/>
    </dgm:pt>
    <dgm:pt modelId="{AC65EDF2-202E-4792-8B8D-690DFB83DCED}" type="pres">
      <dgm:prSet presAssocID="{4F296317-41DA-4DC2-9977-9B0C2F893C29}" presName="childText" presStyleLbl="conFgAcc1" presStyleIdx="2" presStyleCnt="4">
        <dgm:presLayoutVars>
          <dgm:bulletEnabled val="1"/>
        </dgm:presLayoutVars>
      </dgm:prSet>
      <dgm:spPr/>
      <dgm:t>
        <a:bodyPr/>
        <a:lstStyle/>
        <a:p>
          <a:endParaRPr lang="ru-RU"/>
        </a:p>
      </dgm:t>
    </dgm:pt>
    <dgm:pt modelId="{514E627B-78C5-41A2-8E93-C938466B1BA0}" type="pres">
      <dgm:prSet presAssocID="{280F795E-B89E-48B9-804A-7D4BE229466D}" presName="spaceBetweenRectangles" presStyleCnt="0"/>
      <dgm:spPr/>
    </dgm:pt>
    <dgm:pt modelId="{893CEAD8-F6C5-484C-B6D1-823A6C2C553D}" type="pres">
      <dgm:prSet presAssocID="{09EBE813-4E17-4E28-B693-B7DE06E88F11}" presName="parentLin" presStyleCnt="0"/>
      <dgm:spPr/>
    </dgm:pt>
    <dgm:pt modelId="{50E69619-3834-4075-9103-8EE14487944E}" type="pres">
      <dgm:prSet presAssocID="{09EBE813-4E17-4E28-B693-B7DE06E88F11}" presName="parentLeftMargin" presStyleLbl="node1" presStyleIdx="2" presStyleCnt="4"/>
      <dgm:spPr/>
      <dgm:t>
        <a:bodyPr/>
        <a:lstStyle/>
        <a:p>
          <a:endParaRPr lang="ru-RU"/>
        </a:p>
      </dgm:t>
    </dgm:pt>
    <dgm:pt modelId="{68838508-9D94-4E2A-8A21-C7E5DAD0ECD2}" type="pres">
      <dgm:prSet presAssocID="{09EBE813-4E17-4E28-B693-B7DE06E88F11}" presName="parentText" presStyleLbl="node1" presStyleIdx="3" presStyleCnt="4">
        <dgm:presLayoutVars>
          <dgm:chMax val="0"/>
          <dgm:bulletEnabled val="1"/>
        </dgm:presLayoutVars>
      </dgm:prSet>
      <dgm:spPr/>
      <dgm:t>
        <a:bodyPr/>
        <a:lstStyle/>
        <a:p>
          <a:endParaRPr lang="ru-RU"/>
        </a:p>
      </dgm:t>
    </dgm:pt>
    <dgm:pt modelId="{06A33F2A-56F9-4E6F-9EBB-DDAE6F9619F0}" type="pres">
      <dgm:prSet presAssocID="{09EBE813-4E17-4E28-B693-B7DE06E88F11}" presName="negativeSpace" presStyleCnt="0"/>
      <dgm:spPr/>
    </dgm:pt>
    <dgm:pt modelId="{30511E5C-C3A7-46D1-89D2-3A12A165DED8}" type="pres">
      <dgm:prSet presAssocID="{09EBE813-4E17-4E28-B693-B7DE06E88F11}" presName="childText" presStyleLbl="conFgAcc1" presStyleIdx="3" presStyleCnt="4">
        <dgm:presLayoutVars>
          <dgm:bulletEnabled val="1"/>
        </dgm:presLayoutVars>
      </dgm:prSet>
      <dgm:spPr/>
      <dgm:t>
        <a:bodyPr/>
        <a:lstStyle/>
        <a:p>
          <a:endParaRPr lang="ru-RU"/>
        </a:p>
      </dgm:t>
    </dgm:pt>
  </dgm:ptLst>
  <dgm:cxnLst>
    <dgm:cxn modelId="{2156F190-2D7A-48ED-9096-0DEC4D68DC18}" type="presOf" srcId="{D5A6ABAD-B7EB-4136-B0C2-2A8994631994}" destId="{31A964AA-18C5-42EE-8629-CE2123DF5384}" srcOrd="0" destOrd="0" presId="urn:microsoft.com/office/officeart/2005/8/layout/list1"/>
    <dgm:cxn modelId="{5F09AF2D-D3B6-46A4-A976-786F4D77E24E}" srcId="{09EBE813-4E17-4E28-B693-B7DE06E88F11}" destId="{38B57CFF-55E5-4033-AB0C-C909EB28AB89}" srcOrd="0" destOrd="0" parTransId="{B15A9909-0C62-4250-B52E-9793112AE49E}" sibTransId="{33E3994A-981B-4E02-85B5-1000B7C944A0}"/>
    <dgm:cxn modelId="{C93B4AEE-74E2-43B7-8BA6-A53DFF31E0DD}" srcId="{608267F3-AA20-476C-BA41-626ACD9F4629}" destId="{09EBE813-4E17-4E28-B693-B7DE06E88F11}" srcOrd="3" destOrd="0" parTransId="{00A02102-1B68-4611-95CF-27107CEA170B}" sibTransId="{9A63068A-4237-43B6-A96D-F96155E66D14}"/>
    <dgm:cxn modelId="{E6BC85A3-F386-49E9-B4E2-28C7F41E98BA}" type="presOf" srcId="{5023808A-D416-4AE5-97EB-E28ED4B69E76}" destId="{75FB8D8F-D7C5-45DB-8E31-FE12127C7ADC}" srcOrd="0" destOrd="0" presId="urn:microsoft.com/office/officeart/2005/8/layout/list1"/>
    <dgm:cxn modelId="{589C3FB3-00F8-483D-AB59-8C8376C075B7}" srcId="{608267F3-AA20-476C-BA41-626ACD9F4629}" destId="{CD03202B-21B6-470D-904E-969417E1F50B}" srcOrd="0" destOrd="0" parTransId="{250E52D3-E9C2-4BA8-B5FB-E8FBC9229C59}" sibTransId="{9CA34B43-3E53-44EB-A843-BB2757575ED9}"/>
    <dgm:cxn modelId="{4A188E6E-C866-4FCB-86F9-AF54ABC16CA4}" type="presOf" srcId="{CD03202B-21B6-470D-904E-969417E1F50B}" destId="{CEB2F3DC-BCDC-4C8E-B217-5C3F298DC173}" srcOrd="1" destOrd="0" presId="urn:microsoft.com/office/officeart/2005/8/layout/list1"/>
    <dgm:cxn modelId="{E090B07C-CBBB-49B2-AEC2-1B4A6FA46A6B}" type="presOf" srcId="{38B57CFF-55E5-4033-AB0C-C909EB28AB89}" destId="{30511E5C-C3A7-46D1-89D2-3A12A165DED8}" srcOrd="0" destOrd="0" presId="urn:microsoft.com/office/officeart/2005/8/layout/list1"/>
    <dgm:cxn modelId="{61B33A6F-F5E8-496D-BABC-D8C439C399E5}" type="presOf" srcId="{608267F3-AA20-476C-BA41-626ACD9F4629}" destId="{5A8FEE6A-EECA-4543-B687-905E9671EA62}" srcOrd="0" destOrd="0" presId="urn:microsoft.com/office/officeart/2005/8/layout/list1"/>
    <dgm:cxn modelId="{B46359FE-2B28-4D1A-A08A-74CA6E4B96E2}" type="presOf" srcId="{0348502C-6A79-4541-8AE1-9D4544727480}" destId="{513FA4B3-1581-475D-8A2D-4A71BD96E66B}" srcOrd="0" destOrd="0" presId="urn:microsoft.com/office/officeart/2005/8/layout/list1"/>
    <dgm:cxn modelId="{F98551BA-3089-471C-925C-3EC0132C40C8}" type="presOf" srcId="{09EBE813-4E17-4E28-B693-B7DE06E88F11}" destId="{50E69619-3834-4075-9103-8EE14487944E}" srcOrd="0" destOrd="0" presId="urn:microsoft.com/office/officeart/2005/8/layout/list1"/>
    <dgm:cxn modelId="{34462163-1FFD-47F2-9949-65D6DB2F2888}" srcId="{4F296317-41DA-4DC2-9977-9B0C2F893C29}" destId="{F52E4970-0364-406D-84FD-C5773EA637E4}" srcOrd="0" destOrd="0" parTransId="{19028B0E-6044-4E46-B842-09D40BD249CB}" sibTransId="{5504A864-9C45-43EE-8141-04B3F16D306B}"/>
    <dgm:cxn modelId="{3426DF31-AF21-45DB-BC2E-A33BFA649B01}" type="presOf" srcId="{4F296317-41DA-4DC2-9977-9B0C2F893C29}" destId="{341446AE-E42F-4134-96F2-5FA60EDC04F6}" srcOrd="0" destOrd="0" presId="urn:microsoft.com/office/officeart/2005/8/layout/list1"/>
    <dgm:cxn modelId="{7290CC54-9069-47DE-B7B5-D40E181EAD2C}" type="presOf" srcId="{CD03202B-21B6-470D-904E-969417E1F50B}" destId="{B9B5648B-BC95-4B47-A03B-639FEE1BBA9D}" srcOrd="0" destOrd="0" presId="urn:microsoft.com/office/officeart/2005/8/layout/list1"/>
    <dgm:cxn modelId="{3BDC69B2-6609-46D0-8556-B9EFA746200B}" srcId="{CD03202B-21B6-470D-904E-969417E1F50B}" destId="{5023808A-D416-4AE5-97EB-E28ED4B69E76}" srcOrd="0" destOrd="0" parTransId="{FA0FF7FB-A4FA-4230-B25A-D7167FC834B1}" sibTransId="{BEDEBE10-BC15-413A-85E0-1623AB50DC33}"/>
    <dgm:cxn modelId="{C9ABA450-4B69-479F-94B5-1958FB7E64D9}" srcId="{608267F3-AA20-476C-BA41-626ACD9F4629}" destId="{D5A6ABAD-B7EB-4136-B0C2-2A8994631994}" srcOrd="1" destOrd="0" parTransId="{D37A90ED-4553-4492-B9A7-E07939495AD1}" sibTransId="{E4A9E8DC-E622-490C-855F-02B9F833252A}"/>
    <dgm:cxn modelId="{D72F40BD-6523-4848-A79D-8099DEA9DDEC}" type="presOf" srcId="{F52E4970-0364-406D-84FD-C5773EA637E4}" destId="{AC65EDF2-202E-4792-8B8D-690DFB83DCED}" srcOrd="0" destOrd="0" presId="urn:microsoft.com/office/officeart/2005/8/layout/list1"/>
    <dgm:cxn modelId="{2AE1A86E-52A3-41EF-8483-77A183F43820}" srcId="{D5A6ABAD-B7EB-4136-B0C2-2A8994631994}" destId="{0348502C-6A79-4541-8AE1-9D4544727480}" srcOrd="0" destOrd="0" parTransId="{1681E6E2-956E-4844-990F-3EC9B5D1ADBD}" sibTransId="{A95DB4F0-7003-434C-8764-86137ECEA828}"/>
    <dgm:cxn modelId="{76CFAD47-C7AF-4F86-BD28-F5F84220C211}" type="presOf" srcId="{D5A6ABAD-B7EB-4136-B0C2-2A8994631994}" destId="{D37C6825-E657-4070-8211-56D63CAD75EC}" srcOrd="1" destOrd="0" presId="urn:microsoft.com/office/officeart/2005/8/layout/list1"/>
    <dgm:cxn modelId="{8930DE36-5943-4E39-B636-071AFC004F91}" srcId="{608267F3-AA20-476C-BA41-626ACD9F4629}" destId="{4F296317-41DA-4DC2-9977-9B0C2F893C29}" srcOrd="2" destOrd="0" parTransId="{23ECA062-9176-46B7-9591-72E046BB86D4}" sibTransId="{280F795E-B89E-48B9-804A-7D4BE229466D}"/>
    <dgm:cxn modelId="{5BD88830-5EEF-4A8C-B210-3014F708D1E2}" type="presOf" srcId="{4F296317-41DA-4DC2-9977-9B0C2F893C29}" destId="{CC118B91-DE3A-4D3C-AA15-14373BE6320E}" srcOrd="1" destOrd="0" presId="urn:microsoft.com/office/officeart/2005/8/layout/list1"/>
    <dgm:cxn modelId="{9F20772F-45A8-4BF8-8CB2-304D18C00F64}" type="presOf" srcId="{09EBE813-4E17-4E28-B693-B7DE06E88F11}" destId="{68838508-9D94-4E2A-8A21-C7E5DAD0ECD2}" srcOrd="1" destOrd="0" presId="urn:microsoft.com/office/officeart/2005/8/layout/list1"/>
    <dgm:cxn modelId="{74BB6327-6A70-4525-B39E-889FDFCB0EDD}" type="presParOf" srcId="{5A8FEE6A-EECA-4543-B687-905E9671EA62}" destId="{16859905-5F21-496C-8087-C749C25DF43B}" srcOrd="0" destOrd="0" presId="urn:microsoft.com/office/officeart/2005/8/layout/list1"/>
    <dgm:cxn modelId="{58FC463E-A9BE-469E-B440-2ED05510516B}" type="presParOf" srcId="{16859905-5F21-496C-8087-C749C25DF43B}" destId="{B9B5648B-BC95-4B47-A03B-639FEE1BBA9D}" srcOrd="0" destOrd="0" presId="urn:microsoft.com/office/officeart/2005/8/layout/list1"/>
    <dgm:cxn modelId="{B8E95428-38D3-4583-AB82-3FF696DC5250}" type="presParOf" srcId="{16859905-5F21-496C-8087-C749C25DF43B}" destId="{CEB2F3DC-BCDC-4C8E-B217-5C3F298DC173}" srcOrd="1" destOrd="0" presId="urn:microsoft.com/office/officeart/2005/8/layout/list1"/>
    <dgm:cxn modelId="{A574BB2D-A545-42E2-A5AE-96D520364A52}" type="presParOf" srcId="{5A8FEE6A-EECA-4543-B687-905E9671EA62}" destId="{9A562E08-ED16-400E-81BC-1C1B683EACBA}" srcOrd="1" destOrd="0" presId="urn:microsoft.com/office/officeart/2005/8/layout/list1"/>
    <dgm:cxn modelId="{AAF85933-282D-48B7-9DBF-5ACB07E8DE68}" type="presParOf" srcId="{5A8FEE6A-EECA-4543-B687-905E9671EA62}" destId="{75FB8D8F-D7C5-45DB-8E31-FE12127C7ADC}" srcOrd="2" destOrd="0" presId="urn:microsoft.com/office/officeart/2005/8/layout/list1"/>
    <dgm:cxn modelId="{570A743D-70FB-47A3-B8A6-69D7CD0D26F3}" type="presParOf" srcId="{5A8FEE6A-EECA-4543-B687-905E9671EA62}" destId="{51F5CEA4-49FA-4E45-BD6C-3BAD53A8CB73}" srcOrd="3" destOrd="0" presId="urn:microsoft.com/office/officeart/2005/8/layout/list1"/>
    <dgm:cxn modelId="{1ED6BB9C-5D76-4069-947E-74775ADDA2AF}" type="presParOf" srcId="{5A8FEE6A-EECA-4543-B687-905E9671EA62}" destId="{A0B9943F-D4B9-4D01-96BE-5079A87AB7D4}" srcOrd="4" destOrd="0" presId="urn:microsoft.com/office/officeart/2005/8/layout/list1"/>
    <dgm:cxn modelId="{17B588CC-A60C-488B-986C-12DF3C8932C9}" type="presParOf" srcId="{A0B9943F-D4B9-4D01-96BE-5079A87AB7D4}" destId="{31A964AA-18C5-42EE-8629-CE2123DF5384}" srcOrd="0" destOrd="0" presId="urn:microsoft.com/office/officeart/2005/8/layout/list1"/>
    <dgm:cxn modelId="{BBE62FDF-7FE9-47A9-B145-40950D6DC3B1}" type="presParOf" srcId="{A0B9943F-D4B9-4D01-96BE-5079A87AB7D4}" destId="{D37C6825-E657-4070-8211-56D63CAD75EC}" srcOrd="1" destOrd="0" presId="urn:microsoft.com/office/officeart/2005/8/layout/list1"/>
    <dgm:cxn modelId="{85FBEBF6-1BA9-4DE7-A69B-30211EF4E459}" type="presParOf" srcId="{5A8FEE6A-EECA-4543-B687-905E9671EA62}" destId="{31F618FC-A773-427A-BF6E-F9A19CEEC4EB}" srcOrd="5" destOrd="0" presId="urn:microsoft.com/office/officeart/2005/8/layout/list1"/>
    <dgm:cxn modelId="{6DF0878F-117A-45B7-A0E8-8E346FE959FF}" type="presParOf" srcId="{5A8FEE6A-EECA-4543-B687-905E9671EA62}" destId="{513FA4B3-1581-475D-8A2D-4A71BD96E66B}" srcOrd="6" destOrd="0" presId="urn:microsoft.com/office/officeart/2005/8/layout/list1"/>
    <dgm:cxn modelId="{B07CC070-DF6A-4A4B-A679-FEBE27DFEE01}" type="presParOf" srcId="{5A8FEE6A-EECA-4543-B687-905E9671EA62}" destId="{2F643A1F-5DB3-4AB8-8B3B-E747B6B9BDB9}" srcOrd="7" destOrd="0" presId="urn:microsoft.com/office/officeart/2005/8/layout/list1"/>
    <dgm:cxn modelId="{F0AB5F35-092D-4AF3-9800-0B2076E1EB92}" type="presParOf" srcId="{5A8FEE6A-EECA-4543-B687-905E9671EA62}" destId="{33CDB859-206A-4A4F-BE4E-EA3F5B0A43F3}" srcOrd="8" destOrd="0" presId="urn:microsoft.com/office/officeart/2005/8/layout/list1"/>
    <dgm:cxn modelId="{CA121BB9-6589-4A4E-B33D-4A66234761D2}" type="presParOf" srcId="{33CDB859-206A-4A4F-BE4E-EA3F5B0A43F3}" destId="{341446AE-E42F-4134-96F2-5FA60EDC04F6}" srcOrd="0" destOrd="0" presId="urn:microsoft.com/office/officeart/2005/8/layout/list1"/>
    <dgm:cxn modelId="{C360A313-91F1-4DDC-BCF3-0615FA2E7C6F}" type="presParOf" srcId="{33CDB859-206A-4A4F-BE4E-EA3F5B0A43F3}" destId="{CC118B91-DE3A-4D3C-AA15-14373BE6320E}" srcOrd="1" destOrd="0" presId="urn:microsoft.com/office/officeart/2005/8/layout/list1"/>
    <dgm:cxn modelId="{D1E0ECC5-2769-4D46-9A13-5A41FE615F61}" type="presParOf" srcId="{5A8FEE6A-EECA-4543-B687-905E9671EA62}" destId="{0DD731A1-1B63-4770-8D99-A32DB36986DC}" srcOrd="9" destOrd="0" presId="urn:microsoft.com/office/officeart/2005/8/layout/list1"/>
    <dgm:cxn modelId="{D528E0BD-3574-4875-90B7-A60FD45E0205}" type="presParOf" srcId="{5A8FEE6A-EECA-4543-B687-905E9671EA62}" destId="{AC65EDF2-202E-4792-8B8D-690DFB83DCED}" srcOrd="10" destOrd="0" presId="urn:microsoft.com/office/officeart/2005/8/layout/list1"/>
    <dgm:cxn modelId="{222A54E0-ADA0-49EE-940C-F4D3165D3563}" type="presParOf" srcId="{5A8FEE6A-EECA-4543-B687-905E9671EA62}" destId="{514E627B-78C5-41A2-8E93-C938466B1BA0}" srcOrd="11" destOrd="0" presId="urn:microsoft.com/office/officeart/2005/8/layout/list1"/>
    <dgm:cxn modelId="{CFED063A-9F51-4BB9-B36E-463642CF77E1}" type="presParOf" srcId="{5A8FEE6A-EECA-4543-B687-905E9671EA62}" destId="{893CEAD8-F6C5-484C-B6D1-823A6C2C553D}" srcOrd="12" destOrd="0" presId="urn:microsoft.com/office/officeart/2005/8/layout/list1"/>
    <dgm:cxn modelId="{5D3A0CB0-D4EB-4874-B1E8-DFACAE8C39A6}" type="presParOf" srcId="{893CEAD8-F6C5-484C-B6D1-823A6C2C553D}" destId="{50E69619-3834-4075-9103-8EE14487944E}" srcOrd="0" destOrd="0" presId="urn:microsoft.com/office/officeart/2005/8/layout/list1"/>
    <dgm:cxn modelId="{799D6846-DA67-43DF-A514-218EA20DC3F8}" type="presParOf" srcId="{893CEAD8-F6C5-484C-B6D1-823A6C2C553D}" destId="{68838508-9D94-4E2A-8A21-C7E5DAD0ECD2}" srcOrd="1" destOrd="0" presId="urn:microsoft.com/office/officeart/2005/8/layout/list1"/>
    <dgm:cxn modelId="{C72DE2B4-70BF-45C5-976B-F5F026B21D0B}" type="presParOf" srcId="{5A8FEE6A-EECA-4543-B687-905E9671EA62}" destId="{06A33F2A-56F9-4E6F-9EBB-DDAE6F9619F0}" srcOrd="13" destOrd="0" presId="urn:microsoft.com/office/officeart/2005/8/layout/list1"/>
    <dgm:cxn modelId="{CFD5C3CE-3EA8-4BA0-BD0F-EF2192F3EE81}" type="presParOf" srcId="{5A8FEE6A-EECA-4543-B687-905E9671EA62}" destId="{30511E5C-C3A7-46D1-89D2-3A12A165DED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41A8431-0C51-4BE1-B6DC-9E6DDC0E7CB5}" type="doc">
      <dgm:prSet loTypeId="urn:microsoft.com/office/officeart/2005/8/layout/pyramid2" loCatId="list" qsTypeId="urn:microsoft.com/office/officeart/2005/8/quickstyle/simple2" qsCatId="simple" csTypeId="urn:microsoft.com/office/officeart/2005/8/colors/accent0_1" csCatId="mainScheme" phldr="1"/>
      <dgm:spPr/>
    </dgm:pt>
    <dgm:pt modelId="{68E470A2-5E65-4AB0-842C-61E0163E2397}">
      <dgm:prSet phldrT="[Текст]" custT="1"/>
      <dgm:spPr/>
      <dgm:t>
        <a:bodyPr/>
        <a:lstStyle/>
        <a:p>
          <a:r>
            <a:rPr lang="ru-RU" sz="2000" b="1" i="0" dirty="0" err="1" smtClean="0">
              <a:latin typeface="Times New Roman" panose="02020603050405020304" pitchFamily="18" charset="0"/>
              <a:cs typeface="Times New Roman" panose="02020603050405020304" pitchFamily="18" charset="0"/>
            </a:rPr>
            <a:t>Иштирокчилар</a:t>
          </a:r>
          <a:r>
            <a:rPr lang="ru-RU" sz="2000" b="1" i="0" dirty="0" smtClean="0">
              <a:latin typeface="Times New Roman" panose="02020603050405020304" pitchFamily="18" charset="0"/>
              <a:cs typeface="Times New Roman" panose="02020603050405020304" pitchFamily="18" charset="0"/>
            </a:rPr>
            <a:t> </a:t>
          </a:r>
          <a:r>
            <a:rPr lang="ru-RU" sz="2000" b="0" i="0" dirty="0" smtClean="0">
              <a:latin typeface="Times New Roman" panose="02020603050405020304" pitchFamily="18" charset="0"/>
              <a:cs typeface="Times New Roman" panose="02020603050405020304" pitchFamily="18" charset="0"/>
            </a:rPr>
            <a:t>- у </a:t>
          </a:r>
          <a:r>
            <a:rPr lang="ru-RU" sz="2000" b="0" i="0" dirty="0" err="1">
              <a:latin typeface="Times New Roman" panose="02020603050405020304" pitchFamily="18" charset="0"/>
              <a:cs typeface="Times New Roman" panose="02020603050405020304" pitchFamily="18" charset="0"/>
            </a:rPr>
            <a:t>ёки</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бу</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вазиятдан</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келиб</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чиқиб</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можаро</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жараёнига</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жалб</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қилинганларнинг</a:t>
          </a:r>
          <a:r>
            <a:rPr lang="ru-RU" sz="2000" b="0" i="0" dirty="0">
              <a:latin typeface="Times New Roman" panose="02020603050405020304" pitchFamily="18" charset="0"/>
              <a:cs typeface="Times New Roman" panose="02020603050405020304" pitchFamily="18" charset="0"/>
            </a:rPr>
            <a:t> </a:t>
          </a:r>
          <a:r>
            <a:rPr lang="ru-RU" sz="2000" b="0" i="0" dirty="0" err="1" smtClean="0">
              <a:latin typeface="Times New Roman" panose="02020603050405020304" pitchFamily="18" charset="0"/>
              <a:cs typeface="Times New Roman" panose="02020603050405020304" pitchFamily="18" charset="0"/>
            </a:rPr>
            <a:t>барчаси</a:t>
          </a:r>
          <a:r>
            <a:rPr lang="ru-RU" sz="2000" b="0" i="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A82C89FC-2F87-4DB5-96C7-C1B5B01C8775}" type="parTrans" cxnId="{BF3E8A2D-9379-4F2D-871D-5B8E6D64B938}">
      <dgm:prSet/>
      <dgm:spPr/>
      <dgm:t>
        <a:bodyPr/>
        <a:lstStyle/>
        <a:p>
          <a:endParaRPr lang="ru-RU" sz="2000">
            <a:latin typeface="Times New Roman" panose="02020603050405020304" pitchFamily="18" charset="0"/>
            <a:cs typeface="Times New Roman" panose="02020603050405020304" pitchFamily="18" charset="0"/>
          </a:endParaRPr>
        </a:p>
      </dgm:t>
    </dgm:pt>
    <dgm:pt modelId="{78A88490-F4EF-425B-B71B-C1F6BF67F509}" type="sibTrans" cxnId="{BF3E8A2D-9379-4F2D-871D-5B8E6D64B938}">
      <dgm:prSet/>
      <dgm:spPr/>
      <dgm:t>
        <a:bodyPr/>
        <a:lstStyle/>
        <a:p>
          <a:endParaRPr lang="ru-RU" sz="2000">
            <a:latin typeface="Times New Roman" panose="02020603050405020304" pitchFamily="18" charset="0"/>
            <a:cs typeface="Times New Roman" panose="02020603050405020304" pitchFamily="18" charset="0"/>
          </a:endParaRPr>
        </a:p>
      </dgm:t>
    </dgm:pt>
    <dgm:pt modelId="{61D88DCD-B66C-4200-AC3E-C91E1A0B73BB}">
      <dgm:prSet phldrT="[Текст]" custT="1"/>
      <dgm:spPr/>
      <dgm:t>
        <a:bodyPr/>
        <a:lstStyle/>
        <a:p>
          <a:r>
            <a:rPr lang="ru-RU" sz="2000" b="1" dirty="0">
              <a:latin typeface="Times New Roman" panose="02020603050405020304" pitchFamily="18" charset="0"/>
              <a:cs typeface="Times New Roman" panose="02020603050405020304" pitchFamily="18" charset="0"/>
            </a:rPr>
            <a:t>Микро (макро) </a:t>
          </a:r>
          <a:r>
            <a:rPr lang="ru-RU" sz="2000" b="1" dirty="0" err="1" smtClean="0">
              <a:latin typeface="Times New Roman" panose="02020603050405020304" pitchFamily="18" charset="0"/>
              <a:cs typeface="Times New Roman" panose="02020603050405020304" pitchFamily="18" charset="0"/>
            </a:rPr>
            <a:t>муҳит</a:t>
          </a:r>
          <a:r>
            <a:rPr lang="ru-RU" sz="2000" b="1" dirty="0" smtClean="0">
              <a:latin typeface="Times New Roman" panose="02020603050405020304" pitchFamily="18" charset="0"/>
              <a:cs typeface="Times New Roman" panose="02020603050405020304" pitchFamily="18" charset="0"/>
            </a:rPr>
            <a:t> – </a:t>
          </a:r>
          <a:r>
            <a:rPr lang="ru-RU" sz="2000" b="1" dirty="0" err="1" smtClean="0">
              <a:latin typeface="Times New Roman" panose="02020603050405020304" pitchFamily="18" charset="0"/>
              <a:cs typeface="Times New Roman" panose="02020603050405020304" pitchFamily="18" charset="0"/>
            </a:rPr>
            <a:t>бу</a:t>
          </a:r>
          <a:r>
            <a:rPr lang="ru-RU" sz="2000" b="1"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турли</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босқич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соҳаларида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содир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можаро</a:t>
          </a:r>
          <a:r>
            <a:rPr lang="uz-Cyrl-UZ" sz="2000" dirty="0">
              <a:latin typeface="Times New Roman" panose="02020603050405020304" pitchFamily="18" charset="0"/>
              <a:cs typeface="Times New Roman" panose="02020603050405020304" pitchFamily="18" charset="0"/>
            </a:rPr>
            <a:t>лар </a:t>
          </a:r>
          <a:endParaRPr lang="ru-RU" sz="2000" dirty="0">
            <a:latin typeface="Times New Roman" panose="02020603050405020304" pitchFamily="18" charset="0"/>
            <a:cs typeface="Times New Roman" panose="02020603050405020304" pitchFamily="18" charset="0"/>
          </a:endParaRPr>
        </a:p>
      </dgm:t>
    </dgm:pt>
    <dgm:pt modelId="{6730BFA0-D026-448B-B76B-6B60BD5A6930}" type="parTrans" cxnId="{5F173D24-9737-4E93-B5CB-65E879BB5B7D}">
      <dgm:prSet/>
      <dgm:spPr/>
      <dgm:t>
        <a:bodyPr/>
        <a:lstStyle/>
        <a:p>
          <a:endParaRPr lang="ru-RU" sz="2000">
            <a:latin typeface="Times New Roman" panose="02020603050405020304" pitchFamily="18" charset="0"/>
            <a:cs typeface="Times New Roman" panose="02020603050405020304" pitchFamily="18" charset="0"/>
          </a:endParaRPr>
        </a:p>
      </dgm:t>
    </dgm:pt>
    <dgm:pt modelId="{8540DCB4-9A10-4E1D-B781-4DAB3C4D25D5}" type="sibTrans" cxnId="{5F173D24-9737-4E93-B5CB-65E879BB5B7D}">
      <dgm:prSet/>
      <dgm:spPr/>
      <dgm:t>
        <a:bodyPr/>
        <a:lstStyle/>
        <a:p>
          <a:endParaRPr lang="ru-RU" sz="2000">
            <a:latin typeface="Times New Roman" panose="02020603050405020304" pitchFamily="18" charset="0"/>
            <a:cs typeface="Times New Roman" panose="02020603050405020304" pitchFamily="18" charset="0"/>
          </a:endParaRPr>
        </a:p>
      </dgm:t>
    </dgm:pt>
    <dgm:pt modelId="{FDE90497-13BD-4E1E-96C2-47CD3E8C946F}">
      <dgm:prSet phldrT="[Текст]" custT="1"/>
      <dgm:spPr/>
      <dgm:t>
        <a:bodyPr/>
        <a:lstStyle/>
        <a:p>
          <a:r>
            <a:rPr lang="ru-RU" sz="2000" b="1" i="0" dirty="0" smtClean="0">
              <a:latin typeface="Times New Roman" panose="02020603050405020304" pitchFamily="18" charset="0"/>
              <a:cs typeface="Times New Roman" panose="02020603050405020304" pitchFamily="18" charset="0"/>
            </a:rPr>
            <a:t>Объект </a:t>
          </a:r>
          <a:r>
            <a:rPr lang="ru-RU" sz="2000" b="0" i="0" dirty="0" smtClean="0">
              <a:latin typeface="Times New Roman" panose="02020603050405020304" pitchFamily="18" charset="0"/>
              <a:cs typeface="Times New Roman" panose="02020603050405020304" pitchFamily="18" charset="0"/>
            </a:rPr>
            <a:t>- </a:t>
          </a:r>
          <a:r>
            <a:rPr lang="ru-RU" sz="2000" b="0" i="0" dirty="0" err="1" smtClean="0">
              <a:latin typeface="Times New Roman" panose="02020603050405020304" pitchFamily="18" charset="0"/>
              <a:cs typeface="Times New Roman" panose="02020603050405020304" pitchFamily="18" charset="0"/>
            </a:rPr>
            <a:t>бу</a:t>
          </a:r>
          <a:r>
            <a:rPr lang="ru-RU" sz="2000" b="0" i="0" dirty="0" smtClean="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зиддият</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иштирокчиларнинг</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манфаатлари</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доирасидаги</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ва</a:t>
          </a:r>
          <a:r>
            <a:rPr lang="ru-RU" sz="2000" b="0" i="0" dirty="0">
              <a:latin typeface="Times New Roman" panose="02020603050405020304" pitchFamily="18" charset="0"/>
              <a:cs typeface="Times New Roman" panose="02020603050405020304" pitchFamily="18" charset="0"/>
            </a:rPr>
            <a:t> улар </a:t>
          </a:r>
          <a:r>
            <a:rPr lang="ru-RU" sz="2000" b="0" i="0" dirty="0" err="1">
              <a:latin typeface="Times New Roman" panose="02020603050405020304" pitchFamily="18" charset="0"/>
              <a:cs typeface="Times New Roman" panose="02020603050405020304" pitchFamily="18" charset="0"/>
            </a:rPr>
            <a:t>эгалик</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қилишга</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ёки</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фойдаланишга</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интиладиган</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муайян</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турдаги</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маънавий</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моддий</a:t>
          </a:r>
          <a:r>
            <a:rPr lang="ru-RU" sz="2000" b="0" i="0" dirty="0">
              <a:latin typeface="Times New Roman" panose="02020603050405020304" pitchFamily="18" charset="0"/>
              <a:cs typeface="Times New Roman" panose="02020603050405020304" pitchFamily="18" charset="0"/>
            </a:rPr>
            <a:t>, </a:t>
          </a:r>
          <a:r>
            <a:rPr lang="ru-RU" sz="2000" b="0" i="0" dirty="0" err="1">
              <a:latin typeface="Times New Roman" panose="02020603050405020304" pitchFamily="18" charset="0"/>
              <a:cs typeface="Times New Roman" panose="02020603050405020304" pitchFamily="18" charset="0"/>
            </a:rPr>
            <a:t>ижтимоий</a:t>
          </a:r>
          <a:r>
            <a:rPr lang="ru-RU" sz="2000" b="0" i="0" dirty="0">
              <a:latin typeface="Times New Roman" panose="02020603050405020304" pitchFamily="18" charset="0"/>
              <a:cs typeface="Times New Roman" panose="02020603050405020304" pitchFamily="18" charset="0"/>
            </a:rPr>
            <a:t>) </a:t>
          </a:r>
          <a:r>
            <a:rPr lang="ru-RU" sz="2000" b="0" i="0" dirty="0" err="1" smtClean="0">
              <a:latin typeface="Times New Roman" panose="02020603050405020304" pitchFamily="18" charset="0"/>
              <a:cs typeface="Times New Roman" panose="02020603050405020304" pitchFamily="18" charset="0"/>
            </a:rPr>
            <a:t>қадриятдир</a:t>
          </a:r>
          <a:r>
            <a:rPr lang="ru-RU" sz="2000" b="0" i="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BD12631C-508E-4D3D-8834-D6E302F2FB9D}" type="parTrans" cxnId="{29772D3A-BEC0-4474-A1CE-B2EA7EB03FFD}">
      <dgm:prSet/>
      <dgm:spPr/>
      <dgm:t>
        <a:bodyPr/>
        <a:lstStyle/>
        <a:p>
          <a:endParaRPr lang="ru-RU" sz="2000">
            <a:latin typeface="Times New Roman" panose="02020603050405020304" pitchFamily="18" charset="0"/>
            <a:cs typeface="Times New Roman" panose="02020603050405020304" pitchFamily="18" charset="0"/>
          </a:endParaRPr>
        </a:p>
      </dgm:t>
    </dgm:pt>
    <dgm:pt modelId="{942529AF-0990-4294-B7E9-5E70F04AB25E}" type="sibTrans" cxnId="{29772D3A-BEC0-4474-A1CE-B2EA7EB03FFD}">
      <dgm:prSet/>
      <dgm:spPr/>
      <dgm:t>
        <a:bodyPr/>
        <a:lstStyle/>
        <a:p>
          <a:endParaRPr lang="ru-RU" sz="2000">
            <a:latin typeface="Times New Roman" panose="02020603050405020304" pitchFamily="18" charset="0"/>
            <a:cs typeface="Times New Roman" panose="02020603050405020304" pitchFamily="18" charset="0"/>
          </a:endParaRPr>
        </a:p>
      </dgm:t>
    </dgm:pt>
    <dgm:pt modelId="{CA6E6936-A0FC-4712-9BE8-6F6592CD4973}">
      <dgm:prSet phldrT="[Текст]" custT="1"/>
      <dgm:spPr/>
      <dgm:t>
        <a:bodyPr/>
        <a:lstStyle/>
        <a:p>
          <a:r>
            <a:rPr lang="ru-RU" sz="2000" b="1" dirty="0">
              <a:latin typeface="Times New Roman" panose="02020603050405020304" pitchFamily="18" charset="0"/>
              <a:cs typeface="Times New Roman" panose="02020603050405020304" pitchFamily="18" charset="0"/>
            </a:rPr>
            <a:t>Предмет</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хаёлий</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cs typeface="Times New Roman" panose="02020603050405020304" pitchFamily="18" charset="0"/>
            </a:rPr>
            <a:t> объектив </a:t>
          </a:r>
          <a:r>
            <a:rPr lang="ru-RU" sz="2000" dirty="0" err="1">
              <a:latin typeface="Times New Roman" panose="02020603050405020304" pitchFamily="18" charset="0"/>
              <a:cs typeface="Times New Roman" panose="02020603050405020304" pitchFamily="18" charset="0"/>
            </a:rPr>
            <a:t>мавжуд</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муаммодир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чунки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низолашаётган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томонлар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ўртасида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жанжал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келишмовчилик</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мавжуд</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бўлишлиги</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A79F462D-3E86-477E-829D-5BA09B638D25}" type="parTrans" cxnId="{CEC2C3AF-665B-4CED-8713-0E2D05E635D5}">
      <dgm:prSet/>
      <dgm:spPr/>
      <dgm:t>
        <a:bodyPr/>
        <a:lstStyle/>
        <a:p>
          <a:endParaRPr lang="ru-RU"/>
        </a:p>
      </dgm:t>
    </dgm:pt>
    <dgm:pt modelId="{E430D069-2B79-416B-80CC-AB1041C03B15}" type="sibTrans" cxnId="{CEC2C3AF-665B-4CED-8713-0E2D05E635D5}">
      <dgm:prSet/>
      <dgm:spPr/>
      <dgm:t>
        <a:bodyPr/>
        <a:lstStyle/>
        <a:p>
          <a:endParaRPr lang="ru-RU"/>
        </a:p>
      </dgm:t>
    </dgm:pt>
    <dgm:pt modelId="{A1BDE174-3727-4D25-9CA7-A9412B16F699}" type="pres">
      <dgm:prSet presAssocID="{041A8431-0C51-4BE1-B6DC-9E6DDC0E7CB5}" presName="compositeShape" presStyleCnt="0">
        <dgm:presLayoutVars>
          <dgm:dir/>
          <dgm:resizeHandles/>
        </dgm:presLayoutVars>
      </dgm:prSet>
      <dgm:spPr/>
    </dgm:pt>
    <dgm:pt modelId="{EEF9300B-C049-47DB-B0EB-E3AAB6595600}" type="pres">
      <dgm:prSet presAssocID="{041A8431-0C51-4BE1-B6DC-9E6DDC0E7CB5}" presName="pyramid" presStyleLbl="node1" presStyleIdx="0" presStyleCnt="1" custLinFactNeighborX="-21982"/>
      <dgm:spPr/>
    </dgm:pt>
    <dgm:pt modelId="{FE37629C-83A0-437A-A11F-E9C57B6FC952}" type="pres">
      <dgm:prSet presAssocID="{041A8431-0C51-4BE1-B6DC-9E6DDC0E7CB5}" presName="theList" presStyleCnt="0"/>
      <dgm:spPr/>
    </dgm:pt>
    <dgm:pt modelId="{DE6D31B3-71DD-437F-BBB5-2CF3FDB18BEA}" type="pres">
      <dgm:prSet presAssocID="{68E470A2-5E65-4AB0-842C-61E0163E2397}" presName="aNode" presStyleLbl="fgAcc1" presStyleIdx="0" presStyleCnt="4" custScaleX="212740" custLinFactY="429" custLinFactNeighborX="27963" custLinFactNeighborY="100000">
        <dgm:presLayoutVars>
          <dgm:bulletEnabled val="1"/>
        </dgm:presLayoutVars>
      </dgm:prSet>
      <dgm:spPr/>
      <dgm:t>
        <a:bodyPr/>
        <a:lstStyle/>
        <a:p>
          <a:endParaRPr lang="ru-RU"/>
        </a:p>
      </dgm:t>
    </dgm:pt>
    <dgm:pt modelId="{B5B3872C-816C-497F-AEA3-C1F6F647CB36}" type="pres">
      <dgm:prSet presAssocID="{68E470A2-5E65-4AB0-842C-61E0163E2397}" presName="aSpace" presStyleCnt="0"/>
      <dgm:spPr/>
    </dgm:pt>
    <dgm:pt modelId="{F41B38DE-8558-4BC9-9EA7-260F986EA06E}" type="pres">
      <dgm:prSet presAssocID="{CA6E6936-A0FC-4712-9BE8-6F6592CD4973}" presName="aNode" presStyleLbl="fgAcc1" presStyleIdx="1" presStyleCnt="4" custScaleX="211307" custScaleY="118643" custLinFactY="19378" custLinFactNeighborX="26149" custLinFactNeighborY="100000">
        <dgm:presLayoutVars>
          <dgm:bulletEnabled val="1"/>
        </dgm:presLayoutVars>
      </dgm:prSet>
      <dgm:spPr/>
      <dgm:t>
        <a:bodyPr/>
        <a:lstStyle/>
        <a:p>
          <a:endParaRPr lang="ru-RU"/>
        </a:p>
      </dgm:t>
    </dgm:pt>
    <dgm:pt modelId="{0335B04C-ED2B-42A5-8DAB-DB5CC43A65EC}" type="pres">
      <dgm:prSet presAssocID="{CA6E6936-A0FC-4712-9BE8-6F6592CD4973}" presName="aSpace" presStyleCnt="0"/>
      <dgm:spPr/>
    </dgm:pt>
    <dgm:pt modelId="{28FDE9D0-3C4A-44DB-A953-D7C696D49302}" type="pres">
      <dgm:prSet presAssocID="{FDE90497-13BD-4E1E-96C2-47CD3E8C946F}" presName="aNode" presStyleLbl="fgAcc1" presStyleIdx="2" presStyleCnt="4" custScaleX="212740" custScaleY="134514" custLinFactY="37383" custLinFactNeighborX="27963" custLinFactNeighborY="100000">
        <dgm:presLayoutVars>
          <dgm:bulletEnabled val="1"/>
        </dgm:presLayoutVars>
      </dgm:prSet>
      <dgm:spPr/>
      <dgm:t>
        <a:bodyPr/>
        <a:lstStyle/>
        <a:p>
          <a:endParaRPr lang="ru-RU"/>
        </a:p>
      </dgm:t>
    </dgm:pt>
    <dgm:pt modelId="{8BB204D9-B46D-434A-9FBA-51A2349E4439}" type="pres">
      <dgm:prSet presAssocID="{FDE90497-13BD-4E1E-96C2-47CD3E8C946F}" presName="aSpace" presStyleCnt="0"/>
      <dgm:spPr/>
    </dgm:pt>
    <dgm:pt modelId="{9B660A13-4532-45FC-852B-363EED6A9EE6}" type="pres">
      <dgm:prSet presAssocID="{61D88DCD-B66C-4200-AC3E-C91E1A0B73BB}" presName="aNode" presStyleLbl="fgAcc1" presStyleIdx="3" presStyleCnt="4" custScaleX="212740" custLinFactY="52365" custLinFactNeighborX="27963" custLinFactNeighborY="100000">
        <dgm:presLayoutVars>
          <dgm:bulletEnabled val="1"/>
        </dgm:presLayoutVars>
      </dgm:prSet>
      <dgm:spPr/>
      <dgm:t>
        <a:bodyPr/>
        <a:lstStyle/>
        <a:p>
          <a:endParaRPr lang="ru-RU"/>
        </a:p>
      </dgm:t>
    </dgm:pt>
    <dgm:pt modelId="{379816C5-B845-42FE-A9E2-E79367EF1DE2}" type="pres">
      <dgm:prSet presAssocID="{61D88DCD-B66C-4200-AC3E-C91E1A0B73BB}" presName="aSpace" presStyleCnt="0"/>
      <dgm:spPr/>
    </dgm:pt>
  </dgm:ptLst>
  <dgm:cxnLst>
    <dgm:cxn modelId="{5F173D24-9737-4E93-B5CB-65E879BB5B7D}" srcId="{041A8431-0C51-4BE1-B6DC-9E6DDC0E7CB5}" destId="{61D88DCD-B66C-4200-AC3E-C91E1A0B73BB}" srcOrd="3" destOrd="0" parTransId="{6730BFA0-D026-448B-B76B-6B60BD5A6930}" sibTransId="{8540DCB4-9A10-4E1D-B781-4DAB3C4D25D5}"/>
    <dgm:cxn modelId="{29772D3A-BEC0-4474-A1CE-B2EA7EB03FFD}" srcId="{041A8431-0C51-4BE1-B6DC-9E6DDC0E7CB5}" destId="{FDE90497-13BD-4E1E-96C2-47CD3E8C946F}" srcOrd="2" destOrd="0" parTransId="{BD12631C-508E-4D3D-8834-D6E302F2FB9D}" sibTransId="{942529AF-0990-4294-B7E9-5E70F04AB25E}"/>
    <dgm:cxn modelId="{3582FA57-A4E1-46E1-9A92-FAAC963C3920}" type="presOf" srcId="{041A8431-0C51-4BE1-B6DC-9E6DDC0E7CB5}" destId="{A1BDE174-3727-4D25-9CA7-A9412B16F699}" srcOrd="0" destOrd="0" presId="urn:microsoft.com/office/officeart/2005/8/layout/pyramid2"/>
    <dgm:cxn modelId="{4779D12B-7A51-43C7-AD81-C3FCA03AC416}" type="presOf" srcId="{CA6E6936-A0FC-4712-9BE8-6F6592CD4973}" destId="{F41B38DE-8558-4BC9-9EA7-260F986EA06E}" srcOrd="0" destOrd="0" presId="urn:microsoft.com/office/officeart/2005/8/layout/pyramid2"/>
    <dgm:cxn modelId="{CEC2C3AF-665B-4CED-8713-0E2D05E635D5}" srcId="{041A8431-0C51-4BE1-B6DC-9E6DDC0E7CB5}" destId="{CA6E6936-A0FC-4712-9BE8-6F6592CD4973}" srcOrd="1" destOrd="0" parTransId="{A79F462D-3E86-477E-829D-5BA09B638D25}" sibTransId="{E430D069-2B79-416B-80CC-AB1041C03B15}"/>
    <dgm:cxn modelId="{F0549292-D2F1-4F32-AC96-33674FD4ECE0}" type="presOf" srcId="{61D88DCD-B66C-4200-AC3E-C91E1A0B73BB}" destId="{9B660A13-4532-45FC-852B-363EED6A9EE6}" srcOrd="0" destOrd="0" presId="urn:microsoft.com/office/officeart/2005/8/layout/pyramid2"/>
    <dgm:cxn modelId="{11D149DC-B47F-4154-B6E0-C9BB29031412}" type="presOf" srcId="{68E470A2-5E65-4AB0-842C-61E0163E2397}" destId="{DE6D31B3-71DD-437F-BBB5-2CF3FDB18BEA}" srcOrd="0" destOrd="0" presId="urn:microsoft.com/office/officeart/2005/8/layout/pyramid2"/>
    <dgm:cxn modelId="{BE766F9A-2E4F-474C-ABFB-799813DDA5D5}" type="presOf" srcId="{FDE90497-13BD-4E1E-96C2-47CD3E8C946F}" destId="{28FDE9D0-3C4A-44DB-A953-D7C696D49302}" srcOrd="0" destOrd="0" presId="urn:microsoft.com/office/officeart/2005/8/layout/pyramid2"/>
    <dgm:cxn modelId="{BF3E8A2D-9379-4F2D-871D-5B8E6D64B938}" srcId="{041A8431-0C51-4BE1-B6DC-9E6DDC0E7CB5}" destId="{68E470A2-5E65-4AB0-842C-61E0163E2397}" srcOrd="0" destOrd="0" parTransId="{A82C89FC-2F87-4DB5-96C7-C1B5B01C8775}" sibTransId="{78A88490-F4EF-425B-B71B-C1F6BF67F509}"/>
    <dgm:cxn modelId="{D485CD5D-9E25-4B6F-A1D2-9FD444922455}" type="presParOf" srcId="{A1BDE174-3727-4D25-9CA7-A9412B16F699}" destId="{EEF9300B-C049-47DB-B0EB-E3AAB6595600}" srcOrd="0" destOrd="0" presId="urn:microsoft.com/office/officeart/2005/8/layout/pyramid2"/>
    <dgm:cxn modelId="{2AA723A6-5D34-4191-9F93-A3A03E58BDC0}" type="presParOf" srcId="{A1BDE174-3727-4D25-9CA7-A9412B16F699}" destId="{FE37629C-83A0-437A-A11F-E9C57B6FC952}" srcOrd="1" destOrd="0" presId="urn:microsoft.com/office/officeart/2005/8/layout/pyramid2"/>
    <dgm:cxn modelId="{953A1925-4987-4612-B189-10853E9A0CE5}" type="presParOf" srcId="{FE37629C-83A0-437A-A11F-E9C57B6FC952}" destId="{DE6D31B3-71DD-437F-BBB5-2CF3FDB18BEA}" srcOrd="0" destOrd="0" presId="urn:microsoft.com/office/officeart/2005/8/layout/pyramid2"/>
    <dgm:cxn modelId="{BFCA7C28-5BFD-4D7A-9512-A6F91F15AA20}" type="presParOf" srcId="{FE37629C-83A0-437A-A11F-E9C57B6FC952}" destId="{B5B3872C-816C-497F-AEA3-C1F6F647CB36}" srcOrd="1" destOrd="0" presId="urn:microsoft.com/office/officeart/2005/8/layout/pyramid2"/>
    <dgm:cxn modelId="{1CA581D8-B27C-410F-9D6F-F90B25082124}" type="presParOf" srcId="{FE37629C-83A0-437A-A11F-E9C57B6FC952}" destId="{F41B38DE-8558-4BC9-9EA7-260F986EA06E}" srcOrd="2" destOrd="0" presId="urn:microsoft.com/office/officeart/2005/8/layout/pyramid2"/>
    <dgm:cxn modelId="{CD36E0CD-2268-4E0F-8F5D-8757B892C3F2}" type="presParOf" srcId="{FE37629C-83A0-437A-A11F-E9C57B6FC952}" destId="{0335B04C-ED2B-42A5-8DAB-DB5CC43A65EC}" srcOrd="3" destOrd="0" presId="urn:microsoft.com/office/officeart/2005/8/layout/pyramid2"/>
    <dgm:cxn modelId="{2B69FF19-CFF2-49A9-BE84-EA3A21658489}" type="presParOf" srcId="{FE37629C-83A0-437A-A11F-E9C57B6FC952}" destId="{28FDE9D0-3C4A-44DB-A953-D7C696D49302}" srcOrd="4" destOrd="0" presId="urn:microsoft.com/office/officeart/2005/8/layout/pyramid2"/>
    <dgm:cxn modelId="{90685042-B4D3-434E-B007-F343AD13C07F}" type="presParOf" srcId="{FE37629C-83A0-437A-A11F-E9C57B6FC952}" destId="{8BB204D9-B46D-434A-9FBA-51A2349E4439}" srcOrd="5" destOrd="0" presId="urn:microsoft.com/office/officeart/2005/8/layout/pyramid2"/>
    <dgm:cxn modelId="{54B4ED6A-DF68-4B3E-AA62-2E0CD751E467}" type="presParOf" srcId="{FE37629C-83A0-437A-A11F-E9C57B6FC952}" destId="{9B660A13-4532-45FC-852B-363EED6A9EE6}" srcOrd="6" destOrd="0" presId="urn:microsoft.com/office/officeart/2005/8/layout/pyramid2"/>
    <dgm:cxn modelId="{FB16B68A-D1D6-4948-8B66-74D91E4703DB}" type="presParOf" srcId="{FE37629C-83A0-437A-A11F-E9C57B6FC952}" destId="{379816C5-B845-42FE-A9E2-E79367EF1DE2}"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BEDBE62-E272-4087-8536-28369B997DAE}" type="doc">
      <dgm:prSet loTypeId="urn:microsoft.com/office/officeart/2005/8/layout/process4" loCatId="list" qsTypeId="urn:microsoft.com/office/officeart/2005/8/quickstyle/simple2" qsCatId="simple" csTypeId="urn:microsoft.com/office/officeart/2005/8/colors/colorful4" csCatId="colorful" phldr="1"/>
      <dgm:spPr/>
      <dgm:t>
        <a:bodyPr/>
        <a:lstStyle/>
        <a:p>
          <a:endParaRPr lang="ru-RU"/>
        </a:p>
      </dgm:t>
    </dgm:pt>
    <dgm:pt modelId="{B888F188-F7F5-48F3-BA8A-CCF7A82772D7}">
      <dgm:prSet phldrT="[Текст]" custT="1"/>
      <dgm:spPr/>
      <dgm:t>
        <a:bodyPr/>
        <a:lstStyle/>
        <a:p>
          <a:r>
            <a:rPr lang="ru-RU" sz="2000" b="1" dirty="0" err="1">
              <a:solidFill>
                <a:schemeClr val="tx1"/>
              </a:solidFill>
              <a:latin typeface="Times New Roman" panose="02020603050405020304" pitchFamily="18" charset="0"/>
              <a:cs typeface="Times New Roman" panose="02020603050405020304" pitchFamily="18" charset="0"/>
            </a:rPr>
            <a:t>Муаммоларнинг</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характеристикаси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бўйича</a:t>
          </a:r>
          <a:r>
            <a:rPr lang="ru-RU" sz="2000" b="1" dirty="0">
              <a:solidFill>
                <a:schemeClr val="tx1"/>
              </a:solidFill>
              <a:latin typeface="Times New Roman" panose="02020603050405020304" pitchFamily="18" charset="0"/>
              <a:cs typeface="Times New Roman" panose="02020603050405020304" pitchFamily="18" charset="0"/>
            </a:rPr>
            <a:t>:</a:t>
          </a:r>
        </a:p>
      </dgm:t>
    </dgm:pt>
    <dgm:pt modelId="{081C5B09-C0B1-4F2D-83EC-D29F73314341}" type="parTrans" cxnId="{A3866B86-E788-4282-8383-FBF61AA6247F}">
      <dgm:prSet/>
      <dgm:spPr/>
      <dgm:t>
        <a:bodyPr/>
        <a:lstStyle/>
        <a:p>
          <a:endParaRPr lang="ru-RU" sz="1800">
            <a:latin typeface="Times New Roman" panose="02020603050405020304" pitchFamily="18" charset="0"/>
            <a:cs typeface="Times New Roman" panose="02020603050405020304" pitchFamily="18" charset="0"/>
          </a:endParaRPr>
        </a:p>
      </dgm:t>
    </dgm:pt>
    <dgm:pt modelId="{BCF2C00C-00AC-47EB-9081-061BE961FC19}" type="sibTrans" cxnId="{A3866B86-E788-4282-8383-FBF61AA6247F}">
      <dgm:prSet/>
      <dgm:spPr/>
      <dgm:t>
        <a:bodyPr/>
        <a:lstStyle/>
        <a:p>
          <a:endParaRPr lang="ru-RU" sz="1800">
            <a:latin typeface="Times New Roman" panose="02020603050405020304" pitchFamily="18" charset="0"/>
            <a:cs typeface="Times New Roman" panose="02020603050405020304" pitchFamily="18" charset="0"/>
          </a:endParaRPr>
        </a:p>
      </dgm:t>
    </dgm:pt>
    <dgm:pt modelId="{5D881C3F-930E-489D-A083-C8444D3256FA}">
      <dgm:prSet phldrT="[Текст]" custT="1"/>
      <dgm:spPr/>
      <dgm:t>
        <a:bodyPr/>
        <a:lstStyle/>
        <a:p>
          <a:r>
            <a:rPr lang="ru-RU" sz="1800" b="1" i="0" dirty="0" err="1">
              <a:latin typeface="Times New Roman" panose="02020603050405020304" pitchFamily="18" charset="0"/>
              <a:cs typeface="Times New Roman" panose="02020603050405020304" pitchFamily="18" charset="0"/>
            </a:rPr>
            <a:t>Қадриятлар</a:t>
          </a:r>
          <a:endParaRPr lang="ru-RU" sz="1800" b="1" i="0" dirty="0">
            <a:latin typeface="Times New Roman" panose="02020603050405020304" pitchFamily="18" charset="0"/>
            <a:cs typeface="Times New Roman" panose="02020603050405020304" pitchFamily="18" charset="0"/>
          </a:endParaRPr>
        </a:p>
        <a:p>
          <a:r>
            <a:rPr lang="ru-RU" sz="1800" b="1" i="0" dirty="0" err="1">
              <a:latin typeface="Times New Roman" panose="02020603050405020304" pitchFamily="18" charset="0"/>
              <a:cs typeface="Times New Roman" panose="02020603050405020304" pitchFamily="18" charset="0"/>
            </a:rPr>
            <a:t>Шахснинг</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дунёқараши</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хамда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базавий</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қадриятлари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27A9131A-CD5F-4DFA-B142-AF3884B623C2}" type="parTrans" cxnId="{126CEC8C-E404-4797-8583-648C177BC32A}">
      <dgm:prSet/>
      <dgm:spPr/>
      <dgm:t>
        <a:bodyPr/>
        <a:lstStyle/>
        <a:p>
          <a:endParaRPr lang="ru-RU" sz="1800">
            <a:latin typeface="Times New Roman" panose="02020603050405020304" pitchFamily="18" charset="0"/>
            <a:cs typeface="Times New Roman" panose="02020603050405020304" pitchFamily="18" charset="0"/>
          </a:endParaRPr>
        </a:p>
      </dgm:t>
    </dgm:pt>
    <dgm:pt modelId="{1149DE39-359F-4D59-8CBA-1400B6294102}" type="sibTrans" cxnId="{126CEC8C-E404-4797-8583-648C177BC32A}">
      <dgm:prSet/>
      <dgm:spPr/>
      <dgm:t>
        <a:bodyPr/>
        <a:lstStyle/>
        <a:p>
          <a:endParaRPr lang="ru-RU" sz="1800">
            <a:latin typeface="Times New Roman" panose="02020603050405020304" pitchFamily="18" charset="0"/>
            <a:cs typeface="Times New Roman" panose="02020603050405020304" pitchFamily="18" charset="0"/>
          </a:endParaRPr>
        </a:p>
      </dgm:t>
    </dgm:pt>
    <dgm:pt modelId="{0C3AB970-9992-41A7-8E0E-D4C42A467884}">
      <dgm:prSet phldrT="[Текст]" custT="1"/>
      <dgm:spPr/>
      <dgm:t>
        <a:bodyPr/>
        <a:lstStyle/>
        <a:p>
          <a:r>
            <a:rPr lang="ru-RU" sz="2000" b="1" dirty="0" err="1">
              <a:solidFill>
                <a:schemeClr val="tx1"/>
              </a:solidFill>
              <a:latin typeface="Times New Roman" panose="02020603050405020304" pitchFamily="18" charset="0"/>
              <a:cs typeface="Times New Roman" panose="02020603050405020304" pitchFamily="18" charset="0"/>
            </a:rPr>
            <a:t>Можаронинг</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динамикаси</a:t>
          </a:r>
          <a:r>
            <a:rPr lang="ru-RU" sz="2000" b="1" dirty="0">
              <a:solidFill>
                <a:schemeClr val="tx1"/>
              </a:solidFill>
              <a:latin typeface="Times New Roman" panose="02020603050405020304" pitchFamily="18" charset="0"/>
              <a:cs typeface="Times New Roman" panose="02020603050405020304" pitchFamily="18" charset="0"/>
            </a:rPr>
            <a:t>:</a:t>
          </a:r>
        </a:p>
      </dgm:t>
    </dgm:pt>
    <dgm:pt modelId="{5DDE7918-D756-403E-B76C-37E76B8DEEB8}" type="parTrans" cxnId="{9FD47EE8-B293-487E-A9B5-8B6CEEAC23BF}">
      <dgm:prSet/>
      <dgm:spPr/>
      <dgm:t>
        <a:bodyPr/>
        <a:lstStyle/>
        <a:p>
          <a:endParaRPr lang="ru-RU" sz="1800">
            <a:latin typeface="Times New Roman" panose="02020603050405020304" pitchFamily="18" charset="0"/>
            <a:cs typeface="Times New Roman" panose="02020603050405020304" pitchFamily="18" charset="0"/>
          </a:endParaRPr>
        </a:p>
      </dgm:t>
    </dgm:pt>
    <dgm:pt modelId="{67241401-FFF9-4935-AEFF-15765855D866}" type="sibTrans" cxnId="{9FD47EE8-B293-487E-A9B5-8B6CEEAC23BF}">
      <dgm:prSet/>
      <dgm:spPr/>
      <dgm:t>
        <a:bodyPr/>
        <a:lstStyle/>
        <a:p>
          <a:endParaRPr lang="ru-RU" sz="1800">
            <a:latin typeface="Times New Roman" panose="02020603050405020304" pitchFamily="18" charset="0"/>
            <a:cs typeface="Times New Roman" panose="02020603050405020304" pitchFamily="18" charset="0"/>
          </a:endParaRPr>
        </a:p>
      </dgm:t>
    </dgm:pt>
    <dgm:pt modelId="{FE1B34C0-1633-4F00-AFE9-AE5D048108A3}">
      <dgm:prSet phldrT="[Текст]" custT="1"/>
      <dgm:spPr/>
      <dgm:t>
        <a:bodyPr/>
        <a:lstStyle/>
        <a:p>
          <a:r>
            <a:rPr lang="ru-RU" sz="1800" b="1" i="0" dirty="0" err="1">
              <a:latin typeface="Times New Roman" panose="02020603050405020304" pitchFamily="18" charset="0"/>
              <a:cs typeface="Times New Roman" panose="02020603050405020304" pitchFamily="18" charset="0"/>
            </a:rPr>
            <a:t>Ўткир</a:t>
          </a:r>
          <a:r>
            <a:rPr lang="ru-RU" sz="1800" b="1" i="0" dirty="0">
              <a:latin typeface="Times New Roman" panose="02020603050405020304" pitchFamily="18" charset="0"/>
              <a:cs typeface="Times New Roman" panose="02020603050405020304" pitchFamily="18" charset="0"/>
            </a:rPr>
            <a:t> </a:t>
          </a:r>
        </a:p>
        <a:p>
          <a:r>
            <a:rPr lang="ru-RU" sz="1800" b="1" i="0" dirty="0">
              <a:latin typeface="Times New Roman" panose="02020603050405020304" pitchFamily="18" charset="0"/>
              <a:cs typeface="Times New Roman" panose="02020603050405020304" pitchFamily="18" charset="0"/>
            </a:rPr>
            <a:t>Айни </a:t>
          </a:r>
          <a:r>
            <a:rPr lang="ru-RU" sz="1800" b="1" i="0" dirty="0" err="1">
              <a:latin typeface="Times New Roman" panose="02020603050405020304" pitchFamily="18" charset="0"/>
              <a:cs typeface="Times New Roman" panose="02020603050405020304" pitchFamily="18" charset="0"/>
            </a:rPr>
            <a:t>дамда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содир</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бўлаётган</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муҳим</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воқеа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ва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қадриятларга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таъсир</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қилади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7D846879-39DE-4B09-A170-ACC336D03074}" type="parTrans" cxnId="{76C297D1-2B5A-4A1F-80C9-C16B4F103C5E}">
      <dgm:prSet/>
      <dgm:spPr/>
      <dgm:t>
        <a:bodyPr/>
        <a:lstStyle/>
        <a:p>
          <a:endParaRPr lang="ru-RU" sz="1800">
            <a:latin typeface="Times New Roman" panose="02020603050405020304" pitchFamily="18" charset="0"/>
            <a:cs typeface="Times New Roman" panose="02020603050405020304" pitchFamily="18" charset="0"/>
          </a:endParaRPr>
        </a:p>
      </dgm:t>
    </dgm:pt>
    <dgm:pt modelId="{19BCD4F7-4078-474A-9333-7078AE70A67A}" type="sibTrans" cxnId="{76C297D1-2B5A-4A1F-80C9-C16B4F103C5E}">
      <dgm:prSet/>
      <dgm:spPr/>
      <dgm:t>
        <a:bodyPr/>
        <a:lstStyle/>
        <a:p>
          <a:endParaRPr lang="ru-RU" sz="1800">
            <a:latin typeface="Times New Roman" panose="02020603050405020304" pitchFamily="18" charset="0"/>
            <a:cs typeface="Times New Roman" panose="02020603050405020304" pitchFamily="18" charset="0"/>
          </a:endParaRPr>
        </a:p>
      </dgm:t>
    </dgm:pt>
    <dgm:pt modelId="{C4798917-102E-4302-BEFB-B7C5DB3BC4D5}">
      <dgm:prSet phldrT="[Текст]" custT="1"/>
      <dgm:spPr/>
      <dgm:t>
        <a:bodyPr/>
        <a:lstStyle/>
        <a:p>
          <a:r>
            <a:rPr lang="ru-RU" sz="1800" b="1" i="0" dirty="0" err="1">
              <a:latin typeface="Times New Roman" panose="02020603050405020304" pitchFamily="18" charset="0"/>
              <a:cs typeface="Times New Roman" panose="02020603050405020304" pitchFamily="18" charset="0"/>
            </a:rPr>
            <a:t>Қизиқишлар</a:t>
          </a:r>
          <a:r>
            <a:rPr lang="ru-RU" sz="1800" b="1" i="0" dirty="0">
              <a:latin typeface="Times New Roman" panose="02020603050405020304" pitchFamily="18" charset="0"/>
              <a:cs typeface="Times New Roman" panose="02020603050405020304" pitchFamily="18" charset="0"/>
            </a:rPr>
            <a:t> </a:t>
          </a:r>
        </a:p>
        <a:p>
          <a:r>
            <a:rPr lang="ru-RU" sz="1800" b="1" i="0" dirty="0" err="1" smtClean="0">
              <a:latin typeface="Times New Roman" panose="02020603050405020304" pitchFamily="18" charset="0"/>
              <a:cs typeface="Times New Roman" panose="02020603050405020304" pitchFamily="18" charset="0"/>
            </a:rPr>
            <a:t>муайян</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зиддиятли</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вазият</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иштирокчиларининг</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мос</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келмайдиган</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манфаатлари</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интилишлари</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ва</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мақсадларига</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таъсир</a:t>
          </a:r>
          <a:r>
            <a:rPr lang="ru-RU" sz="1800" b="1" i="0" dirty="0" smtClean="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қилади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881D2DD4-484A-4BE7-8F69-86B549F520F8}" type="parTrans" cxnId="{98302FEF-8E8E-4F72-939F-BA14D51E5DBD}">
      <dgm:prSet/>
      <dgm:spPr/>
      <dgm:t>
        <a:bodyPr/>
        <a:lstStyle/>
        <a:p>
          <a:endParaRPr lang="ru-RU" sz="1800">
            <a:latin typeface="Times New Roman" panose="02020603050405020304" pitchFamily="18" charset="0"/>
            <a:cs typeface="Times New Roman" panose="02020603050405020304" pitchFamily="18" charset="0"/>
          </a:endParaRPr>
        </a:p>
      </dgm:t>
    </dgm:pt>
    <dgm:pt modelId="{A126443B-CB82-4C3B-949C-625F2E6BA097}" type="sibTrans" cxnId="{98302FEF-8E8E-4F72-939F-BA14D51E5DBD}">
      <dgm:prSet/>
      <dgm:spPr/>
      <dgm:t>
        <a:bodyPr/>
        <a:lstStyle/>
        <a:p>
          <a:endParaRPr lang="ru-RU" sz="1800">
            <a:latin typeface="Times New Roman" panose="02020603050405020304" pitchFamily="18" charset="0"/>
            <a:cs typeface="Times New Roman" panose="02020603050405020304" pitchFamily="18" charset="0"/>
          </a:endParaRPr>
        </a:p>
      </dgm:t>
    </dgm:pt>
    <dgm:pt modelId="{C3DAE170-07D6-4489-B2B0-86BBD53814F9}">
      <dgm:prSet phldrT="[Текст]" custT="1"/>
      <dgm:spPr/>
      <dgm:t>
        <a:bodyPr/>
        <a:lstStyle/>
        <a:p>
          <a:r>
            <a:rPr lang="ru-RU" sz="1800" b="1" i="0" dirty="0" err="1" smtClean="0">
              <a:latin typeface="Times New Roman" panose="02020603050405020304" pitchFamily="18" charset="0"/>
              <a:cs typeface="Times New Roman" panose="02020603050405020304" pitchFamily="18" charset="0"/>
            </a:rPr>
            <a:t>Нормалар</a:t>
          </a:r>
          <a:r>
            <a:rPr lang="ru-RU" sz="1800" b="1" i="0" dirty="0" smtClean="0">
              <a:latin typeface="Times New Roman" panose="02020603050405020304" pitchFamily="18" charset="0"/>
              <a:cs typeface="Times New Roman" panose="02020603050405020304" pitchFamily="18" charset="0"/>
            </a:rPr>
            <a:t> </a:t>
          </a:r>
          <a:endParaRPr lang="ru-RU" sz="1800" b="1" i="0" dirty="0">
            <a:latin typeface="Times New Roman" panose="02020603050405020304" pitchFamily="18" charset="0"/>
            <a:cs typeface="Times New Roman" panose="02020603050405020304" pitchFamily="18" charset="0"/>
          </a:endParaRPr>
        </a:p>
        <a:p>
          <a:r>
            <a:rPr lang="ru-RU" sz="1800" b="1" i="0" dirty="0" err="1">
              <a:latin typeface="Times New Roman" panose="02020603050405020304" pitchFamily="18" charset="0"/>
              <a:cs typeface="Times New Roman" panose="02020603050405020304" pitchFamily="18" charset="0"/>
            </a:rPr>
            <a:t>шахсларнинг</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ўзаро</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муносабатлари</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пайтида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хулқ-атвор</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қоидалари</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ва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нормалари</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бузилганда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пайдо</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бўлади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CC1D3C57-0BE8-445D-AE1C-7E48E7D3CDEA}" type="parTrans" cxnId="{7F33B331-80FE-4648-95EA-1C57B24B4EB9}">
      <dgm:prSet/>
      <dgm:spPr/>
      <dgm:t>
        <a:bodyPr/>
        <a:lstStyle/>
        <a:p>
          <a:endParaRPr lang="ru-RU" sz="1800">
            <a:latin typeface="Times New Roman" panose="02020603050405020304" pitchFamily="18" charset="0"/>
            <a:cs typeface="Times New Roman" panose="02020603050405020304" pitchFamily="18" charset="0"/>
          </a:endParaRPr>
        </a:p>
      </dgm:t>
    </dgm:pt>
    <dgm:pt modelId="{08426DC3-F2D1-4263-931E-A8941F9915BB}" type="sibTrans" cxnId="{7F33B331-80FE-4648-95EA-1C57B24B4EB9}">
      <dgm:prSet/>
      <dgm:spPr/>
      <dgm:t>
        <a:bodyPr/>
        <a:lstStyle/>
        <a:p>
          <a:endParaRPr lang="ru-RU" sz="1800">
            <a:latin typeface="Times New Roman" panose="02020603050405020304" pitchFamily="18" charset="0"/>
            <a:cs typeface="Times New Roman" panose="02020603050405020304" pitchFamily="18" charset="0"/>
          </a:endParaRPr>
        </a:p>
      </dgm:t>
    </dgm:pt>
    <dgm:pt modelId="{F2AEB5FC-2612-4C74-960E-69A13025D29D}">
      <dgm:prSet phldrT="[Текст]" custT="1"/>
      <dgm:spPr/>
      <dgm:t>
        <a:bodyPr/>
        <a:lstStyle/>
        <a:p>
          <a:r>
            <a:rPr lang="ru-RU" sz="1800" b="1" i="0" dirty="0" err="1">
              <a:latin typeface="Times New Roman" panose="02020603050405020304" pitchFamily="18" charset="0"/>
              <a:cs typeface="Times New Roman" panose="02020603050405020304" pitchFamily="18" charset="0"/>
            </a:rPr>
            <a:t>Давомли</a:t>
          </a:r>
          <a:r>
            <a:rPr lang="ru-RU" sz="1800" b="1" i="0" dirty="0">
              <a:latin typeface="Times New Roman" panose="02020603050405020304" pitchFamily="18" charset="0"/>
              <a:cs typeface="Times New Roman" panose="02020603050405020304" pitchFamily="18" charset="0"/>
            </a:rPr>
            <a:t> </a:t>
          </a:r>
        </a:p>
        <a:p>
          <a:r>
            <a:rPr lang="ru-RU" sz="1800" b="1" i="0" dirty="0" err="1">
              <a:latin typeface="Times New Roman" panose="02020603050405020304" pitchFamily="18" charset="0"/>
              <a:cs typeface="Times New Roman" panose="02020603050405020304" pitchFamily="18" charset="0"/>
            </a:rPr>
            <a:t>ўртача</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аммо</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доимий</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интенсивлик</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билан</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узоқ</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вақт</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давом</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этади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527349E1-0578-4753-81CE-68328F258000}" type="parTrans" cxnId="{2A7C97BA-B653-412D-ACE2-10B10E29B5E7}">
      <dgm:prSet/>
      <dgm:spPr/>
      <dgm:t>
        <a:bodyPr/>
        <a:lstStyle/>
        <a:p>
          <a:endParaRPr lang="ru-RU" sz="1800">
            <a:latin typeface="Times New Roman" panose="02020603050405020304" pitchFamily="18" charset="0"/>
            <a:cs typeface="Times New Roman" panose="02020603050405020304" pitchFamily="18" charset="0"/>
          </a:endParaRPr>
        </a:p>
      </dgm:t>
    </dgm:pt>
    <dgm:pt modelId="{0BB86921-03AC-49CD-8CCB-AE93C916DC51}" type="sibTrans" cxnId="{2A7C97BA-B653-412D-ACE2-10B10E29B5E7}">
      <dgm:prSet/>
      <dgm:spPr/>
      <dgm:t>
        <a:bodyPr/>
        <a:lstStyle/>
        <a:p>
          <a:endParaRPr lang="ru-RU" sz="1800">
            <a:latin typeface="Times New Roman" panose="02020603050405020304" pitchFamily="18" charset="0"/>
            <a:cs typeface="Times New Roman" panose="02020603050405020304" pitchFamily="18" charset="0"/>
          </a:endParaRPr>
        </a:p>
      </dgm:t>
    </dgm:pt>
    <dgm:pt modelId="{D42A6C9A-9259-4EC7-9A6A-D86DE8B37F3B}">
      <dgm:prSet phldrT="[Текст]" custT="1"/>
      <dgm:spPr/>
      <dgm:t>
        <a:bodyPr/>
        <a:lstStyle/>
        <a:p>
          <a:r>
            <a:rPr lang="ru-RU" sz="1800" b="1" i="0" dirty="0" err="1">
              <a:latin typeface="Times New Roman" panose="02020603050405020304" pitchFamily="18" charset="0"/>
              <a:cs typeface="Times New Roman" panose="02020603050405020304" pitchFamily="18" charset="0"/>
            </a:rPr>
            <a:t>Суст</a:t>
          </a:r>
          <a:r>
            <a:rPr lang="ru-RU" sz="1800" b="1" i="0" dirty="0">
              <a:latin typeface="Times New Roman" panose="02020603050405020304" pitchFamily="18" charset="0"/>
              <a:cs typeface="Times New Roman" panose="02020603050405020304" pitchFamily="18" charset="0"/>
            </a:rPr>
            <a:t> </a:t>
          </a:r>
        </a:p>
        <a:p>
          <a:r>
            <a:rPr lang="ru-RU" sz="1800" b="1" i="0" dirty="0">
              <a:latin typeface="Times New Roman" panose="02020603050405020304" pitchFamily="18" charset="0"/>
              <a:cs typeface="Times New Roman" panose="02020603050405020304" pitchFamily="18" charset="0"/>
            </a:rPr>
            <a:t>интенсив </a:t>
          </a:r>
          <a:r>
            <a:rPr lang="ru-RU" sz="1800" b="1" i="0" dirty="0" err="1">
              <a:latin typeface="Times New Roman" panose="02020603050405020304" pitchFamily="18" charset="0"/>
              <a:cs typeface="Times New Roman" panose="02020603050405020304" pitchFamily="18" charset="0"/>
            </a:rPr>
            <a:t>эмас</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аммо</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вақти-вақти</a:t>
          </a:r>
          <a:r>
            <a:rPr lang="ru-RU" sz="1800" b="1" i="0" dirty="0">
              <a:latin typeface="Times New Roman" panose="02020603050405020304" pitchFamily="18" charset="0"/>
              <a:cs typeface="Times New Roman" panose="02020603050405020304" pitchFamily="18" charset="0"/>
            </a:rPr>
            <a:t> </a:t>
          </a:r>
          <a:r>
            <a:rPr lang="ru-RU" sz="1800" b="1" i="0" dirty="0" err="1">
              <a:latin typeface="Times New Roman" panose="02020603050405020304" pitchFamily="18" charset="0"/>
              <a:cs typeface="Times New Roman" panose="02020603050405020304" pitchFamily="18" charset="0"/>
            </a:rPr>
            <a:t>билан</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алангаланади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E791A0DD-CC04-43DC-9F10-D951EC1E1A7B}" type="parTrans" cxnId="{76C5334A-1ADA-4BBF-942B-81171E24FE43}">
      <dgm:prSet/>
      <dgm:spPr/>
      <dgm:t>
        <a:bodyPr/>
        <a:lstStyle/>
        <a:p>
          <a:endParaRPr lang="ru-RU" sz="1800">
            <a:latin typeface="Times New Roman" panose="02020603050405020304" pitchFamily="18" charset="0"/>
            <a:cs typeface="Times New Roman" panose="02020603050405020304" pitchFamily="18" charset="0"/>
          </a:endParaRPr>
        </a:p>
      </dgm:t>
    </dgm:pt>
    <dgm:pt modelId="{76850431-CE13-4091-BA74-B84EFE05C49B}" type="sibTrans" cxnId="{76C5334A-1ADA-4BBF-942B-81171E24FE43}">
      <dgm:prSet/>
      <dgm:spPr/>
      <dgm:t>
        <a:bodyPr/>
        <a:lstStyle/>
        <a:p>
          <a:endParaRPr lang="ru-RU" sz="1800">
            <a:latin typeface="Times New Roman" panose="02020603050405020304" pitchFamily="18" charset="0"/>
            <a:cs typeface="Times New Roman" panose="02020603050405020304" pitchFamily="18" charset="0"/>
          </a:endParaRPr>
        </a:p>
      </dgm:t>
    </dgm:pt>
    <dgm:pt modelId="{2AB674EC-89DB-472C-AF0A-ED9FF89C90CC}" type="pres">
      <dgm:prSet presAssocID="{BBEDBE62-E272-4087-8536-28369B997DAE}" presName="Name0" presStyleCnt="0">
        <dgm:presLayoutVars>
          <dgm:dir/>
          <dgm:animLvl val="lvl"/>
          <dgm:resizeHandles val="exact"/>
        </dgm:presLayoutVars>
      </dgm:prSet>
      <dgm:spPr/>
      <dgm:t>
        <a:bodyPr/>
        <a:lstStyle/>
        <a:p>
          <a:endParaRPr lang="ru-RU"/>
        </a:p>
      </dgm:t>
    </dgm:pt>
    <dgm:pt modelId="{4C9C3173-0C99-4D08-9D4B-11A3A3F83465}" type="pres">
      <dgm:prSet presAssocID="{0C3AB970-9992-41A7-8E0E-D4C42A467884}" presName="boxAndChildren" presStyleCnt="0"/>
      <dgm:spPr/>
    </dgm:pt>
    <dgm:pt modelId="{3EEA4CD7-03B7-46FE-8365-4136739410A8}" type="pres">
      <dgm:prSet presAssocID="{0C3AB970-9992-41A7-8E0E-D4C42A467884}" presName="parentTextBox" presStyleLbl="node1" presStyleIdx="0" presStyleCnt="2"/>
      <dgm:spPr/>
      <dgm:t>
        <a:bodyPr/>
        <a:lstStyle/>
        <a:p>
          <a:endParaRPr lang="ru-RU"/>
        </a:p>
      </dgm:t>
    </dgm:pt>
    <dgm:pt modelId="{4F36E5B0-465C-45D0-8465-921B44C0E11F}" type="pres">
      <dgm:prSet presAssocID="{0C3AB970-9992-41A7-8E0E-D4C42A467884}" presName="entireBox" presStyleLbl="node1" presStyleIdx="0" presStyleCnt="2" custScaleY="82960" custLinFactNeighborY="-11343"/>
      <dgm:spPr/>
      <dgm:t>
        <a:bodyPr/>
        <a:lstStyle/>
        <a:p>
          <a:endParaRPr lang="ru-RU"/>
        </a:p>
      </dgm:t>
    </dgm:pt>
    <dgm:pt modelId="{3856DA91-3045-42AD-9741-98C8307A1326}" type="pres">
      <dgm:prSet presAssocID="{0C3AB970-9992-41A7-8E0E-D4C42A467884}" presName="descendantBox" presStyleCnt="0"/>
      <dgm:spPr/>
    </dgm:pt>
    <dgm:pt modelId="{3BEB40EC-010B-4617-A760-89804FF7E374}" type="pres">
      <dgm:prSet presAssocID="{FE1B34C0-1633-4F00-AFE9-AE5D048108A3}" presName="childTextBox" presStyleLbl="fgAccFollowNode1" presStyleIdx="0" presStyleCnt="6" custScaleY="165114">
        <dgm:presLayoutVars>
          <dgm:bulletEnabled val="1"/>
        </dgm:presLayoutVars>
      </dgm:prSet>
      <dgm:spPr/>
      <dgm:t>
        <a:bodyPr/>
        <a:lstStyle/>
        <a:p>
          <a:endParaRPr lang="ru-RU"/>
        </a:p>
      </dgm:t>
    </dgm:pt>
    <dgm:pt modelId="{DC1BC6D9-260A-4A60-8CF5-AB50E5D587AD}" type="pres">
      <dgm:prSet presAssocID="{F2AEB5FC-2612-4C74-960E-69A13025D29D}" presName="childTextBox" presStyleLbl="fgAccFollowNode1" presStyleIdx="1" presStyleCnt="6" custScaleX="113833" custScaleY="165114">
        <dgm:presLayoutVars>
          <dgm:bulletEnabled val="1"/>
        </dgm:presLayoutVars>
      </dgm:prSet>
      <dgm:spPr/>
      <dgm:t>
        <a:bodyPr/>
        <a:lstStyle/>
        <a:p>
          <a:endParaRPr lang="ru-RU"/>
        </a:p>
      </dgm:t>
    </dgm:pt>
    <dgm:pt modelId="{904862EF-EFFA-4F54-B0CA-ED737EC0301F}" type="pres">
      <dgm:prSet presAssocID="{D42A6C9A-9259-4EC7-9A6A-D86DE8B37F3B}" presName="childTextBox" presStyleLbl="fgAccFollowNode1" presStyleIdx="2" presStyleCnt="6" custScaleY="165114">
        <dgm:presLayoutVars>
          <dgm:bulletEnabled val="1"/>
        </dgm:presLayoutVars>
      </dgm:prSet>
      <dgm:spPr/>
      <dgm:t>
        <a:bodyPr/>
        <a:lstStyle/>
        <a:p>
          <a:endParaRPr lang="ru-RU"/>
        </a:p>
      </dgm:t>
    </dgm:pt>
    <dgm:pt modelId="{0B9B9890-FD96-438D-899A-079C945BBE7B}" type="pres">
      <dgm:prSet presAssocID="{BCF2C00C-00AC-47EB-9081-061BE961FC19}" presName="sp" presStyleCnt="0"/>
      <dgm:spPr/>
    </dgm:pt>
    <dgm:pt modelId="{53919ACC-C0ED-45BA-9F1A-37C38B762802}" type="pres">
      <dgm:prSet presAssocID="{B888F188-F7F5-48F3-BA8A-CCF7A82772D7}" presName="arrowAndChildren" presStyleCnt="0"/>
      <dgm:spPr/>
    </dgm:pt>
    <dgm:pt modelId="{CF3ABB8E-6C51-4646-8238-833563F93EFB}" type="pres">
      <dgm:prSet presAssocID="{B888F188-F7F5-48F3-BA8A-CCF7A82772D7}" presName="parentTextArrow" presStyleLbl="node1" presStyleIdx="0" presStyleCnt="2"/>
      <dgm:spPr/>
      <dgm:t>
        <a:bodyPr/>
        <a:lstStyle/>
        <a:p>
          <a:endParaRPr lang="ru-RU"/>
        </a:p>
      </dgm:t>
    </dgm:pt>
    <dgm:pt modelId="{ECD35333-0D5E-4936-91A7-C02AEE651FE5}" type="pres">
      <dgm:prSet presAssocID="{B888F188-F7F5-48F3-BA8A-CCF7A82772D7}" presName="arrow" presStyleLbl="node1" presStyleIdx="1" presStyleCnt="2" custScaleY="76582"/>
      <dgm:spPr/>
      <dgm:t>
        <a:bodyPr/>
        <a:lstStyle/>
        <a:p>
          <a:endParaRPr lang="ru-RU"/>
        </a:p>
      </dgm:t>
    </dgm:pt>
    <dgm:pt modelId="{7966824A-7D0A-425F-B782-F73C878A84F9}" type="pres">
      <dgm:prSet presAssocID="{B888F188-F7F5-48F3-BA8A-CCF7A82772D7}" presName="descendantArrow" presStyleCnt="0"/>
      <dgm:spPr/>
    </dgm:pt>
    <dgm:pt modelId="{C10C012F-B96A-4315-B6A3-BEF85D8DDA63}" type="pres">
      <dgm:prSet presAssocID="{5D881C3F-930E-489D-A083-C8444D3256FA}" presName="childTextArrow" presStyleLbl="fgAccFollowNode1" presStyleIdx="3" presStyleCnt="6" custScaleY="124761">
        <dgm:presLayoutVars>
          <dgm:bulletEnabled val="1"/>
        </dgm:presLayoutVars>
      </dgm:prSet>
      <dgm:spPr/>
      <dgm:t>
        <a:bodyPr/>
        <a:lstStyle/>
        <a:p>
          <a:endParaRPr lang="ru-RU"/>
        </a:p>
      </dgm:t>
    </dgm:pt>
    <dgm:pt modelId="{977E8AE0-567C-4E95-ABA3-108CA9F42B72}" type="pres">
      <dgm:prSet presAssocID="{C4798917-102E-4302-BEFB-B7C5DB3BC4D5}" presName="childTextArrow" presStyleLbl="fgAccFollowNode1" presStyleIdx="4" presStyleCnt="6" custScaleX="113833" custScaleY="124761">
        <dgm:presLayoutVars>
          <dgm:bulletEnabled val="1"/>
        </dgm:presLayoutVars>
      </dgm:prSet>
      <dgm:spPr/>
      <dgm:t>
        <a:bodyPr/>
        <a:lstStyle/>
        <a:p>
          <a:endParaRPr lang="ru-RU"/>
        </a:p>
      </dgm:t>
    </dgm:pt>
    <dgm:pt modelId="{2525E210-FD4E-42F6-BBD1-36CD08C06972}" type="pres">
      <dgm:prSet presAssocID="{C3DAE170-07D6-4489-B2B0-86BBD53814F9}" presName="childTextArrow" presStyleLbl="fgAccFollowNode1" presStyleIdx="5" presStyleCnt="6" custScaleY="124761">
        <dgm:presLayoutVars>
          <dgm:bulletEnabled val="1"/>
        </dgm:presLayoutVars>
      </dgm:prSet>
      <dgm:spPr/>
      <dgm:t>
        <a:bodyPr/>
        <a:lstStyle/>
        <a:p>
          <a:endParaRPr lang="ru-RU"/>
        </a:p>
      </dgm:t>
    </dgm:pt>
  </dgm:ptLst>
  <dgm:cxnLst>
    <dgm:cxn modelId="{2A7C97BA-B653-412D-ACE2-10B10E29B5E7}" srcId="{0C3AB970-9992-41A7-8E0E-D4C42A467884}" destId="{F2AEB5FC-2612-4C74-960E-69A13025D29D}" srcOrd="1" destOrd="0" parTransId="{527349E1-0578-4753-81CE-68328F258000}" sibTransId="{0BB86921-03AC-49CD-8CCB-AE93C916DC51}"/>
    <dgm:cxn modelId="{5C94F725-AC06-4FD9-ABFE-D50A411094A3}" type="presOf" srcId="{5D881C3F-930E-489D-A083-C8444D3256FA}" destId="{C10C012F-B96A-4315-B6A3-BEF85D8DDA63}" srcOrd="0" destOrd="0" presId="urn:microsoft.com/office/officeart/2005/8/layout/process4"/>
    <dgm:cxn modelId="{2B99E718-3AA1-4A7C-821C-F78E5430FC36}" type="presOf" srcId="{B888F188-F7F5-48F3-BA8A-CCF7A82772D7}" destId="{ECD35333-0D5E-4936-91A7-C02AEE651FE5}" srcOrd="1" destOrd="0" presId="urn:microsoft.com/office/officeart/2005/8/layout/process4"/>
    <dgm:cxn modelId="{2CDB4760-76CE-4A23-B7CC-5DA3D5584518}" type="presOf" srcId="{D42A6C9A-9259-4EC7-9A6A-D86DE8B37F3B}" destId="{904862EF-EFFA-4F54-B0CA-ED737EC0301F}" srcOrd="0" destOrd="0" presId="urn:microsoft.com/office/officeart/2005/8/layout/process4"/>
    <dgm:cxn modelId="{A3866B86-E788-4282-8383-FBF61AA6247F}" srcId="{BBEDBE62-E272-4087-8536-28369B997DAE}" destId="{B888F188-F7F5-48F3-BA8A-CCF7A82772D7}" srcOrd="0" destOrd="0" parTransId="{081C5B09-C0B1-4F2D-83EC-D29F73314341}" sibTransId="{BCF2C00C-00AC-47EB-9081-061BE961FC19}"/>
    <dgm:cxn modelId="{5D80DF30-7E78-49AE-AE48-DACD196F579F}" type="presOf" srcId="{C4798917-102E-4302-BEFB-B7C5DB3BC4D5}" destId="{977E8AE0-567C-4E95-ABA3-108CA9F42B72}" srcOrd="0" destOrd="0" presId="urn:microsoft.com/office/officeart/2005/8/layout/process4"/>
    <dgm:cxn modelId="{2606B3B7-7C66-4BFA-B7F7-A4EF0E2B2F20}" type="presOf" srcId="{F2AEB5FC-2612-4C74-960E-69A13025D29D}" destId="{DC1BC6D9-260A-4A60-8CF5-AB50E5D587AD}" srcOrd="0" destOrd="0" presId="urn:microsoft.com/office/officeart/2005/8/layout/process4"/>
    <dgm:cxn modelId="{755BB12A-CAA9-4A4C-9B99-38C728128F79}" type="presOf" srcId="{0C3AB970-9992-41A7-8E0E-D4C42A467884}" destId="{4F36E5B0-465C-45D0-8465-921B44C0E11F}" srcOrd="1" destOrd="0" presId="urn:microsoft.com/office/officeart/2005/8/layout/process4"/>
    <dgm:cxn modelId="{580813AD-0F91-4E4E-A921-D7977F59B7B2}" type="presOf" srcId="{BBEDBE62-E272-4087-8536-28369B997DAE}" destId="{2AB674EC-89DB-472C-AF0A-ED9FF89C90CC}" srcOrd="0" destOrd="0" presId="urn:microsoft.com/office/officeart/2005/8/layout/process4"/>
    <dgm:cxn modelId="{98302FEF-8E8E-4F72-939F-BA14D51E5DBD}" srcId="{B888F188-F7F5-48F3-BA8A-CCF7A82772D7}" destId="{C4798917-102E-4302-BEFB-B7C5DB3BC4D5}" srcOrd="1" destOrd="0" parTransId="{881D2DD4-484A-4BE7-8F69-86B549F520F8}" sibTransId="{A126443B-CB82-4C3B-949C-625F2E6BA097}"/>
    <dgm:cxn modelId="{F475CB43-88AF-4806-8081-3CBB1EF416DE}" type="presOf" srcId="{FE1B34C0-1633-4F00-AFE9-AE5D048108A3}" destId="{3BEB40EC-010B-4617-A760-89804FF7E374}" srcOrd="0" destOrd="0" presId="urn:microsoft.com/office/officeart/2005/8/layout/process4"/>
    <dgm:cxn modelId="{B0A4BBD0-D3F1-42E2-BD36-13504E444EF5}" type="presOf" srcId="{B888F188-F7F5-48F3-BA8A-CCF7A82772D7}" destId="{CF3ABB8E-6C51-4646-8238-833563F93EFB}" srcOrd="0" destOrd="0" presId="urn:microsoft.com/office/officeart/2005/8/layout/process4"/>
    <dgm:cxn modelId="{9FD47EE8-B293-487E-A9B5-8B6CEEAC23BF}" srcId="{BBEDBE62-E272-4087-8536-28369B997DAE}" destId="{0C3AB970-9992-41A7-8E0E-D4C42A467884}" srcOrd="1" destOrd="0" parTransId="{5DDE7918-D756-403E-B76C-37E76B8DEEB8}" sibTransId="{67241401-FFF9-4935-AEFF-15765855D866}"/>
    <dgm:cxn modelId="{FDEA85B4-B83A-49F8-A5D0-A3209E2A06BF}" type="presOf" srcId="{0C3AB970-9992-41A7-8E0E-D4C42A467884}" destId="{3EEA4CD7-03B7-46FE-8365-4136739410A8}" srcOrd="0" destOrd="0" presId="urn:microsoft.com/office/officeart/2005/8/layout/process4"/>
    <dgm:cxn modelId="{76C5334A-1ADA-4BBF-942B-81171E24FE43}" srcId="{0C3AB970-9992-41A7-8E0E-D4C42A467884}" destId="{D42A6C9A-9259-4EC7-9A6A-D86DE8B37F3B}" srcOrd="2" destOrd="0" parTransId="{E791A0DD-CC04-43DC-9F10-D951EC1E1A7B}" sibTransId="{76850431-CE13-4091-BA74-B84EFE05C49B}"/>
    <dgm:cxn modelId="{AAD339E8-2B58-4A03-93B2-9135CB84B242}" type="presOf" srcId="{C3DAE170-07D6-4489-B2B0-86BBD53814F9}" destId="{2525E210-FD4E-42F6-BBD1-36CD08C06972}" srcOrd="0" destOrd="0" presId="urn:microsoft.com/office/officeart/2005/8/layout/process4"/>
    <dgm:cxn modelId="{7F33B331-80FE-4648-95EA-1C57B24B4EB9}" srcId="{B888F188-F7F5-48F3-BA8A-CCF7A82772D7}" destId="{C3DAE170-07D6-4489-B2B0-86BBD53814F9}" srcOrd="2" destOrd="0" parTransId="{CC1D3C57-0BE8-445D-AE1C-7E48E7D3CDEA}" sibTransId="{08426DC3-F2D1-4263-931E-A8941F9915BB}"/>
    <dgm:cxn modelId="{76C297D1-2B5A-4A1F-80C9-C16B4F103C5E}" srcId="{0C3AB970-9992-41A7-8E0E-D4C42A467884}" destId="{FE1B34C0-1633-4F00-AFE9-AE5D048108A3}" srcOrd="0" destOrd="0" parTransId="{7D846879-39DE-4B09-A170-ACC336D03074}" sibTransId="{19BCD4F7-4078-474A-9333-7078AE70A67A}"/>
    <dgm:cxn modelId="{126CEC8C-E404-4797-8583-648C177BC32A}" srcId="{B888F188-F7F5-48F3-BA8A-CCF7A82772D7}" destId="{5D881C3F-930E-489D-A083-C8444D3256FA}" srcOrd="0" destOrd="0" parTransId="{27A9131A-CD5F-4DFA-B142-AF3884B623C2}" sibTransId="{1149DE39-359F-4D59-8CBA-1400B6294102}"/>
    <dgm:cxn modelId="{3455A709-24F3-40D6-8A73-B626799F302B}" type="presParOf" srcId="{2AB674EC-89DB-472C-AF0A-ED9FF89C90CC}" destId="{4C9C3173-0C99-4D08-9D4B-11A3A3F83465}" srcOrd="0" destOrd="0" presId="urn:microsoft.com/office/officeart/2005/8/layout/process4"/>
    <dgm:cxn modelId="{17642604-0AA5-4FCE-B8F0-6E7EBAF07700}" type="presParOf" srcId="{4C9C3173-0C99-4D08-9D4B-11A3A3F83465}" destId="{3EEA4CD7-03B7-46FE-8365-4136739410A8}" srcOrd="0" destOrd="0" presId="urn:microsoft.com/office/officeart/2005/8/layout/process4"/>
    <dgm:cxn modelId="{70B1B850-4D05-45CC-AEFD-1C13A776F3D1}" type="presParOf" srcId="{4C9C3173-0C99-4D08-9D4B-11A3A3F83465}" destId="{4F36E5B0-465C-45D0-8465-921B44C0E11F}" srcOrd="1" destOrd="0" presId="urn:microsoft.com/office/officeart/2005/8/layout/process4"/>
    <dgm:cxn modelId="{1314D90F-B7CD-4C41-8EB2-2419CA39C382}" type="presParOf" srcId="{4C9C3173-0C99-4D08-9D4B-11A3A3F83465}" destId="{3856DA91-3045-42AD-9741-98C8307A1326}" srcOrd="2" destOrd="0" presId="urn:microsoft.com/office/officeart/2005/8/layout/process4"/>
    <dgm:cxn modelId="{9CD985C8-B281-4F10-BF82-DC00B086FED4}" type="presParOf" srcId="{3856DA91-3045-42AD-9741-98C8307A1326}" destId="{3BEB40EC-010B-4617-A760-89804FF7E374}" srcOrd="0" destOrd="0" presId="urn:microsoft.com/office/officeart/2005/8/layout/process4"/>
    <dgm:cxn modelId="{5DD789C7-CC01-4288-8009-50E419C391F6}" type="presParOf" srcId="{3856DA91-3045-42AD-9741-98C8307A1326}" destId="{DC1BC6D9-260A-4A60-8CF5-AB50E5D587AD}" srcOrd="1" destOrd="0" presId="urn:microsoft.com/office/officeart/2005/8/layout/process4"/>
    <dgm:cxn modelId="{9890AB87-1160-402F-AD57-F4035D71DB1B}" type="presParOf" srcId="{3856DA91-3045-42AD-9741-98C8307A1326}" destId="{904862EF-EFFA-4F54-B0CA-ED737EC0301F}" srcOrd="2" destOrd="0" presId="urn:microsoft.com/office/officeart/2005/8/layout/process4"/>
    <dgm:cxn modelId="{5C84D868-49D4-4785-A0DB-09BAC8E0B6F3}" type="presParOf" srcId="{2AB674EC-89DB-472C-AF0A-ED9FF89C90CC}" destId="{0B9B9890-FD96-438D-899A-079C945BBE7B}" srcOrd="1" destOrd="0" presId="urn:microsoft.com/office/officeart/2005/8/layout/process4"/>
    <dgm:cxn modelId="{8FB49054-7CC3-4879-9168-7070B10262F0}" type="presParOf" srcId="{2AB674EC-89DB-472C-AF0A-ED9FF89C90CC}" destId="{53919ACC-C0ED-45BA-9F1A-37C38B762802}" srcOrd="2" destOrd="0" presId="urn:microsoft.com/office/officeart/2005/8/layout/process4"/>
    <dgm:cxn modelId="{55FCB2DC-F4BB-4B78-B73F-DA17E3432D92}" type="presParOf" srcId="{53919ACC-C0ED-45BA-9F1A-37C38B762802}" destId="{CF3ABB8E-6C51-4646-8238-833563F93EFB}" srcOrd="0" destOrd="0" presId="urn:microsoft.com/office/officeart/2005/8/layout/process4"/>
    <dgm:cxn modelId="{1C50F065-A7A1-4CFF-9C82-D6D3CCA8B460}" type="presParOf" srcId="{53919ACC-C0ED-45BA-9F1A-37C38B762802}" destId="{ECD35333-0D5E-4936-91A7-C02AEE651FE5}" srcOrd="1" destOrd="0" presId="urn:microsoft.com/office/officeart/2005/8/layout/process4"/>
    <dgm:cxn modelId="{4854630A-4F3E-44FA-9CA1-31EFCFDAEE65}" type="presParOf" srcId="{53919ACC-C0ED-45BA-9F1A-37C38B762802}" destId="{7966824A-7D0A-425F-B782-F73C878A84F9}" srcOrd="2" destOrd="0" presId="urn:microsoft.com/office/officeart/2005/8/layout/process4"/>
    <dgm:cxn modelId="{4B1546B4-184F-4543-A58F-453AC215E562}" type="presParOf" srcId="{7966824A-7D0A-425F-B782-F73C878A84F9}" destId="{C10C012F-B96A-4315-B6A3-BEF85D8DDA63}" srcOrd="0" destOrd="0" presId="urn:microsoft.com/office/officeart/2005/8/layout/process4"/>
    <dgm:cxn modelId="{38BB10CD-B967-4D60-8FDC-2D7BB92CFCC2}" type="presParOf" srcId="{7966824A-7D0A-425F-B782-F73C878A84F9}" destId="{977E8AE0-567C-4E95-ABA3-108CA9F42B72}" srcOrd="1" destOrd="0" presId="urn:microsoft.com/office/officeart/2005/8/layout/process4"/>
    <dgm:cxn modelId="{C4452F78-B0DB-4740-B836-D3DA25BA778A}" type="presParOf" srcId="{7966824A-7D0A-425F-B782-F73C878A84F9}" destId="{2525E210-FD4E-42F6-BBD1-36CD08C06972}"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4A775B4-6B90-4B55-A55C-D4FFC83E8286}" type="doc">
      <dgm:prSet loTypeId="urn:microsoft.com/office/officeart/2005/8/layout/chevron2" loCatId="list" qsTypeId="urn:microsoft.com/office/officeart/2005/8/quickstyle/simple2" qsCatId="simple" csTypeId="urn:microsoft.com/office/officeart/2005/8/colors/accent0_3" csCatId="mainScheme" phldr="1"/>
      <dgm:spPr/>
      <dgm:t>
        <a:bodyPr/>
        <a:lstStyle/>
        <a:p>
          <a:endParaRPr lang="ru-RU"/>
        </a:p>
      </dgm:t>
    </dgm:pt>
    <dgm:pt modelId="{4A5BD2C6-553F-4854-9087-E9CB0A06302F}">
      <dgm:prSet phldrT="[Текст]" custT="1"/>
      <dgm:spPr/>
      <dgm:t>
        <a:bodyPr/>
        <a:lstStyle/>
        <a:p>
          <a:r>
            <a:rPr lang="ru-RU" sz="2400" dirty="0">
              <a:latin typeface="Times New Roman" panose="02020603050405020304" pitchFamily="18" charset="0"/>
              <a:cs typeface="Times New Roman" panose="02020603050405020304" pitchFamily="18" charset="0"/>
            </a:rPr>
            <a:t>1</a:t>
          </a:r>
        </a:p>
      </dgm:t>
    </dgm:pt>
    <dgm:pt modelId="{CBEFCF7A-0366-4AA3-8A02-A3FAAF7599C8}" type="parTrans" cxnId="{C240097C-28B8-4CF3-9FAC-93EFF108C03F}">
      <dgm:prSet/>
      <dgm:spPr/>
      <dgm:t>
        <a:bodyPr/>
        <a:lstStyle/>
        <a:p>
          <a:endParaRPr lang="ru-RU" sz="1600">
            <a:latin typeface="Times New Roman" panose="02020603050405020304" pitchFamily="18" charset="0"/>
            <a:cs typeface="Times New Roman" panose="02020603050405020304" pitchFamily="18" charset="0"/>
          </a:endParaRPr>
        </a:p>
      </dgm:t>
    </dgm:pt>
    <dgm:pt modelId="{C6742387-87CD-4F36-8BF6-A377A49309E3}" type="sibTrans" cxnId="{C240097C-28B8-4CF3-9FAC-93EFF108C03F}">
      <dgm:prSet/>
      <dgm:spPr/>
      <dgm:t>
        <a:bodyPr/>
        <a:lstStyle/>
        <a:p>
          <a:endParaRPr lang="ru-RU" sz="1600">
            <a:latin typeface="Times New Roman" panose="02020603050405020304" pitchFamily="18" charset="0"/>
            <a:cs typeface="Times New Roman" panose="02020603050405020304" pitchFamily="18" charset="0"/>
          </a:endParaRPr>
        </a:p>
      </dgm:t>
    </dgm:pt>
    <dgm:pt modelId="{3C8C6964-41E2-46CB-833B-8CF61F2DBF6F}">
      <dgm:prSet phldrT="[Текст]" custT="1"/>
      <dgm:spPr/>
      <dgm:t>
        <a:bodyPr/>
        <a:lstStyle/>
        <a:p>
          <a:r>
            <a:rPr lang="uz-Cyrl-UZ" sz="1800" b="1" dirty="0">
              <a:latin typeface="Times New Roman" panose="02020603050405020304" pitchFamily="18" charset="0"/>
              <a:cs typeface="Times New Roman" panose="02020603050405020304" pitchFamily="18" charset="0"/>
            </a:rPr>
            <a:t>Яширин, куринмас </a:t>
          </a:r>
          <a:r>
            <a:rPr lang="uz-Cyrl-UZ" sz="1800" b="1" dirty="0" smtClean="0">
              <a:latin typeface="Times New Roman" panose="02020603050405020304" pitchFamily="18" charset="0"/>
              <a:cs typeface="Times New Roman" panose="02020603050405020304" pitchFamily="18" charset="0"/>
            </a:rPr>
            <a:t>босқич:</a:t>
          </a:r>
          <a:endParaRPr lang="ru-RU" sz="1800" b="1" dirty="0">
            <a:latin typeface="Times New Roman" panose="02020603050405020304" pitchFamily="18" charset="0"/>
            <a:cs typeface="Times New Roman" panose="02020603050405020304" pitchFamily="18" charset="0"/>
          </a:endParaRPr>
        </a:p>
      </dgm:t>
    </dgm:pt>
    <dgm:pt modelId="{E1C295A7-6B3D-48DB-BA65-1A4373FAA5C2}" type="parTrans" cxnId="{C69A061D-5D47-4B1E-A214-08127D102178}">
      <dgm:prSet/>
      <dgm:spPr/>
      <dgm:t>
        <a:bodyPr/>
        <a:lstStyle/>
        <a:p>
          <a:endParaRPr lang="ru-RU" sz="1600">
            <a:latin typeface="Times New Roman" panose="02020603050405020304" pitchFamily="18" charset="0"/>
            <a:cs typeface="Times New Roman" panose="02020603050405020304" pitchFamily="18" charset="0"/>
          </a:endParaRPr>
        </a:p>
      </dgm:t>
    </dgm:pt>
    <dgm:pt modelId="{0C205AE4-A071-4D48-9AA8-474E2F45F377}" type="sibTrans" cxnId="{C69A061D-5D47-4B1E-A214-08127D102178}">
      <dgm:prSet/>
      <dgm:spPr/>
      <dgm:t>
        <a:bodyPr/>
        <a:lstStyle/>
        <a:p>
          <a:endParaRPr lang="ru-RU" sz="1600">
            <a:latin typeface="Times New Roman" panose="02020603050405020304" pitchFamily="18" charset="0"/>
            <a:cs typeface="Times New Roman" panose="02020603050405020304" pitchFamily="18" charset="0"/>
          </a:endParaRPr>
        </a:p>
      </dgm:t>
    </dgm:pt>
    <dgm:pt modelId="{74252219-7D6F-43AF-BFFC-806801795A30}">
      <dgm:prSet phldrT="[Текст]" custT="1"/>
      <dgm:spPr/>
      <dgm:t>
        <a:bodyPr/>
        <a:lstStyle/>
        <a:p>
          <a:r>
            <a:rPr lang="ru-RU" sz="2400" dirty="0">
              <a:latin typeface="Times New Roman" panose="02020603050405020304" pitchFamily="18" charset="0"/>
              <a:cs typeface="Times New Roman" panose="02020603050405020304" pitchFamily="18" charset="0"/>
            </a:rPr>
            <a:t>2</a:t>
          </a:r>
        </a:p>
      </dgm:t>
    </dgm:pt>
    <dgm:pt modelId="{E2A76E5F-4C84-4D87-9A78-20775BCEC7BC}" type="parTrans" cxnId="{3031CA46-EC40-4352-9FD3-11014CB9F4CC}">
      <dgm:prSet/>
      <dgm:spPr/>
      <dgm:t>
        <a:bodyPr/>
        <a:lstStyle/>
        <a:p>
          <a:endParaRPr lang="ru-RU" sz="1600">
            <a:latin typeface="Times New Roman" panose="02020603050405020304" pitchFamily="18" charset="0"/>
            <a:cs typeface="Times New Roman" panose="02020603050405020304" pitchFamily="18" charset="0"/>
          </a:endParaRPr>
        </a:p>
      </dgm:t>
    </dgm:pt>
    <dgm:pt modelId="{2CFBFB2A-0D3A-412B-A414-FD3599BB26E3}" type="sibTrans" cxnId="{3031CA46-EC40-4352-9FD3-11014CB9F4CC}">
      <dgm:prSet/>
      <dgm:spPr/>
      <dgm:t>
        <a:bodyPr/>
        <a:lstStyle/>
        <a:p>
          <a:endParaRPr lang="ru-RU" sz="1600">
            <a:latin typeface="Times New Roman" panose="02020603050405020304" pitchFamily="18" charset="0"/>
            <a:cs typeface="Times New Roman" panose="02020603050405020304" pitchFamily="18" charset="0"/>
          </a:endParaRPr>
        </a:p>
      </dgm:t>
    </dgm:pt>
    <dgm:pt modelId="{2473474E-9120-4406-A4CE-7B593BEB5637}">
      <dgm:prSet phldrT="[Текст]" custT="1"/>
      <dgm:spPr/>
      <dgm:t>
        <a:bodyPr/>
        <a:lstStyle/>
        <a:p>
          <a:r>
            <a:rPr lang="ru-RU" sz="1800" b="1" i="0" dirty="0" err="1">
              <a:latin typeface="Times New Roman" panose="02020603050405020304" pitchFamily="18" charset="0"/>
              <a:cs typeface="Times New Roman" panose="02020603050405020304" pitchFamily="18" charset="0"/>
            </a:rPr>
            <a:t>Кескинлик</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босқичи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97F098E1-BAC4-4CB9-B864-FEE922CCF051}" type="parTrans" cxnId="{F5A2E391-E416-42A6-B2B0-4622D27608CE}">
      <dgm:prSet/>
      <dgm:spPr/>
      <dgm:t>
        <a:bodyPr/>
        <a:lstStyle/>
        <a:p>
          <a:endParaRPr lang="ru-RU" sz="1600">
            <a:latin typeface="Times New Roman" panose="02020603050405020304" pitchFamily="18" charset="0"/>
            <a:cs typeface="Times New Roman" panose="02020603050405020304" pitchFamily="18" charset="0"/>
          </a:endParaRPr>
        </a:p>
      </dgm:t>
    </dgm:pt>
    <dgm:pt modelId="{5E0CF07D-B29D-4D81-B8F3-C5D51F375866}" type="sibTrans" cxnId="{F5A2E391-E416-42A6-B2B0-4622D27608CE}">
      <dgm:prSet/>
      <dgm:spPr/>
      <dgm:t>
        <a:bodyPr/>
        <a:lstStyle/>
        <a:p>
          <a:endParaRPr lang="ru-RU" sz="1600">
            <a:latin typeface="Times New Roman" panose="02020603050405020304" pitchFamily="18" charset="0"/>
            <a:cs typeface="Times New Roman" panose="02020603050405020304" pitchFamily="18" charset="0"/>
          </a:endParaRPr>
        </a:p>
      </dgm:t>
    </dgm:pt>
    <dgm:pt modelId="{3D4E2780-FF0C-4EE2-8381-E406C78CE710}">
      <dgm:prSet phldrT="[Текст]" custT="1"/>
      <dgm:spPr/>
      <dgm:t>
        <a:bodyPr/>
        <a:lstStyle/>
        <a:p>
          <a:r>
            <a:rPr lang="ru-RU" sz="2400" dirty="0">
              <a:latin typeface="Times New Roman" panose="02020603050405020304" pitchFamily="18" charset="0"/>
              <a:cs typeface="Times New Roman" panose="02020603050405020304" pitchFamily="18" charset="0"/>
            </a:rPr>
            <a:t>4</a:t>
          </a:r>
        </a:p>
      </dgm:t>
    </dgm:pt>
    <dgm:pt modelId="{E68E3C68-3C34-44D5-989B-034781F1E435}" type="parTrans" cxnId="{D6009A89-7FA0-4D8E-A070-31BF6DAC7EBC}">
      <dgm:prSet/>
      <dgm:spPr/>
      <dgm:t>
        <a:bodyPr/>
        <a:lstStyle/>
        <a:p>
          <a:endParaRPr lang="ru-RU" sz="1600">
            <a:latin typeface="Times New Roman" panose="02020603050405020304" pitchFamily="18" charset="0"/>
            <a:cs typeface="Times New Roman" panose="02020603050405020304" pitchFamily="18" charset="0"/>
          </a:endParaRPr>
        </a:p>
      </dgm:t>
    </dgm:pt>
    <dgm:pt modelId="{A940DEFE-08AF-4E40-A3B9-7F37F3405723}" type="sibTrans" cxnId="{D6009A89-7FA0-4D8E-A070-31BF6DAC7EBC}">
      <dgm:prSet/>
      <dgm:spPr/>
      <dgm:t>
        <a:bodyPr/>
        <a:lstStyle/>
        <a:p>
          <a:endParaRPr lang="ru-RU" sz="1600">
            <a:latin typeface="Times New Roman" panose="02020603050405020304" pitchFamily="18" charset="0"/>
            <a:cs typeface="Times New Roman" panose="02020603050405020304" pitchFamily="18" charset="0"/>
          </a:endParaRPr>
        </a:p>
      </dgm:t>
    </dgm:pt>
    <dgm:pt modelId="{44A80921-1EC7-464C-89BD-ED9064F82006}">
      <dgm:prSet phldrT="[Текст]" custT="1"/>
      <dgm:spPr/>
      <dgm:t>
        <a:bodyPr/>
        <a:lstStyle/>
        <a:p>
          <a:r>
            <a:rPr lang="ru-RU" sz="2400" dirty="0">
              <a:latin typeface="Times New Roman" panose="02020603050405020304" pitchFamily="18" charset="0"/>
              <a:cs typeface="Times New Roman" panose="02020603050405020304" pitchFamily="18" charset="0"/>
            </a:rPr>
            <a:t>3</a:t>
          </a:r>
        </a:p>
      </dgm:t>
    </dgm:pt>
    <dgm:pt modelId="{ECD8B499-0385-400B-82E3-9A2FA237E977}" type="parTrans" cxnId="{CEEA87BE-970E-4F42-A368-46FC44A26ABB}">
      <dgm:prSet/>
      <dgm:spPr/>
      <dgm:t>
        <a:bodyPr/>
        <a:lstStyle/>
        <a:p>
          <a:endParaRPr lang="ru-RU" sz="1600">
            <a:latin typeface="Times New Roman" panose="02020603050405020304" pitchFamily="18" charset="0"/>
            <a:cs typeface="Times New Roman" panose="02020603050405020304" pitchFamily="18" charset="0"/>
          </a:endParaRPr>
        </a:p>
      </dgm:t>
    </dgm:pt>
    <dgm:pt modelId="{6A1649B2-9667-449F-8F04-1F26513A4117}" type="sibTrans" cxnId="{CEEA87BE-970E-4F42-A368-46FC44A26ABB}">
      <dgm:prSet/>
      <dgm:spPr/>
      <dgm:t>
        <a:bodyPr/>
        <a:lstStyle/>
        <a:p>
          <a:endParaRPr lang="ru-RU" sz="1600">
            <a:latin typeface="Times New Roman" panose="02020603050405020304" pitchFamily="18" charset="0"/>
            <a:cs typeface="Times New Roman" panose="02020603050405020304" pitchFamily="18" charset="0"/>
          </a:endParaRPr>
        </a:p>
      </dgm:t>
    </dgm:pt>
    <dgm:pt modelId="{CAFEB852-76E7-4961-8A22-910F1C571CD5}">
      <dgm:prSet phldrT="[Текст]" custT="1"/>
      <dgm:spPr/>
      <dgm:t>
        <a:bodyPr/>
        <a:lstStyle/>
        <a:p>
          <a:r>
            <a:rPr lang="ru-RU" sz="1800" b="1" i="0" dirty="0" err="1">
              <a:latin typeface="Times New Roman" panose="02020603050405020304" pitchFamily="18" charset="0"/>
              <a:cs typeface="Times New Roman" panose="02020603050405020304" pitchFamily="18" charset="0"/>
            </a:rPr>
            <a:t>Қаршилик</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босқичи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6A9DCB2E-C6AE-4B1E-BE1B-599109381D13}" type="parTrans" cxnId="{A4CF0BF1-13DD-4FFF-B9CB-B7034E371FB3}">
      <dgm:prSet/>
      <dgm:spPr/>
      <dgm:t>
        <a:bodyPr/>
        <a:lstStyle/>
        <a:p>
          <a:endParaRPr lang="ru-RU" sz="1600">
            <a:latin typeface="Times New Roman" panose="02020603050405020304" pitchFamily="18" charset="0"/>
            <a:cs typeface="Times New Roman" panose="02020603050405020304" pitchFamily="18" charset="0"/>
          </a:endParaRPr>
        </a:p>
      </dgm:t>
    </dgm:pt>
    <dgm:pt modelId="{FDCFF55C-F5FC-45AE-9DCA-036DC3AF5579}" type="sibTrans" cxnId="{A4CF0BF1-13DD-4FFF-B9CB-B7034E371FB3}">
      <dgm:prSet/>
      <dgm:spPr/>
      <dgm:t>
        <a:bodyPr/>
        <a:lstStyle/>
        <a:p>
          <a:endParaRPr lang="ru-RU" sz="1600">
            <a:latin typeface="Times New Roman" panose="02020603050405020304" pitchFamily="18" charset="0"/>
            <a:cs typeface="Times New Roman" panose="02020603050405020304" pitchFamily="18" charset="0"/>
          </a:endParaRPr>
        </a:p>
      </dgm:t>
    </dgm:pt>
    <dgm:pt modelId="{0301486F-249E-4C1C-BB01-0A1908409EFC}">
      <dgm:prSet phldrT="[Текст]" custT="1"/>
      <dgm:spPr/>
      <dgm:t>
        <a:bodyPr/>
        <a:lstStyle/>
        <a:p>
          <a:r>
            <a:rPr lang="uz-Cyrl-UZ" sz="1600" b="1" dirty="0">
              <a:latin typeface="Times New Roman" panose="02020603050405020304" pitchFamily="18" charset="0"/>
              <a:cs typeface="Times New Roman" panose="02020603050405020304" pitchFamily="18" charset="0"/>
            </a:rPr>
            <a:t>зиддиятли муносабатларда антагонизм позициясининг кучайиши</a:t>
          </a:r>
          <a:r>
            <a:rPr lang="ru-RU" sz="1600" b="1" i="0" dirty="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C71DD305-E3FB-42A2-8BBB-64D8B32132F0}" type="parTrans" cxnId="{0F7E01AB-9F96-47FC-A5AF-B9CF586B37FF}">
      <dgm:prSet/>
      <dgm:spPr/>
      <dgm:t>
        <a:bodyPr/>
        <a:lstStyle/>
        <a:p>
          <a:endParaRPr lang="ru-RU" sz="1600">
            <a:latin typeface="Times New Roman" panose="02020603050405020304" pitchFamily="18" charset="0"/>
            <a:cs typeface="Times New Roman" panose="02020603050405020304" pitchFamily="18" charset="0"/>
          </a:endParaRPr>
        </a:p>
      </dgm:t>
    </dgm:pt>
    <dgm:pt modelId="{E4F69806-A818-49EA-B761-9D1FE29EB203}" type="sibTrans" cxnId="{0F7E01AB-9F96-47FC-A5AF-B9CF586B37FF}">
      <dgm:prSet/>
      <dgm:spPr/>
      <dgm:t>
        <a:bodyPr/>
        <a:lstStyle/>
        <a:p>
          <a:endParaRPr lang="ru-RU" sz="1600">
            <a:latin typeface="Times New Roman" panose="02020603050405020304" pitchFamily="18" charset="0"/>
            <a:cs typeface="Times New Roman" panose="02020603050405020304" pitchFamily="18" charset="0"/>
          </a:endParaRPr>
        </a:p>
      </dgm:t>
    </dgm:pt>
    <dgm:pt modelId="{3693C665-8445-40BD-8766-F73EF0B62877}">
      <dgm:prSet phldrT="[Текст]" custT="1"/>
      <dgm:spPr/>
      <dgm:t>
        <a:bodyPr/>
        <a:lstStyle/>
        <a:p>
          <a:r>
            <a:rPr lang="ru-RU" sz="1600" b="1" i="0" dirty="0" err="1">
              <a:latin typeface="Times New Roman" panose="02020603050405020304" pitchFamily="18" charset="0"/>
              <a:cs typeface="Times New Roman" panose="02020603050405020304" pitchFamily="18" charset="0"/>
            </a:rPr>
            <a:t>низоли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ҳаракатларнинг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фаол</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олиб</a:t>
          </a:r>
          <a:r>
            <a:rPr lang="ru-RU" sz="1600" b="1" i="0" dirty="0">
              <a:latin typeface="Times New Roman" panose="02020603050405020304" pitchFamily="18" charset="0"/>
              <a:cs typeface="Times New Roman" panose="02020603050405020304" pitchFamily="18" charset="0"/>
            </a:rPr>
            <a:t> </a:t>
          </a:r>
          <a:r>
            <a:rPr lang="ru-RU" sz="1600" b="1" i="0" dirty="0" err="1" smtClean="0">
              <a:latin typeface="Times New Roman" panose="02020603050405020304" pitchFamily="18" charset="0"/>
              <a:cs typeface="Times New Roman" panose="02020603050405020304" pitchFamily="18" charset="0"/>
            </a:rPr>
            <a:t>борилиши</a:t>
          </a:r>
          <a:r>
            <a:rPr lang="ru-RU" sz="1600" b="1" i="0"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18AE9C42-FBE8-4456-8B93-C5F0E79F373E}" type="parTrans" cxnId="{7E1DA6CF-415C-4CAB-9F7E-94A00FA98C9B}">
      <dgm:prSet/>
      <dgm:spPr/>
      <dgm:t>
        <a:bodyPr/>
        <a:lstStyle/>
        <a:p>
          <a:endParaRPr lang="ru-RU" sz="1600">
            <a:latin typeface="Times New Roman" panose="02020603050405020304" pitchFamily="18" charset="0"/>
            <a:cs typeface="Times New Roman" panose="02020603050405020304" pitchFamily="18" charset="0"/>
          </a:endParaRPr>
        </a:p>
      </dgm:t>
    </dgm:pt>
    <dgm:pt modelId="{BA2BF2A3-7037-411A-A8D2-533954959D59}" type="sibTrans" cxnId="{7E1DA6CF-415C-4CAB-9F7E-94A00FA98C9B}">
      <dgm:prSet/>
      <dgm:spPr/>
      <dgm:t>
        <a:bodyPr/>
        <a:lstStyle/>
        <a:p>
          <a:endParaRPr lang="ru-RU" sz="1600">
            <a:latin typeface="Times New Roman" panose="02020603050405020304" pitchFamily="18" charset="0"/>
            <a:cs typeface="Times New Roman" panose="02020603050405020304" pitchFamily="18" charset="0"/>
          </a:endParaRPr>
        </a:p>
      </dgm:t>
    </dgm:pt>
    <dgm:pt modelId="{5A503F91-9BC5-45F4-B1E2-5E032CD424A0}">
      <dgm:prSet custT="1"/>
      <dgm:spPr/>
      <dgm:t>
        <a:bodyPr/>
        <a:lstStyle/>
        <a:p>
          <a:pPr algn="l"/>
          <a:r>
            <a:rPr lang="ru-RU" sz="1800" b="1" i="0" dirty="0" err="1">
              <a:latin typeface="Times New Roman" panose="02020603050405020304" pitchFamily="18" charset="0"/>
              <a:cs typeface="Times New Roman" panose="02020603050405020304" pitchFamily="18" charset="0"/>
            </a:rPr>
            <a:t>Тугатиш</a:t>
          </a:r>
          <a:r>
            <a:rPr lang="ru-RU" sz="1800" b="1" i="0" dirty="0">
              <a:latin typeface="Times New Roman" panose="02020603050405020304" pitchFamily="18" charset="0"/>
              <a:cs typeface="Times New Roman" panose="02020603050405020304" pitchFamily="18" charset="0"/>
            </a:rPr>
            <a:t> </a:t>
          </a:r>
          <a:r>
            <a:rPr lang="ru-RU" sz="1800" b="1" i="0" dirty="0" err="1" smtClean="0">
              <a:latin typeface="Times New Roman" panose="02020603050405020304" pitchFamily="18" charset="0"/>
              <a:cs typeface="Times New Roman" panose="02020603050405020304" pitchFamily="18" charset="0"/>
            </a:rPr>
            <a:t>босқичи</a:t>
          </a:r>
          <a:r>
            <a:rPr lang="ru-RU" sz="1800" b="1" i="0"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6A82094F-D163-417C-A721-694DA5B41185}" type="parTrans" cxnId="{0E72BD8E-FFF4-40CA-87A4-4989A635E128}">
      <dgm:prSet/>
      <dgm:spPr/>
      <dgm:t>
        <a:bodyPr/>
        <a:lstStyle/>
        <a:p>
          <a:endParaRPr lang="ru-RU" sz="1600">
            <a:latin typeface="Times New Roman" panose="02020603050405020304" pitchFamily="18" charset="0"/>
            <a:cs typeface="Times New Roman" panose="02020603050405020304" pitchFamily="18" charset="0"/>
          </a:endParaRPr>
        </a:p>
      </dgm:t>
    </dgm:pt>
    <dgm:pt modelId="{CE8BB0BC-8547-40F9-BDDD-D10EF34768F8}" type="sibTrans" cxnId="{0E72BD8E-FFF4-40CA-87A4-4989A635E128}">
      <dgm:prSet/>
      <dgm:spPr/>
      <dgm:t>
        <a:bodyPr/>
        <a:lstStyle/>
        <a:p>
          <a:endParaRPr lang="ru-RU" sz="1600">
            <a:latin typeface="Times New Roman" panose="02020603050405020304" pitchFamily="18" charset="0"/>
            <a:cs typeface="Times New Roman" panose="02020603050405020304" pitchFamily="18" charset="0"/>
          </a:endParaRPr>
        </a:p>
      </dgm:t>
    </dgm:pt>
    <dgm:pt modelId="{B3F9B7D0-0D0C-4125-8D27-295071D259D9}">
      <dgm:prSet custT="1"/>
      <dgm:spPr/>
      <dgm:t>
        <a:bodyPr/>
        <a:lstStyle/>
        <a:p>
          <a:pPr algn="just"/>
          <a:r>
            <a:rPr lang="ru-RU" sz="1600" b="1" i="0" dirty="0" err="1">
              <a:latin typeface="Times New Roman" panose="02020603050405020304" pitchFamily="18" charset="0"/>
              <a:cs typeface="Times New Roman" panose="02020603050405020304" pitchFamily="18" charset="0"/>
            </a:rPr>
            <a:t>томонлар</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келишувга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муваффақ</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бўлганда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можарони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тўлиқ</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ҳал</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қилиниши</a:t>
          </a:r>
          <a:r>
            <a:rPr lang="ru-RU" sz="1600" b="1" i="0" dirty="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9AE54F13-ACC9-4283-A24D-2EDCF6A43826}" type="parTrans" cxnId="{1F6FEA6B-AE10-4074-BFE6-110F5AA9CA9A}">
      <dgm:prSet/>
      <dgm:spPr/>
      <dgm:t>
        <a:bodyPr/>
        <a:lstStyle/>
        <a:p>
          <a:endParaRPr lang="ru-RU" sz="1600">
            <a:latin typeface="Times New Roman" panose="02020603050405020304" pitchFamily="18" charset="0"/>
            <a:cs typeface="Times New Roman" panose="02020603050405020304" pitchFamily="18" charset="0"/>
          </a:endParaRPr>
        </a:p>
      </dgm:t>
    </dgm:pt>
    <dgm:pt modelId="{630E8442-E8D9-4BE8-B216-E58726F694B7}" type="sibTrans" cxnId="{1F6FEA6B-AE10-4074-BFE6-110F5AA9CA9A}">
      <dgm:prSet/>
      <dgm:spPr/>
      <dgm:t>
        <a:bodyPr/>
        <a:lstStyle/>
        <a:p>
          <a:endParaRPr lang="ru-RU" sz="1600">
            <a:latin typeface="Times New Roman" panose="02020603050405020304" pitchFamily="18" charset="0"/>
            <a:cs typeface="Times New Roman" panose="02020603050405020304" pitchFamily="18" charset="0"/>
          </a:endParaRPr>
        </a:p>
      </dgm:t>
    </dgm:pt>
    <dgm:pt modelId="{D28A9CBF-43C3-4727-9C4E-2BC06FDA25E4}">
      <dgm:prSet custT="1"/>
      <dgm:spPr/>
      <dgm:t>
        <a:bodyPr/>
        <a:lstStyle/>
        <a:p>
          <a:pPr algn="just"/>
          <a:r>
            <a:rPr lang="ru-RU" sz="1600" b="1" i="0" dirty="0" err="1">
              <a:latin typeface="Times New Roman" panose="02020603050405020304" pitchFamily="18" charset="0"/>
              <a:cs typeface="Times New Roman" panose="02020603050405020304" pitchFamily="18" charset="0"/>
            </a:rPr>
            <a:t>қисман</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якунлаш-зиддият</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маълум</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бир</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босқичда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сақланиб</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қолади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ва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кескинлик</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камаяди</a:t>
          </a:r>
          <a:r>
            <a:rPr lang="ru-RU" sz="1600" b="1" i="0" dirty="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83176E70-3C97-4B07-AAE4-DAE5B15035CF}" type="parTrans" cxnId="{46911B39-072A-46AC-85B0-6EB80FBF8F25}">
      <dgm:prSet/>
      <dgm:spPr/>
      <dgm:t>
        <a:bodyPr/>
        <a:lstStyle/>
        <a:p>
          <a:endParaRPr lang="ru-RU" sz="1600">
            <a:latin typeface="Times New Roman" panose="02020603050405020304" pitchFamily="18" charset="0"/>
            <a:cs typeface="Times New Roman" panose="02020603050405020304" pitchFamily="18" charset="0"/>
          </a:endParaRPr>
        </a:p>
      </dgm:t>
    </dgm:pt>
    <dgm:pt modelId="{5783642B-4695-41BE-B358-4F0A1F58F410}" type="sibTrans" cxnId="{46911B39-072A-46AC-85B0-6EB80FBF8F25}">
      <dgm:prSet/>
      <dgm:spPr/>
      <dgm:t>
        <a:bodyPr/>
        <a:lstStyle/>
        <a:p>
          <a:endParaRPr lang="ru-RU" sz="1600">
            <a:latin typeface="Times New Roman" panose="02020603050405020304" pitchFamily="18" charset="0"/>
            <a:cs typeface="Times New Roman" panose="02020603050405020304" pitchFamily="18" charset="0"/>
          </a:endParaRPr>
        </a:p>
      </dgm:t>
    </dgm:pt>
    <dgm:pt modelId="{C9DB9C18-2372-4F40-BBF0-D232930EBE42}">
      <dgm:prSet custT="1"/>
      <dgm:spPr/>
      <dgm:t>
        <a:bodyPr/>
        <a:lstStyle/>
        <a:p>
          <a:pPr algn="just"/>
          <a:r>
            <a:rPr lang="ru-RU" sz="1600" b="1" i="0" dirty="0" err="1">
              <a:latin typeface="Times New Roman" panose="02020603050405020304" pitchFamily="18" charset="0"/>
              <a:cs typeface="Times New Roman" panose="02020603050405020304" pitchFamily="18" charset="0"/>
            </a:rPr>
            <a:t>қарама-қарши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муносабатларнинг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кескинлашуви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ва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чуқурроқ</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даражадаги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зиддиятли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шартларнинг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пайдо</a:t>
          </a:r>
          <a:r>
            <a:rPr lang="ru-RU" sz="1600" b="1" i="0" dirty="0">
              <a:latin typeface="Times New Roman" panose="02020603050405020304" pitchFamily="18" charset="0"/>
              <a:cs typeface="Times New Roman" panose="02020603050405020304" pitchFamily="18" charset="0"/>
            </a:rPr>
            <a:t> </a:t>
          </a:r>
          <a:r>
            <a:rPr lang="ru-RU" sz="1600" b="1" i="0" dirty="0" err="1" smtClean="0">
              <a:latin typeface="Times New Roman" panose="02020603050405020304" pitchFamily="18" charset="0"/>
              <a:cs typeface="Times New Roman" panose="02020603050405020304" pitchFamily="18" charset="0"/>
            </a:rPr>
            <a:t>бўлиши</a:t>
          </a:r>
          <a:r>
            <a:rPr lang="ru-RU" sz="1600" b="1" i="0"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1EDE0B99-5FEE-41F2-81CB-F6F00BBA29AC}" type="parTrans" cxnId="{C2073D13-00E2-41A5-8646-E2BADA8E198D}">
      <dgm:prSet/>
      <dgm:spPr/>
      <dgm:t>
        <a:bodyPr/>
        <a:lstStyle/>
        <a:p>
          <a:endParaRPr lang="ru-RU" sz="1600">
            <a:latin typeface="Times New Roman" panose="02020603050405020304" pitchFamily="18" charset="0"/>
            <a:cs typeface="Times New Roman" panose="02020603050405020304" pitchFamily="18" charset="0"/>
          </a:endParaRPr>
        </a:p>
      </dgm:t>
    </dgm:pt>
    <dgm:pt modelId="{E36139E3-3DF3-4037-A483-B07E8D33486D}" type="sibTrans" cxnId="{C2073D13-00E2-41A5-8646-E2BADA8E198D}">
      <dgm:prSet/>
      <dgm:spPr/>
      <dgm:t>
        <a:bodyPr/>
        <a:lstStyle/>
        <a:p>
          <a:endParaRPr lang="ru-RU" sz="1600">
            <a:latin typeface="Times New Roman" panose="02020603050405020304" pitchFamily="18" charset="0"/>
            <a:cs typeface="Times New Roman" panose="02020603050405020304" pitchFamily="18" charset="0"/>
          </a:endParaRPr>
        </a:p>
      </dgm:t>
    </dgm:pt>
    <dgm:pt modelId="{26CC1606-1132-4603-A8BC-6B2ADE00D366}">
      <dgm:prSet phldrT="[Текст]" custT="1"/>
      <dgm:spPr/>
      <dgm:t>
        <a:bodyPr/>
        <a:lstStyle/>
        <a:p>
          <a:r>
            <a:rPr lang="ru-RU" sz="1600" b="1" i="0" dirty="0" err="1">
              <a:latin typeface="Times New Roman" panose="02020603050405020304" pitchFamily="18" charset="0"/>
              <a:cs typeface="Times New Roman" panose="02020603050405020304" pitchFamily="18" charset="0"/>
            </a:rPr>
            <a:t>Низонинг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кўринмас</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босқичи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бўлиб</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шахснинг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бирон</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бир</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нарсадан</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норизолиги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жамоадаги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холат</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адолатсиз</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иш</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хақи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бирон</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муайян</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нарсага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эга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бўла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олмаслиги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шахснинг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етарли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даражада</a:t>
          </a:r>
          <a:r>
            <a:rPr lang="ru-RU" sz="1600" b="1" i="0" dirty="0">
              <a:latin typeface="Times New Roman" panose="02020603050405020304" pitchFamily="18" charset="0"/>
              <a:cs typeface="Times New Roman" panose="02020603050405020304" pitchFamily="18" charset="0"/>
            </a:rPr>
            <a:t> </a:t>
          </a:r>
          <a:r>
            <a:rPr lang="ru-RU" sz="1600" b="1" i="0" dirty="0" err="1" smtClean="0">
              <a:latin typeface="Times New Roman" panose="02020603050405020304" pitchFamily="18" charset="0"/>
              <a:cs typeface="Times New Roman" panose="02020603050405020304" pitchFamily="18" charset="0"/>
            </a:rPr>
            <a:t>бахоланмаслиги</a:t>
          </a:r>
          <a:r>
            <a:rPr lang="ru-RU" sz="1600" b="1" i="0"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12F216E1-4B90-4225-AD77-6102C9DF67F8}" type="sibTrans" cxnId="{1ED243BB-CA65-4995-B207-689798B418C1}">
      <dgm:prSet/>
      <dgm:spPr/>
      <dgm:t>
        <a:bodyPr/>
        <a:lstStyle/>
        <a:p>
          <a:endParaRPr lang="ru-RU" sz="1600">
            <a:latin typeface="Times New Roman" panose="02020603050405020304" pitchFamily="18" charset="0"/>
            <a:cs typeface="Times New Roman" panose="02020603050405020304" pitchFamily="18" charset="0"/>
          </a:endParaRPr>
        </a:p>
      </dgm:t>
    </dgm:pt>
    <dgm:pt modelId="{2BCE6442-FEB8-4DD3-B5BC-94E7AF2342DD}" type="parTrans" cxnId="{1ED243BB-CA65-4995-B207-689798B418C1}">
      <dgm:prSet/>
      <dgm:spPr/>
      <dgm:t>
        <a:bodyPr/>
        <a:lstStyle/>
        <a:p>
          <a:endParaRPr lang="ru-RU" sz="1600">
            <a:latin typeface="Times New Roman" panose="02020603050405020304" pitchFamily="18" charset="0"/>
            <a:cs typeface="Times New Roman" panose="02020603050405020304" pitchFamily="18" charset="0"/>
          </a:endParaRPr>
        </a:p>
      </dgm:t>
    </dgm:pt>
    <dgm:pt modelId="{2661577D-462C-4B02-81FE-5715F5169536}">
      <dgm:prSet custT="1"/>
      <dgm:spPr/>
      <dgm:t>
        <a:bodyPr/>
        <a:lstStyle/>
        <a:p>
          <a:r>
            <a:rPr lang="ru-RU" sz="1600" b="1" i="0" dirty="0">
              <a:latin typeface="Times New Roman" panose="02020603050405020304" pitchFamily="18" charset="0"/>
              <a:cs typeface="Times New Roman" panose="02020603050405020304" pitchFamily="18" charset="0"/>
            </a:rPr>
            <a:t>низолашаётган томонларнинг </a:t>
          </a:r>
          <a:r>
            <a:rPr lang="ru-RU" sz="1600" b="1" i="0" dirty="0" err="1">
              <a:latin typeface="Times New Roman" panose="02020603050405020304" pitchFamily="18" charset="0"/>
              <a:cs typeface="Times New Roman" panose="02020603050405020304" pitchFamily="18" charset="0"/>
            </a:rPr>
            <a:t>позицияларини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шаклланиши</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ва</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оқибатда</a:t>
          </a:r>
          <a:r>
            <a:rPr lang="ru-RU" sz="1600" b="1" i="0" dirty="0">
              <a:latin typeface="Times New Roman" panose="02020603050405020304" pitchFamily="18" charset="0"/>
              <a:cs typeface="Times New Roman" panose="02020603050405020304" pitchFamily="18" charset="0"/>
            </a:rPr>
            <a:t> қарама-қаршиликни камайтириш ёки </a:t>
          </a:r>
          <a:r>
            <a:rPr lang="ru-RU" sz="1600" b="1" i="0" dirty="0" err="1">
              <a:latin typeface="Times New Roman" panose="02020603050405020304" pitchFamily="18" charset="0"/>
              <a:cs typeface="Times New Roman" panose="02020603050405020304" pitchFamily="18" charset="0"/>
            </a:rPr>
            <a:t>ошириш</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омилларининг</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келиб</a:t>
          </a:r>
          <a:r>
            <a:rPr lang="ru-RU" sz="1600" b="1" i="0" dirty="0">
              <a:latin typeface="Times New Roman" panose="02020603050405020304" pitchFamily="18" charset="0"/>
              <a:cs typeface="Times New Roman" panose="02020603050405020304" pitchFamily="18" charset="0"/>
            </a:rPr>
            <a:t> </a:t>
          </a:r>
          <a:r>
            <a:rPr lang="ru-RU" sz="1600" b="1" i="0" dirty="0" err="1">
              <a:latin typeface="Times New Roman" panose="02020603050405020304" pitchFamily="18" charset="0"/>
              <a:cs typeface="Times New Roman" panose="02020603050405020304" pitchFamily="18" charset="0"/>
            </a:rPr>
            <a:t>чиқиши</a:t>
          </a:r>
          <a:endParaRPr lang="ru-RU" sz="1600" b="1" i="0" dirty="0">
            <a:latin typeface="Times New Roman" panose="02020603050405020304" pitchFamily="18" charset="0"/>
            <a:cs typeface="Times New Roman" panose="02020603050405020304" pitchFamily="18" charset="0"/>
          </a:endParaRPr>
        </a:p>
      </dgm:t>
    </dgm:pt>
    <dgm:pt modelId="{E14E8234-A72A-46B4-B392-1862DDF089B9}" type="parTrans" cxnId="{C2CA1AFB-4A2E-40FF-93EF-F8F0A5F7B986}">
      <dgm:prSet/>
      <dgm:spPr/>
      <dgm:t>
        <a:bodyPr/>
        <a:lstStyle/>
        <a:p>
          <a:endParaRPr lang="ru-RU"/>
        </a:p>
      </dgm:t>
    </dgm:pt>
    <dgm:pt modelId="{A8ADF956-5710-43AC-BB09-82CAD8EDE7AB}" type="sibTrans" cxnId="{C2CA1AFB-4A2E-40FF-93EF-F8F0A5F7B986}">
      <dgm:prSet/>
      <dgm:spPr/>
      <dgm:t>
        <a:bodyPr/>
        <a:lstStyle/>
        <a:p>
          <a:endParaRPr lang="ru-RU"/>
        </a:p>
      </dgm:t>
    </dgm:pt>
    <dgm:pt modelId="{65D92486-F71D-4AEB-AF24-91EBCB2E340B}" type="pres">
      <dgm:prSet presAssocID="{44A775B4-6B90-4B55-A55C-D4FFC83E8286}" presName="linearFlow" presStyleCnt="0">
        <dgm:presLayoutVars>
          <dgm:dir/>
          <dgm:animLvl val="lvl"/>
          <dgm:resizeHandles val="exact"/>
        </dgm:presLayoutVars>
      </dgm:prSet>
      <dgm:spPr/>
      <dgm:t>
        <a:bodyPr/>
        <a:lstStyle/>
        <a:p>
          <a:endParaRPr lang="ru-RU"/>
        </a:p>
      </dgm:t>
    </dgm:pt>
    <dgm:pt modelId="{0B466F55-CA57-4BD2-BFE4-83332E52E0BA}" type="pres">
      <dgm:prSet presAssocID="{4A5BD2C6-553F-4854-9087-E9CB0A06302F}" presName="composite" presStyleCnt="0"/>
      <dgm:spPr/>
    </dgm:pt>
    <dgm:pt modelId="{5036F21A-3488-46E0-8EE5-19F6DAC6C303}" type="pres">
      <dgm:prSet presAssocID="{4A5BD2C6-553F-4854-9087-E9CB0A06302F}" presName="parentText" presStyleLbl="alignNode1" presStyleIdx="0" presStyleCnt="4">
        <dgm:presLayoutVars>
          <dgm:chMax val="1"/>
          <dgm:bulletEnabled val="1"/>
        </dgm:presLayoutVars>
      </dgm:prSet>
      <dgm:spPr/>
      <dgm:t>
        <a:bodyPr/>
        <a:lstStyle/>
        <a:p>
          <a:endParaRPr lang="ru-RU"/>
        </a:p>
      </dgm:t>
    </dgm:pt>
    <dgm:pt modelId="{5F1279C7-6E7B-4A4E-803A-6C212AB73CFD}" type="pres">
      <dgm:prSet presAssocID="{4A5BD2C6-553F-4854-9087-E9CB0A06302F}" presName="descendantText" presStyleLbl="alignAcc1" presStyleIdx="0" presStyleCnt="4" custScaleY="126029">
        <dgm:presLayoutVars>
          <dgm:bulletEnabled val="1"/>
        </dgm:presLayoutVars>
      </dgm:prSet>
      <dgm:spPr/>
      <dgm:t>
        <a:bodyPr/>
        <a:lstStyle/>
        <a:p>
          <a:endParaRPr lang="ru-RU"/>
        </a:p>
      </dgm:t>
    </dgm:pt>
    <dgm:pt modelId="{3C63817F-486C-4D99-9070-ECB03DF1A469}" type="pres">
      <dgm:prSet presAssocID="{C6742387-87CD-4F36-8BF6-A377A49309E3}" presName="sp" presStyleCnt="0"/>
      <dgm:spPr/>
    </dgm:pt>
    <dgm:pt modelId="{95D16B79-A676-4F91-803D-5C625EFE556D}" type="pres">
      <dgm:prSet presAssocID="{74252219-7D6F-43AF-BFFC-806801795A30}" presName="composite" presStyleCnt="0"/>
      <dgm:spPr/>
    </dgm:pt>
    <dgm:pt modelId="{6A87EDEA-D5F2-4A1F-AFBE-8B0865B7DC10}" type="pres">
      <dgm:prSet presAssocID="{74252219-7D6F-43AF-BFFC-806801795A30}" presName="parentText" presStyleLbl="alignNode1" presStyleIdx="1" presStyleCnt="4">
        <dgm:presLayoutVars>
          <dgm:chMax val="1"/>
          <dgm:bulletEnabled val="1"/>
        </dgm:presLayoutVars>
      </dgm:prSet>
      <dgm:spPr/>
      <dgm:t>
        <a:bodyPr/>
        <a:lstStyle/>
        <a:p>
          <a:endParaRPr lang="ru-RU"/>
        </a:p>
      </dgm:t>
    </dgm:pt>
    <dgm:pt modelId="{37135E9B-A2A6-4D4E-B708-90CB534B2FA5}" type="pres">
      <dgm:prSet presAssocID="{74252219-7D6F-43AF-BFFC-806801795A30}" presName="descendantText" presStyleLbl="alignAcc1" presStyleIdx="1" presStyleCnt="4">
        <dgm:presLayoutVars>
          <dgm:bulletEnabled val="1"/>
        </dgm:presLayoutVars>
      </dgm:prSet>
      <dgm:spPr/>
      <dgm:t>
        <a:bodyPr/>
        <a:lstStyle/>
        <a:p>
          <a:endParaRPr lang="ru-RU"/>
        </a:p>
      </dgm:t>
    </dgm:pt>
    <dgm:pt modelId="{3E5BE147-3CB4-4878-A92C-1FCB3CB9101C}" type="pres">
      <dgm:prSet presAssocID="{2CFBFB2A-0D3A-412B-A414-FD3599BB26E3}" presName="sp" presStyleCnt="0"/>
      <dgm:spPr/>
    </dgm:pt>
    <dgm:pt modelId="{0A4F6556-840B-47E4-B76E-71F6076C9938}" type="pres">
      <dgm:prSet presAssocID="{44A80921-1EC7-464C-89BD-ED9064F82006}" presName="composite" presStyleCnt="0"/>
      <dgm:spPr/>
    </dgm:pt>
    <dgm:pt modelId="{40B25703-4844-4A8F-82F6-506F4450EB2E}" type="pres">
      <dgm:prSet presAssocID="{44A80921-1EC7-464C-89BD-ED9064F82006}" presName="parentText" presStyleLbl="alignNode1" presStyleIdx="2" presStyleCnt="4">
        <dgm:presLayoutVars>
          <dgm:chMax val="1"/>
          <dgm:bulletEnabled val="1"/>
        </dgm:presLayoutVars>
      </dgm:prSet>
      <dgm:spPr/>
      <dgm:t>
        <a:bodyPr/>
        <a:lstStyle/>
        <a:p>
          <a:endParaRPr lang="ru-RU"/>
        </a:p>
      </dgm:t>
    </dgm:pt>
    <dgm:pt modelId="{7558F047-14D9-4BB7-9539-7EFB94201236}" type="pres">
      <dgm:prSet presAssocID="{44A80921-1EC7-464C-89BD-ED9064F82006}" presName="descendantText" presStyleLbl="alignAcc1" presStyleIdx="2" presStyleCnt="4">
        <dgm:presLayoutVars>
          <dgm:bulletEnabled val="1"/>
        </dgm:presLayoutVars>
      </dgm:prSet>
      <dgm:spPr/>
      <dgm:t>
        <a:bodyPr/>
        <a:lstStyle/>
        <a:p>
          <a:endParaRPr lang="ru-RU"/>
        </a:p>
      </dgm:t>
    </dgm:pt>
    <dgm:pt modelId="{93EA2F39-7C44-4E39-96F0-27660157718B}" type="pres">
      <dgm:prSet presAssocID="{6A1649B2-9667-449F-8F04-1F26513A4117}" presName="sp" presStyleCnt="0"/>
      <dgm:spPr/>
    </dgm:pt>
    <dgm:pt modelId="{BCBE7305-A798-465F-8EAA-F205408DB4C5}" type="pres">
      <dgm:prSet presAssocID="{3D4E2780-FF0C-4EE2-8381-E406C78CE710}" presName="composite" presStyleCnt="0"/>
      <dgm:spPr/>
    </dgm:pt>
    <dgm:pt modelId="{EB23C6AF-EA17-466E-B6DA-B1C607170466}" type="pres">
      <dgm:prSet presAssocID="{3D4E2780-FF0C-4EE2-8381-E406C78CE710}" presName="parentText" presStyleLbl="alignNode1" presStyleIdx="3" presStyleCnt="4">
        <dgm:presLayoutVars>
          <dgm:chMax val="1"/>
          <dgm:bulletEnabled val="1"/>
        </dgm:presLayoutVars>
      </dgm:prSet>
      <dgm:spPr/>
      <dgm:t>
        <a:bodyPr/>
        <a:lstStyle/>
        <a:p>
          <a:endParaRPr lang="ru-RU"/>
        </a:p>
      </dgm:t>
    </dgm:pt>
    <dgm:pt modelId="{C9B6DB33-E659-48B2-BE18-D1B724A4DDF5}" type="pres">
      <dgm:prSet presAssocID="{3D4E2780-FF0C-4EE2-8381-E406C78CE710}" presName="descendantText" presStyleLbl="alignAcc1" presStyleIdx="3" presStyleCnt="4" custScaleY="196744">
        <dgm:presLayoutVars>
          <dgm:bulletEnabled val="1"/>
        </dgm:presLayoutVars>
      </dgm:prSet>
      <dgm:spPr/>
      <dgm:t>
        <a:bodyPr/>
        <a:lstStyle/>
        <a:p>
          <a:endParaRPr lang="ru-RU"/>
        </a:p>
      </dgm:t>
    </dgm:pt>
  </dgm:ptLst>
  <dgm:cxnLst>
    <dgm:cxn modelId="{D6009A89-7FA0-4D8E-A070-31BF6DAC7EBC}" srcId="{44A775B4-6B90-4B55-A55C-D4FFC83E8286}" destId="{3D4E2780-FF0C-4EE2-8381-E406C78CE710}" srcOrd="3" destOrd="0" parTransId="{E68E3C68-3C34-44D5-989B-034781F1E435}" sibTransId="{A940DEFE-08AF-4E40-A3B9-7F37F3405723}"/>
    <dgm:cxn modelId="{B5D39622-1AD3-45E4-AE82-B72A7CB100EA}" type="presOf" srcId="{4A5BD2C6-553F-4854-9087-E9CB0A06302F}" destId="{5036F21A-3488-46E0-8EE5-19F6DAC6C303}" srcOrd="0" destOrd="0" presId="urn:microsoft.com/office/officeart/2005/8/layout/chevron2"/>
    <dgm:cxn modelId="{A4D8BED1-965C-4C00-84D4-3A997B4160FC}" type="presOf" srcId="{2473474E-9120-4406-A4CE-7B593BEB5637}" destId="{37135E9B-A2A6-4D4E-B708-90CB534B2FA5}" srcOrd="0" destOrd="0" presId="urn:microsoft.com/office/officeart/2005/8/layout/chevron2"/>
    <dgm:cxn modelId="{1D71EC36-FF49-4895-A74C-26B1D71BC26F}" type="presOf" srcId="{2661577D-462C-4B02-81FE-5715F5169536}" destId="{37135E9B-A2A6-4D4E-B708-90CB534B2FA5}" srcOrd="0" destOrd="1" presId="urn:microsoft.com/office/officeart/2005/8/layout/chevron2"/>
    <dgm:cxn modelId="{1F6FEA6B-AE10-4074-BFE6-110F5AA9CA9A}" srcId="{3D4E2780-FF0C-4EE2-8381-E406C78CE710}" destId="{B3F9B7D0-0D0C-4125-8D27-295071D259D9}" srcOrd="1" destOrd="0" parTransId="{9AE54F13-ACC9-4283-A24D-2EDCF6A43826}" sibTransId="{630E8442-E8D9-4BE8-B216-E58726F694B7}"/>
    <dgm:cxn modelId="{C2CA1AFB-4A2E-40FF-93EF-F8F0A5F7B986}" srcId="{74252219-7D6F-43AF-BFFC-806801795A30}" destId="{2661577D-462C-4B02-81FE-5715F5169536}" srcOrd="1" destOrd="0" parTransId="{E14E8234-A72A-46B4-B392-1862DDF089B9}" sibTransId="{A8ADF956-5710-43AC-BB09-82CAD8EDE7AB}"/>
    <dgm:cxn modelId="{C69A061D-5D47-4B1E-A214-08127D102178}" srcId="{4A5BD2C6-553F-4854-9087-E9CB0A06302F}" destId="{3C8C6964-41E2-46CB-833B-8CF61F2DBF6F}" srcOrd="0" destOrd="0" parTransId="{E1C295A7-6B3D-48DB-BA65-1A4373FAA5C2}" sibTransId="{0C205AE4-A071-4D48-9AA8-474E2F45F377}"/>
    <dgm:cxn modelId="{C240097C-28B8-4CF3-9FAC-93EFF108C03F}" srcId="{44A775B4-6B90-4B55-A55C-D4FFC83E8286}" destId="{4A5BD2C6-553F-4854-9087-E9CB0A06302F}" srcOrd="0" destOrd="0" parTransId="{CBEFCF7A-0366-4AA3-8A02-A3FAAF7599C8}" sibTransId="{C6742387-87CD-4F36-8BF6-A377A49309E3}"/>
    <dgm:cxn modelId="{FC362AC7-851A-41FE-881E-8D79E13172FD}" type="presOf" srcId="{74252219-7D6F-43AF-BFFC-806801795A30}" destId="{6A87EDEA-D5F2-4A1F-AFBE-8B0865B7DC10}" srcOrd="0" destOrd="0" presId="urn:microsoft.com/office/officeart/2005/8/layout/chevron2"/>
    <dgm:cxn modelId="{F043188C-664D-41BB-BB25-96EC5BADA0A8}" type="presOf" srcId="{C9DB9C18-2372-4F40-BBF0-D232930EBE42}" destId="{C9B6DB33-E659-48B2-BE18-D1B724A4DDF5}" srcOrd="0" destOrd="3" presId="urn:microsoft.com/office/officeart/2005/8/layout/chevron2"/>
    <dgm:cxn modelId="{46911B39-072A-46AC-85B0-6EB80FBF8F25}" srcId="{3D4E2780-FF0C-4EE2-8381-E406C78CE710}" destId="{D28A9CBF-43C3-4727-9C4E-2BC06FDA25E4}" srcOrd="2" destOrd="0" parTransId="{83176E70-3C97-4B07-AAE4-DAE5B15035CF}" sibTransId="{5783642B-4695-41BE-B358-4F0A1F58F410}"/>
    <dgm:cxn modelId="{F5A2E391-E416-42A6-B2B0-4622D27608CE}" srcId="{74252219-7D6F-43AF-BFFC-806801795A30}" destId="{2473474E-9120-4406-A4CE-7B593BEB5637}" srcOrd="0" destOrd="0" parTransId="{97F098E1-BAC4-4CB9-B864-FEE922CCF051}" sibTransId="{5E0CF07D-B29D-4D81-B8F3-C5D51F375866}"/>
    <dgm:cxn modelId="{2D27EA62-5C2C-4E59-ACD6-3ACD6CFC1018}" type="presOf" srcId="{0301486F-249E-4C1C-BB01-0A1908409EFC}" destId="{7558F047-14D9-4BB7-9539-7EFB94201236}" srcOrd="0" destOrd="1" presId="urn:microsoft.com/office/officeart/2005/8/layout/chevron2"/>
    <dgm:cxn modelId="{699E4988-486B-49F0-B3A1-2172B835C09B}" type="presOf" srcId="{3D4E2780-FF0C-4EE2-8381-E406C78CE710}" destId="{EB23C6AF-EA17-466E-B6DA-B1C607170466}" srcOrd="0" destOrd="0" presId="urn:microsoft.com/office/officeart/2005/8/layout/chevron2"/>
    <dgm:cxn modelId="{1ED243BB-CA65-4995-B207-689798B418C1}" srcId="{4A5BD2C6-553F-4854-9087-E9CB0A06302F}" destId="{26CC1606-1132-4603-A8BC-6B2ADE00D366}" srcOrd="1" destOrd="0" parTransId="{2BCE6442-FEB8-4DD3-B5BC-94E7AF2342DD}" sibTransId="{12F216E1-4B90-4225-AD77-6102C9DF67F8}"/>
    <dgm:cxn modelId="{0F7E01AB-9F96-47FC-A5AF-B9CF586B37FF}" srcId="{44A80921-1EC7-464C-89BD-ED9064F82006}" destId="{0301486F-249E-4C1C-BB01-0A1908409EFC}" srcOrd="1" destOrd="0" parTransId="{C71DD305-E3FB-42A2-8BBB-64D8B32132F0}" sibTransId="{E4F69806-A818-49EA-B761-9D1FE29EB203}"/>
    <dgm:cxn modelId="{7E1DA6CF-415C-4CAB-9F7E-94A00FA98C9B}" srcId="{44A80921-1EC7-464C-89BD-ED9064F82006}" destId="{3693C665-8445-40BD-8766-F73EF0B62877}" srcOrd="2" destOrd="0" parTransId="{18AE9C42-FBE8-4456-8B93-C5F0E79F373E}" sibTransId="{BA2BF2A3-7037-411A-A8D2-533954959D59}"/>
    <dgm:cxn modelId="{3031CA46-EC40-4352-9FD3-11014CB9F4CC}" srcId="{44A775B4-6B90-4B55-A55C-D4FFC83E8286}" destId="{74252219-7D6F-43AF-BFFC-806801795A30}" srcOrd="1" destOrd="0" parTransId="{E2A76E5F-4C84-4D87-9A78-20775BCEC7BC}" sibTransId="{2CFBFB2A-0D3A-412B-A414-FD3599BB26E3}"/>
    <dgm:cxn modelId="{CEEA87BE-970E-4F42-A368-46FC44A26ABB}" srcId="{44A775B4-6B90-4B55-A55C-D4FFC83E8286}" destId="{44A80921-1EC7-464C-89BD-ED9064F82006}" srcOrd="2" destOrd="0" parTransId="{ECD8B499-0385-400B-82E3-9A2FA237E977}" sibTransId="{6A1649B2-9667-449F-8F04-1F26513A4117}"/>
    <dgm:cxn modelId="{9D409493-2FD4-4081-A8CD-34EFEB0A1A83}" type="presOf" srcId="{D28A9CBF-43C3-4727-9C4E-2BC06FDA25E4}" destId="{C9B6DB33-E659-48B2-BE18-D1B724A4DDF5}" srcOrd="0" destOrd="2" presId="urn:microsoft.com/office/officeart/2005/8/layout/chevron2"/>
    <dgm:cxn modelId="{268773A1-C3EA-4322-B3DD-C094363D6D88}" type="presOf" srcId="{B3F9B7D0-0D0C-4125-8D27-295071D259D9}" destId="{C9B6DB33-E659-48B2-BE18-D1B724A4DDF5}" srcOrd="0" destOrd="1" presId="urn:microsoft.com/office/officeart/2005/8/layout/chevron2"/>
    <dgm:cxn modelId="{CD767180-00B7-4F00-B325-307DA85B9F1F}" type="presOf" srcId="{3693C665-8445-40BD-8766-F73EF0B62877}" destId="{7558F047-14D9-4BB7-9539-7EFB94201236}" srcOrd="0" destOrd="2" presId="urn:microsoft.com/office/officeart/2005/8/layout/chevron2"/>
    <dgm:cxn modelId="{CC5989EC-BFA4-4CB8-8391-3620E41A956F}" type="presOf" srcId="{44A80921-1EC7-464C-89BD-ED9064F82006}" destId="{40B25703-4844-4A8F-82F6-506F4450EB2E}" srcOrd="0" destOrd="0" presId="urn:microsoft.com/office/officeart/2005/8/layout/chevron2"/>
    <dgm:cxn modelId="{0E72BD8E-FFF4-40CA-87A4-4989A635E128}" srcId="{3D4E2780-FF0C-4EE2-8381-E406C78CE710}" destId="{5A503F91-9BC5-45F4-B1E2-5E032CD424A0}" srcOrd="0" destOrd="0" parTransId="{6A82094F-D163-417C-A721-694DA5B41185}" sibTransId="{CE8BB0BC-8547-40F9-BDDD-D10EF34768F8}"/>
    <dgm:cxn modelId="{135EEF6B-C6B7-4B76-A7E1-A929314386B9}" type="presOf" srcId="{5A503F91-9BC5-45F4-B1E2-5E032CD424A0}" destId="{C9B6DB33-E659-48B2-BE18-D1B724A4DDF5}" srcOrd="0" destOrd="0" presId="urn:microsoft.com/office/officeart/2005/8/layout/chevron2"/>
    <dgm:cxn modelId="{A4CF0BF1-13DD-4FFF-B9CB-B7034E371FB3}" srcId="{44A80921-1EC7-464C-89BD-ED9064F82006}" destId="{CAFEB852-76E7-4961-8A22-910F1C571CD5}" srcOrd="0" destOrd="0" parTransId="{6A9DCB2E-C6AE-4B1E-BE1B-599109381D13}" sibTransId="{FDCFF55C-F5FC-45AE-9DCA-036DC3AF5579}"/>
    <dgm:cxn modelId="{B823B3B8-C072-4AAB-BF95-18F591586202}" type="presOf" srcId="{44A775B4-6B90-4B55-A55C-D4FFC83E8286}" destId="{65D92486-F71D-4AEB-AF24-91EBCB2E340B}" srcOrd="0" destOrd="0" presId="urn:microsoft.com/office/officeart/2005/8/layout/chevron2"/>
    <dgm:cxn modelId="{8041C2DA-3B34-4DAD-850C-3BE096145936}" type="presOf" srcId="{CAFEB852-76E7-4961-8A22-910F1C571CD5}" destId="{7558F047-14D9-4BB7-9539-7EFB94201236}" srcOrd="0" destOrd="0" presId="urn:microsoft.com/office/officeart/2005/8/layout/chevron2"/>
    <dgm:cxn modelId="{6A7F35C8-240C-4490-AE0F-ECE58545D773}" type="presOf" srcId="{26CC1606-1132-4603-A8BC-6B2ADE00D366}" destId="{5F1279C7-6E7B-4A4E-803A-6C212AB73CFD}" srcOrd="0" destOrd="1" presId="urn:microsoft.com/office/officeart/2005/8/layout/chevron2"/>
    <dgm:cxn modelId="{CAA5A854-A162-484A-9D2C-EC1EF7034EFA}" type="presOf" srcId="{3C8C6964-41E2-46CB-833B-8CF61F2DBF6F}" destId="{5F1279C7-6E7B-4A4E-803A-6C212AB73CFD}" srcOrd="0" destOrd="0" presId="urn:microsoft.com/office/officeart/2005/8/layout/chevron2"/>
    <dgm:cxn modelId="{C2073D13-00E2-41A5-8646-E2BADA8E198D}" srcId="{3D4E2780-FF0C-4EE2-8381-E406C78CE710}" destId="{C9DB9C18-2372-4F40-BBF0-D232930EBE42}" srcOrd="3" destOrd="0" parTransId="{1EDE0B99-5FEE-41F2-81CB-F6F00BBA29AC}" sibTransId="{E36139E3-3DF3-4037-A483-B07E8D33486D}"/>
    <dgm:cxn modelId="{DDF88E8B-A1F0-4061-BC9D-36D760C587B4}" type="presParOf" srcId="{65D92486-F71D-4AEB-AF24-91EBCB2E340B}" destId="{0B466F55-CA57-4BD2-BFE4-83332E52E0BA}" srcOrd="0" destOrd="0" presId="urn:microsoft.com/office/officeart/2005/8/layout/chevron2"/>
    <dgm:cxn modelId="{0E934033-DB0F-4AAC-8518-52F0B824D8E4}" type="presParOf" srcId="{0B466F55-CA57-4BD2-BFE4-83332E52E0BA}" destId="{5036F21A-3488-46E0-8EE5-19F6DAC6C303}" srcOrd="0" destOrd="0" presId="urn:microsoft.com/office/officeart/2005/8/layout/chevron2"/>
    <dgm:cxn modelId="{2235ABDE-4888-427C-846E-D3AFC50D4B12}" type="presParOf" srcId="{0B466F55-CA57-4BD2-BFE4-83332E52E0BA}" destId="{5F1279C7-6E7B-4A4E-803A-6C212AB73CFD}" srcOrd="1" destOrd="0" presId="urn:microsoft.com/office/officeart/2005/8/layout/chevron2"/>
    <dgm:cxn modelId="{9BDE3C77-D901-4632-8E2A-3DCD884834BD}" type="presParOf" srcId="{65D92486-F71D-4AEB-AF24-91EBCB2E340B}" destId="{3C63817F-486C-4D99-9070-ECB03DF1A469}" srcOrd="1" destOrd="0" presId="urn:microsoft.com/office/officeart/2005/8/layout/chevron2"/>
    <dgm:cxn modelId="{3B81B3F2-7033-459C-823C-450FF3D82069}" type="presParOf" srcId="{65D92486-F71D-4AEB-AF24-91EBCB2E340B}" destId="{95D16B79-A676-4F91-803D-5C625EFE556D}" srcOrd="2" destOrd="0" presId="urn:microsoft.com/office/officeart/2005/8/layout/chevron2"/>
    <dgm:cxn modelId="{DCADE1B5-7786-482C-A5E8-42DAA40F997B}" type="presParOf" srcId="{95D16B79-A676-4F91-803D-5C625EFE556D}" destId="{6A87EDEA-D5F2-4A1F-AFBE-8B0865B7DC10}" srcOrd="0" destOrd="0" presId="urn:microsoft.com/office/officeart/2005/8/layout/chevron2"/>
    <dgm:cxn modelId="{99417360-4104-4FE6-9172-246CDB337855}" type="presParOf" srcId="{95D16B79-A676-4F91-803D-5C625EFE556D}" destId="{37135E9B-A2A6-4D4E-B708-90CB534B2FA5}" srcOrd="1" destOrd="0" presId="urn:microsoft.com/office/officeart/2005/8/layout/chevron2"/>
    <dgm:cxn modelId="{2BF15899-721E-4296-87CA-06588DF1801C}" type="presParOf" srcId="{65D92486-F71D-4AEB-AF24-91EBCB2E340B}" destId="{3E5BE147-3CB4-4878-A92C-1FCB3CB9101C}" srcOrd="3" destOrd="0" presId="urn:microsoft.com/office/officeart/2005/8/layout/chevron2"/>
    <dgm:cxn modelId="{F873A1BA-3DE9-43E9-B3F9-C3E178B01F70}" type="presParOf" srcId="{65D92486-F71D-4AEB-AF24-91EBCB2E340B}" destId="{0A4F6556-840B-47E4-B76E-71F6076C9938}" srcOrd="4" destOrd="0" presId="urn:microsoft.com/office/officeart/2005/8/layout/chevron2"/>
    <dgm:cxn modelId="{16110AFA-4EB2-4820-AA78-19FE2465235D}" type="presParOf" srcId="{0A4F6556-840B-47E4-B76E-71F6076C9938}" destId="{40B25703-4844-4A8F-82F6-506F4450EB2E}" srcOrd="0" destOrd="0" presId="urn:microsoft.com/office/officeart/2005/8/layout/chevron2"/>
    <dgm:cxn modelId="{5233458F-7428-4C8E-A83D-512D772D1649}" type="presParOf" srcId="{0A4F6556-840B-47E4-B76E-71F6076C9938}" destId="{7558F047-14D9-4BB7-9539-7EFB94201236}" srcOrd="1" destOrd="0" presId="urn:microsoft.com/office/officeart/2005/8/layout/chevron2"/>
    <dgm:cxn modelId="{D42C12A4-E487-493F-953F-A0E027F50E3A}" type="presParOf" srcId="{65D92486-F71D-4AEB-AF24-91EBCB2E340B}" destId="{93EA2F39-7C44-4E39-96F0-27660157718B}" srcOrd="5" destOrd="0" presId="urn:microsoft.com/office/officeart/2005/8/layout/chevron2"/>
    <dgm:cxn modelId="{76A25665-D65E-4FA9-8515-AB7311A3C134}" type="presParOf" srcId="{65D92486-F71D-4AEB-AF24-91EBCB2E340B}" destId="{BCBE7305-A798-465F-8EAA-F205408DB4C5}" srcOrd="6" destOrd="0" presId="urn:microsoft.com/office/officeart/2005/8/layout/chevron2"/>
    <dgm:cxn modelId="{F3487BA2-59C1-4D3F-BD67-76C7E45BEE01}" type="presParOf" srcId="{BCBE7305-A798-465F-8EAA-F205408DB4C5}" destId="{EB23C6AF-EA17-466E-B6DA-B1C607170466}" srcOrd="0" destOrd="0" presId="urn:microsoft.com/office/officeart/2005/8/layout/chevron2"/>
    <dgm:cxn modelId="{96634552-0611-405A-A3B4-2FBCBDB66B5E}" type="presParOf" srcId="{BCBE7305-A798-465F-8EAA-F205408DB4C5}" destId="{C9B6DB33-E659-48B2-BE18-D1B724A4DDF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E5203C-96E5-4EFE-A570-7BD3BF9BEF76}" type="doc">
      <dgm:prSet loTypeId="urn:microsoft.com/office/officeart/2005/8/layout/hList3" loCatId="list" qsTypeId="urn:microsoft.com/office/officeart/2005/8/quickstyle/simple2" qsCatId="simple" csTypeId="urn:microsoft.com/office/officeart/2005/8/colors/accent1_2" csCatId="accent1" phldr="1"/>
      <dgm:spPr/>
      <dgm:t>
        <a:bodyPr/>
        <a:lstStyle/>
        <a:p>
          <a:endParaRPr lang="ru-RU"/>
        </a:p>
      </dgm:t>
    </dgm:pt>
    <dgm:pt modelId="{E3D04713-DFBE-44A9-90A5-E38B00B2C3E1}">
      <dgm:prSet phldrT="[Текст]" custT="1"/>
      <dgm:spPr>
        <a:solidFill>
          <a:schemeClr val="bg1">
            <a:lumMod val="75000"/>
          </a:schemeClr>
        </a:solidFill>
        <a:ln>
          <a:solidFill>
            <a:schemeClr val="tx1"/>
          </a:solidFill>
        </a:ln>
      </dgm:spPr>
      <dgm:t>
        <a:bodyPr/>
        <a:lstStyle/>
        <a:p>
          <a:endParaRPr lang="ru-RU" sz="2400" dirty="0">
            <a:solidFill>
              <a:schemeClr val="tx1"/>
            </a:solidFill>
            <a:latin typeface="Times New Roman" panose="02020603050405020304" pitchFamily="18" charset="0"/>
            <a:cs typeface="Times New Roman" panose="02020603050405020304" pitchFamily="18" charset="0"/>
          </a:endParaRPr>
        </a:p>
      </dgm:t>
    </dgm:pt>
    <dgm:pt modelId="{CD1364E4-2223-49EE-88A8-0918BF6C3879}" type="parTrans" cxnId="{A38ED5E1-54C7-4356-A0F9-FA0793F3983F}">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7536F6E0-7C17-4BEA-8F76-F1BF3DEB5B7C}" type="sibTrans" cxnId="{A38ED5E1-54C7-4356-A0F9-FA0793F3983F}">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23E4AF70-C135-47C1-92A6-576856EE015F}">
      <dgm:prSet phldrT="[Текст]" custT="1"/>
      <dgm:spPr>
        <a:solidFill>
          <a:schemeClr val="accent2">
            <a:lumMod val="60000"/>
            <a:lumOff val="40000"/>
          </a:schemeClr>
        </a:solidFill>
        <a:ln>
          <a:solidFill>
            <a:schemeClr val="tx1"/>
          </a:solidFill>
        </a:ln>
      </dgm:spPr>
      <dgm:t>
        <a:bodyPr/>
        <a:lstStyle/>
        <a:p>
          <a:r>
            <a:rPr lang="ru-RU" sz="2400" b="1" i="0" dirty="0" err="1">
              <a:solidFill>
                <a:schemeClr val="tx1"/>
              </a:solidFill>
              <a:latin typeface="Times New Roman" panose="02020603050405020304" pitchFamily="18" charset="0"/>
              <a:cs typeface="Times New Roman" panose="02020603050405020304" pitchFamily="18" charset="0"/>
            </a:rPr>
            <a:t>Ҳужум</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стратегияси</a:t>
          </a:r>
          <a:r>
            <a:rPr lang="ru-RU" sz="2400" b="1" i="0" dirty="0" smtClean="0">
              <a:solidFill>
                <a:schemeClr val="tx1"/>
              </a:solidFill>
              <a:latin typeface="Times New Roman" panose="02020603050405020304" pitchFamily="18" charset="0"/>
              <a:cs typeface="Times New Roman" panose="02020603050405020304" pitchFamily="18" charset="0"/>
            </a:rPr>
            <a:t>:</a:t>
          </a:r>
        </a:p>
        <a:p>
          <a:r>
            <a:rPr lang="ru-RU" sz="2400" b="1" i="0" dirty="0" smtClean="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бошқалар</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устидан</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ҳукмронлик</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эмоционал</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босим</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найрангларлар</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ва</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манипуляциялар</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BC1BF200-7D74-4934-8F9F-8FDF83A0CC65}" type="parTrans" cxnId="{C1AB4A31-0AC7-42B9-AB2B-5A5D3FF219DC}">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492023A4-5FC4-4E21-BEAD-DEF66706E437}" type="sibTrans" cxnId="{C1AB4A31-0AC7-42B9-AB2B-5A5D3FF219DC}">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6F0306B2-0CD9-4D74-8B25-9FD948928AC9}">
      <dgm:prSet phldrT="[Текст]" custT="1"/>
      <dgm:spPr>
        <a:solidFill>
          <a:schemeClr val="accent3">
            <a:lumMod val="60000"/>
            <a:lumOff val="40000"/>
          </a:schemeClr>
        </a:solidFill>
        <a:ln>
          <a:solidFill>
            <a:schemeClr val="tx1"/>
          </a:solidFill>
        </a:ln>
      </dgm:spPr>
      <dgm:t>
        <a:bodyPr/>
        <a:lstStyle/>
        <a:p>
          <a:r>
            <a:rPr lang="uz-Cyrl-UZ" sz="2400" b="1" dirty="0">
              <a:solidFill>
                <a:schemeClr val="tx1"/>
              </a:solidFill>
              <a:latin typeface="Times New Roman" panose="02020603050405020304" pitchFamily="18" charset="0"/>
              <a:cs typeface="Times New Roman" panose="02020603050405020304" pitchFamily="18" charset="0"/>
            </a:rPr>
            <a:t>Келишув</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стратегияси</a:t>
          </a:r>
          <a:r>
            <a:rPr lang="ru-RU" sz="2400" b="1" dirty="0">
              <a:solidFill>
                <a:schemeClr val="tx1"/>
              </a:solidFill>
              <a:latin typeface="Times New Roman" panose="02020603050405020304" pitchFamily="18" charset="0"/>
              <a:cs typeface="Times New Roman" panose="02020603050405020304" pitchFamily="18" charset="0"/>
            </a:rPr>
            <a:t>: </a:t>
          </a:r>
          <a:endParaRPr lang="ru-RU" sz="2400" b="1" dirty="0" smtClean="0">
            <a:solidFill>
              <a:schemeClr val="tx1"/>
            </a:solidFill>
            <a:latin typeface="Times New Roman" panose="02020603050405020304" pitchFamily="18" charset="0"/>
            <a:cs typeface="Times New Roman" panose="02020603050405020304" pitchFamily="18" charset="0"/>
          </a:endParaRPr>
        </a:p>
        <a:p>
          <a:r>
            <a:rPr lang="ru-RU" sz="2400" b="1" dirty="0" err="1" smtClean="0">
              <a:solidFill>
                <a:schemeClr val="tx1"/>
              </a:solidFill>
              <a:latin typeface="Times New Roman" panose="02020603050405020304" pitchFamily="18" charset="0"/>
              <a:cs typeface="Times New Roman" panose="02020603050405020304" pitchFamily="18" charset="0"/>
            </a:rPr>
            <a:t>можаронинг</a:t>
          </a:r>
          <a:r>
            <a:rPr lang="ru-RU" sz="2400" b="1" dirty="0" smtClean="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мақбул</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ечим</a:t>
          </a:r>
          <a:r>
            <a:rPr lang="uz-Cyrl-UZ" sz="2400" b="1" dirty="0">
              <a:solidFill>
                <a:schemeClr val="tx1"/>
              </a:solidFill>
              <a:latin typeface="Times New Roman" panose="02020603050405020304" pitchFamily="18" charset="0"/>
              <a:cs typeface="Times New Roman" panose="02020603050405020304" pitchFamily="18" charset="0"/>
            </a:rPr>
            <a:t> топиш учун </a:t>
          </a:r>
          <a:r>
            <a:rPr lang="ru-RU" sz="2400" b="1" dirty="0" err="1">
              <a:solidFill>
                <a:schemeClr val="tx1"/>
              </a:solidFill>
              <a:latin typeface="Times New Roman" panose="02020603050405020304" pitchFamily="18" charset="0"/>
              <a:cs typeface="Times New Roman" panose="02020603050405020304" pitchFamily="18" charset="0"/>
            </a:rPr>
            <a:t>музокаралар</a:t>
          </a:r>
          <a:r>
            <a:rPr lang="uz-Cyrl-UZ" sz="2400" b="1" dirty="0">
              <a:solidFill>
                <a:schemeClr val="tx1"/>
              </a:solidFill>
              <a:latin typeface="Times New Roman" panose="02020603050405020304" pitchFamily="18" charset="0"/>
              <a:cs typeface="Times New Roman" panose="02020603050405020304" pitchFamily="18" charset="0"/>
            </a:rPr>
            <a:t> олиб бориш орқали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ўзаро</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манфаатли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натижага</a:t>
          </a:r>
          <a:r>
            <a:rPr lang="ru-RU" sz="2400" b="1" dirty="0">
              <a:solidFill>
                <a:schemeClr val="tx1"/>
              </a:solidFill>
              <a:latin typeface="Times New Roman" panose="02020603050405020304" pitchFamily="18" charset="0"/>
              <a:cs typeface="Times New Roman" panose="02020603050405020304" pitchFamily="18" charset="0"/>
            </a:rPr>
            <a:t> </a:t>
          </a:r>
          <a:r>
            <a:rPr lang="uz-Cyrl-UZ" sz="2400" b="1" dirty="0">
              <a:solidFill>
                <a:schemeClr val="tx1"/>
              </a:solidFill>
              <a:latin typeface="Times New Roman" panose="02020603050405020304" pitchFamily="18" charset="0"/>
              <a:cs typeface="Times New Roman" panose="02020603050405020304" pitchFamily="18" charset="0"/>
            </a:rPr>
            <a:t>э</a:t>
          </a:r>
          <a:r>
            <a:rPr lang="ru-RU" sz="2400" b="1" dirty="0" err="1">
              <a:solidFill>
                <a:schemeClr val="tx1"/>
              </a:solidFill>
              <a:latin typeface="Times New Roman" panose="02020603050405020304" pitchFamily="18" charset="0"/>
              <a:cs typeface="Times New Roman" panose="02020603050405020304" pitchFamily="18" charset="0"/>
            </a:rPr>
            <a:t>ришиш</a:t>
          </a:r>
          <a:r>
            <a:rPr lang="ru-RU" sz="2400" b="1" dirty="0">
              <a:solidFill>
                <a:schemeClr val="tx1"/>
              </a:solidFill>
              <a:latin typeface="Times New Roman" panose="02020603050405020304" pitchFamily="18" charset="0"/>
              <a:cs typeface="Times New Roman" panose="02020603050405020304" pitchFamily="18" charset="0"/>
            </a:rPr>
            <a:t> </a:t>
          </a:r>
        </a:p>
      </dgm:t>
    </dgm:pt>
    <dgm:pt modelId="{85483198-B84E-4E37-AACD-3DEE1801C5E3}" type="parTrans" cxnId="{8805406D-4ED3-4357-B29A-356D3709D342}">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8B618E80-9FFE-4053-AACF-D459E846686D}" type="sibTrans" cxnId="{8805406D-4ED3-4357-B29A-356D3709D342}">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3D4F7793-8434-4B30-BBE9-078054F2B498}">
      <dgm:prSet phldrT="[Текст]" custT="1"/>
      <dgm:spPr>
        <a:solidFill>
          <a:schemeClr val="accent5">
            <a:lumMod val="60000"/>
            <a:lumOff val="40000"/>
          </a:schemeClr>
        </a:solidFill>
        <a:ln>
          <a:solidFill>
            <a:schemeClr val="tx1"/>
          </a:solidFill>
        </a:ln>
      </dgm:spPr>
      <dgm:t>
        <a:bodyPr/>
        <a:lstStyle/>
        <a:p>
          <a:r>
            <a:rPr lang="uz-Cyrl-UZ" sz="2200" b="1" dirty="0" smtClean="0">
              <a:solidFill>
                <a:schemeClr val="tx1"/>
              </a:solidFill>
              <a:latin typeface="Times New Roman" panose="02020603050405020304" pitchFamily="18" charset="0"/>
              <a:cs typeface="Times New Roman" panose="02020603050405020304" pitchFamily="18" charset="0"/>
            </a:rPr>
            <a:t>Зиддиятдан </a:t>
          </a:r>
          <a:r>
            <a:rPr lang="uz-Cyrl-UZ" sz="2200" b="1" dirty="0">
              <a:solidFill>
                <a:schemeClr val="tx1"/>
              </a:solidFill>
              <a:latin typeface="Times New Roman" panose="02020603050405020304" pitchFamily="18" charset="0"/>
              <a:cs typeface="Times New Roman" panose="02020603050405020304" pitchFamily="18" charset="0"/>
            </a:rPr>
            <a:t>узини олиб қочиш</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стратегияси</a:t>
          </a:r>
          <a:r>
            <a:rPr lang="ru-RU" sz="2200" b="1" dirty="0">
              <a:solidFill>
                <a:schemeClr val="tx1"/>
              </a:solidFill>
              <a:latin typeface="Times New Roman" panose="02020603050405020304" pitchFamily="18" charset="0"/>
              <a:cs typeface="Times New Roman" panose="02020603050405020304" pitchFamily="18" charset="0"/>
            </a:rPr>
            <a:t>: </a:t>
          </a:r>
          <a:endParaRPr lang="ru-RU" sz="2200" b="1" dirty="0" smtClean="0">
            <a:solidFill>
              <a:schemeClr val="tx1"/>
            </a:solidFill>
            <a:latin typeface="Times New Roman" panose="02020603050405020304" pitchFamily="18" charset="0"/>
            <a:cs typeface="Times New Roman" panose="02020603050405020304" pitchFamily="18" charset="0"/>
          </a:endParaRPr>
        </a:p>
        <a:p>
          <a:r>
            <a:rPr lang="ru-RU" sz="2200" b="1" dirty="0" err="1" smtClean="0">
              <a:solidFill>
                <a:schemeClr val="tx1"/>
              </a:solidFill>
              <a:latin typeface="Times New Roman" panose="02020603050405020304" pitchFamily="18" charset="0"/>
              <a:cs typeface="Times New Roman" panose="02020603050405020304" pitchFamily="18" charset="0"/>
            </a:rPr>
            <a:t>можарога</a:t>
          </a:r>
          <a:r>
            <a:rPr lang="ru-RU" sz="2200" b="1" dirty="0" smtClean="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бўлган</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муносабатни</a:t>
          </a:r>
          <a:r>
            <a:rPr lang="ru-RU" sz="2200" b="1" dirty="0">
              <a:solidFill>
                <a:schemeClr val="tx1"/>
              </a:solidFill>
              <a:latin typeface="Times New Roman" panose="02020603050405020304" pitchFamily="18" charset="0"/>
              <a:cs typeface="Times New Roman" panose="02020603050405020304" pitchFamily="18" charset="0"/>
            </a:rPr>
            <a:t> </a:t>
          </a:r>
          <a:r>
            <a:rPr lang="uz-Cyrl-UZ" sz="2200" b="1" dirty="0">
              <a:solidFill>
                <a:schemeClr val="tx1"/>
              </a:solidFill>
              <a:latin typeface="Times New Roman" panose="02020603050405020304" pitchFamily="18" charset="0"/>
              <a:cs typeface="Times New Roman" panose="02020603050405020304" pitchFamily="18" charset="0"/>
            </a:rPr>
            <a:t>э</a:t>
          </a:r>
          <a:r>
            <a:rPr lang="ru-RU" sz="2200" b="1" dirty="0" err="1">
              <a:solidFill>
                <a:schemeClr val="tx1"/>
              </a:solidFill>
              <a:latin typeface="Times New Roman" panose="02020603050405020304" pitchFamily="18" charset="0"/>
              <a:cs typeface="Times New Roman" panose="02020603050405020304" pitchFamily="18" charset="0"/>
            </a:rPr>
            <a:t>ътиборсиз</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қолдириш</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ёки</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ўзгартириш</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орқали</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можаронинг</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кескинлигини</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камайтириш</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муносабатларни</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сақлаб</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қолиш</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учун</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имтиёзлар</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ёки</a:t>
          </a:r>
          <a:r>
            <a:rPr lang="ru-RU" sz="2200" b="1" dirty="0">
              <a:solidFill>
                <a:schemeClr val="tx1"/>
              </a:solidFill>
              <a:latin typeface="Times New Roman" panose="02020603050405020304" pitchFamily="18" charset="0"/>
              <a:cs typeface="Times New Roman" panose="02020603050405020304" pitchFamily="18" charset="0"/>
            </a:rPr>
            <a:t> </a:t>
          </a:r>
          <a:r>
            <a:rPr lang="uz-Cyrl-UZ" sz="2200" b="1" dirty="0">
              <a:solidFill>
                <a:schemeClr val="tx1"/>
              </a:solidFill>
              <a:latin typeface="Times New Roman" panose="02020603050405020304" pitchFamily="18" charset="0"/>
              <a:cs typeface="Times New Roman" panose="02020603050405020304" pitchFamily="18" charset="0"/>
            </a:rPr>
            <a:t>ўз</a:t>
          </a:r>
          <a:r>
            <a:rPr lang="ru-RU" sz="2200" b="1" dirty="0">
              <a:solidFill>
                <a:schemeClr val="tx1"/>
              </a:solidFill>
              <a:latin typeface="Times New Roman" panose="02020603050405020304" pitchFamily="18" charset="0"/>
              <a:cs typeface="Times New Roman" panose="02020603050405020304" pitchFamily="18" charset="0"/>
            </a:rPr>
            <a:t> </a:t>
          </a:r>
          <a:r>
            <a:rPr lang="ru-RU" sz="2200" b="1" dirty="0" err="1">
              <a:solidFill>
                <a:schemeClr val="tx1"/>
              </a:solidFill>
              <a:latin typeface="Times New Roman" panose="02020603050405020304" pitchFamily="18" charset="0"/>
              <a:cs typeface="Times New Roman" panose="02020603050405020304" pitchFamily="18" charset="0"/>
            </a:rPr>
            <a:t>манфаатларидан</a:t>
          </a:r>
          <a:r>
            <a:rPr lang="ru-RU" sz="2200" b="1" dirty="0">
              <a:solidFill>
                <a:schemeClr val="tx1"/>
              </a:solidFill>
              <a:latin typeface="Times New Roman" panose="02020603050405020304" pitchFamily="18" charset="0"/>
              <a:cs typeface="Times New Roman" panose="02020603050405020304" pitchFamily="18" charset="0"/>
            </a:rPr>
            <a:t> </a:t>
          </a:r>
          <a:r>
            <a:rPr lang="uz-Cyrl-UZ" sz="2200" b="1" dirty="0">
              <a:solidFill>
                <a:schemeClr val="tx1"/>
              </a:solidFill>
              <a:latin typeface="Times New Roman" panose="02020603050405020304" pitchFamily="18" charset="0"/>
              <a:cs typeface="Times New Roman" panose="02020603050405020304" pitchFamily="18" charset="0"/>
            </a:rPr>
            <a:t>кеч</a:t>
          </a:r>
          <a:r>
            <a:rPr lang="ru-RU" sz="2200" b="1" dirty="0" err="1">
              <a:solidFill>
                <a:schemeClr val="tx1"/>
              </a:solidFill>
              <a:latin typeface="Times New Roman" panose="02020603050405020304" pitchFamily="18" charset="0"/>
              <a:cs typeface="Times New Roman" panose="02020603050405020304" pitchFamily="18" charset="0"/>
            </a:rPr>
            <a:t>иш</a:t>
          </a:r>
          <a:r>
            <a:rPr lang="ru-RU" sz="2200" b="1" dirty="0">
              <a:solidFill>
                <a:schemeClr val="tx1"/>
              </a:solidFill>
              <a:latin typeface="Times New Roman" panose="02020603050405020304" pitchFamily="18" charset="0"/>
              <a:cs typeface="Times New Roman" panose="02020603050405020304" pitchFamily="18" charset="0"/>
            </a:rPr>
            <a:t>)</a:t>
          </a:r>
        </a:p>
      </dgm:t>
    </dgm:pt>
    <dgm:pt modelId="{838A234B-BAED-46CE-9C13-C446F0091656}" type="parTrans" cxnId="{523C1956-1537-4199-94D9-4A5D0420E7D0}">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E6B94F3E-36DF-47B1-AD38-6941C703C7FA}" type="sibTrans" cxnId="{523C1956-1537-4199-94D9-4A5D0420E7D0}">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C5AB47A6-135B-4FEB-9507-243DB00ADB82}" type="pres">
      <dgm:prSet presAssocID="{2BE5203C-96E5-4EFE-A570-7BD3BF9BEF76}" presName="composite" presStyleCnt="0">
        <dgm:presLayoutVars>
          <dgm:chMax val="1"/>
          <dgm:dir/>
          <dgm:resizeHandles val="exact"/>
        </dgm:presLayoutVars>
      </dgm:prSet>
      <dgm:spPr/>
      <dgm:t>
        <a:bodyPr/>
        <a:lstStyle/>
        <a:p>
          <a:endParaRPr lang="ru-RU"/>
        </a:p>
      </dgm:t>
    </dgm:pt>
    <dgm:pt modelId="{D0C5895A-37C4-4CA9-8ED2-A0FC2D1D9014}" type="pres">
      <dgm:prSet presAssocID="{E3D04713-DFBE-44A9-90A5-E38B00B2C3E1}" presName="roof" presStyleLbl="dkBgShp" presStyleIdx="0" presStyleCnt="2" custLinFactNeighborX="356"/>
      <dgm:spPr/>
      <dgm:t>
        <a:bodyPr/>
        <a:lstStyle/>
        <a:p>
          <a:endParaRPr lang="ru-RU"/>
        </a:p>
      </dgm:t>
    </dgm:pt>
    <dgm:pt modelId="{C0134CA7-96DE-459A-AE3F-36E9D0256B1F}" type="pres">
      <dgm:prSet presAssocID="{E3D04713-DFBE-44A9-90A5-E38B00B2C3E1}" presName="pillars" presStyleCnt="0"/>
      <dgm:spPr/>
    </dgm:pt>
    <dgm:pt modelId="{234A1503-C70B-4F16-BBC3-5C787DAB6357}" type="pres">
      <dgm:prSet presAssocID="{E3D04713-DFBE-44A9-90A5-E38B00B2C3E1}" presName="pillar1" presStyleLbl="node1" presStyleIdx="0" presStyleCnt="3" custScaleX="2000000" custScaleY="158730" custLinFactNeighborX="-7981" custLinFactNeighborY="-4369">
        <dgm:presLayoutVars>
          <dgm:bulletEnabled val="1"/>
        </dgm:presLayoutVars>
      </dgm:prSet>
      <dgm:spPr/>
      <dgm:t>
        <a:bodyPr/>
        <a:lstStyle/>
        <a:p>
          <a:endParaRPr lang="ru-RU"/>
        </a:p>
      </dgm:t>
    </dgm:pt>
    <dgm:pt modelId="{C6B51EDB-975E-43C2-BD85-5147C29CB170}" type="pres">
      <dgm:prSet presAssocID="{3D4F7793-8434-4B30-BBE9-078054F2B498}" presName="pillarX" presStyleLbl="node1" presStyleIdx="1" presStyleCnt="3" custScaleX="2000000" custScaleY="158104" custLinFactNeighborX="-7981" custLinFactNeighborY="-4369">
        <dgm:presLayoutVars>
          <dgm:bulletEnabled val="1"/>
        </dgm:presLayoutVars>
      </dgm:prSet>
      <dgm:spPr/>
      <dgm:t>
        <a:bodyPr/>
        <a:lstStyle/>
        <a:p>
          <a:endParaRPr lang="ru-RU"/>
        </a:p>
      </dgm:t>
    </dgm:pt>
    <dgm:pt modelId="{CFC878E2-32BD-4803-917D-AEB34E79CAA6}" type="pres">
      <dgm:prSet presAssocID="{6F0306B2-0CD9-4D74-8B25-9FD948928AC9}" presName="pillarX" presStyleLbl="node1" presStyleIdx="2" presStyleCnt="3" custScaleX="2000000" custScaleY="158730" custLinFactNeighborX="22228" custLinFactNeighborY="-3395">
        <dgm:presLayoutVars>
          <dgm:bulletEnabled val="1"/>
        </dgm:presLayoutVars>
      </dgm:prSet>
      <dgm:spPr/>
      <dgm:t>
        <a:bodyPr/>
        <a:lstStyle/>
        <a:p>
          <a:endParaRPr lang="ru-RU"/>
        </a:p>
      </dgm:t>
    </dgm:pt>
    <dgm:pt modelId="{1F413C5D-09C8-465A-B83F-2BD40FC4F202}" type="pres">
      <dgm:prSet presAssocID="{E3D04713-DFBE-44A9-90A5-E38B00B2C3E1}" presName="base" presStyleLbl="dkBgShp" presStyleIdx="1" presStyleCnt="2" custFlipVert="0" custScaleY="90492" custLinFactY="-600000" custLinFactNeighborX="-825" custLinFactNeighborY="-696429"/>
      <dgm:spPr>
        <a:solidFill>
          <a:schemeClr val="bg1">
            <a:lumMod val="75000"/>
          </a:schemeClr>
        </a:solidFill>
        <a:ln>
          <a:solidFill>
            <a:schemeClr val="tx1"/>
          </a:solidFill>
        </a:ln>
      </dgm:spPr>
    </dgm:pt>
  </dgm:ptLst>
  <dgm:cxnLst>
    <dgm:cxn modelId="{04993F44-5B62-49A0-A733-6988B7FECD93}" type="presOf" srcId="{23E4AF70-C135-47C1-92A6-576856EE015F}" destId="{234A1503-C70B-4F16-BBC3-5C787DAB6357}" srcOrd="0" destOrd="0" presId="urn:microsoft.com/office/officeart/2005/8/layout/hList3"/>
    <dgm:cxn modelId="{1118AFE9-59DD-4F44-97E8-D7466B9E38AB}" type="presOf" srcId="{3D4F7793-8434-4B30-BBE9-078054F2B498}" destId="{C6B51EDB-975E-43C2-BD85-5147C29CB170}" srcOrd="0" destOrd="0" presId="urn:microsoft.com/office/officeart/2005/8/layout/hList3"/>
    <dgm:cxn modelId="{0DCAAA4C-1390-451D-A096-17897702242A}" type="presOf" srcId="{E3D04713-DFBE-44A9-90A5-E38B00B2C3E1}" destId="{D0C5895A-37C4-4CA9-8ED2-A0FC2D1D9014}" srcOrd="0" destOrd="0" presId="urn:microsoft.com/office/officeart/2005/8/layout/hList3"/>
    <dgm:cxn modelId="{C1AB4A31-0AC7-42B9-AB2B-5A5D3FF219DC}" srcId="{E3D04713-DFBE-44A9-90A5-E38B00B2C3E1}" destId="{23E4AF70-C135-47C1-92A6-576856EE015F}" srcOrd="0" destOrd="0" parTransId="{BC1BF200-7D74-4934-8F9F-8FDF83A0CC65}" sibTransId="{492023A4-5FC4-4E21-BEAD-DEF66706E437}"/>
    <dgm:cxn modelId="{07C481AD-D49D-4965-AF78-B00BF082AB94}" type="presOf" srcId="{2BE5203C-96E5-4EFE-A570-7BD3BF9BEF76}" destId="{C5AB47A6-135B-4FEB-9507-243DB00ADB82}" srcOrd="0" destOrd="0" presId="urn:microsoft.com/office/officeart/2005/8/layout/hList3"/>
    <dgm:cxn modelId="{8805406D-4ED3-4357-B29A-356D3709D342}" srcId="{E3D04713-DFBE-44A9-90A5-E38B00B2C3E1}" destId="{6F0306B2-0CD9-4D74-8B25-9FD948928AC9}" srcOrd="2" destOrd="0" parTransId="{85483198-B84E-4E37-AACD-3DEE1801C5E3}" sibTransId="{8B618E80-9FFE-4053-AACF-D459E846686D}"/>
    <dgm:cxn modelId="{A38ED5E1-54C7-4356-A0F9-FA0793F3983F}" srcId="{2BE5203C-96E5-4EFE-A570-7BD3BF9BEF76}" destId="{E3D04713-DFBE-44A9-90A5-E38B00B2C3E1}" srcOrd="0" destOrd="0" parTransId="{CD1364E4-2223-49EE-88A8-0918BF6C3879}" sibTransId="{7536F6E0-7C17-4BEA-8F76-F1BF3DEB5B7C}"/>
    <dgm:cxn modelId="{9EED5029-7108-4FC4-A477-F10773F74DA2}" type="presOf" srcId="{6F0306B2-0CD9-4D74-8B25-9FD948928AC9}" destId="{CFC878E2-32BD-4803-917D-AEB34E79CAA6}" srcOrd="0" destOrd="0" presId="urn:microsoft.com/office/officeart/2005/8/layout/hList3"/>
    <dgm:cxn modelId="{523C1956-1537-4199-94D9-4A5D0420E7D0}" srcId="{E3D04713-DFBE-44A9-90A5-E38B00B2C3E1}" destId="{3D4F7793-8434-4B30-BBE9-078054F2B498}" srcOrd="1" destOrd="0" parTransId="{838A234B-BAED-46CE-9C13-C446F0091656}" sibTransId="{E6B94F3E-36DF-47B1-AD38-6941C703C7FA}"/>
    <dgm:cxn modelId="{6382AE87-D7FC-4A9B-8198-80DA359FCFF4}" type="presParOf" srcId="{C5AB47A6-135B-4FEB-9507-243DB00ADB82}" destId="{D0C5895A-37C4-4CA9-8ED2-A0FC2D1D9014}" srcOrd="0" destOrd="0" presId="urn:microsoft.com/office/officeart/2005/8/layout/hList3"/>
    <dgm:cxn modelId="{3274EB5B-1E00-4A5B-9EFD-3B66820A4D11}" type="presParOf" srcId="{C5AB47A6-135B-4FEB-9507-243DB00ADB82}" destId="{C0134CA7-96DE-459A-AE3F-36E9D0256B1F}" srcOrd="1" destOrd="0" presId="urn:microsoft.com/office/officeart/2005/8/layout/hList3"/>
    <dgm:cxn modelId="{A242A2A5-A33F-4BDD-82AF-249BC69DB7E3}" type="presParOf" srcId="{C0134CA7-96DE-459A-AE3F-36E9D0256B1F}" destId="{234A1503-C70B-4F16-BBC3-5C787DAB6357}" srcOrd="0" destOrd="0" presId="urn:microsoft.com/office/officeart/2005/8/layout/hList3"/>
    <dgm:cxn modelId="{1FE3A386-E6A4-4FCC-82CA-404534A536B2}" type="presParOf" srcId="{C0134CA7-96DE-459A-AE3F-36E9D0256B1F}" destId="{C6B51EDB-975E-43C2-BD85-5147C29CB170}" srcOrd="1" destOrd="0" presId="urn:microsoft.com/office/officeart/2005/8/layout/hList3"/>
    <dgm:cxn modelId="{CBBFF455-506D-4C5E-B91A-7DE6667D5D01}" type="presParOf" srcId="{C0134CA7-96DE-459A-AE3F-36E9D0256B1F}" destId="{CFC878E2-32BD-4803-917D-AEB34E79CAA6}" srcOrd="2" destOrd="0" presId="urn:microsoft.com/office/officeart/2005/8/layout/hList3"/>
    <dgm:cxn modelId="{64746006-C939-4B1C-AE27-3E0371C70F40}" type="presParOf" srcId="{C5AB47A6-135B-4FEB-9507-243DB00ADB82}" destId="{1F413C5D-09C8-465A-B83F-2BD40FC4F202}"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F5E4A9A-1A96-4FCA-A153-5B742B636280}"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4C609A83-158C-4C6D-8586-41BE16B4D6B7}">
      <dgm:prSet phldrT="[Текст]" custT="1"/>
      <dgm:spPr/>
      <dgm:t>
        <a:bodyPr/>
        <a:lstStyle/>
        <a:p>
          <a:r>
            <a:rPr lang="ru-RU" sz="2000" b="1" i="0" dirty="0" err="1">
              <a:latin typeface="Times New Roman" panose="02020603050405020304" pitchFamily="18" charset="0"/>
              <a:cs typeface="Times New Roman" panose="02020603050405020304" pitchFamily="18" charset="0"/>
            </a:rPr>
            <a:t>Можаро</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тузилиши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жиҳатидан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ғайриоддий</a:t>
          </a:r>
          <a:endParaRPr lang="ru-RU" sz="2000" b="1" i="0" dirty="0">
            <a:latin typeface="Times New Roman" panose="02020603050405020304" pitchFamily="18" charset="0"/>
            <a:cs typeface="Times New Roman" panose="02020603050405020304" pitchFamily="18" charset="0"/>
          </a:endParaRPr>
        </a:p>
      </dgm:t>
    </dgm:pt>
    <dgm:pt modelId="{2339769D-BFB3-4D68-AEE3-EA799B90C4DE}" type="parTrans" cxnId="{DAE17937-3934-4D81-BEB5-9F9C7A21B8CC}">
      <dgm:prSet/>
      <dgm:spPr/>
      <dgm:t>
        <a:bodyPr/>
        <a:lstStyle/>
        <a:p>
          <a:endParaRPr lang="ru-RU" sz="2000" i="0">
            <a:latin typeface="Times New Roman" panose="02020603050405020304" pitchFamily="18" charset="0"/>
            <a:cs typeface="Times New Roman" panose="02020603050405020304" pitchFamily="18" charset="0"/>
          </a:endParaRPr>
        </a:p>
      </dgm:t>
    </dgm:pt>
    <dgm:pt modelId="{A87DE96E-A434-4674-AFC3-2BFCA23113FE}" type="sibTrans" cxnId="{DAE17937-3934-4D81-BEB5-9F9C7A21B8CC}">
      <dgm:prSet/>
      <dgm:spPr/>
      <dgm:t>
        <a:bodyPr/>
        <a:lstStyle/>
        <a:p>
          <a:endParaRPr lang="ru-RU" sz="2000" i="0">
            <a:latin typeface="Times New Roman" panose="02020603050405020304" pitchFamily="18" charset="0"/>
            <a:cs typeface="Times New Roman" panose="02020603050405020304" pitchFamily="18" charset="0"/>
          </a:endParaRPr>
        </a:p>
      </dgm:t>
    </dgm:pt>
    <dgm:pt modelId="{D3A514EA-5818-4D2C-AE74-300F5BF86852}">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sz="2000" b="1" i="0" dirty="0" err="1">
              <a:latin typeface="Times New Roman" panose="02020603050405020304" pitchFamily="18" charset="0"/>
              <a:cs typeface="Times New Roman" panose="02020603050405020304" pitchFamily="18" charset="0"/>
            </a:rPr>
            <a:t>шахс</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ёки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гуруҳ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томонидан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зиддиятли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таъсир</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субъектлари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мавжуд</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эмас</a:t>
          </a:r>
          <a:endParaRPr lang="ru-RU" sz="2000" b="1" i="0" dirty="0">
            <a:latin typeface="Times New Roman" panose="02020603050405020304" pitchFamily="18" charset="0"/>
            <a:cs typeface="Times New Roman" panose="02020603050405020304" pitchFamily="18" charset="0"/>
          </a:endParaRPr>
        </a:p>
      </dgm:t>
    </dgm:pt>
    <dgm:pt modelId="{1F8E0B41-044A-4816-B5B8-35B20E92CE6E}" type="parTrans" cxnId="{C835268F-644B-4C4F-BA14-E3AF1CF6622E}">
      <dgm:prSet/>
      <dgm:spPr/>
      <dgm:t>
        <a:bodyPr/>
        <a:lstStyle/>
        <a:p>
          <a:endParaRPr lang="ru-RU" sz="2000" i="0">
            <a:latin typeface="Times New Roman" panose="02020603050405020304" pitchFamily="18" charset="0"/>
            <a:cs typeface="Times New Roman" panose="02020603050405020304" pitchFamily="18" charset="0"/>
          </a:endParaRPr>
        </a:p>
      </dgm:t>
    </dgm:pt>
    <dgm:pt modelId="{507A30DE-B1E4-4A77-A433-98D11320FD11}" type="sibTrans" cxnId="{C835268F-644B-4C4F-BA14-E3AF1CF6622E}">
      <dgm:prSet/>
      <dgm:spPr/>
      <dgm:t>
        <a:bodyPr/>
        <a:lstStyle/>
        <a:p>
          <a:endParaRPr lang="ru-RU" sz="2000" i="0">
            <a:latin typeface="Times New Roman" panose="02020603050405020304" pitchFamily="18" charset="0"/>
            <a:cs typeface="Times New Roman" panose="02020603050405020304" pitchFamily="18" charset="0"/>
          </a:endParaRPr>
        </a:p>
      </dgm:t>
    </dgm:pt>
    <dgm:pt modelId="{14E82130-17E8-4E40-A441-36AC9302F2C0}">
      <dgm:prSet phldrT="[Текст]" custT="1"/>
      <dgm:spPr/>
      <dgm:t>
        <a:bodyPr/>
        <a:lstStyle/>
        <a:p>
          <a:r>
            <a:rPr lang="ru-RU" sz="2000" b="1" i="0" dirty="0" err="1">
              <a:latin typeface="Times New Roman" panose="02020603050405020304" pitchFamily="18" charset="0"/>
              <a:cs typeface="Times New Roman" panose="02020603050405020304" pitchFamily="18" charset="0"/>
            </a:rPr>
            <a:t>Вужудга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келиш</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ва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намоён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бўлиш</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шаклларининг</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ўзига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хослиги</a:t>
          </a:r>
          <a:endParaRPr lang="ru-RU" sz="2000" b="1" i="0" dirty="0">
            <a:latin typeface="Times New Roman" panose="02020603050405020304" pitchFamily="18" charset="0"/>
            <a:cs typeface="Times New Roman" panose="02020603050405020304" pitchFamily="18" charset="0"/>
          </a:endParaRPr>
        </a:p>
      </dgm:t>
    </dgm:pt>
    <dgm:pt modelId="{0D437B52-3AB6-474F-A8B2-960E68096177}" type="parTrans" cxnId="{3A0B99BF-74F5-4839-883C-19E1923970FB}">
      <dgm:prSet/>
      <dgm:spPr/>
      <dgm:t>
        <a:bodyPr/>
        <a:lstStyle/>
        <a:p>
          <a:endParaRPr lang="ru-RU" sz="2000" i="0">
            <a:latin typeface="Times New Roman" panose="02020603050405020304" pitchFamily="18" charset="0"/>
            <a:cs typeface="Times New Roman" panose="02020603050405020304" pitchFamily="18" charset="0"/>
          </a:endParaRPr>
        </a:p>
      </dgm:t>
    </dgm:pt>
    <dgm:pt modelId="{1F8A8A25-73E0-413A-A405-F9DC5CC8051F}" type="sibTrans" cxnId="{3A0B99BF-74F5-4839-883C-19E1923970FB}">
      <dgm:prSet/>
      <dgm:spPr/>
      <dgm:t>
        <a:bodyPr/>
        <a:lstStyle/>
        <a:p>
          <a:endParaRPr lang="ru-RU" sz="2000" i="0">
            <a:latin typeface="Times New Roman" panose="02020603050405020304" pitchFamily="18" charset="0"/>
            <a:cs typeface="Times New Roman" panose="02020603050405020304" pitchFamily="18" charset="0"/>
          </a:endParaRPr>
        </a:p>
      </dgm:t>
    </dgm:pt>
    <dgm:pt modelId="{B3503FF3-C080-4D53-AD96-1A6EA0542297}">
      <dgm:prSet phldrT="[Текст]" custT="1"/>
      <dgm:spPr/>
      <dgm:t>
        <a:bodyPr/>
        <a:lstStyle/>
        <a:p>
          <a:r>
            <a:rPr lang="ru-RU" sz="2000" b="1" i="0" dirty="0" err="1">
              <a:latin typeface="Times New Roman" panose="02020603050405020304" pitchFamily="18" charset="0"/>
              <a:cs typeface="Times New Roman" panose="02020603050405020304" pitchFamily="18" charset="0"/>
            </a:rPr>
            <a:t>Кечикиш</a:t>
          </a:r>
          <a:endParaRPr lang="ru-RU" sz="2000" b="1" i="0" dirty="0">
            <a:latin typeface="Times New Roman" panose="02020603050405020304" pitchFamily="18" charset="0"/>
            <a:cs typeface="Times New Roman" panose="02020603050405020304" pitchFamily="18" charset="0"/>
          </a:endParaRPr>
        </a:p>
      </dgm:t>
    </dgm:pt>
    <dgm:pt modelId="{5A9D0FCE-724A-4C64-AD32-7C820AAAE31B}" type="parTrans" cxnId="{A8BC6266-8424-4E30-9B08-727C7AFDC4D8}">
      <dgm:prSet/>
      <dgm:spPr/>
      <dgm:t>
        <a:bodyPr/>
        <a:lstStyle/>
        <a:p>
          <a:endParaRPr lang="ru-RU" sz="2000" i="0">
            <a:latin typeface="Times New Roman" panose="02020603050405020304" pitchFamily="18" charset="0"/>
            <a:cs typeface="Times New Roman" panose="02020603050405020304" pitchFamily="18" charset="0"/>
          </a:endParaRPr>
        </a:p>
      </dgm:t>
    </dgm:pt>
    <dgm:pt modelId="{4CA4D992-B1C5-48E5-B301-767D60583BF3}" type="sibTrans" cxnId="{A8BC6266-8424-4E30-9B08-727C7AFDC4D8}">
      <dgm:prSet/>
      <dgm:spPr/>
      <dgm:t>
        <a:bodyPr/>
        <a:lstStyle/>
        <a:p>
          <a:endParaRPr lang="ru-RU" sz="2000" i="0">
            <a:latin typeface="Times New Roman" panose="02020603050405020304" pitchFamily="18" charset="0"/>
            <a:cs typeface="Times New Roman" panose="02020603050405020304" pitchFamily="18" charset="0"/>
          </a:endParaRPr>
        </a:p>
      </dgm:t>
    </dgm:pt>
    <dgm:pt modelId="{E836FFCA-868B-4EB6-9820-4A2D29EF99FE}">
      <dgm:prSet custT="1"/>
      <dgm:spPr/>
      <dgm:t>
        <a:bodyPr/>
        <a:lstStyle/>
        <a:p>
          <a:r>
            <a:rPr lang="ru-RU" sz="2000" b="1" i="0" dirty="0" err="1" smtClean="0">
              <a:latin typeface="Times New Roman" panose="02020603050405020304" pitchFamily="18" charset="0"/>
              <a:cs typeface="Times New Roman" panose="02020603050405020304" pitchFamily="18" charset="0"/>
            </a:rPr>
            <a:t>зиддият</a:t>
          </a:r>
          <a:r>
            <a:rPr lang="ru-RU" sz="2000" b="1" i="0" dirty="0" smtClean="0">
              <a:latin typeface="Times New Roman" panose="02020603050405020304" pitchFamily="18" charset="0"/>
              <a:cs typeface="Times New Roman" panose="02020603050405020304" pitchFamily="18" charset="0"/>
            </a:rPr>
            <a:t> </a:t>
          </a:r>
          <a:r>
            <a:rPr lang="ru-RU" sz="2000" b="1" i="0" dirty="0">
              <a:latin typeface="Times New Roman" panose="02020603050405020304" pitchFamily="18" charset="0"/>
              <a:cs typeface="Times New Roman" panose="02020603050405020304" pitchFamily="18" charset="0"/>
            </a:rPr>
            <a:t>ички </a:t>
          </a:r>
          <a:r>
            <a:rPr lang="ru-RU" sz="2000" b="1" i="0" dirty="0" err="1">
              <a:latin typeface="Times New Roman" panose="02020603050405020304" pitchFamily="18" charset="0"/>
              <a:cs typeface="Times New Roman" panose="02020603050405020304" pitchFamily="18" charset="0"/>
            </a:rPr>
            <a:t>хавотир</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шаклида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давом</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этади</a:t>
          </a:r>
          <a:r>
            <a:rPr lang="ru-RU" sz="2000" b="1" i="0" dirty="0">
              <a:latin typeface="Times New Roman" panose="02020603050405020304" pitchFamily="18" charset="0"/>
              <a:cs typeface="Times New Roman" panose="02020603050405020304" pitchFamily="18" charset="0"/>
            </a:rPr>
            <a:t>;</a:t>
          </a:r>
        </a:p>
      </dgm:t>
    </dgm:pt>
    <dgm:pt modelId="{50DA155C-DD73-45B2-9B2C-59AEA5D3EA13}" type="parTrans" cxnId="{C88665DC-2EF4-4617-ADD1-1C9719EC379D}">
      <dgm:prSet/>
      <dgm:spPr/>
      <dgm:t>
        <a:bodyPr/>
        <a:lstStyle/>
        <a:p>
          <a:endParaRPr lang="ru-RU" sz="2000" i="0">
            <a:latin typeface="Times New Roman" panose="02020603050405020304" pitchFamily="18" charset="0"/>
            <a:cs typeface="Times New Roman" panose="02020603050405020304" pitchFamily="18" charset="0"/>
          </a:endParaRPr>
        </a:p>
      </dgm:t>
    </dgm:pt>
    <dgm:pt modelId="{245C7748-9838-41ED-BB51-BE2E3F91AE79}" type="sibTrans" cxnId="{C88665DC-2EF4-4617-ADD1-1C9719EC379D}">
      <dgm:prSet/>
      <dgm:spPr/>
      <dgm:t>
        <a:bodyPr/>
        <a:lstStyle/>
        <a:p>
          <a:endParaRPr lang="ru-RU" sz="2000" i="0">
            <a:latin typeface="Times New Roman" panose="02020603050405020304" pitchFamily="18" charset="0"/>
            <a:cs typeface="Times New Roman" panose="02020603050405020304" pitchFamily="18" charset="0"/>
          </a:endParaRPr>
        </a:p>
      </dgm:t>
    </dgm:pt>
    <dgm:pt modelId="{A7875B6C-343A-4D10-AF3D-AEE9C783E0EA}">
      <dgm:prSet custT="1"/>
      <dgm:spPr/>
      <dgm:t>
        <a:bodyPr/>
        <a:lstStyle/>
        <a:p>
          <a:r>
            <a:rPr lang="ru-RU" sz="2000" b="1" i="0" dirty="0" err="1">
              <a:latin typeface="Times New Roman" panose="02020603050405020304" pitchFamily="18" charset="0"/>
              <a:cs typeface="Times New Roman" panose="02020603050405020304" pitchFamily="18" charset="0"/>
            </a:rPr>
            <a:t>бу</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ўзига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хос</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хусусиятлар</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билан</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давом</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этади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қўрқув</a:t>
          </a:r>
          <a:r>
            <a:rPr lang="ru-RU" sz="2000" b="1" i="0" dirty="0">
              <a:latin typeface="Times New Roman" panose="02020603050405020304" pitchFamily="18" charset="0"/>
              <a:cs typeface="Times New Roman" panose="02020603050405020304" pitchFamily="18" charset="0"/>
            </a:rPr>
            <a:t>, депрессия, стресс</a:t>
          </a:r>
        </a:p>
      </dgm:t>
    </dgm:pt>
    <dgm:pt modelId="{61A32FD0-441B-49CC-A5DF-0EC36261694F}" type="parTrans" cxnId="{9F82A61A-B83A-4424-92F6-A7ADB077B134}">
      <dgm:prSet/>
      <dgm:spPr/>
      <dgm:t>
        <a:bodyPr/>
        <a:lstStyle/>
        <a:p>
          <a:endParaRPr lang="ru-RU" sz="2000" i="0">
            <a:latin typeface="Times New Roman" panose="02020603050405020304" pitchFamily="18" charset="0"/>
            <a:cs typeface="Times New Roman" panose="02020603050405020304" pitchFamily="18" charset="0"/>
          </a:endParaRPr>
        </a:p>
      </dgm:t>
    </dgm:pt>
    <dgm:pt modelId="{0D7EF4F6-D30D-4304-AFDE-EC7B9303DF9F}" type="sibTrans" cxnId="{9F82A61A-B83A-4424-92F6-A7ADB077B134}">
      <dgm:prSet/>
      <dgm:spPr/>
      <dgm:t>
        <a:bodyPr/>
        <a:lstStyle/>
        <a:p>
          <a:endParaRPr lang="ru-RU" sz="2000" i="0">
            <a:latin typeface="Times New Roman" panose="02020603050405020304" pitchFamily="18" charset="0"/>
            <a:cs typeface="Times New Roman" panose="02020603050405020304" pitchFamily="18" charset="0"/>
          </a:endParaRPr>
        </a:p>
      </dgm:t>
    </dgm:pt>
    <dgm:pt modelId="{CA45EE4A-4E23-431D-ADDB-513373BFFD16}">
      <dgm:prSet custT="1"/>
      <dgm:spPr/>
      <dgm:t>
        <a:bodyPr/>
        <a:lstStyle/>
        <a:p>
          <a:r>
            <a:rPr lang="ru-RU" sz="2000" b="1" i="0" dirty="0" err="1">
              <a:latin typeface="Times New Roman" panose="02020603050405020304" pitchFamily="18" charset="0"/>
              <a:cs typeface="Times New Roman" panose="02020603050405020304" pitchFamily="18" charset="0"/>
            </a:rPr>
            <a:t>аниқлаш</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ҳар</a:t>
          </a:r>
          <a:r>
            <a:rPr lang="ru-RU" sz="2000" b="1" i="0" dirty="0">
              <a:latin typeface="Times New Roman" panose="02020603050405020304" pitchFamily="18" charset="0"/>
              <a:cs typeface="Times New Roman" panose="02020603050405020304" pitchFamily="18" charset="0"/>
            </a:rPr>
            <a:t> доим </a:t>
          </a:r>
          <a:r>
            <a:rPr lang="ru-RU" sz="2000" b="1" i="0" dirty="0" err="1">
              <a:latin typeface="Times New Roman" panose="02020603050405020304" pitchFamily="18" charset="0"/>
              <a:cs typeface="Times New Roman" panose="02020603050405020304" pitchFamily="18" charset="0"/>
            </a:rPr>
            <a:t>ҳам</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осон</a:t>
          </a:r>
          <a:r>
            <a:rPr lang="ru-RU" sz="2000" b="1" i="0" dirty="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эмас</a:t>
          </a:r>
          <a:r>
            <a:rPr lang="ru-RU" sz="2000" b="1" i="0" dirty="0">
              <a:latin typeface="Times New Roman" panose="02020603050405020304" pitchFamily="18" charset="0"/>
              <a:cs typeface="Times New Roman" panose="02020603050405020304" pitchFamily="18" charset="0"/>
            </a:rPr>
            <a:t>;</a:t>
          </a:r>
        </a:p>
      </dgm:t>
    </dgm:pt>
    <dgm:pt modelId="{279EF8B8-04F1-4BD8-9059-097D9321FAA5}" type="parTrans" cxnId="{24827A24-4D4E-456C-BF93-74DEECD185BA}">
      <dgm:prSet/>
      <dgm:spPr/>
      <dgm:t>
        <a:bodyPr/>
        <a:lstStyle/>
        <a:p>
          <a:endParaRPr lang="ru-RU" sz="2000" i="0">
            <a:latin typeface="Times New Roman" panose="02020603050405020304" pitchFamily="18" charset="0"/>
            <a:cs typeface="Times New Roman" panose="02020603050405020304" pitchFamily="18" charset="0"/>
          </a:endParaRPr>
        </a:p>
      </dgm:t>
    </dgm:pt>
    <dgm:pt modelId="{5A31E701-300C-41D4-B12F-041827DFD4E6}" type="sibTrans" cxnId="{24827A24-4D4E-456C-BF93-74DEECD185BA}">
      <dgm:prSet/>
      <dgm:spPr/>
      <dgm:t>
        <a:bodyPr/>
        <a:lstStyle/>
        <a:p>
          <a:endParaRPr lang="ru-RU" sz="2000" i="0">
            <a:latin typeface="Times New Roman" panose="02020603050405020304" pitchFamily="18" charset="0"/>
            <a:cs typeface="Times New Roman" panose="02020603050405020304" pitchFamily="18" charset="0"/>
          </a:endParaRPr>
        </a:p>
      </dgm:t>
    </dgm:pt>
    <dgm:pt modelId="{C20702A9-1A7F-433A-8A08-12B2EA43D4A2}">
      <dgm:prSet custT="1"/>
      <dgm:spPr/>
      <dgm:t>
        <a:bodyPr/>
        <a:lstStyle/>
        <a:p>
          <a:r>
            <a:rPr lang="ru-RU" sz="2000" b="1" i="0" dirty="0" err="1">
              <a:latin typeface="Times New Roman" panose="02020603050405020304" pitchFamily="18" charset="0"/>
              <a:cs typeface="Times New Roman" panose="02020603050405020304" pitchFamily="18" charset="0"/>
            </a:rPr>
            <a:t>кўпинча</a:t>
          </a:r>
          <a:r>
            <a:rPr lang="ru-RU" sz="2000" b="1" i="0" dirty="0">
              <a:latin typeface="Times New Roman" panose="02020603050405020304" pitchFamily="18" charset="0"/>
              <a:cs typeface="Times New Roman" panose="02020603050405020304" pitchFamily="18" charset="0"/>
            </a:rPr>
            <a:t> одам </a:t>
          </a:r>
          <a:r>
            <a:rPr lang="ru-RU" sz="2000" b="1" i="0" dirty="0" err="1">
              <a:latin typeface="Times New Roman" panose="02020603050405020304" pitchFamily="18" charset="0"/>
              <a:cs typeface="Times New Roman" panose="02020603050405020304" pitchFamily="18" charset="0"/>
            </a:rPr>
            <a:t>ўзи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низо</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ҳолатида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эканлигини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англамайди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ёки</a:t>
          </a:r>
          <a:r>
            <a:rPr lang="ru-RU" sz="2000" b="1" i="0" dirty="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зиддият</a:t>
          </a:r>
          <a:r>
            <a:rPr lang="ru-RU" sz="2000" b="1" i="0" dirty="0" smtClean="0">
              <a:latin typeface="Times New Roman" panose="02020603050405020304" pitchFamily="18" charset="0"/>
              <a:cs typeface="Times New Roman" panose="02020603050405020304" pitchFamily="18" charset="0"/>
            </a:rPr>
            <a:t> </a:t>
          </a:r>
          <a:r>
            <a:rPr lang="ru-RU" sz="2000" b="1" i="0" dirty="0" err="1" smtClean="0">
              <a:latin typeface="Times New Roman" panose="02020603050405020304" pitchFamily="18" charset="0"/>
              <a:cs typeface="Times New Roman" panose="02020603050405020304" pitchFamily="18" charset="0"/>
            </a:rPr>
            <a:t>ҳолатини</a:t>
          </a:r>
          <a:r>
            <a:rPr lang="ru-RU" sz="2000" b="1" i="0" dirty="0" smtClean="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эйфорик</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кайфият</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остида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ёки</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фаол</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фаолият</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орқасида</a:t>
          </a:r>
          <a:r>
            <a:rPr lang="ru-RU" sz="2000" b="1" i="0" dirty="0">
              <a:latin typeface="Times New Roman" panose="02020603050405020304" pitchFamily="18" charset="0"/>
              <a:cs typeface="Times New Roman" panose="02020603050405020304" pitchFamily="18" charset="0"/>
            </a:rPr>
            <a:t> </a:t>
          </a:r>
          <a:r>
            <a:rPr lang="ru-RU" sz="2000" b="1" i="0" dirty="0" err="1">
              <a:latin typeface="Times New Roman" panose="02020603050405020304" pitchFamily="18" charset="0"/>
              <a:cs typeface="Times New Roman" panose="02020603050405020304" pitchFamily="18" charset="0"/>
            </a:rPr>
            <a:t>яширмайди</a:t>
          </a:r>
          <a:r>
            <a:rPr lang="ru-RU" sz="2000" b="1" i="0" dirty="0">
              <a:latin typeface="Times New Roman" panose="02020603050405020304" pitchFamily="18" charset="0"/>
              <a:cs typeface="Times New Roman" panose="02020603050405020304" pitchFamily="18" charset="0"/>
            </a:rPr>
            <a:t/>
          </a:r>
          <a:br>
            <a:rPr lang="ru-RU" sz="2000" b="1" i="0" dirty="0">
              <a:latin typeface="Times New Roman" panose="02020603050405020304" pitchFamily="18" charset="0"/>
              <a:cs typeface="Times New Roman" panose="02020603050405020304" pitchFamily="18" charset="0"/>
            </a:rPr>
          </a:br>
          <a:endParaRPr lang="ru-RU" sz="2000" b="1" i="0" dirty="0">
            <a:latin typeface="Times New Roman" panose="02020603050405020304" pitchFamily="18" charset="0"/>
            <a:cs typeface="Times New Roman" panose="02020603050405020304" pitchFamily="18" charset="0"/>
          </a:endParaRPr>
        </a:p>
      </dgm:t>
    </dgm:pt>
    <dgm:pt modelId="{0B7B6438-A247-4073-94E2-35F062AF07FD}" type="parTrans" cxnId="{AA240A79-038B-4A34-9FEB-04E4C813B4F3}">
      <dgm:prSet/>
      <dgm:spPr/>
      <dgm:t>
        <a:bodyPr/>
        <a:lstStyle/>
        <a:p>
          <a:endParaRPr lang="ru-RU" sz="2000" i="0">
            <a:latin typeface="Times New Roman" panose="02020603050405020304" pitchFamily="18" charset="0"/>
            <a:cs typeface="Times New Roman" panose="02020603050405020304" pitchFamily="18" charset="0"/>
          </a:endParaRPr>
        </a:p>
      </dgm:t>
    </dgm:pt>
    <dgm:pt modelId="{A4DD2FF4-FD33-4E31-B71D-57D5D4CFC99F}" type="sibTrans" cxnId="{AA240A79-038B-4A34-9FEB-04E4C813B4F3}">
      <dgm:prSet/>
      <dgm:spPr/>
      <dgm:t>
        <a:bodyPr/>
        <a:lstStyle/>
        <a:p>
          <a:endParaRPr lang="ru-RU" sz="2000" i="0">
            <a:latin typeface="Times New Roman" panose="02020603050405020304" pitchFamily="18" charset="0"/>
            <a:cs typeface="Times New Roman" panose="02020603050405020304" pitchFamily="18" charset="0"/>
          </a:endParaRPr>
        </a:p>
      </dgm:t>
    </dgm:pt>
    <dgm:pt modelId="{5C83C43E-7979-4431-BB17-0E2322012AE9}" type="pres">
      <dgm:prSet presAssocID="{DF5E4A9A-1A96-4FCA-A153-5B742B636280}" presName="linear" presStyleCnt="0">
        <dgm:presLayoutVars>
          <dgm:dir/>
          <dgm:animLvl val="lvl"/>
          <dgm:resizeHandles val="exact"/>
        </dgm:presLayoutVars>
      </dgm:prSet>
      <dgm:spPr/>
      <dgm:t>
        <a:bodyPr/>
        <a:lstStyle/>
        <a:p>
          <a:endParaRPr lang="ru-RU"/>
        </a:p>
      </dgm:t>
    </dgm:pt>
    <dgm:pt modelId="{8CC0C845-FDF8-4348-A084-013C4EB787B5}" type="pres">
      <dgm:prSet presAssocID="{4C609A83-158C-4C6D-8586-41BE16B4D6B7}" presName="parentLin" presStyleCnt="0"/>
      <dgm:spPr/>
    </dgm:pt>
    <dgm:pt modelId="{CF36F395-C07C-4F41-B13A-359E378A3406}" type="pres">
      <dgm:prSet presAssocID="{4C609A83-158C-4C6D-8586-41BE16B4D6B7}" presName="parentLeftMargin" presStyleLbl="node1" presStyleIdx="0" presStyleCnt="3"/>
      <dgm:spPr/>
      <dgm:t>
        <a:bodyPr/>
        <a:lstStyle/>
        <a:p>
          <a:endParaRPr lang="ru-RU"/>
        </a:p>
      </dgm:t>
    </dgm:pt>
    <dgm:pt modelId="{8D07671B-8819-419E-864C-4F1D9726BDD0}" type="pres">
      <dgm:prSet presAssocID="{4C609A83-158C-4C6D-8586-41BE16B4D6B7}" presName="parentText" presStyleLbl="node1" presStyleIdx="0" presStyleCnt="3">
        <dgm:presLayoutVars>
          <dgm:chMax val="0"/>
          <dgm:bulletEnabled val="1"/>
        </dgm:presLayoutVars>
      </dgm:prSet>
      <dgm:spPr/>
      <dgm:t>
        <a:bodyPr/>
        <a:lstStyle/>
        <a:p>
          <a:endParaRPr lang="ru-RU"/>
        </a:p>
      </dgm:t>
    </dgm:pt>
    <dgm:pt modelId="{5134C703-F5F4-4A7F-8F74-21E8180311C1}" type="pres">
      <dgm:prSet presAssocID="{4C609A83-158C-4C6D-8586-41BE16B4D6B7}" presName="negativeSpace" presStyleCnt="0"/>
      <dgm:spPr/>
    </dgm:pt>
    <dgm:pt modelId="{BF04690E-9BBB-4422-9191-9BC2A6FA2271}" type="pres">
      <dgm:prSet presAssocID="{4C609A83-158C-4C6D-8586-41BE16B4D6B7}" presName="childText" presStyleLbl="conFgAcc1" presStyleIdx="0" presStyleCnt="3">
        <dgm:presLayoutVars>
          <dgm:bulletEnabled val="1"/>
        </dgm:presLayoutVars>
      </dgm:prSet>
      <dgm:spPr/>
      <dgm:t>
        <a:bodyPr/>
        <a:lstStyle/>
        <a:p>
          <a:endParaRPr lang="ru-RU"/>
        </a:p>
      </dgm:t>
    </dgm:pt>
    <dgm:pt modelId="{251E71C3-232C-4DF2-AB26-17F9F78C8D72}" type="pres">
      <dgm:prSet presAssocID="{A87DE96E-A434-4674-AFC3-2BFCA23113FE}" presName="spaceBetweenRectangles" presStyleCnt="0"/>
      <dgm:spPr/>
    </dgm:pt>
    <dgm:pt modelId="{822840F2-35D6-406B-B748-39FE3B5C7239}" type="pres">
      <dgm:prSet presAssocID="{14E82130-17E8-4E40-A441-36AC9302F2C0}" presName="parentLin" presStyleCnt="0"/>
      <dgm:spPr/>
    </dgm:pt>
    <dgm:pt modelId="{B4C90E45-7652-440B-BD4A-3DD50A9FF393}" type="pres">
      <dgm:prSet presAssocID="{14E82130-17E8-4E40-A441-36AC9302F2C0}" presName="parentLeftMargin" presStyleLbl="node1" presStyleIdx="0" presStyleCnt="3"/>
      <dgm:spPr/>
      <dgm:t>
        <a:bodyPr/>
        <a:lstStyle/>
        <a:p>
          <a:endParaRPr lang="ru-RU"/>
        </a:p>
      </dgm:t>
    </dgm:pt>
    <dgm:pt modelId="{585DC331-4083-4C55-8BCA-613DB3DFF846}" type="pres">
      <dgm:prSet presAssocID="{14E82130-17E8-4E40-A441-36AC9302F2C0}" presName="parentText" presStyleLbl="node1" presStyleIdx="1" presStyleCnt="3" custScaleX="120238">
        <dgm:presLayoutVars>
          <dgm:chMax val="0"/>
          <dgm:bulletEnabled val="1"/>
        </dgm:presLayoutVars>
      </dgm:prSet>
      <dgm:spPr/>
      <dgm:t>
        <a:bodyPr/>
        <a:lstStyle/>
        <a:p>
          <a:endParaRPr lang="ru-RU"/>
        </a:p>
      </dgm:t>
    </dgm:pt>
    <dgm:pt modelId="{4BA3F498-F558-4A54-A895-79672F989772}" type="pres">
      <dgm:prSet presAssocID="{14E82130-17E8-4E40-A441-36AC9302F2C0}" presName="negativeSpace" presStyleCnt="0"/>
      <dgm:spPr/>
    </dgm:pt>
    <dgm:pt modelId="{6686DE4E-B102-4534-941C-F898D22FD976}" type="pres">
      <dgm:prSet presAssocID="{14E82130-17E8-4E40-A441-36AC9302F2C0}" presName="childText" presStyleLbl="conFgAcc1" presStyleIdx="1" presStyleCnt="3">
        <dgm:presLayoutVars>
          <dgm:bulletEnabled val="1"/>
        </dgm:presLayoutVars>
      </dgm:prSet>
      <dgm:spPr/>
      <dgm:t>
        <a:bodyPr/>
        <a:lstStyle/>
        <a:p>
          <a:endParaRPr lang="ru-RU"/>
        </a:p>
      </dgm:t>
    </dgm:pt>
    <dgm:pt modelId="{D2F2C207-D0BF-48E9-B067-EBDF5F6917AE}" type="pres">
      <dgm:prSet presAssocID="{1F8A8A25-73E0-413A-A405-F9DC5CC8051F}" presName="spaceBetweenRectangles" presStyleCnt="0"/>
      <dgm:spPr/>
    </dgm:pt>
    <dgm:pt modelId="{F54509DD-284F-4F93-98E6-1417AA60F3B3}" type="pres">
      <dgm:prSet presAssocID="{B3503FF3-C080-4D53-AD96-1A6EA0542297}" presName="parentLin" presStyleCnt="0"/>
      <dgm:spPr/>
    </dgm:pt>
    <dgm:pt modelId="{FBAB5693-94E0-47D7-BCF9-3DE96976D030}" type="pres">
      <dgm:prSet presAssocID="{B3503FF3-C080-4D53-AD96-1A6EA0542297}" presName="parentLeftMargin" presStyleLbl="node1" presStyleIdx="1" presStyleCnt="3"/>
      <dgm:spPr/>
      <dgm:t>
        <a:bodyPr/>
        <a:lstStyle/>
        <a:p>
          <a:endParaRPr lang="ru-RU"/>
        </a:p>
      </dgm:t>
    </dgm:pt>
    <dgm:pt modelId="{9911B55A-4CCF-4DA8-ADBF-BBB97ACBEEB4}" type="pres">
      <dgm:prSet presAssocID="{B3503FF3-C080-4D53-AD96-1A6EA0542297}" presName="parentText" presStyleLbl="node1" presStyleIdx="2" presStyleCnt="3">
        <dgm:presLayoutVars>
          <dgm:chMax val="0"/>
          <dgm:bulletEnabled val="1"/>
        </dgm:presLayoutVars>
      </dgm:prSet>
      <dgm:spPr/>
      <dgm:t>
        <a:bodyPr/>
        <a:lstStyle/>
        <a:p>
          <a:endParaRPr lang="ru-RU"/>
        </a:p>
      </dgm:t>
    </dgm:pt>
    <dgm:pt modelId="{751AED13-1AA6-4189-8903-7F0A8C0C438F}" type="pres">
      <dgm:prSet presAssocID="{B3503FF3-C080-4D53-AD96-1A6EA0542297}" presName="negativeSpace" presStyleCnt="0"/>
      <dgm:spPr/>
    </dgm:pt>
    <dgm:pt modelId="{7746ACBB-B663-46C0-97E1-9B63085373A0}" type="pres">
      <dgm:prSet presAssocID="{B3503FF3-C080-4D53-AD96-1A6EA0542297}" presName="childText" presStyleLbl="conFgAcc1" presStyleIdx="2" presStyleCnt="3">
        <dgm:presLayoutVars>
          <dgm:bulletEnabled val="1"/>
        </dgm:presLayoutVars>
      </dgm:prSet>
      <dgm:spPr/>
      <dgm:t>
        <a:bodyPr/>
        <a:lstStyle/>
        <a:p>
          <a:endParaRPr lang="ru-RU"/>
        </a:p>
      </dgm:t>
    </dgm:pt>
  </dgm:ptLst>
  <dgm:cxnLst>
    <dgm:cxn modelId="{198B0B36-3941-4F19-A7A4-D275BDA6B50B}" type="presOf" srcId="{A7875B6C-343A-4D10-AF3D-AEE9C783E0EA}" destId="{6686DE4E-B102-4534-941C-F898D22FD976}" srcOrd="0" destOrd="1" presId="urn:microsoft.com/office/officeart/2005/8/layout/list1"/>
    <dgm:cxn modelId="{DAE17937-3934-4D81-BEB5-9F9C7A21B8CC}" srcId="{DF5E4A9A-1A96-4FCA-A153-5B742B636280}" destId="{4C609A83-158C-4C6D-8586-41BE16B4D6B7}" srcOrd="0" destOrd="0" parTransId="{2339769D-BFB3-4D68-AEE3-EA799B90C4DE}" sibTransId="{A87DE96E-A434-4674-AFC3-2BFCA23113FE}"/>
    <dgm:cxn modelId="{A8BC6266-8424-4E30-9B08-727C7AFDC4D8}" srcId="{DF5E4A9A-1A96-4FCA-A153-5B742B636280}" destId="{B3503FF3-C080-4D53-AD96-1A6EA0542297}" srcOrd="2" destOrd="0" parTransId="{5A9D0FCE-724A-4C64-AD32-7C820AAAE31B}" sibTransId="{4CA4D992-B1C5-48E5-B301-767D60583BF3}"/>
    <dgm:cxn modelId="{14EC1FB8-BF7B-4F68-B458-38BC1E5885F0}" type="presOf" srcId="{B3503FF3-C080-4D53-AD96-1A6EA0542297}" destId="{9911B55A-4CCF-4DA8-ADBF-BBB97ACBEEB4}" srcOrd="1" destOrd="0" presId="urn:microsoft.com/office/officeart/2005/8/layout/list1"/>
    <dgm:cxn modelId="{AA240A79-038B-4A34-9FEB-04E4C813B4F3}" srcId="{B3503FF3-C080-4D53-AD96-1A6EA0542297}" destId="{C20702A9-1A7F-433A-8A08-12B2EA43D4A2}" srcOrd="1" destOrd="0" parTransId="{0B7B6438-A247-4073-94E2-35F062AF07FD}" sibTransId="{A4DD2FF4-FD33-4E31-B71D-57D5D4CFC99F}"/>
    <dgm:cxn modelId="{71B966F5-B8E4-472A-B69C-31C1BA5C065D}" type="presOf" srcId="{DF5E4A9A-1A96-4FCA-A153-5B742B636280}" destId="{5C83C43E-7979-4431-BB17-0E2322012AE9}" srcOrd="0" destOrd="0" presId="urn:microsoft.com/office/officeart/2005/8/layout/list1"/>
    <dgm:cxn modelId="{FE0C9A18-4639-4EF9-8680-0A0A3346D072}" type="presOf" srcId="{14E82130-17E8-4E40-A441-36AC9302F2C0}" destId="{585DC331-4083-4C55-8BCA-613DB3DFF846}" srcOrd="1" destOrd="0" presId="urn:microsoft.com/office/officeart/2005/8/layout/list1"/>
    <dgm:cxn modelId="{C835268F-644B-4C4F-BA14-E3AF1CF6622E}" srcId="{4C609A83-158C-4C6D-8586-41BE16B4D6B7}" destId="{D3A514EA-5818-4D2C-AE74-300F5BF86852}" srcOrd="0" destOrd="0" parTransId="{1F8E0B41-044A-4816-B5B8-35B20E92CE6E}" sibTransId="{507A30DE-B1E4-4A77-A433-98D11320FD11}"/>
    <dgm:cxn modelId="{A63CF887-E37E-44FB-A2B7-129AF1AFD508}" type="presOf" srcId="{CA45EE4A-4E23-431D-ADDB-513373BFFD16}" destId="{7746ACBB-B663-46C0-97E1-9B63085373A0}" srcOrd="0" destOrd="0" presId="urn:microsoft.com/office/officeart/2005/8/layout/list1"/>
    <dgm:cxn modelId="{50F44143-2A5D-475F-937F-D57FD945AA1D}" type="presOf" srcId="{D3A514EA-5818-4D2C-AE74-300F5BF86852}" destId="{BF04690E-9BBB-4422-9191-9BC2A6FA2271}" srcOrd="0" destOrd="0" presId="urn:microsoft.com/office/officeart/2005/8/layout/list1"/>
    <dgm:cxn modelId="{9F82A61A-B83A-4424-92F6-A7ADB077B134}" srcId="{14E82130-17E8-4E40-A441-36AC9302F2C0}" destId="{A7875B6C-343A-4D10-AF3D-AEE9C783E0EA}" srcOrd="1" destOrd="0" parTransId="{61A32FD0-441B-49CC-A5DF-0EC36261694F}" sibTransId="{0D7EF4F6-D30D-4304-AFDE-EC7B9303DF9F}"/>
    <dgm:cxn modelId="{D9261159-0CD5-4BC0-97E5-8525B483CC92}" type="presOf" srcId="{4C609A83-158C-4C6D-8586-41BE16B4D6B7}" destId="{8D07671B-8819-419E-864C-4F1D9726BDD0}" srcOrd="1" destOrd="0" presId="urn:microsoft.com/office/officeart/2005/8/layout/list1"/>
    <dgm:cxn modelId="{24827A24-4D4E-456C-BF93-74DEECD185BA}" srcId="{B3503FF3-C080-4D53-AD96-1A6EA0542297}" destId="{CA45EE4A-4E23-431D-ADDB-513373BFFD16}" srcOrd="0" destOrd="0" parTransId="{279EF8B8-04F1-4BD8-9059-097D9321FAA5}" sibTransId="{5A31E701-300C-41D4-B12F-041827DFD4E6}"/>
    <dgm:cxn modelId="{3A0B99BF-74F5-4839-883C-19E1923970FB}" srcId="{DF5E4A9A-1A96-4FCA-A153-5B742B636280}" destId="{14E82130-17E8-4E40-A441-36AC9302F2C0}" srcOrd="1" destOrd="0" parTransId="{0D437B52-3AB6-474F-A8B2-960E68096177}" sibTransId="{1F8A8A25-73E0-413A-A405-F9DC5CC8051F}"/>
    <dgm:cxn modelId="{79B42F6F-7CC7-44B4-BEF4-0942EB4B4B8A}" type="presOf" srcId="{B3503FF3-C080-4D53-AD96-1A6EA0542297}" destId="{FBAB5693-94E0-47D7-BCF9-3DE96976D030}" srcOrd="0" destOrd="0" presId="urn:microsoft.com/office/officeart/2005/8/layout/list1"/>
    <dgm:cxn modelId="{45B4A76D-BAF3-4FB1-B717-FDF82CBB02A4}" type="presOf" srcId="{C20702A9-1A7F-433A-8A08-12B2EA43D4A2}" destId="{7746ACBB-B663-46C0-97E1-9B63085373A0}" srcOrd="0" destOrd="1" presId="urn:microsoft.com/office/officeart/2005/8/layout/list1"/>
    <dgm:cxn modelId="{C88665DC-2EF4-4617-ADD1-1C9719EC379D}" srcId="{14E82130-17E8-4E40-A441-36AC9302F2C0}" destId="{E836FFCA-868B-4EB6-9820-4A2D29EF99FE}" srcOrd="0" destOrd="0" parTransId="{50DA155C-DD73-45B2-9B2C-59AEA5D3EA13}" sibTransId="{245C7748-9838-41ED-BB51-BE2E3F91AE79}"/>
    <dgm:cxn modelId="{9EB9631C-38DE-4180-B7F9-7077E081F9E9}" type="presOf" srcId="{E836FFCA-868B-4EB6-9820-4A2D29EF99FE}" destId="{6686DE4E-B102-4534-941C-F898D22FD976}" srcOrd="0" destOrd="0" presId="urn:microsoft.com/office/officeart/2005/8/layout/list1"/>
    <dgm:cxn modelId="{CA80BB36-07E6-4BCD-9466-EE9FBE120A50}" type="presOf" srcId="{4C609A83-158C-4C6D-8586-41BE16B4D6B7}" destId="{CF36F395-C07C-4F41-B13A-359E378A3406}" srcOrd="0" destOrd="0" presId="urn:microsoft.com/office/officeart/2005/8/layout/list1"/>
    <dgm:cxn modelId="{0FF4BE7A-F0A3-4D2B-B285-ABEB028D1AE4}" type="presOf" srcId="{14E82130-17E8-4E40-A441-36AC9302F2C0}" destId="{B4C90E45-7652-440B-BD4A-3DD50A9FF393}" srcOrd="0" destOrd="0" presId="urn:microsoft.com/office/officeart/2005/8/layout/list1"/>
    <dgm:cxn modelId="{4BF2400E-D6AD-46AE-85F5-A9B8BD05B6CB}" type="presParOf" srcId="{5C83C43E-7979-4431-BB17-0E2322012AE9}" destId="{8CC0C845-FDF8-4348-A084-013C4EB787B5}" srcOrd="0" destOrd="0" presId="urn:microsoft.com/office/officeart/2005/8/layout/list1"/>
    <dgm:cxn modelId="{B0D23B88-274F-455C-B378-3D21A6D6D99B}" type="presParOf" srcId="{8CC0C845-FDF8-4348-A084-013C4EB787B5}" destId="{CF36F395-C07C-4F41-B13A-359E378A3406}" srcOrd="0" destOrd="0" presId="urn:microsoft.com/office/officeart/2005/8/layout/list1"/>
    <dgm:cxn modelId="{72EC1960-D88E-4AEA-8541-6246E16B1499}" type="presParOf" srcId="{8CC0C845-FDF8-4348-A084-013C4EB787B5}" destId="{8D07671B-8819-419E-864C-4F1D9726BDD0}" srcOrd="1" destOrd="0" presId="urn:microsoft.com/office/officeart/2005/8/layout/list1"/>
    <dgm:cxn modelId="{AFAE05BB-DB03-4519-944D-F4B55A7F2292}" type="presParOf" srcId="{5C83C43E-7979-4431-BB17-0E2322012AE9}" destId="{5134C703-F5F4-4A7F-8F74-21E8180311C1}" srcOrd="1" destOrd="0" presId="urn:microsoft.com/office/officeart/2005/8/layout/list1"/>
    <dgm:cxn modelId="{2CE9A75B-0C59-442A-AE7A-5B46EED96FD1}" type="presParOf" srcId="{5C83C43E-7979-4431-BB17-0E2322012AE9}" destId="{BF04690E-9BBB-4422-9191-9BC2A6FA2271}" srcOrd="2" destOrd="0" presId="urn:microsoft.com/office/officeart/2005/8/layout/list1"/>
    <dgm:cxn modelId="{C74B96A1-E2E1-4157-9EDF-11E1D26F5C69}" type="presParOf" srcId="{5C83C43E-7979-4431-BB17-0E2322012AE9}" destId="{251E71C3-232C-4DF2-AB26-17F9F78C8D72}" srcOrd="3" destOrd="0" presId="urn:microsoft.com/office/officeart/2005/8/layout/list1"/>
    <dgm:cxn modelId="{F04F9DFD-89F7-4963-9EB7-BCA45E8B18B6}" type="presParOf" srcId="{5C83C43E-7979-4431-BB17-0E2322012AE9}" destId="{822840F2-35D6-406B-B748-39FE3B5C7239}" srcOrd="4" destOrd="0" presId="urn:microsoft.com/office/officeart/2005/8/layout/list1"/>
    <dgm:cxn modelId="{1F186AED-3804-4041-A1DA-3D49C5FBA07A}" type="presParOf" srcId="{822840F2-35D6-406B-B748-39FE3B5C7239}" destId="{B4C90E45-7652-440B-BD4A-3DD50A9FF393}" srcOrd="0" destOrd="0" presId="urn:microsoft.com/office/officeart/2005/8/layout/list1"/>
    <dgm:cxn modelId="{0381BB05-5ABF-49CB-AC51-AEAD8A795521}" type="presParOf" srcId="{822840F2-35D6-406B-B748-39FE3B5C7239}" destId="{585DC331-4083-4C55-8BCA-613DB3DFF846}" srcOrd="1" destOrd="0" presId="urn:microsoft.com/office/officeart/2005/8/layout/list1"/>
    <dgm:cxn modelId="{1BF323DD-70C2-4B87-B0D7-0D7C9B56C124}" type="presParOf" srcId="{5C83C43E-7979-4431-BB17-0E2322012AE9}" destId="{4BA3F498-F558-4A54-A895-79672F989772}" srcOrd="5" destOrd="0" presId="urn:microsoft.com/office/officeart/2005/8/layout/list1"/>
    <dgm:cxn modelId="{CCBCDB45-7E5D-4493-800A-DAC44ADA8DF6}" type="presParOf" srcId="{5C83C43E-7979-4431-BB17-0E2322012AE9}" destId="{6686DE4E-B102-4534-941C-F898D22FD976}" srcOrd="6" destOrd="0" presId="urn:microsoft.com/office/officeart/2005/8/layout/list1"/>
    <dgm:cxn modelId="{84D94FB3-B8DA-4701-8EDE-FEC2F2A8521D}" type="presParOf" srcId="{5C83C43E-7979-4431-BB17-0E2322012AE9}" destId="{D2F2C207-D0BF-48E9-B067-EBDF5F6917AE}" srcOrd="7" destOrd="0" presId="urn:microsoft.com/office/officeart/2005/8/layout/list1"/>
    <dgm:cxn modelId="{B109CA8E-392D-4CFE-A3AE-75D9403B3311}" type="presParOf" srcId="{5C83C43E-7979-4431-BB17-0E2322012AE9}" destId="{F54509DD-284F-4F93-98E6-1417AA60F3B3}" srcOrd="8" destOrd="0" presId="urn:microsoft.com/office/officeart/2005/8/layout/list1"/>
    <dgm:cxn modelId="{DFFD5752-FEBC-4BF7-AD45-21A9B92DC86D}" type="presParOf" srcId="{F54509DD-284F-4F93-98E6-1417AA60F3B3}" destId="{FBAB5693-94E0-47D7-BCF9-3DE96976D030}" srcOrd="0" destOrd="0" presId="urn:microsoft.com/office/officeart/2005/8/layout/list1"/>
    <dgm:cxn modelId="{02C9CF45-29CA-407E-9506-F6C0594B14DB}" type="presParOf" srcId="{F54509DD-284F-4F93-98E6-1417AA60F3B3}" destId="{9911B55A-4CCF-4DA8-ADBF-BBB97ACBEEB4}" srcOrd="1" destOrd="0" presId="urn:microsoft.com/office/officeart/2005/8/layout/list1"/>
    <dgm:cxn modelId="{FB46FED9-1045-4889-B202-CCBAE60105A1}" type="presParOf" srcId="{5C83C43E-7979-4431-BB17-0E2322012AE9}" destId="{751AED13-1AA6-4189-8903-7F0A8C0C438F}" srcOrd="9" destOrd="0" presId="urn:microsoft.com/office/officeart/2005/8/layout/list1"/>
    <dgm:cxn modelId="{AB9905B9-9317-4F4C-B0AD-B56F5F03399E}" type="presParOf" srcId="{5C83C43E-7979-4431-BB17-0E2322012AE9}" destId="{7746ACBB-B663-46C0-97E1-9B63085373A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E5175E6-AEB3-4B29-AC18-42E3A00B94CE}" type="doc">
      <dgm:prSet loTypeId="urn:microsoft.com/office/officeart/2005/8/layout/list1" loCatId="list" qsTypeId="urn:microsoft.com/office/officeart/2005/8/quickstyle/simple2" qsCatId="simple" csTypeId="urn:microsoft.com/office/officeart/2005/8/colors/accent1_1" csCatId="accent1" phldr="1"/>
      <dgm:spPr/>
      <dgm:t>
        <a:bodyPr/>
        <a:lstStyle/>
        <a:p>
          <a:endParaRPr lang="ru-RU"/>
        </a:p>
      </dgm:t>
    </dgm:pt>
    <dgm:pt modelId="{6FAFD92B-5C31-4935-B00F-147A8D8CF355}">
      <dgm:prSet phldrT="[Текст]" custT="1"/>
      <dgm:spPr/>
      <dgm:t>
        <a:bodyPr/>
        <a:lstStyle/>
        <a:p>
          <a:r>
            <a:rPr lang="uz-Cyrl-UZ" sz="2000" b="1" noProof="0" dirty="0" smtClean="0">
              <a:latin typeface="Times New Roman" panose="02020603050405020304" pitchFamily="18" charset="0"/>
              <a:cs typeface="Times New Roman" panose="02020603050405020304" pitchFamily="18" charset="0"/>
            </a:rPr>
            <a:t>Сафарбарлик босқичи</a:t>
          </a:r>
          <a:endParaRPr lang="uz-Cyrl-UZ" sz="2000" b="1" noProof="0" dirty="0">
            <a:latin typeface="Times New Roman" panose="02020603050405020304" pitchFamily="18" charset="0"/>
            <a:cs typeface="Times New Roman" panose="02020603050405020304" pitchFamily="18" charset="0"/>
          </a:endParaRPr>
        </a:p>
      </dgm:t>
    </dgm:pt>
    <dgm:pt modelId="{438FAF45-C6F6-42C5-8A2B-54F5211583AC}" type="parTrans" cxnId="{E8AD4601-3C49-4552-AD81-412999CD19EB}">
      <dgm:prSet/>
      <dgm:spPr/>
      <dgm:t>
        <a:bodyPr/>
        <a:lstStyle/>
        <a:p>
          <a:endParaRPr lang="uz-Cyrl-UZ" sz="2000" noProof="0" dirty="0"/>
        </a:p>
      </dgm:t>
    </dgm:pt>
    <dgm:pt modelId="{30B562F6-953A-4E03-A586-34105B9605C0}" type="sibTrans" cxnId="{E8AD4601-3C49-4552-AD81-412999CD19EB}">
      <dgm:prSet/>
      <dgm:spPr/>
      <dgm:t>
        <a:bodyPr/>
        <a:lstStyle/>
        <a:p>
          <a:endParaRPr lang="uz-Cyrl-UZ" sz="2000" noProof="0" dirty="0"/>
        </a:p>
      </dgm:t>
    </dgm:pt>
    <dgm:pt modelId="{0B16881F-C540-4048-98A9-4E00DE1F201B}">
      <dgm:prSet phldrT="[Текст]" custT="1"/>
      <dgm:spPr/>
      <dgm:t>
        <a:bodyPr/>
        <a:lstStyle/>
        <a:p>
          <a:r>
            <a:rPr lang="uz-Cyrl-UZ" sz="2000" b="1" noProof="0" dirty="0" smtClean="0">
              <a:latin typeface="Times New Roman" panose="02020603050405020304" pitchFamily="18" charset="0"/>
              <a:cs typeface="Times New Roman" panose="02020603050405020304" pitchFamily="18" charset="0"/>
            </a:rPr>
            <a:t> Кайфаятнинг бузилиш босқичи </a:t>
          </a:r>
          <a:endParaRPr lang="uz-Cyrl-UZ" sz="2000" b="1" noProof="0" dirty="0">
            <a:latin typeface="Times New Roman" panose="02020603050405020304" pitchFamily="18" charset="0"/>
            <a:cs typeface="Times New Roman" panose="02020603050405020304" pitchFamily="18" charset="0"/>
          </a:endParaRPr>
        </a:p>
      </dgm:t>
    </dgm:pt>
    <dgm:pt modelId="{4961D20C-25D9-471E-83E7-5007906D89EB}" type="parTrans" cxnId="{BBF062B1-BDD3-4ED3-90FB-09305E001703}">
      <dgm:prSet/>
      <dgm:spPr/>
      <dgm:t>
        <a:bodyPr/>
        <a:lstStyle/>
        <a:p>
          <a:endParaRPr lang="uz-Cyrl-UZ" sz="2000" noProof="0" dirty="0"/>
        </a:p>
      </dgm:t>
    </dgm:pt>
    <dgm:pt modelId="{D923083D-6F9A-4E89-A2B9-0ACB72275E07}" type="sibTrans" cxnId="{BBF062B1-BDD3-4ED3-90FB-09305E001703}">
      <dgm:prSet/>
      <dgm:spPr/>
      <dgm:t>
        <a:bodyPr/>
        <a:lstStyle/>
        <a:p>
          <a:endParaRPr lang="uz-Cyrl-UZ" sz="2000" noProof="0" dirty="0"/>
        </a:p>
      </dgm:t>
    </dgm:pt>
    <dgm:pt modelId="{8C3A7993-FAC5-4673-9519-E04180251F94}">
      <dgm:prSet phldrT="[Текст]" custT="1"/>
      <dgm:spPr/>
      <dgm:t>
        <a:bodyPr/>
        <a:lstStyle/>
        <a:p>
          <a:r>
            <a:rPr lang="uz-Cyrl-UZ" sz="2000" b="1" noProof="0" dirty="0" smtClean="0">
              <a:latin typeface="Times New Roman" panose="02020603050405020304" pitchFamily="18" charset="0"/>
              <a:cs typeface="Times New Roman" panose="02020603050405020304" pitchFamily="18" charset="0"/>
            </a:rPr>
            <a:t>Деструкция босқичи</a:t>
          </a:r>
          <a:endParaRPr lang="uz-Cyrl-UZ" sz="2000" b="1" noProof="0" dirty="0">
            <a:latin typeface="Times New Roman" panose="02020603050405020304" pitchFamily="18" charset="0"/>
            <a:cs typeface="Times New Roman" panose="02020603050405020304" pitchFamily="18" charset="0"/>
          </a:endParaRPr>
        </a:p>
      </dgm:t>
    </dgm:pt>
    <dgm:pt modelId="{AB4DFBF2-E62A-4F30-9F3F-43BABB3E7E0A}" type="parTrans" cxnId="{54D850BA-67CF-417F-9960-BB23E7A8441F}">
      <dgm:prSet/>
      <dgm:spPr/>
      <dgm:t>
        <a:bodyPr/>
        <a:lstStyle/>
        <a:p>
          <a:endParaRPr lang="uz-Cyrl-UZ" sz="2000" noProof="0" dirty="0"/>
        </a:p>
      </dgm:t>
    </dgm:pt>
    <dgm:pt modelId="{1491BE86-C280-4790-8726-0E5D1AAF99FD}" type="sibTrans" cxnId="{54D850BA-67CF-417F-9960-BB23E7A8441F}">
      <dgm:prSet/>
      <dgm:spPr/>
      <dgm:t>
        <a:bodyPr/>
        <a:lstStyle/>
        <a:p>
          <a:endParaRPr lang="uz-Cyrl-UZ" sz="2000" noProof="0" dirty="0"/>
        </a:p>
      </dgm:t>
    </dgm:pt>
    <dgm:pt modelId="{845AAC0B-892E-41C5-9D30-246BF28B8982}">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кучланиш ҳали максимал даражага етмаган, шунинг учун у ақлий жараён ва фаолиятнинг умумий ташкил этишга ижодий таъсир кўрсатади.</a:t>
          </a:r>
          <a:endParaRPr lang="uz-Cyrl-UZ" sz="2000" b="1" noProof="0" dirty="0">
            <a:latin typeface="Times New Roman" panose="02020603050405020304" pitchFamily="18" charset="0"/>
            <a:cs typeface="Times New Roman" panose="02020603050405020304" pitchFamily="18" charset="0"/>
          </a:endParaRPr>
        </a:p>
      </dgm:t>
    </dgm:pt>
    <dgm:pt modelId="{FE14D316-E881-4F7A-96A8-C0E5D9443EFB}" type="parTrans" cxnId="{4EDCD85C-AB21-4254-9DBD-A864843C3ECC}">
      <dgm:prSet/>
      <dgm:spPr/>
      <dgm:t>
        <a:bodyPr/>
        <a:lstStyle/>
        <a:p>
          <a:endParaRPr lang="uz-Cyrl-UZ" sz="2000" noProof="0" dirty="0"/>
        </a:p>
      </dgm:t>
    </dgm:pt>
    <dgm:pt modelId="{71335B77-C043-4956-9310-D89D7A828EC8}" type="sibTrans" cxnId="{4EDCD85C-AB21-4254-9DBD-A864843C3ECC}">
      <dgm:prSet/>
      <dgm:spPr/>
      <dgm:t>
        <a:bodyPr/>
        <a:lstStyle/>
        <a:p>
          <a:endParaRPr lang="uz-Cyrl-UZ" sz="2000" noProof="0" dirty="0"/>
        </a:p>
      </dgm:t>
    </dgm:pt>
    <dgm:pt modelId="{E1BB69F3-739E-4059-B77B-FAA3AE2C8D71}">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стрессли таъсирларнинг интенсивлигига қаршилик кўрсатишнинг маълум бир чегараси мавжуд;</a:t>
          </a:r>
          <a:endParaRPr lang="uz-Cyrl-UZ" sz="2000" b="1" noProof="0" dirty="0">
            <a:latin typeface="Times New Roman" panose="02020603050405020304" pitchFamily="18" charset="0"/>
            <a:cs typeface="Times New Roman" panose="02020603050405020304" pitchFamily="18" charset="0"/>
          </a:endParaRPr>
        </a:p>
      </dgm:t>
    </dgm:pt>
    <dgm:pt modelId="{2F488926-54B3-4AB7-AE39-717D9342C409}" type="parTrans" cxnId="{52C855A8-B516-417C-8D85-285879065861}">
      <dgm:prSet/>
      <dgm:spPr/>
      <dgm:t>
        <a:bodyPr/>
        <a:lstStyle/>
        <a:p>
          <a:endParaRPr lang="uz-Cyrl-UZ" sz="2000" noProof="0" dirty="0"/>
        </a:p>
      </dgm:t>
    </dgm:pt>
    <dgm:pt modelId="{D224E2B3-1156-4FA3-9B6D-97AC0CAA3156}" type="sibTrans" cxnId="{52C855A8-B516-417C-8D85-285879065861}">
      <dgm:prSet/>
      <dgm:spPr/>
      <dgm:t>
        <a:bodyPr/>
        <a:lstStyle/>
        <a:p>
          <a:endParaRPr lang="uz-Cyrl-UZ" sz="2000" noProof="0" dirty="0"/>
        </a:p>
      </dgm:t>
    </dgm:pt>
    <dgm:pt modelId="{73B8EA6B-7D5D-4350-A298-CD1674AEE72A}">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ташкил этиш фаолиятнинг тўлиқ йўқолиши  ва психологик жараёнларнинг бузилиши;</a:t>
          </a:r>
          <a:endParaRPr lang="uz-Cyrl-UZ" sz="2000" b="1" noProof="0" dirty="0">
            <a:latin typeface="Times New Roman" panose="02020603050405020304" pitchFamily="18" charset="0"/>
            <a:cs typeface="Times New Roman" panose="02020603050405020304" pitchFamily="18" charset="0"/>
          </a:endParaRPr>
        </a:p>
      </dgm:t>
    </dgm:pt>
    <dgm:pt modelId="{C042677C-EC91-4EB7-87FF-7E0BF630C2F0}" type="parTrans" cxnId="{A032F0C1-DC92-4F69-8FB9-EF67FBC468A4}">
      <dgm:prSet/>
      <dgm:spPr/>
      <dgm:t>
        <a:bodyPr/>
        <a:lstStyle/>
        <a:p>
          <a:endParaRPr lang="uz-Cyrl-UZ" sz="2000" noProof="0" dirty="0"/>
        </a:p>
      </dgm:t>
    </dgm:pt>
    <dgm:pt modelId="{42AEC40B-7B64-4632-882F-E088AE9D4AD3}" type="sibTrans" cxnId="{A032F0C1-DC92-4F69-8FB9-EF67FBC468A4}">
      <dgm:prSet/>
      <dgm:spPr/>
      <dgm:t>
        <a:bodyPr/>
        <a:lstStyle/>
        <a:p>
          <a:endParaRPr lang="uz-Cyrl-UZ" sz="2000" noProof="0" dirty="0"/>
        </a:p>
      </dgm:t>
    </dgm:pt>
    <dgm:pt modelId="{8133F65E-7C61-43C0-BBD2-D8071C968CDC}">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мавжуд имкониятларни сафарбар қилиш ушбу чегарага эришилгунга қадар амалга оширилади;</a:t>
          </a:r>
          <a:endParaRPr lang="uz-Cyrl-UZ" sz="2000" b="1" noProof="0" dirty="0">
            <a:latin typeface="Times New Roman" panose="02020603050405020304" pitchFamily="18" charset="0"/>
            <a:cs typeface="Times New Roman" panose="02020603050405020304" pitchFamily="18" charset="0"/>
          </a:endParaRPr>
        </a:p>
      </dgm:t>
    </dgm:pt>
    <dgm:pt modelId="{DDB39D31-3638-4532-9F85-DE2F428B5AFE}" type="parTrans" cxnId="{7F3C4AD0-CF55-42B9-9E4A-E8EC53F48B9E}">
      <dgm:prSet/>
      <dgm:spPr/>
      <dgm:t>
        <a:bodyPr/>
        <a:lstStyle/>
        <a:p>
          <a:endParaRPr lang="uz-Cyrl-UZ" noProof="0" dirty="0"/>
        </a:p>
      </dgm:t>
    </dgm:pt>
    <dgm:pt modelId="{0CF85D19-8483-416E-A269-AD77EE547B9B}" type="sibTrans" cxnId="{7F3C4AD0-CF55-42B9-9E4A-E8EC53F48B9E}">
      <dgm:prSet/>
      <dgm:spPr/>
      <dgm:t>
        <a:bodyPr/>
        <a:lstStyle/>
        <a:p>
          <a:endParaRPr lang="uz-Cyrl-UZ" noProof="0" dirty="0"/>
        </a:p>
      </dgm:t>
    </dgm:pt>
    <dgm:pt modelId="{831B5BFB-289E-4B1D-9290-45EFC3BFDE49}">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туйғулар ижобийдан салбийга айланади.</a:t>
          </a:r>
          <a:endParaRPr lang="uz-Cyrl-UZ" sz="2000" b="1" noProof="0" dirty="0">
            <a:latin typeface="Times New Roman" panose="02020603050405020304" pitchFamily="18" charset="0"/>
            <a:cs typeface="Times New Roman" panose="02020603050405020304" pitchFamily="18" charset="0"/>
          </a:endParaRPr>
        </a:p>
      </dgm:t>
    </dgm:pt>
    <dgm:pt modelId="{2286312E-7F74-4B7A-B524-21DC7BD287FF}" type="parTrans" cxnId="{2A1DE062-A363-4BEB-9680-49283533B2A7}">
      <dgm:prSet/>
      <dgm:spPr/>
      <dgm:t>
        <a:bodyPr/>
        <a:lstStyle/>
        <a:p>
          <a:endParaRPr lang="uz-Cyrl-UZ" noProof="0" dirty="0"/>
        </a:p>
      </dgm:t>
    </dgm:pt>
    <dgm:pt modelId="{B1B6A810-A6CD-41DF-8A5D-BDE587B4496C}" type="sibTrans" cxnId="{2A1DE062-A363-4BEB-9680-49283533B2A7}">
      <dgm:prSet/>
      <dgm:spPr/>
      <dgm:t>
        <a:bodyPr/>
        <a:lstStyle/>
        <a:p>
          <a:endParaRPr lang="uz-Cyrl-UZ" noProof="0" dirty="0"/>
        </a:p>
      </dgm:t>
    </dgm:pt>
    <dgm:pt modelId="{FC7923A1-65DD-4B14-984E-C65C00AE217C}">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идрок, хотира, тафаккурлар қуршовга олинади;</a:t>
          </a:r>
          <a:endParaRPr lang="uz-Cyrl-UZ" sz="2000" b="1" noProof="0" dirty="0">
            <a:latin typeface="Times New Roman" panose="02020603050405020304" pitchFamily="18" charset="0"/>
            <a:cs typeface="Times New Roman" panose="02020603050405020304" pitchFamily="18" charset="0"/>
          </a:endParaRPr>
        </a:p>
      </dgm:t>
    </dgm:pt>
    <dgm:pt modelId="{853A6E91-FF04-412F-A928-22992A466CBB}" type="parTrans" cxnId="{26249228-0005-4A6F-917F-B2F334DE96C0}">
      <dgm:prSet/>
      <dgm:spPr/>
      <dgm:t>
        <a:bodyPr/>
        <a:lstStyle/>
        <a:p>
          <a:endParaRPr lang="uz-Cyrl-UZ" noProof="0" dirty="0"/>
        </a:p>
      </dgm:t>
    </dgm:pt>
    <dgm:pt modelId="{76C245EA-FB5D-4E4C-B307-B4E4E0E774CF}" type="sibTrans" cxnId="{26249228-0005-4A6F-917F-B2F334DE96C0}">
      <dgm:prSet/>
      <dgm:spPr/>
      <dgm:t>
        <a:bodyPr/>
        <a:lstStyle/>
        <a:p>
          <a:endParaRPr lang="uz-Cyrl-UZ" noProof="0" dirty="0"/>
        </a:p>
      </dgm:t>
    </dgm:pt>
    <dgm:pt modelId="{FB5C3775-0109-4A4B-AC9B-00231A203C26}">
      <dgm:prSet custT="1"/>
      <dgm:spPr/>
      <dgm:t>
        <a:bodyPr/>
        <a:lstStyle/>
        <a:p>
          <a:pPr algn="just"/>
          <a:r>
            <a:rPr lang="uz-Cyrl-UZ" sz="2000" b="1" noProof="0" dirty="0" smtClean="0">
              <a:latin typeface="Times New Roman" panose="02020603050405020304" pitchFamily="18" charset="0"/>
              <a:cs typeface="Times New Roman" panose="02020603050405020304" pitchFamily="18" charset="0"/>
            </a:rPr>
            <a:t>фаолиятнинг тўлиқ тўхтаб қолиши.</a:t>
          </a:r>
          <a:endParaRPr lang="uz-Cyrl-UZ" sz="2000" b="1" noProof="0" dirty="0">
            <a:latin typeface="Times New Roman" panose="02020603050405020304" pitchFamily="18" charset="0"/>
            <a:cs typeface="Times New Roman" panose="02020603050405020304" pitchFamily="18" charset="0"/>
          </a:endParaRPr>
        </a:p>
      </dgm:t>
    </dgm:pt>
    <dgm:pt modelId="{BA5B304E-953A-4025-AD44-13249B192D92}" type="parTrans" cxnId="{A507B3A3-7CA4-4B1C-8CAC-C6527EA5D46D}">
      <dgm:prSet/>
      <dgm:spPr/>
      <dgm:t>
        <a:bodyPr/>
        <a:lstStyle/>
        <a:p>
          <a:endParaRPr lang="uz-Cyrl-UZ" noProof="0" dirty="0"/>
        </a:p>
      </dgm:t>
    </dgm:pt>
    <dgm:pt modelId="{AEA57B0E-FF27-45B7-9629-FD6F3B8D167A}" type="sibTrans" cxnId="{A507B3A3-7CA4-4B1C-8CAC-C6527EA5D46D}">
      <dgm:prSet/>
      <dgm:spPr/>
      <dgm:t>
        <a:bodyPr/>
        <a:lstStyle/>
        <a:p>
          <a:endParaRPr lang="uz-Cyrl-UZ" noProof="0" dirty="0"/>
        </a:p>
      </dgm:t>
    </dgm:pt>
    <dgm:pt modelId="{54C0EDFE-5BA9-4BD5-B8E4-5796C8709D41}" type="pres">
      <dgm:prSet presAssocID="{0E5175E6-AEB3-4B29-AC18-42E3A00B94CE}" presName="linear" presStyleCnt="0">
        <dgm:presLayoutVars>
          <dgm:dir/>
          <dgm:animLvl val="lvl"/>
          <dgm:resizeHandles val="exact"/>
        </dgm:presLayoutVars>
      </dgm:prSet>
      <dgm:spPr/>
      <dgm:t>
        <a:bodyPr/>
        <a:lstStyle/>
        <a:p>
          <a:endParaRPr lang="ru-RU"/>
        </a:p>
      </dgm:t>
    </dgm:pt>
    <dgm:pt modelId="{DC85A459-21C7-40F5-ACA2-017696744CCA}" type="pres">
      <dgm:prSet presAssocID="{6FAFD92B-5C31-4935-B00F-147A8D8CF355}" presName="parentLin" presStyleCnt="0"/>
      <dgm:spPr/>
    </dgm:pt>
    <dgm:pt modelId="{B02BD4ED-FEF7-4E75-B941-D79834FACBC0}" type="pres">
      <dgm:prSet presAssocID="{6FAFD92B-5C31-4935-B00F-147A8D8CF355}" presName="parentLeftMargin" presStyleLbl="node1" presStyleIdx="0" presStyleCnt="3"/>
      <dgm:spPr/>
      <dgm:t>
        <a:bodyPr/>
        <a:lstStyle/>
        <a:p>
          <a:endParaRPr lang="ru-RU"/>
        </a:p>
      </dgm:t>
    </dgm:pt>
    <dgm:pt modelId="{7DC0BDA9-70A7-4925-AE37-607B59E640B2}" type="pres">
      <dgm:prSet presAssocID="{6FAFD92B-5C31-4935-B00F-147A8D8CF355}" presName="parentText" presStyleLbl="node1" presStyleIdx="0" presStyleCnt="3" custScaleX="142857">
        <dgm:presLayoutVars>
          <dgm:chMax val="0"/>
          <dgm:bulletEnabled val="1"/>
        </dgm:presLayoutVars>
      </dgm:prSet>
      <dgm:spPr/>
      <dgm:t>
        <a:bodyPr/>
        <a:lstStyle/>
        <a:p>
          <a:endParaRPr lang="ru-RU"/>
        </a:p>
      </dgm:t>
    </dgm:pt>
    <dgm:pt modelId="{A0BD5763-1861-49D4-8DBC-5CEBA21350B6}" type="pres">
      <dgm:prSet presAssocID="{6FAFD92B-5C31-4935-B00F-147A8D8CF355}" presName="negativeSpace" presStyleCnt="0"/>
      <dgm:spPr/>
    </dgm:pt>
    <dgm:pt modelId="{835EE248-4D2A-4508-A6E8-1D60B6B0C4B3}" type="pres">
      <dgm:prSet presAssocID="{6FAFD92B-5C31-4935-B00F-147A8D8CF355}" presName="childText" presStyleLbl="conFgAcc1" presStyleIdx="0" presStyleCnt="3">
        <dgm:presLayoutVars>
          <dgm:bulletEnabled val="1"/>
        </dgm:presLayoutVars>
      </dgm:prSet>
      <dgm:spPr/>
      <dgm:t>
        <a:bodyPr/>
        <a:lstStyle/>
        <a:p>
          <a:endParaRPr lang="ru-RU"/>
        </a:p>
      </dgm:t>
    </dgm:pt>
    <dgm:pt modelId="{B07C1236-8997-4851-9889-47EC6D97371E}" type="pres">
      <dgm:prSet presAssocID="{30B562F6-953A-4E03-A586-34105B9605C0}" presName="spaceBetweenRectangles" presStyleCnt="0"/>
      <dgm:spPr/>
    </dgm:pt>
    <dgm:pt modelId="{9E2C22EA-EF35-4268-A9CA-BC2CB8030F0B}" type="pres">
      <dgm:prSet presAssocID="{0B16881F-C540-4048-98A9-4E00DE1F201B}" presName="parentLin" presStyleCnt="0"/>
      <dgm:spPr/>
    </dgm:pt>
    <dgm:pt modelId="{136EEC51-90CF-4043-8182-C29E45F9E35D}" type="pres">
      <dgm:prSet presAssocID="{0B16881F-C540-4048-98A9-4E00DE1F201B}" presName="parentLeftMargin" presStyleLbl="node1" presStyleIdx="0" presStyleCnt="3"/>
      <dgm:spPr/>
      <dgm:t>
        <a:bodyPr/>
        <a:lstStyle/>
        <a:p>
          <a:endParaRPr lang="ru-RU"/>
        </a:p>
      </dgm:t>
    </dgm:pt>
    <dgm:pt modelId="{ED248BE7-2775-454D-8074-E9E5A44A01E4}" type="pres">
      <dgm:prSet presAssocID="{0B16881F-C540-4048-98A9-4E00DE1F201B}" presName="parentText" presStyleLbl="node1" presStyleIdx="1" presStyleCnt="3" custScaleX="135714" custLinFactNeighborY="-12728">
        <dgm:presLayoutVars>
          <dgm:chMax val="0"/>
          <dgm:bulletEnabled val="1"/>
        </dgm:presLayoutVars>
      </dgm:prSet>
      <dgm:spPr/>
      <dgm:t>
        <a:bodyPr/>
        <a:lstStyle/>
        <a:p>
          <a:endParaRPr lang="ru-RU"/>
        </a:p>
      </dgm:t>
    </dgm:pt>
    <dgm:pt modelId="{D7D1C1CE-62BB-4796-B83F-A082BC3A2EF3}" type="pres">
      <dgm:prSet presAssocID="{0B16881F-C540-4048-98A9-4E00DE1F201B}" presName="negativeSpace" presStyleCnt="0"/>
      <dgm:spPr/>
    </dgm:pt>
    <dgm:pt modelId="{563C9017-5101-45CF-A391-84D7198C8276}" type="pres">
      <dgm:prSet presAssocID="{0B16881F-C540-4048-98A9-4E00DE1F201B}" presName="childText" presStyleLbl="conFgAcc1" presStyleIdx="1" presStyleCnt="3">
        <dgm:presLayoutVars>
          <dgm:bulletEnabled val="1"/>
        </dgm:presLayoutVars>
      </dgm:prSet>
      <dgm:spPr/>
      <dgm:t>
        <a:bodyPr/>
        <a:lstStyle/>
        <a:p>
          <a:endParaRPr lang="ru-RU"/>
        </a:p>
      </dgm:t>
    </dgm:pt>
    <dgm:pt modelId="{18D9A83E-CB17-4BD6-8135-BBA87278002A}" type="pres">
      <dgm:prSet presAssocID="{D923083D-6F9A-4E89-A2B9-0ACB72275E07}" presName="spaceBetweenRectangles" presStyleCnt="0"/>
      <dgm:spPr/>
    </dgm:pt>
    <dgm:pt modelId="{BAA80DDE-FF96-4AD8-9A77-BC36B8426F54}" type="pres">
      <dgm:prSet presAssocID="{8C3A7993-FAC5-4673-9519-E04180251F94}" presName="parentLin" presStyleCnt="0"/>
      <dgm:spPr/>
    </dgm:pt>
    <dgm:pt modelId="{B6FA0ED1-FDFA-47D2-B164-1803F5D8AC84}" type="pres">
      <dgm:prSet presAssocID="{8C3A7993-FAC5-4673-9519-E04180251F94}" presName="parentLeftMargin" presStyleLbl="node1" presStyleIdx="1" presStyleCnt="3"/>
      <dgm:spPr/>
      <dgm:t>
        <a:bodyPr/>
        <a:lstStyle/>
        <a:p>
          <a:endParaRPr lang="ru-RU"/>
        </a:p>
      </dgm:t>
    </dgm:pt>
    <dgm:pt modelId="{347F7AE5-7332-4A0D-94C2-7D4A421FC7D6}" type="pres">
      <dgm:prSet presAssocID="{8C3A7993-FAC5-4673-9519-E04180251F94}" presName="parentText" presStyleLbl="node1" presStyleIdx="2" presStyleCnt="3" custScaleX="142857">
        <dgm:presLayoutVars>
          <dgm:chMax val="0"/>
          <dgm:bulletEnabled val="1"/>
        </dgm:presLayoutVars>
      </dgm:prSet>
      <dgm:spPr/>
      <dgm:t>
        <a:bodyPr/>
        <a:lstStyle/>
        <a:p>
          <a:endParaRPr lang="ru-RU"/>
        </a:p>
      </dgm:t>
    </dgm:pt>
    <dgm:pt modelId="{1F3AEB24-0312-4959-8263-0CD96FF5BBA0}" type="pres">
      <dgm:prSet presAssocID="{8C3A7993-FAC5-4673-9519-E04180251F94}" presName="negativeSpace" presStyleCnt="0"/>
      <dgm:spPr/>
    </dgm:pt>
    <dgm:pt modelId="{BBF7FB5B-48AE-495E-BCDD-B101192D7C0D}" type="pres">
      <dgm:prSet presAssocID="{8C3A7993-FAC5-4673-9519-E04180251F94}" presName="childText" presStyleLbl="conFgAcc1" presStyleIdx="2" presStyleCnt="3">
        <dgm:presLayoutVars>
          <dgm:bulletEnabled val="1"/>
        </dgm:presLayoutVars>
      </dgm:prSet>
      <dgm:spPr/>
      <dgm:t>
        <a:bodyPr/>
        <a:lstStyle/>
        <a:p>
          <a:endParaRPr lang="ru-RU"/>
        </a:p>
      </dgm:t>
    </dgm:pt>
  </dgm:ptLst>
  <dgm:cxnLst>
    <dgm:cxn modelId="{092609DF-9C47-463F-9AB1-2A5D5CE441AD}" type="presOf" srcId="{0E5175E6-AEB3-4B29-AC18-42E3A00B94CE}" destId="{54C0EDFE-5BA9-4BD5-B8E4-5796C8709D41}" srcOrd="0" destOrd="0" presId="urn:microsoft.com/office/officeart/2005/8/layout/list1"/>
    <dgm:cxn modelId="{84F33518-9560-4AD8-B914-9747238A493E}" type="presOf" srcId="{73B8EA6B-7D5D-4350-A298-CD1674AEE72A}" destId="{BBF7FB5B-48AE-495E-BCDD-B101192D7C0D}" srcOrd="0" destOrd="0" presId="urn:microsoft.com/office/officeart/2005/8/layout/list1"/>
    <dgm:cxn modelId="{7F3C4AD0-CF55-42B9-9E4A-E8EC53F48B9E}" srcId="{0B16881F-C540-4048-98A9-4E00DE1F201B}" destId="{8133F65E-7C61-43C0-BBD2-D8071C968CDC}" srcOrd="1" destOrd="0" parTransId="{DDB39D31-3638-4532-9F85-DE2F428B5AFE}" sibTransId="{0CF85D19-8483-416E-A269-AD77EE547B9B}"/>
    <dgm:cxn modelId="{8CE5C959-9148-4410-8460-7E3BCF7D4B26}" type="presOf" srcId="{8C3A7993-FAC5-4673-9519-E04180251F94}" destId="{B6FA0ED1-FDFA-47D2-B164-1803F5D8AC84}" srcOrd="0" destOrd="0" presId="urn:microsoft.com/office/officeart/2005/8/layout/list1"/>
    <dgm:cxn modelId="{8802B03D-7214-487C-B479-0EBE5DABC411}" type="presOf" srcId="{0B16881F-C540-4048-98A9-4E00DE1F201B}" destId="{136EEC51-90CF-4043-8182-C29E45F9E35D}" srcOrd="0" destOrd="0" presId="urn:microsoft.com/office/officeart/2005/8/layout/list1"/>
    <dgm:cxn modelId="{3209675B-CAC4-4BB0-90EF-A7CA82C2CF32}" type="presOf" srcId="{8C3A7993-FAC5-4673-9519-E04180251F94}" destId="{347F7AE5-7332-4A0D-94C2-7D4A421FC7D6}" srcOrd="1" destOrd="0" presId="urn:microsoft.com/office/officeart/2005/8/layout/list1"/>
    <dgm:cxn modelId="{2A1DE062-A363-4BEB-9680-49283533B2A7}" srcId="{0B16881F-C540-4048-98A9-4E00DE1F201B}" destId="{831B5BFB-289E-4B1D-9290-45EFC3BFDE49}" srcOrd="2" destOrd="0" parTransId="{2286312E-7F74-4B7A-B524-21DC7BD287FF}" sibTransId="{B1B6A810-A6CD-41DF-8A5D-BDE587B4496C}"/>
    <dgm:cxn modelId="{E8AD4601-3C49-4552-AD81-412999CD19EB}" srcId="{0E5175E6-AEB3-4B29-AC18-42E3A00B94CE}" destId="{6FAFD92B-5C31-4935-B00F-147A8D8CF355}" srcOrd="0" destOrd="0" parTransId="{438FAF45-C6F6-42C5-8A2B-54F5211583AC}" sibTransId="{30B562F6-953A-4E03-A586-34105B9605C0}"/>
    <dgm:cxn modelId="{A032F0C1-DC92-4F69-8FB9-EF67FBC468A4}" srcId="{8C3A7993-FAC5-4673-9519-E04180251F94}" destId="{73B8EA6B-7D5D-4350-A298-CD1674AEE72A}" srcOrd="0" destOrd="0" parTransId="{C042677C-EC91-4EB7-87FF-7E0BF630C2F0}" sibTransId="{42AEC40B-7B64-4632-882F-E088AE9D4AD3}"/>
    <dgm:cxn modelId="{7BFBD3BF-4E47-4C98-BBD3-43DE55B33490}" type="presOf" srcId="{845AAC0B-892E-41C5-9D30-246BF28B8982}" destId="{835EE248-4D2A-4508-A6E8-1D60B6B0C4B3}" srcOrd="0" destOrd="0" presId="urn:microsoft.com/office/officeart/2005/8/layout/list1"/>
    <dgm:cxn modelId="{BBF062B1-BDD3-4ED3-90FB-09305E001703}" srcId="{0E5175E6-AEB3-4B29-AC18-42E3A00B94CE}" destId="{0B16881F-C540-4048-98A9-4E00DE1F201B}" srcOrd="1" destOrd="0" parTransId="{4961D20C-25D9-471E-83E7-5007906D89EB}" sibTransId="{D923083D-6F9A-4E89-A2B9-0ACB72275E07}"/>
    <dgm:cxn modelId="{26249228-0005-4A6F-917F-B2F334DE96C0}" srcId="{8C3A7993-FAC5-4673-9519-E04180251F94}" destId="{FC7923A1-65DD-4B14-984E-C65C00AE217C}" srcOrd="1" destOrd="0" parTransId="{853A6E91-FF04-412F-A928-22992A466CBB}" sibTransId="{76C245EA-FB5D-4E4C-B307-B4E4E0E774CF}"/>
    <dgm:cxn modelId="{AE083E3D-8CBF-49C4-8F97-86A8DC17E408}" type="presOf" srcId="{8133F65E-7C61-43C0-BBD2-D8071C968CDC}" destId="{563C9017-5101-45CF-A391-84D7198C8276}" srcOrd="0" destOrd="1" presId="urn:microsoft.com/office/officeart/2005/8/layout/list1"/>
    <dgm:cxn modelId="{C812D51D-9A3C-4CCB-BFAF-A0A6B951FD8A}" type="presOf" srcId="{FC7923A1-65DD-4B14-984E-C65C00AE217C}" destId="{BBF7FB5B-48AE-495E-BCDD-B101192D7C0D}" srcOrd="0" destOrd="1" presId="urn:microsoft.com/office/officeart/2005/8/layout/list1"/>
    <dgm:cxn modelId="{6D7DD028-E15A-48F9-B67A-6B15E872AFBF}" type="presOf" srcId="{FB5C3775-0109-4A4B-AC9B-00231A203C26}" destId="{BBF7FB5B-48AE-495E-BCDD-B101192D7C0D}" srcOrd="0" destOrd="2" presId="urn:microsoft.com/office/officeart/2005/8/layout/list1"/>
    <dgm:cxn modelId="{281B34D9-541E-4422-85C7-AB5E84DCBEB8}" type="presOf" srcId="{0B16881F-C540-4048-98A9-4E00DE1F201B}" destId="{ED248BE7-2775-454D-8074-E9E5A44A01E4}" srcOrd="1" destOrd="0" presId="urn:microsoft.com/office/officeart/2005/8/layout/list1"/>
    <dgm:cxn modelId="{95D0EC3B-5F98-4770-AC7F-DB995CFFA4DB}" type="presOf" srcId="{6FAFD92B-5C31-4935-B00F-147A8D8CF355}" destId="{7DC0BDA9-70A7-4925-AE37-607B59E640B2}" srcOrd="1" destOrd="0" presId="urn:microsoft.com/office/officeart/2005/8/layout/list1"/>
    <dgm:cxn modelId="{4EDCD85C-AB21-4254-9DBD-A864843C3ECC}" srcId="{6FAFD92B-5C31-4935-B00F-147A8D8CF355}" destId="{845AAC0B-892E-41C5-9D30-246BF28B8982}" srcOrd="0" destOrd="0" parTransId="{FE14D316-E881-4F7A-96A8-C0E5D9443EFB}" sibTransId="{71335B77-C043-4956-9310-D89D7A828EC8}"/>
    <dgm:cxn modelId="{54D850BA-67CF-417F-9960-BB23E7A8441F}" srcId="{0E5175E6-AEB3-4B29-AC18-42E3A00B94CE}" destId="{8C3A7993-FAC5-4673-9519-E04180251F94}" srcOrd="2" destOrd="0" parTransId="{AB4DFBF2-E62A-4F30-9F3F-43BABB3E7E0A}" sibTransId="{1491BE86-C280-4790-8726-0E5D1AAF99FD}"/>
    <dgm:cxn modelId="{6231E0C1-F7CC-4B34-99F1-8B5A735FA607}" type="presOf" srcId="{E1BB69F3-739E-4059-B77B-FAA3AE2C8D71}" destId="{563C9017-5101-45CF-A391-84D7198C8276}" srcOrd="0" destOrd="0" presId="urn:microsoft.com/office/officeart/2005/8/layout/list1"/>
    <dgm:cxn modelId="{A507B3A3-7CA4-4B1C-8CAC-C6527EA5D46D}" srcId="{8C3A7993-FAC5-4673-9519-E04180251F94}" destId="{FB5C3775-0109-4A4B-AC9B-00231A203C26}" srcOrd="2" destOrd="0" parTransId="{BA5B304E-953A-4025-AD44-13249B192D92}" sibTransId="{AEA57B0E-FF27-45B7-9629-FD6F3B8D167A}"/>
    <dgm:cxn modelId="{D5301EA8-1F0E-4CE0-A81C-80FC54B63EC9}" type="presOf" srcId="{6FAFD92B-5C31-4935-B00F-147A8D8CF355}" destId="{B02BD4ED-FEF7-4E75-B941-D79834FACBC0}" srcOrd="0" destOrd="0" presId="urn:microsoft.com/office/officeart/2005/8/layout/list1"/>
    <dgm:cxn modelId="{41439CDB-F868-43B6-9E01-2F7615D0B796}" type="presOf" srcId="{831B5BFB-289E-4B1D-9290-45EFC3BFDE49}" destId="{563C9017-5101-45CF-A391-84D7198C8276}" srcOrd="0" destOrd="2" presId="urn:microsoft.com/office/officeart/2005/8/layout/list1"/>
    <dgm:cxn modelId="{52C855A8-B516-417C-8D85-285879065861}" srcId="{0B16881F-C540-4048-98A9-4E00DE1F201B}" destId="{E1BB69F3-739E-4059-B77B-FAA3AE2C8D71}" srcOrd="0" destOrd="0" parTransId="{2F488926-54B3-4AB7-AE39-717D9342C409}" sibTransId="{D224E2B3-1156-4FA3-9B6D-97AC0CAA3156}"/>
    <dgm:cxn modelId="{E65850FB-5144-498B-ACE1-88FA70158625}" type="presParOf" srcId="{54C0EDFE-5BA9-4BD5-B8E4-5796C8709D41}" destId="{DC85A459-21C7-40F5-ACA2-017696744CCA}" srcOrd="0" destOrd="0" presId="urn:microsoft.com/office/officeart/2005/8/layout/list1"/>
    <dgm:cxn modelId="{7DA1FC37-2CC1-45B0-B561-1D9AF3265AD7}" type="presParOf" srcId="{DC85A459-21C7-40F5-ACA2-017696744CCA}" destId="{B02BD4ED-FEF7-4E75-B941-D79834FACBC0}" srcOrd="0" destOrd="0" presId="urn:microsoft.com/office/officeart/2005/8/layout/list1"/>
    <dgm:cxn modelId="{97AF7D4C-3DD7-474F-97F9-DE5599E97B98}" type="presParOf" srcId="{DC85A459-21C7-40F5-ACA2-017696744CCA}" destId="{7DC0BDA9-70A7-4925-AE37-607B59E640B2}" srcOrd="1" destOrd="0" presId="urn:microsoft.com/office/officeart/2005/8/layout/list1"/>
    <dgm:cxn modelId="{91C817E3-81A6-4600-9371-0C1514DE4A90}" type="presParOf" srcId="{54C0EDFE-5BA9-4BD5-B8E4-5796C8709D41}" destId="{A0BD5763-1861-49D4-8DBC-5CEBA21350B6}" srcOrd="1" destOrd="0" presId="urn:microsoft.com/office/officeart/2005/8/layout/list1"/>
    <dgm:cxn modelId="{53C1AE99-BBDB-4A5F-8292-31BFD8FCC986}" type="presParOf" srcId="{54C0EDFE-5BA9-4BD5-B8E4-5796C8709D41}" destId="{835EE248-4D2A-4508-A6E8-1D60B6B0C4B3}" srcOrd="2" destOrd="0" presId="urn:microsoft.com/office/officeart/2005/8/layout/list1"/>
    <dgm:cxn modelId="{3F1CE86E-58A9-43EA-9751-454E233DF4AB}" type="presParOf" srcId="{54C0EDFE-5BA9-4BD5-B8E4-5796C8709D41}" destId="{B07C1236-8997-4851-9889-47EC6D97371E}" srcOrd="3" destOrd="0" presId="urn:microsoft.com/office/officeart/2005/8/layout/list1"/>
    <dgm:cxn modelId="{B3707951-2D50-41C9-A2CA-8F1F1E965EB9}" type="presParOf" srcId="{54C0EDFE-5BA9-4BD5-B8E4-5796C8709D41}" destId="{9E2C22EA-EF35-4268-A9CA-BC2CB8030F0B}" srcOrd="4" destOrd="0" presId="urn:microsoft.com/office/officeart/2005/8/layout/list1"/>
    <dgm:cxn modelId="{338B31C0-0B6F-4ED7-A67B-4DBFBF0245D9}" type="presParOf" srcId="{9E2C22EA-EF35-4268-A9CA-BC2CB8030F0B}" destId="{136EEC51-90CF-4043-8182-C29E45F9E35D}" srcOrd="0" destOrd="0" presId="urn:microsoft.com/office/officeart/2005/8/layout/list1"/>
    <dgm:cxn modelId="{0E1FB798-B1F5-4062-80E8-61486C076CC7}" type="presParOf" srcId="{9E2C22EA-EF35-4268-A9CA-BC2CB8030F0B}" destId="{ED248BE7-2775-454D-8074-E9E5A44A01E4}" srcOrd="1" destOrd="0" presId="urn:microsoft.com/office/officeart/2005/8/layout/list1"/>
    <dgm:cxn modelId="{564196E0-D9F6-4023-918B-0CB696B47EAA}" type="presParOf" srcId="{54C0EDFE-5BA9-4BD5-B8E4-5796C8709D41}" destId="{D7D1C1CE-62BB-4796-B83F-A082BC3A2EF3}" srcOrd="5" destOrd="0" presId="urn:microsoft.com/office/officeart/2005/8/layout/list1"/>
    <dgm:cxn modelId="{30ABEE9B-4673-4788-8C26-E268A4B65CD0}" type="presParOf" srcId="{54C0EDFE-5BA9-4BD5-B8E4-5796C8709D41}" destId="{563C9017-5101-45CF-A391-84D7198C8276}" srcOrd="6" destOrd="0" presId="urn:microsoft.com/office/officeart/2005/8/layout/list1"/>
    <dgm:cxn modelId="{510E06AD-A95B-4E5B-A181-F9A12C226DC3}" type="presParOf" srcId="{54C0EDFE-5BA9-4BD5-B8E4-5796C8709D41}" destId="{18D9A83E-CB17-4BD6-8135-BBA87278002A}" srcOrd="7" destOrd="0" presId="urn:microsoft.com/office/officeart/2005/8/layout/list1"/>
    <dgm:cxn modelId="{E521DBB9-E8E6-42A3-9C8C-12ECBCA168FC}" type="presParOf" srcId="{54C0EDFE-5BA9-4BD5-B8E4-5796C8709D41}" destId="{BAA80DDE-FF96-4AD8-9A77-BC36B8426F54}" srcOrd="8" destOrd="0" presId="urn:microsoft.com/office/officeart/2005/8/layout/list1"/>
    <dgm:cxn modelId="{55350210-4D40-4080-A4FF-F65623E27FB8}" type="presParOf" srcId="{BAA80DDE-FF96-4AD8-9A77-BC36B8426F54}" destId="{B6FA0ED1-FDFA-47D2-B164-1803F5D8AC84}" srcOrd="0" destOrd="0" presId="urn:microsoft.com/office/officeart/2005/8/layout/list1"/>
    <dgm:cxn modelId="{10285ADE-95AF-41FF-88AD-47982A82C7F7}" type="presParOf" srcId="{BAA80DDE-FF96-4AD8-9A77-BC36B8426F54}" destId="{347F7AE5-7332-4A0D-94C2-7D4A421FC7D6}" srcOrd="1" destOrd="0" presId="urn:microsoft.com/office/officeart/2005/8/layout/list1"/>
    <dgm:cxn modelId="{00283ECE-B315-464A-9361-496FC088728D}" type="presParOf" srcId="{54C0EDFE-5BA9-4BD5-B8E4-5796C8709D41}" destId="{1F3AEB24-0312-4959-8263-0CD96FF5BBA0}" srcOrd="9" destOrd="0" presId="urn:microsoft.com/office/officeart/2005/8/layout/list1"/>
    <dgm:cxn modelId="{F25F4934-EF1A-4DF6-A63A-996DDC7814F8}" type="presParOf" srcId="{54C0EDFE-5BA9-4BD5-B8E4-5796C8709D41}" destId="{BBF7FB5B-48AE-495E-BCDD-B101192D7C0D}"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718F42E-76C7-495E-B90A-F3C69760343E}"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9843C9A1-9AE2-4364-AA13-C7BEE05F57BC}">
      <dgm:prSet phldrT="[Текст]" custT="1"/>
      <dgm:spPr>
        <a:solidFill>
          <a:schemeClr val="bg1">
            <a:lumMod val="75000"/>
          </a:schemeClr>
        </a:solidFill>
        <a:ln>
          <a:solidFill>
            <a:schemeClr val="tx1"/>
          </a:solidFill>
        </a:ln>
      </dgm:spPr>
      <dgm:t>
        <a:bodyPr/>
        <a:lstStyle/>
        <a:p>
          <a:r>
            <a:rPr lang="ru-RU" sz="3200" b="1" dirty="0">
              <a:solidFill>
                <a:schemeClr val="tx1"/>
              </a:solidFill>
              <a:latin typeface="Times New Roman" panose="02020603050405020304" pitchFamily="18" charset="0"/>
              <a:cs typeface="Times New Roman" panose="02020603050405020304" pitchFamily="18" charset="0"/>
            </a:rPr>
            <a:t>M. Фридман </a:t>
          </a:r>
          <a:r>
            <a:rPr lang="ru-RU" sz="3200" b="1" dirty="0" err="1">
              <a:solidFill>
                <a:schemeClr val="tx1"/>
              </a:solidFill>
              <a:latin typeface="Times New Roman" panose="02020603050405020304" pitchFamily="18" charset="0"/>
              <a:cs typeface="Times New Roman" panose="02020603050405020304" pitchFamily="18" charset="0"/>
            </a:rPr>
            <a:t>фикри</a:t>
          </a:r>
          <a:r>
            <a:rPr lang="ru-RU" sz="3200" b="1" dirty="0">
              <a:solidFill>
                <a:schemeClr val="tx1"/>
              </a:solidFill>
              <a:latin typeface="Times New Roman" panose="02020603050405020304" pitchFamily="18" charset="0"/>
              <a:cs typeface="Times New Roman" panose="02020603050405020304" pitchFamily="18" charset="0"/>
            </a:rPr>
            <a:t> </a:t>
          </a:r>
          <a:r>
            <a:rPr lang="ru-RU" sz="3200" b="1" dirty="0" err="1">
              <a:solidFill>
                <a:schemeClr val="tx1"/>
              </a:solidFill>
              <a:latin typeface="Times New Roman" panose="02020603050405020304" pitchFamily="18" charset="0"/>
              <a:cs typeface="Times New Roman" panose="02020603050405020304" pitchFamily="18" charset="0"/>
            </a:rPr>
            <a:t>бўйича</a:t>
          </a:r>
          <a:r>
            <a:rPr lang="ru-RU" sz="3200" b="1" dirty="0">
              <a:solidFill>
                <a:schemeClr val="tx1"/>
              </a:solidFill>
              <a:latin typeface="Times New Roman" panose="02020603050405020304" pitchFamily="18" charset="0"/>
              <a:cs typeface="Times New Roman" panose="02020603050405020304" pitchFamily="18" charset="0"/>
            </a:rPr>
            <a:t> </a:t>
          </a:r>
          <a:r>
            <a:rPr lang="ru-RU" sz="3200" b="1" dirty="0" err="1">
              <a:solidFill>
                <a:schemeClr val="tx1"/>
              </a:solidFill>
              <a:latin typeface="Times New Roman" panose="02020603050405020304" pitchFamily="18" charset="0"/>
              <a:cs typeface="Times New Roman" panose="02020603050405020304" pitchFamily="18" charset="0"/>
            </a:rPr>
            <a:t>менежерларнинг</a:t>
          </a:r>
          <a:r>
            <a:rPr lang="ru-RU" sz="3200" b="1" dirty="0">
              <a:solidFill>
                <a:schemeClr val="tx1"/>
              </a:solidFill>
              <a:latin typeface="Times New Roman" panose="02020603050405020304" pitchFamily="18" charset="0"/>
              <a:cs typeface="Times New Roman" panose="02020603050405020304" pitchFamily="18" charset="0"/>
            </a:rPr>
            <a:t> </a:t>
          </a:r>
          <a:r>
            <a:rPr lang="ru-RU" sz="3200" b="1" dirty="0" err="1">
              <a:solidFill>
                <a:schemeClr val="tx1"/>
              </a:solidFill>
              <a:latin typeface="Times New Roman" panose="02020603050405020304" pitchFamily="18" charset="0"/>
              <a:cs typeface="Times New Roman" panose="02020603050405020304" pitchFamily="18" charset="0"/>
            </a:rPr>
            <a:t>турлари</a:t>
          </a:r>
          <a:endParaRPr lang="ru-RU" sz="3200" b="1" dirty="0">
            <a:solidFill>
              <a:schemeClr val="tx1"/>
            </a:solidFill>
            <a:latin typeface="Times New Roman" panose="02020603050405020304" pitchFamily="18" charset="0"/>
            <a:cs typeface="Times New Roman" panose="02020603050405020304" pitchFamily="18" charset="0"/>
          </a:endParaRPr>
        </a:p>
      </dgm:t>
    </dgm:pt>
    <dgm:pt modelId="{EE47C262-D024-46C4-8264-BE2B4E1C4961}" type="parTrans" cxnId="{380DFAAD-5565-4FD4-B8C6-3AF30EFC9FF8}">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DABE0372-92CF-40BF-B4A4-CACF5A703781}" type="sibTrans" cxnId="{380DFAAD-5565-4FD4-B8C6-3AF30EFC9FF8}">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A2B75A66-3FDC-4A15-9177-23D5C1A33171}">
      <dgm:prSet phldrT="[Текст]" custT="1"/>
      <dgm:spPr>
        <a:gradFill rotWithShape="0">
          <a:gsLst>
            <a:gs pos="0">
              <a:schemeClr val="accent2">
                <a:lumMod val="48000"/>
                <a:lumOff val="52000"/>
              </a:schemeClr>
            </a:gs>
            <a:gs pos="67000">
              <a:schemeClr val="accent1">
                <a:tint val="44500"/>
                <a:satMod val="160000"/>
              </a:schemeClr>
            </a:gs>
            <a:gs pos="100000">
              <a:schemeClr val="accent1">
                <a:tint val="23500"/>
                <a:satMod val="160000"/>
              </a:schemeClr>
            </a:gs>
          </a:gsLst>
          <a:lin ang="5400000" scaled="0"/>
        </a:gradFill>
        <a:ln>
          <a:solidFill>
            <a:schemeClr val="tx1"/>
          </a:solidFill>
        </a:ln>
      </dgm:spPr>
      <dgm:t>
        <a:bodyPr/>
        <a:lstStyle/>
        <a:p>
          <a:pPr algn="ctr"/>
          <a:r>
            <a:rPr lang="ru-RU" sz="2800" b="1" dirty="0">
              <a:solidFill>
                <a:schemeClr val="tx1"/>
              </a:solidFill>
              <a:latin typeface="Times New Roman" panose="02020603050405020304" pitchFamily="18" charset="0"/>
              <a:cs typeface="Times New Roman" panose="02020603050405020304" pitchFamily="18" charset="0"/>
            </a:rPr>
            <a:t>А Тури:</a:t>
          </a:r>
        </a:p>
        <a:p>
          <a:pPr algn="just"/>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err="1" smtClean="0">
              <a:solidFill>
                <a:schemeClr val="tx1"/>
              </a:solidFill>
              <a:latin typeface="Times New Roman" panose="02020603050405020304" pitchFamily="18" charset="0"/>
              <a:cs typeface="Times New Roman" panose="02020603050405020304" pitchFamily="18" charset="0"/>
            </a:rPr>
            <a:t>ушбу</a:t>
          </a:r>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турдаги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менежерлар</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ҳар</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қандай</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вазиятда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тезда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ғазабланишади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турли</a:t>
          </a:r>
          <a:r>
            <a:rPr lang="ru-RU" sz="2000" b="1" dirty="0">
              <a:solidFill>
                <a:schemeClr val="tx1"/>
              </a:solidFill>
              <a:latin typeface="Times New Roman" panose="02020603050405020304" pitchFamily="18" charset="0"/>
              <a:cs typeface="Times New Roman" panose="02020603050405020304" pitchFamily="18" charset="0"/>
            </a:rPr>
            <a:t> хил </a:t>
          </a:r>
          <a:r>
            <a:rPr lang="ru-RU" sz="2000" b="1" dirty="0" err="1">
              <a:solidFill>
                <a:schemeClr val="tx1"/>
              </a:solidFill>
              <a:latin typeface="Times New Roman" panose="02020603050405020304" pitchFamily="18" charset="0"/>
              <a:cs typeface="Times New Roman" panose="02020603050405020304" pitchFamily="18" charset="0"/>
            </a:rPr>
            <a:t>вазиятларга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фаол</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муносабат</a:t>
          </a:r>
          <a:r>
            <a:rPr lang="ru-RU" sz="2000" b="1" dirty="0">
              <a:solidFill>
                <a:schemeClr val="tx1"/>
              </a:solidFill>
              <a:latin typeface="Times New Roman" panose="02020603050405020304" pitchFamily="18" charset="0"/>
              <a:cs typeface="Times New Roman" panose="02020603050405020304" pitchFamily="18" charset="0"/>
            </a:rPr>
            <a:t> </a:t>
          </a:r>
          <a:r>
            <a:rPr lang="uz-Cyrl-UZ" sz="2000" b="1" dirty="0">
              <a:solidFill>
                <a:schemeClr val="tx1"/>
              </a:solidFill>
              <a:latin typeface="Times New Roman" panose="02020603050405020304" pitchFamily="18" charset="0"/>
              <a:cs typeface="Times New Roman" panose="02020603050405020304" pitchFamily="18" charset="0"/>
            </a:rPr>
            <a:t>кўрсатишади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a:solidFill>
                <a:schemeClr val="tx1"/>
              </a:solidFill>
              <a:latin typeface="Times New Roman" panose="02020603050405020304" pitchFamily="18" charset="0"/>
              <a:cs typeface="Times New Roman" panose="02020603050405020304" pitchFamily="18" charset="0"/>
            </a:rPr>
            <a:t>доим</a:t>
          </a:r>
          <a:r>
            <a:rPr lang="uz-Cyrl-UZ" sz="2000" b="1" dirty="0">
              <a:solidFill>
                <a:schemeClr val="tx1"/>
              </a:solidFill>
              <a:latin typeface="Times New Roman" panose="02020603050405020304" pitchFamily="18" charset="0"/>
              <a:cs typeface="Times New Roman" panose="02020603050405020304" pitchFamily="18" charset="0"/>
            </a:rPr>
            <a:t>о</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асаб</a:t>
          </a:r>
          <a:r>
            <a:rPr lang="uz-Cyrl-UZ" sz="2000" b="1" dirty="0">
              <a:solidFill>
                <a:schemeClr val="tx1"/>
              </a:solidFill>
              <a:latin typeface="Times New Roman" panose="02020603050405020304" pitchFamily="18" charset="0"/>
              <a:cs typeface="Times New Roman" panose="02020603050405020304" pitchFamily="18" charset="0"/>
            </a:rPr>
            <a:t>ий</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вазият</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қийинчиликлари</a:t>
          </a:r>
          <a:r>
            <a:rPr lang="uz-Cyrl-UZ" sz="2000" b="1" dirty="0">
              <a:solidFill>
                <a:schemeClr val="tx1"/>
              </a:solidFill>
              <a:latin typeface="Times New Roman" panose="02020603050405020304" pitchFamily="18" charset="0"/>
              <a:cs typeface="Times New Roman" panose="02020603050405020304" pitchFamily="18" charset="0"/>
            </a:rPr>
            <a:t>га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ортиқча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баҳо</a:t>
          </a:r>
          <a:r>
            <a:rPr lang="uz-Cyrl-UZ" sz="2000" b="1" dirty="0">
              <a:solidFill>
                <a:schemeClr val="tx1"/>
              </a:solidFill>
              <a:latin typeface="Times New Roman" panose="02020603050405020304" pitchFamily="18" charset="0"/>
              <a:cs typeface="Times New Roman" panose="02020603050405020304" pitchFamily="18" charset="0"/>
            </a:rPr>
            <a:t> беришади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кам</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вақт</a:t>
          </a:r>
          <a:r>
            <a:rPr lang="ru-RU" sz="2000" b="1" dirty="0">
              <a:solidFill>
                <a:schemeClr val="tx1"/>
              </a:solidFill>
              <a:latin typeface="Times New Roman" panose="02020603050405020304" pitchFamily="18" charset="0"/>
              <a:cs typeface="Times New Roman" panose="02020603050405020304" pitchFamily="18" charset="0"/>
            </a:rPr>
            <a:t> </a:t>
          </a:r>
          <a:r>
            <a:rPr lang="uz-Cyrl-UZ" sz="2000" b="1" dirty="0">
              <a:solidFill>
                <a:schemeClr val="tx1"/>
              </a:solidFill>
              <a:latin typeface="Times New Roman" panose="02020603050405020304" pitchFamily="18" charset="0"/>
              <a:cs typeface="Times New Roman" panose="02020603050405020304" pitchFamily="18" charset="0"/>
            </a:rPr>
            <a:t>сарфлаб катта хажмли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ишларни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бажаришга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ҳаракат</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қилиш</a:t>
          </a:r>
          <a:r>
            <a:rPr lang="uz-Cyrl-UZ" sz="2000" b="1" dirty="0">
              <a:solidFill>
                <a:schemeClr val="tx1"/>
              </a:solidFill>
              <a:latin typeface="Times New Roman" panose="02020603050405020304" pitchFamily="18" charset="0"/>
              <a:cs typeface="Times New Roman" panose="02020603050405020304" pitchFamily="18" charset="0"/>
            </a:rPr>
            <a:t>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сабрсиз</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a:solidFill>
                <a:schemeClr val="tx1"/>
              </a:solidFill>
              <a:latin typeface="Times New Roman" panose="02020603050405020304" pitchFamily="18" charset="0"/>
              <a:cs typeface="Times New Roman" panose="02020603050405020304" pitchFamily="18" charset="0"/>
            </a:rPr>
            <a:t>улар </a:t>
          </a:r>
          <a:r>
            <a:rPr lang="ru-RU" sz="2000" b="1" dirty="0" err="1">
              <a:solidFill>
                <a:schemeClr val="tx1"/>
              </a:solidFill>
              <a:latin typeface="Times New Roman" panose="02020603050405020304" pitchFamily="18" charset="0"/>
              <a:cs typeface="Times New Roman" panose="02020603050405020304" pitchFamily="18" charset="0"/>
            </a:rPr>
            <a:t>доимий</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тарангликда</a:t>
          </a:r>
          <a:r>
            <a:rPr lang="uz-Cyrl-UZ" sz="2000" b="1" dirty="0">
              <a:solidFill>
                <a:schemeClr val="tx1"/>
              </a:solidFill>
              <a:latin typeface="Times New Roman" panose="02020603050405020304" pitchFamily="18" charset="0"/>
              <a:cs typeface="Times New Roman" panose="02020603050405020304" pitchFamily="18" charset="0"/>
            </a:rPr>
            <a:t> бўлишади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камдан</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кам</a:t>
          </a:r>
          <a:r>
            <a:rPr lang="ru-RU" sz="2000" b="1" dirty="0">
              <a:solidFill>
                <a:schemeClr val="tx1"/>
              </a:solidFill>
              <a:latin typeface="Times New Roman" panose="02020603050405020304" pitchFamily="18" charset="0"/>
              <a:cs typeface="Times New Roman" panose="02020603050405020304" pitchFamily="18" charset="0"/>
            </a:rPr>
            <a:t> дам </a:t>
          </a:r>
          <a:r>
            <a:rPr lang="ru-RU" sz="2000" b="1" dirty="0" err="1">
              <a:solidFill>
                <a:schemeClr val="tx1"/>
              </a:solidFill>
              <a:latin typeface="Times New Roman" panose="02020603050405020304" pitchFamily="18" charset="0"/>
              <a:cs typeface="Times New Roman" panose="02020603050405020304" pitchFamily="18" charset="0"/>
            </a:rPr>
            <a:t>олиш</a:t>
          </a:r>
          <a:r>
            <a:rPr lang="uz-Cyrl-UZ" sz="2000" b="1" dirty="0">
              <a:solidFill>
                <a:schemeClr val="tx1"/>
              </a:solidFill>
              <a:latin typeface="Times New Roman" panose="02020603050405020304" pitchFamily="18" charset="0"/>
              <a:cs typeface="Times New Roman" panose="02020603050405020304" pitchFamily="18" charset="0"/>
            </a:rPr>
            <a:t>ади</a:t>
          </a:r>
          <a:endParaRPr lang="ru-RU" sz="2000" b="1" dirty="0">
            <a:solidFill>
              <a:schemeClr val="tx1"/>
            </a:solidFill>
            <a:latin typeface="Times New Roman" panose="02020603050405020304" pitchFamily="18" charset="0"/>
            <a:cs typeface="Times New Roman" panose="02020603050405020304" pitchFamily="18" charset="0"/>
          </a:endParaRPr>
        </a:p>
      </dgm:t>
    </dgm:pt>
    <dgm:pt modelId="{F6EDA1C6-E9BC-49CB-BF1B-DAFBCC986635}" type="parTrans" cxnId="{18CC2FEF-DCC7-440E-AB2E-02C8D845700C}">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DB031439-AAEF-4B0A-968B-01687BD87068}" type="sibTrans" cxnId="{18CC2FEF-DCC7-440E-AB2E-02C8D845700C}">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587CE1BB-BB0A-4EEC-91E9-9351C4554D88}">
      <dgm:prSet phldrT="[Текст]" custT="1"/>
      <dgm:spPr>
        <a:gradFill rotWithShape="0">
          <a:gsLst>
            <a:gs pos="0">
              <a:schemeClr val="accent2">
                <a:lumMod val="48000"/>
                <a:lumOff val="52000"/>
              </a:schemeClr>
            </a:gs>
            <a:gs pos="67000">
              <a:schemeClr val="accent1">
                <a:tint val="44500"/>
                <a:satMod val="160000"/>
              </a:schemeClr>
            </a:gs>
            <a:gs pos="100000">
              <a:schemeClr val="accent1">
                <a:tint val="23500"/>
                <a:satMod val="160000"/>
              </a:schemeClr>
            </a:gs>
          </a:gsLst>
          <a:lin ang="5400000" scaled="0"/>
        </a:gradFill>
        <a:ln>
          <a:solidFill>
            <a:schemeClr val="tx1"/>
          </a:solidFill>
        </a:ln>
      </dgm:spPr>
      <dgm:t>
        <a:bodyPr/>
        <a:lstStyle/>
        <a:p>
          <a:pPr algn="ctr"/>
          <a:r>
            <a:rPr lang="ru-RU" sz="2800" b="1" dirty="0">
              <a:solidFill>
                <a:schemeClr val="tx1"/>
              </a:solidFill>
              <a:latin typeface="Times New Roman" panose="02020603050405020304" pitchFamily="18" charset="0"/>
              <a:cs typeface="Times New Roman" panose="02020603050405020304" pitchFamily="18" charset="0"/>
            </a:rPr>
            <a:t>Б Тури</a:t>
          </a:r>
          <a:r>
            <a:rPr lang="ru-RU" sz="2800" b="1" dirty="0" smtClean="0">
              <a:solidFill>
                <a:schemeClr val="tx1"/>
              </a:solidFill>
              <a:latin typeface="Times New Roman" panose="02020603050405020304" pitchFamily="18" charset="0"/>
              <a:cs typeface="Times New Roman" panose="02020603050405020304" pitchFamily="18" charset="0"/>
            </a:rPr>
            <a:t>:</a:t>
          </a:r>
        </a:p>
        <a:p>
          <a:pPr algn="ctr"/>
          <a:endParaRPr lang="ru-RU" sz="2800" b="1" dirty="0">
            <a:solidFill>
              <a:schemeClr val="tx1"/>
            </a:solidFill>
            <a:latin typeface="Times New Roman" panose="02020603050405020304" pitchFamily="18" charset="0"/>
            <a:cs typeface="Times New Roman" panose="02020603050405020304" pitchFamily="18" charset="0"/>
          </a:endParaRPr>
        </a:p>
        <a:p>
          <a:pPr algn="just"/>
          <a:r>
            <a:rPr lang="uz-Cyrl-UZ" sz="2000" b="1" dirty="0">
              <a:solidFill>
                <a:schemeClr val="tx1"/>
              </a:solidFill>
              <a:latin typeface="Times New Roman" panose="02020603050405020304" pitchFamily="18" charset="0"/>
              <a:cs typeface="Times New Roman" panose="02020603050405020304" pitchFamily="18" charset="0"/>
            </a:rPr>
            <a:t>ўзини қўлга олишни билади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тинч</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ўз-ўзини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назорат</a:t>
          </a:r>
          <a:r>
            <a:rPr lang="uz-Cyrl-UZ" sz="2000" b="1" dirty="0">
              <a:solidFill>
                <a:schemeClr val="tx1"/>
              </a:solidFill>
              <a:latin typeface="Times New Roman" panose="02020603050405020304" pitchFamily="18" charset="0"/>
              <a:cs typeface="Times New Roman" panose="02020603050405020304" pitchFamily="18" charset="0"/>
            </a:rPr>
            <a:t> қила олади</a:t>
          </a:r>
          <a:r>
            <a:rPr lang="ru-RU" sz="2000" b="1" dirty="0">
              <a:solidFill>
                <a:schemeClr val="tx1"/>
              </a:solidFill>
              <a:latin typeface="Times New Roman" panose="02020603050405020304" pitchFamily="18" charset="0"/>
              <a:cs typeface="Times New Roman" panose="02020603050405020304" pitchFamily="18" charset="0"/>
            </a:rPr>
            <a:t>;</a:t>
          </a:r>
        </a:p>
        <a:p>
          <a:pPr algn="just">
            <a:buFont typeface="Times New Roman" panose="02020603050405020304" pitchFamily="18" charset="0"/>
            <a:buChar char="•"/>
          </a:pPr>
          <a:r>
            <a:rPr lang="ru-RU" sz="2000" b="1" dirty="0" err="1">
              <a:solidFill>
                <a:schemeClr val="tx1"/>
              </a:solidFill>
              <a:latin typeface="Times New Roman" panose="02020603050405020304" pitchFamily="18" charset="0"/>
              <a:cs typeface="Times New Roman" panose="02020603050405020304" pitchFamily="18" charset="0"/>
            </a:rPr>
            <a:t>муаммоларни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ҳал</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қилишда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ва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бошқарув</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қарорларини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қабул</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қилишда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суст</a:t>
          </a:r>
          <a:r>
            <a:rPr lang="uz-Cyrl-UZ" sz="2000" b="1" dirty="0">
              <a:solidFill>
                <a:schemeClr val="tx1"/>
              </a:solidFill>
              <a:latin typeface="Times New Roman" panose="02020603050405020304" pitchFamily="18" charset="0"/>
              <a:cs typeface="Times New Roman" panose="02020603050405020304" pitchFamily="18" charset="0"/>
            </a:rPr>
            <a:t> бўлишади</a:t>
          </a:r>
          <a:r>
            <a:rPr lang="ru-RU" sz="2000" b="1" dirty="0">
              <a:solidFill>
                <a:schemeClr val="tx1"/>
              </a:solidFill>
              <a:latin typeface="Times New Roman" panose="02020603050405020304" pitchFamily="18" charset="0"/>
              <a:cs typeface="Times New Roman" panose="02020603050405020304" pitchFamily="18" charset="0"/>
            </a:rPr>
            <a:t>;</a:t>
          </a:r>
        </a:p>
        <a:p>
          <a:pPr algn="l"/>
          <a:endParaRPr lang="ru-RU" sz="2000" dirty="0">
            <a:solidFill>
              <a:schemeClr val="tx1"/>
            </a:solidFill>
            <a:latin typeface="Times New Roman" panose="02020603050405020304" pitchFamily="18" charset="0"/>
            <a:cs typeface="Times New Roman" panose="02020603050405020304" pitchFamily="18" charset="0"/>
          </a:endParaRPr>
        </a:p>
      </dgm:t>
    </dgm:pt>
    <dgm:pt modelId="{659589F9-214C-4004-9A6D-971A4C74646E}" type="parTrans" cxnId="{13A88B03-DB3A-46E5-96D0-128DCC5CFB2F}">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23AB0854-0E86-4CA4-972D-B134501B3F89}" type="sibTrans" cxnId="{13A88B03-DB3A-46E5-96D0-128DCC5CFB2F}">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4E60DFA7-FDDB-407D-871F-1249DA40564A}" type="pres">
      <dgm:prSet presAssocID="{E718F42E-76C7-495E-B90A-F3C69760343E}" presName="composite" presStyleCnt="0">
        <dgm:presLayoutVars>
          <dgm:chMax val="1"/>
          <dgm:dir/>
          <dgm:resizeHandles val="exact"/>
        </dgm:presLayoutVars>
      </dgm:prSet>
      <dgm:spPr/>
      <dgm:t>
        <a:bodyPr/>
        <a:lstStyle/>
        <a:p>
          <a:endParaRPr lang="ru-RU"/>
        </a:p>
      </dgm:t>
    </dgm:pt>
    <dgm:pt modelId="{6CB55818-6CC4-41AA-B955-A93C9873904E}" type="pres">
      <dgm:prSet presAssocID="{9843C9A1-9AE2-4364-AA13-C7BEE05F57BC}" presName="roof" presStyleLbl="dkBgShp" presStyleIdx="0" presStyleCnt="2" custScaleY="39194"/>
      <dgm:spPr/>
      <dgm:t>
        <a:bodyPr/>
        <a:lstStyle/>
        <a:p>
          <a:endParaRPr lang="ru-RU"/>
        </a:p>
      </dgm:t>
    </dgm:pt>
    <dgm:pt modelId="{D085E4C2-8613-4617-B5C9-6425892BF192}" type="pres">
      <dgm:prSet presAssocID="{9843C9A1-9AE2-4364-AA13-C7BEE05F57BC}" presName="pillars" presStyleCnt="0"/>
      <dgm:spPr/>
    </dgm:pt>
    <dgm:pt modelId="{09CD4794-E7B1-4A6E-91DF-C01A3AB3D096}" type="pres">
      <dgm:prSet presAssocID="{9843C9A1-9AE2-4364-AA13-C7BEE05F57BC}" presName="pillar1" presStyleLbl="node1" presStyleIdx="0" presStyleCnt="2" custScaleY="122308">
        <dgm:presLayoutVars>
          <dgm:bulletEnabled val="1"/>
        </dgm:presLayoutVars>
      </dgm:prSet>
      <dgm:spPr/>
      <dgm:t>
        <a:bodyPr/>
        <a:lstStyle/>
        <a:p>
          <a:endParaRPr lang="ru-RU"/>
        </a:p>
      </dgm:t>
    </dgm:pt>
    <dgm:pt modelId="{EDD7A532-4C05-4E70-852B-322E43F22ED1}" type="pres">
      <dgm:prSet presAssocID="{587CE1BB-BB0A-4EEC-91E9-9351C4554D88}" presName="pillarX" presStyleLbl="node1" presStyleIdx="1" presStyleCnt="2" custScaleX="58445" custScaleY="121488">
        <dgm:presLayoutVars>
          <dgm:bulletEnabled val="1"/>
        </dgm:presLayoutVars>
      </dgm:prSet>
      <dgm:spPr/>
      <dgm:t>
        <a:bodyPr/>
        <a:lstStyle/>
        <a:p>
          <a:endParaRPr lang="ru-RU"/>
        </a:p>
      </dgm:t>
    </dgm:pt>
    <dgm:pt modelId="{47C3AA99-7B9B-4DBF-8D8A-ED740EA4DD0A}" type="pres">
      <dgm:prSet presAssocID="{9843C9A1-9AE2-4364-AA13-C7BEE05F57BC}" presName="base" presStyleLbl="dkBgShp" presStyleIdx="1" presStyleCnt="2" custScaleY="52276" custLinFactY="-500000" custLinFactNeighborY="-546205"/>
      <dgm:spPr>
        <a:solidFill>
          <a:schemeClr val="bg1">
            <a:lumMod val="75000"/>
          </a:schemeClr>
        </a:solidFill>
        <a:ln>
          <a:solidFill>
            <a:schemeClr val="tx1"/>
          </a:solidFill>
        </a:ln>
      </dgm:spPr>
    </dgm:pt>
  </dgm:ptLst>
  <dgm:cxnLst>
    <dgm:cxn modelId="{FD3553F0-9DB1-4378-B924-10BF1E2FB1DB}" type="presOf" srcId="{9843C9A1-9AE2-4364-AA13-C7BEE05F57BC}" destId="{6CB55818-6CC4-41AA-B955-A93C9873904E}" srcOrd="0" destOrd="0" presId="urn:microsoft.com/office/officeart/2005/8/layout/hList3"/>
    <dgm:cxn modelId="{BCCF503B-BDAE-4E57-A353-472056B49AE8}" type="presOf" srcId="{A2B75A66-3FDC-4A15-9177-23D5C1A33171}" destId="{09CD4794-E7B1-4A6E-91DF-C01A3AB3D096}" srcOrd="0" destOrd="0" presId="urn:microsoft.com/office/officeart/2005/8/layout/hList3"/>
    <dgm:cxn modelId="{380DFAAD-5565-4FD4-B8C6-3AF30EFC9FF8}" srcId="{E718F42E-76C7-495E-B90A-F3C69760343E}" destId="{9843C9A1-9AE2-4364-AA13-C7BEE05F57BC}" srcOrd="0" destOrd="0" parTransId="{EE47C262-D024-46C4-8264-BE2B4E1C4961}" sibTransId="{DABE0372-92CF-40BF-B4A4-CACF5A703781}"/>
    <dgm:cxn modelId="{13A88B03-DB3A-46E5-96D0-128DCC5CFB2F}" srcId="{9843C9A1-9AE2-4364-AA13-C7BEE05F57BC}" destId="{587CE1BB-BB0A-4EEC-91E9-9351C4554D88}" srcOrd="1" destOrd="0" parTransId="{659589F9-214C-4004-9A6D-971A4C74646E}" sibTransId="{23AB0854-0E86-4CA4-972D-B134501B3F89}"/>
    <dgm:cxn modelId="{5C10268E-7BAC-40D6-BF12-6C9B89CD5B3C}" type="presOf" srcId="{587CE1BB-BB0A-4EEC-91E9-9351C4554D88}" destId="{EDD7A532-4C05-4E70-852B-322E43F22ED1}" srcOrd="0" destOrd="0" presId="urn:microsoft.com/office/officeart/2005/8/layout/hList3"/>
    <dgm:cxn modelId="{78B133B5-A1D8-4D56-B662-A056C6E58055}" type="presOf" srcId="{E718F42E-76C7-495E-B90A-F3C69760343E}" destId="{4E60DFA7-FDDB-407D-871F-1249DA40564A}" srcOrd="0" destOrd="0" presId="urn:microsoft.com/office/officeart/2005/8/layout/hList3"/>
    <dgm:cxn modelId="{18CC2FEF-DCC7-440E-AB2E-02C8D845700C}" srcId="{9843C9A1-9AE2-4364-AA13-C7BEE05F57BC}" destId="{A2B75A66-3FDC-4A15-9177-23D5C1A33171}" srcOrd="0" destOrd="0" parTransId="{F6EDA1C6-E9BC-49CB-BF1B-DAFBCC986635}" sibTransId="{DB031439-AAEF-4B0A-968B-01687BD87068}"/>
    <dgm:cxn modelId="{D223BA83-6C88-4D67-802A-B6E7E6913EE6}" type="presParOf" srcId="{4E60DFA7-FDDB-407D-871F-1249DA40564A}" destId="{6CB55818-6CC4-41AA-B955-A93C9873904E}" srcOrd="0" destOrd="0" presId="urn:microsoft.com/office/officeart/2005/8/layout/hList3"/>
    <dgm:cxn modelId="{8B6C41E7-5C15-4F29-AB8D-9219D4012B51}" type="presParOf" srcId="{4E60DFA7-FDDB-407D-871F-1249DA40564A}" destId="{D085E4C2-8613-4617-B5C9-6425892BF192}" srcOrd="1" destOrd="0" presId="urn:microsoft.com/office/officeart/2005/8/layout/hList3"/>
    <dgm:cxn modelId="{EFD8E9F8-B67D-4573-8D4D-1E8B01B78528}" type="presParOf" srcId="{D085E4C2-8613-4617-B5C9-6425892BF192}" destId="{09CD4794-E7B1-4A6E-91DF-C01A3AB3D096}" srcOrd="0" destOrd="0" presId="urn:microsoft.com/office/officeart/2005/8/layout/hList3"/>
    <dgm:cxn modelId="{B5F93BEF-0A5C-4AAB-A5EE-9F7E81253BC6}" type="presParOf" srcId="{D085E4C2-8613-4617-B5C9-6425892BF192}" destId="{EDD7A532-4C05-4E70-852B-322E43F22ED1}" srcOrd="1" destOrd="0" presId="urn:microsoft.com/office/officeart/2005/8/layout/hList3"/>
    <dgm:cxn modelId="{63DAD8F2-D3E2-42E7-B8F3-9536676E4944}" type="presParOf" srcId="{4E60DFA7-FDDB-407D-871F-1249DA40564A}" destId="{47C3AA99-7B9B-4DBF-8D8A-ED740EA4DD0A}" srcOrd="2" destOrd="0" presId="urn:microsoft.com/office/officeart/2005/8/layout/hList3"/>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CE8AEE6-E169-410D-B8E7-A71EA6122931}" type="doc">
      <dgm:prSet loTypeId="urn:microsoft.com/office/officeart/2005/8/layout/vList2" loCatId="list" qsTypeId="urn:microsoft.com/office/officeart/2005/8/quickstyle/simple2" qsCatId="simple" csTypeId="urn:microsoft.com/office/officeart/2005/8/colors/colorful2" csCatId="colorful" phldr="1"/>
      <dgm:spPr/>
      <dgm:t>
        <a:bodyPr/>
        <a:lstStyle/>
        <a:p>
          <a:endParaRPr lang="ru-RU"/>
        </a:p>
      </dgm:t>
    </dgm:pt>
    <dgm:pt modelId="{D8FCEEF0-88EC-427B-9886-9252F3C2D7CD}">
      <dgm:prSet phldrT="[Текст]" custT="1"/>
      <dgm:spPr>
        <a:ln>
          <a:solidFill>
            <a:schemeClr val="tx1"/>
          </a:solidFill>
        </a:ln>
      </dgm:spPr>
      <dgm:t>
        <a:bodyPr/>
        <a:lstStyle/>
        <a:p>
          <a:pPr algn="ctr"/>
          <a:r>
            <a:rPr lang="ru-RU" sz="2400" b="1" i="0" dirty="0" err="1">
              <a:solidFill>
                <a:schemeClr val="tx1"/>
              </a:solidFill>
              <a:latin typeface="Times New Roman" panose="02020603050405020304" pitchFamily="18" charset="0"/>
              <a:cs typeface="Times New Roman" panose="02020603050405020304" pitchFamily="18" charset="0"/>
            </a:rPr>
            <a:t>иш</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кунини</a:t>
          </a:r>
          <a:r>
            <a:rPr lang="ru-RU" sz="2400" b="1" i="0" dirty="0">
              <a:solidFill>
                <a:schemeClr val="tx1"/>
              </a:solidFill>
              <a:latin typeface="Times New Roman" panose="02020603050405020304" pitchFamily="18" charset="0"/>
              <a:cs typeface="Times New Roman" panose="02020603050405020304" pitchFamily="18" charset="0"/>
            </a:rPr>
            <a:t> </a:t>
          </a:r>
          <a:r>
            <a:rPr lang="ru-RU" sz="2400" b="1" i="0" dirty="0" err="1">
              <a:solidFill>
                <a:schemeClr val="tx1"/>
              </a:solidFill>
              <a:latin typeface="Times New Roman" panose="02020603050405020304" pitchFamily="18" charset="0"/>
              <a:cs typeface="Times New Roman" panose="02020603050405020304" pitchFamily="18" charset="0"/>
            </a:rPr>
            <a:t>режалаштириш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EB2A9DD4-A083-47A8-A369-6CFEDCA34923}" type="parTrans" cxnId="{E965CBE1-3D7E-45B4-9817-F8AA10FBDA6D}">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6B059CD1-77CF-423C-953E-684558DDC1E8}" type="sibTrans" cxnId="{E965CBE1-3D7E-45B4-9817-F8AA10FBDA6D}">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D9BC9214-3CFE-4159-B730-F41EE0BFA72E}">
      <dgm:prSet phldrT="[Текст]" custT="1"/>
      <dgm:spPr>
        <a:ln>
          <a:solidFill>
            <a:schemeClr val="tx1"/>
          </a:solidFill>
        </a:ln>
      </dgm:spPr>
      <dgm:t>
        <a:bodyPr/>
        <a:lstStyle/>
        <a:p>
          <a:pPr algn="ctr"/>
          <a:r>
            <a:rPr lang="uz-Cyrl-UZ" sz="2400" b="1">
              <a:solidFill>
                <a:schemeClr val="tx1"/>
              </a:solidFill>
              <a:latin typeface="Times New Roman" panose="02020603050405020304" pitchFamily="18" charset="0"/>
              <a:cs typeface="Times New Roman" panose="02020603050405020304" pitchFamily="18" charset="0"/>
            </a:rPr>
            <a:t>Тамакидан воз кечиш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A0B799EB-C275-4BED-83EC-CC98F7A3E851}" type="parTrans" cxnId="{728870C8-2D91-4BC0-A70B-EC970D954F2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8BF9405C-F6E1-433E-BCAD-55087BA400DF}" type="sibTrans" cxnId="{728870C8-2D91-4BC0-A70B-EC970D954F2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9101C20F-D8F4-4142-8C13-04EC5453827F}">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кутилмаган</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ходисаларга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тайёр</a:t>
          </a:r>
          <a:r>
            <a:rPr lang="ru-RU" sz="2400" b="1" dirty="0">
              <a:solidFill>
                <a:schemeClr val="tx1"/>
              </a:solidFill>
              <a:latin typeface="Times New Roman" panose="02020603050405020304" pitchFamily="18" charset="0"/>
              <a:cs typeface="Times New Roman" panose="02020603050405020304" pitchFamily="18" charset="0"/>
            </a:rPr>
            <a:t> </a:t>
          </a:r>
          <a:r>
            <a:rPr lang="uz-Cyrl-UZ" sz="2400" b="1" dirty="0">
              <a:solidFill>
                <a:schemeClr val="tx1"/>
              </a:solidFill>
              <a:latin typeface="Times New Roman" panose="02020603050405020304" pitchFamily="18" charset="0"/>
              <a:cs typeface="Times New Roman" panose="02020603050405020304" pitchFamily="18" charset="0"/>
            </a:rPr>
            <a:t>туриш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251B281E-48A3-4DBF-A779-82810AD13538}" type="parTrans" cxnId="{0865FAD0-E461-468D-9B0F-8E6DBA5DA64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82AAECA7-BBD2-4E29-82E5-0684480281E8}" type="sibTrans" cxnId="{0865FAD0-E461-468D-9B0F-8E6DBA5DA64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48F9DA89-FAAB-44BD-9060-FF0F036DDA11}">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имкониятлар</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асосида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ишларни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режалаштириш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ABFE5449-B591-42A8-B934-A94FCC4A9AC7}" type="parTrans" cxnId="{927F6F21-A317-4424-92DA-98F9B2A215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7806A280-DDC7-4E5D-9EC3-6063C0BD5490}" type="sibTrans" cxnId="{927F6F21-A317-4424-92DA-98F9B2A215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FED4B6FF-BF2A-4A45-858C-1C1CFF365936}">
      <dgm:prSet phldrT="[Текст]" custT="1"/>
      <dgm:spPr>
        <a:ln>
          <a:solidFill>
            <a:schemeClr val="tx1"/>
          </a:solidFill>
        </a:ln>
      </dgm:spPr>
      <dgm:t>
        <a:bodyPr/>
        <a:lstStyle/>
        <a:p>
          <a:pPr algn="ct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иш</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тактикасини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ишлаб</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чиқиш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9E8233A2-7BD8-4EDB-B36B-1FEDBBA55B8B}" type="parTrans" cxnId="{2E87477E-71A9-40C1-A4DE-B92F810ACADF}">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46CE2374-562E-4193-8882-64AAC9404297}" type="sibTrans" cxnId="{2E87477E-71A9-40C1-A4DE-B92F810ACADF}">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1E52BC6C-9F3D-4A5A-B823-B27693FC6E3F}">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Ваколатларни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тўғри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тақсимлаш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075475D7-7070-4B7D-B2C0-01F6132487AF}" type="parTrans" cxnId="{01E0917A-281D-4B77-829B-8D40C6875BE4}">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75B3AF4B-60E7-484C-814C-9FA2BDF8055B}" type="sibTrans" cxnId="{01E0917A-281D-4B77-829B-8D40C6875BE4}">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D21DD4C8-B594-4302-9F50-0A8E93D3A5BA}">
      <dgm:prSet phldrT="[Текст]" custT="1"/>
      <dgm:spPr>
        <a:ln>
          <a:solidFill>
            <a:schemeClr val="tx1"/>
          </a:solidFill>
        </a:ln>
      </dgm:spPr>
      <dgm:t>
        <a:bodyPr/>
        <a:lstStyle/>
        <a:p>
          <a:pPr algn="ctr"/>
          <a:r>
            <a:rPr lang="uz-Cyrl-UZ" sz="2400" b="1" dirty="0">
              <a:solidFill>
                <a:schemeClr val="tx1"/>
              </a:solidFill>
              <a:latin typeface="Times New Roman" panose="02020603050405020304" pitchFamily="18" charset="0"/>
              <a:cs typeface="Times New Roman" panose="02020603050405020304" pitchFamily="18" charset="0"/>
            </a:rPr>
            <a:t>Бажарилиши керак бўлган вазифаларни уйга олиб кетмаслик</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698A0C4D-77F4-4B00-891A-AA6CD3614D8D}" type="parTrans" cxnId="{0A704A15-C20F-4627-BA24-06639E0D5F32}">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B1D84049-D218-4799-81EF-4A5864AA6C88}" type="sibTrans" cxnId="{0A704A15-C20F-4627-BA24-06639E0D5F32}">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06D9223D-1BCE-4D1F-B75D-B8C7B0F089B5}">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ўзингиз</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учун</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ҳам</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бошқалар</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учун</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ҳам</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иш</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кунини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кечиктирманг</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B19D1F71-2DC1-4376-A584-A5B50E539C24}" type="parTrans" cxnId="{E8EDDD31-F181-4391-A6D9-B36DE0DED1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843FC09A-C60E-4428-AC68-6910238EDBDA}" type="sibTrans" cxnId="{E8EDDD31-F181-4391-A6D9-B36DE0DED1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9D813C4E-473C-4ED1-8E5E-FBD25FA19248}" type="pres">
      <dgm:prSet presAssocID="{ECE8AEE6-E169-410D-B8E7-A71EA6122931}" presName="linear" presStyleCnt="0">
        <dgm:presLayoutVars>
          <dgm:animLvl val="lvl"/>
          <dgm:resizeHandles val="exact"/>
        </dgm:presLayoutVars>
      </dgm:prSet>
      <dgm:spPr/>
      <dgm:t>
        <a:bodyPr/>
        <a:lstStyle/>
        <a:p>
          <a:endParaRPr lang="ru-RU"/>
        </a:p>
      </dgm:t>
    </dgm:pt>
    <dgm:pt modelId="{09F34F80-52E1-4448-9EB8-AB8D63261609}" type="pres">
      <dgm:prSet presAssocID="{D8FCEEF0-88EC-427B-9886-9252F3C2D7CD}" presName="parentText" presStyleLbl="node1" presStyleIdx="0" presStyleCnt="8">
        <dgm:presLayoutVars>
          <dgm:chMax val="0"/>
          <dgm:bulletEnabled val="1"/>
        </dgm:presLayoutVars>
      </dgm:prSet>
      <dgm:spPr/>
      <dgm:t>
        <a:bodyPr/>
        <a:lstStyle/>
        <a:p>
          <a:endParaRPr lang="ru-RU"/>
        </a:p>
      </dgm:t>
    </dgm:pt>
    <dgm:pt modelId="{98B7CADA-B371-4377-8F52-057FF201623C}" type="pres">
      <dgm:prSet presAssocID="{6B059CD1-77CF-423C-953E-684558DDC1E8}" presName="spacer" presStyleCnt="0"/>
      <dgm:spPr/>
    </dgm:pt>
    <dgm:pt modelId="{40E0CF3F-B3B0-4360-A679-6503C0E76128}" type="pres">
      <dgm:prSet presAssocID="{48F9DA89-FAAB-44BD-9060-FF0F036DDA11}" presName="parentText" presStyleLbl="node1" presStyleIdx="1" presStyleCnt="8">
        <dgm:presLayoutVars>
          <dgm:chMax val="0"/>
          <dgm:bulletEnabled val="1"/>
        </dgm:presLayoutVars>
      </dgm:prSet>
      <dgm:spPr/>
      <dgm:t>
        <a:bodyPr/>
        <a:lstStyle/>
        <a:p>
          <a:endParaRPr lang="ru-RU"/>
        </a:p>
      </dgm:t>
    </dgm:pt>
    <dgm:pt modelId="{6B7D0058-B2D7-47D3-AF48-0CA08066C558}" type="pres">
      <dgm:prSet presAssocID="{7806A280-DDC7-4E5D-9EC3-6063C0BD5490}" presName="spacer" presStyleCnt="0"/>
      <dgm:spPr/>
    </dgm:pt>
    <dgm:pt modelId="{FF1C12AE-4CA0-4FEE-B61C-B96F804A5DE1}" type="pres">
      <dgm:prSet presAssocID="{FED4B6FF-BF2A-4A45-858C-1C1CFF365936}" presName="parentText" presStyleLbl="node1" presStyleIdx="2" presStyleCnt="8">
        <dgm:presLayoutVars>
          <dgm:chMax val="0"/>
          <dgm:bulletEnabled val="1"/>
        </dgm:presLayoutVars>
      </dgm:prSet>
      <dgm:spPr/>
      <dgm:t>
        <a:bodyPr/>
        <a:lstStyle/>
        <a:p>
          <a:endParaRPr lang="ru-RU"/>
        </a:p>
      </dgm:t>
    </dgm:pt>
    <dgm:pt modelId="{BBAA2FDA-5125-44BD-902D-6D98186B279B}" type="pres">
      <dgm:prSet presAssocID="{46CE2374-562E-4193-8882-64AAC9404297}" presName="spacer" presStyleCnt="0"/>
      <dgm:spPr/>
    </dgm:pt>
    <dgm:pt modelId="{7DA7E122-8D94-4575-82B9-81D179F3C8AC}" type="pres">
      <dgm:prSet presAssocID="{1E52BC6C-9F3D-4A5A-B823-B27693FC6E3F}" presName="parentText" presStyleLbl="node1" presStyleIdx="3" presStyleCnt="8">
        <dgm:presLayoutVars>
          <dgm:chMax val="0"/>
          <dgm:bulletEnabled val="1"/>
        </dgm:presLayoutVars>
      </dgm:prSet>
      <dgm:spPr/>
      <dgm:t>
        <a:bodyPr/>
        <a:lstStyle/>
        <a:p>
          <a:endParaRPr lang="ru-RU"/>
        </a:p>
      </dgm:t>
    </dgm:pt>
    <dgm:pt modelId="{EF9E6A73-23C0-4FAF-A3BB-7B074BE2A364}" type="pres">
      <dgm:prSet presAssocID="{75B3AF4B-60E7-484C-814C-9FA2BDF8055B}" presName="spacer" presStyleCnt="0"/>
      <dgm:spPr/>
    </dgm:pt>
    <dgm:pt modelId="{C01F8DDB-7025-4041-B347-6681C03B467D}" type="pres">
      <dgm:prSet presAssocID="{D21DD4C8-B594-4302-9F50-0A8E93D3A5BA}" presName="parentText" presStyleLbl="node1" presStyleIdx="4" presStyleCnt="8">
        <dgm:presLayoutVars>
          <dgm:chMax val="0"/>
          <dgm:bulletEnabled val="1"/>
        </dgm:presLayoutVars>
      </dgm:prSet>
      <dgm:spPr/>
      <dgm:t>
        <a:bodyPr/>
        <a:lstStyle/>
        <a:p>
          <a:endParaRPr lang="ru-RU"/>
        </a:p>
      </dgm:t>
    </dgm:pt>
    <dgm:pt modelId="{4C8530B9-C1FA-4A51-AFD5-689DC03A2B84}" type="pres">
      <dgm:prSet presAssocID="{B1D84049-D218-4799-81EF-4A5864AA6C88}" presName="spacer" presStyleCnt="0"/>
      <dgm:spPr/>
    </dgm:pt>
    <dgm:pt modelId="{3F846341-4C1B-4642-A1B7-20CF30461E1E}" type="pres">
      <dgm:prSet presAssocID="{06D9223D-1BCE-4D1F-B75D-B8C7B0F089B5}" presName="parentText" presStyleLbl="node1" presStyleIdx="5" presStyleCnt="8">
        <dgm:presLayoutVars>
          <dgm:chMax val="0"/>
          <dgm:bulletEnabled val="1"/>
        </dgm:presLayoutVars>
      </dgm:prSet>
      <dgm:spPr/>
      <dgm:t>
        <a:bodyPr/>
        <a:lstStyle/>
        <a:p>
          <a:endParaRPr lang="ru-RU"/>
        </a:p>
      </dgm:t>
    </dgm:pt>
    <dgm:pt modelId="{9DF3EF43-77E6-4ACD-B038-EC76E7161125}" type="pres">
      <dgm:prSet presAssocID="{843FC09A-C60E-4428-AC68-6910238EDBDA}" presName="spacer" presStyleCnt="0"/>
      <dgm:spPr/>
    </dgm:pt>
    <dgm:pt modelId="{3232FAF4-13A5-4BBC-ADC1-25DE04F568D2}" type="pres">
      <dgm:prSet presAssocID="{9101C20F-D8F4-4142-8C13-04EC5453827F}" presName="parentText" presStyleLbl="node1" presStyleIdx="6" presStyleCnt="8">
        <dgm:presLayoutVars>
          <dgm:chMax val="0"/>
          <dgm:bulletEnabled val="1"/>
        </dgm:presLayoutVars>
      </dgm:prSet>
      <dgm:spPr/>
      <dgm:t>
        <a:bodyPr/>
        <a:lstStyle/>
        <a:p>
          <a:endParaRPr lang="ru-RU"/>
        </a:p>
      </dgm:t>
    </dgm:pt>
    <dgm:pt modelId="{31351F40-0CDF-41F1-BA78-BC23B02AE9D7}" type="pres">
      <dgm:prSet presAssocID="{82AAECA7-BBD2-4E29-82E5-0684480281E8}" presName="spacer" presStyleCnt="0"/>
      <dgm:spPr/>
    </dgm:pt>
    <dgm:pt modelId="{FF90EBC4-1BD1-4439-A08A-197EA673C5B4}" type="pres">
      <dgm:prSet presAssocID="{D9BC9214-3CFE-4159-B730-F41EE0BFA72E}" presName="parentText" presStyleLbl="node1" presStyleIdx="7" presStyleCnt="8" custLinFactNeighborY="72793">
        <dgm:presLayoutVars>
          <dgm:chMax val="0"/>
          <dgm:bulletEnabled val="1"/>
        </dgm:presLayoutVars>
      </dgm:prSet>
      <dgm:spPr/>
      <dgm:t>
        <a:bodyPr/>
        <a:lstStyle/>
        <a:p>
          <a:endParaRPr lang="ru-RU"/>
        </a:p>
      </dgm:t>
    </dgm:pt>
  </dgm:ptLst>
  <dgm:cxnLst>
    <dgm:cxn modelId="{69F3DB33-C4FF-4C4F-B929-2EEEE44B4EAD}" type="presOf" srcId="{48F9DA89-FAAB-44BD-9060-FF0F036DDA11}" destId="{40E0CF3F-B3B0-4360-A679-6503C0E76128}" srcOrd="0" destOrd="0" presId="urn:microsoft.com/office/officeart/2005/8/layout/vList2"/>
    <dgm:cxn modelId="{0865FAD0-E461-468D-9B0F-8E6DBA5DA64E}" srcId="{ECE8AEE6-E169-410D-B8E7-A71EA6122931}" destId="{9101C20F-D8F4-4142-8C13-04EC5453827F}" srcOrd="6" destOrd="0" parTransId="{251B281E-48A3-4DBF-A779-82810AD13538}" sibTransId="{82AAECA7-BBD2-4E29-82E5-0684480281E8}"/>
    <dgm:cxn modelId="{B8CA36DB-3FDE-4907-BE34-1A4A36263F1D}" type="presOf" srcId="{D8FCEEF0-88EC-427B-9886-9252F3C2D7CD}" destId="{09F34F80-52E1-4448-9EB8-AB8D63261609}" srcOrd="0" destOrd="0" presId="urn:microsoft.com/office/officeart/2005/8/layout/vList2"/>
    <dgm:cxn modelId="{C2EF01B1-1713-49DF-91FB-DD6EE96AD8D1}" type="presOf" srcId="{D9BC9214-3CFE-4159-B730-F41EE0BFA72E}" destId="{FF90EBC4-1BD1-4439-A08A-197EA673C5B4}" srcOrd="0" destOrd="0" presId="urn:microsoft.com/office/officeart/2005/8/layout/vList2"/>
    <dgm:cxn modelId="{927F6F21-A317-4424-92DA-98F9B2A2151E}" srcId="{ECE8AEE6-E169-410D-B8E7-A71EA6122931}" destId="{48F9DA89-FAAB-44BD-9060-FF0F036DDA11}" srcOrd="1" destOrd="0" parTransId="{ABFE5449-B591-42A8-B934-A94FCC4A9AC7}" sibTransId="{7806A280-DDC7-4E5D-9EC3-6063C0BD5490}"/>
    <dgm:cxn modelId="{0CE1296A-F512-4CD9-8CB5-9EA081780AF9}" type="presOf" srcId="{06D9223D-1BCE-4D1F-B75D-B8C7B0F089B5}" destId="{3F846341-4C1B-4642-A1B7-20CF30461E1E}" srcOrd="0" destOrd="0" presId="urn:microsoft.com/office/officeart/2005/8/layout/vList2"/>
    <dgm:cxn modelId="{330D5D7C-0AF3-4455-851A-BD31542B5701}" type="presOf" srcId="{1E52BC6C-9F3D-4A5A-B823-B27693FC6E3F}" destId="{7DA7E122-8D94-4575-82B9-81D179F3C8AC}" srcOrd="0" destOrd="0" presId="urn:microsoft.com/office/officeart/2005/8/layout/vList2"/>
    <dgm:cxn modelId="{F832679C-C5A7-44CC-BAF2-6643CB4335B1}" type="presOf" srcId="{FED4B6FF-BF2A-4A45-858C-1C1CFF365936}" destId="{FF1C12AE-4CA0-4FEE-B61C-B96F804A5DE1}" srcOrd="0" destOrd="0" presId="urn:microsoft.com/office/officeart/2005/8/layout/vList2"/>
    <dgm:cxn modelId="{9DE386A4-E345-4413-A34C-BAFC365FA64E}" type="presOf" srcId="{D21DD4C8-B594-4302-9F50-0A8E93D3A5BA}" destId="{C01F8DDB-7025-4041-B347-6681C03B467D}" srcOrd="0" destOrd="0" presId="urn:microsoft.com/office/officeart/2005/8/layout/vList2"/>
    <dgm:cxn modelId="{3D04E70A-DF3E-4B6A-B523-A0AA94BA3209}" type="presOf" srcId="{ECE8AEE6-E169-410D-B8E7-A71EA6122931}" destId="{9D813C4E-473C-4ED1-8E5E-FBD25FA19248}" srcOrd="0" destOrd="0" presId="urn:microsoft.com/office/officeart/2005/8/layout/vList2"/>
    <dgm:cxn modelId="{0A704A15-C20F-4627-BA24-06639E0D5F32}" srcId="{ECE8AEE6-E169-410D-B8E7-A71EA6122931}" destId="{D21DD4C8-B594-4302-9F50-0A8E93D3A5BA}" srcOrd="4" destOrd="0" parTransId="{698A0C4D-77F4-4B00-891A-AA6CD3614D8D}" sibTransId="{B1D84049-D218-4799-81EF-4A5864AA6C88}"/>
    <dgm:cxn modelId="{2E87477E-71A9-40C1-A4DE-B92F810ACADF}" srcId="{ECE8AEE6-E169-410D-B8E7-A71EA6122931}" destId="{FED4B6FF-BF2A-4A45-858C-1C1CFF365936}" srcOrd="2" destOrd="0" parTransId="{9E8233A2-7BD8-4EDB-B36B-1FEDBBA55B8B}" sibTransId="{46CE2374-562E-4193-8882-64AAC9404297}"/>
    <dgm:cxn modelId="{01E0917A-281D-4B77-829B-8D40C6875BE4}" srcId="{ECE8AEE6-E169-410D-B8E7-A71EA6122931}" destId="{1E52BC6C-9F3D-4A5A-B823-B27693FC6E3F}" srcOrd="3" destOrd="0" parTransId="{075475D7-7070-4B7D-B2C0-01F6132487AF}" sibTransId="{75B3AF4B-60E7-484C-814C-9FA2BDF8055B}"/>
    <dgm:cxn modelId="{E8EDDD31-F181-4391-A6D9-B36DE0DED11E}" srcId="{ECE8AEE6-E169-410D-B8E7-A71EA6122931}" destId="{06D9223D-1BCE-4D1F-B75D-B8C7B0F089B5}" srcOrd="5" destOrd="0" parTransId="{B19D1F71-2DC1-4376-A584-A5B50E539C24}" sibTransId="{843FC09A-C60E-4428-AC68-6910238EDBDA}"/>
    <dgm:cxn modelId="{E965CBE1-3D7E-45B4-9817-F8AA10FBDA6D}" srcId="{ECE8AEE6-E169-410D-B8E7-A71EA6122931}" destId="{D8FCEEF0-88EC-427B-9886-9252F3C2D7CD}" srcOrd="0" destOrd="0" parTransId="{EB2A9DD4-A083-47A8-A369-6CFEDCA34923}" sibTransId="{6B059CD1-77CF-423C-953E-684558DDC1E8}"/>
    <dgm:cxn modelId="{728870C8-2D91-4BC0-A70B-EC970D954F2E}" srcId="{ECE8AEE6-E169-410D-B8E7-A71EA6122931}" destId="{D9BC9214-3CFE-4159-B730-F41EE0BFA72E}" srcOrd="7" destOrd="0" parTransId="{A0B799EB-C275-4BED-83EC-CC98F7A3E851}" sibTransId="{8BF9405C-F6E1-433E-BCAD-55087BA400DF}"/>
    <dgm:cxn modelId="{83A4DC37-9C5C-408F-8B33-02106D935D95}" type="presOf" srcId="{9101C20F-D8F4-4142-8C13-04EC5453827F}" destId="{3232FAF4-13A5-4BBC-ADC1-25DE04F568D2}" srcOrd="0" destOrd="0" presId="urn:microsoft.com/office/officeart/2005/8/layout/vList2"/>
    <dgm:cxn modelId="{0E0C2BE8-31E8-4553-9ED9-C967C953CB1B}" type="presParOf" srcId="{9D813C4E-473C-4ED1-8E5E-FBD25FA19248}" destId="{09F34F80-52E1-4448-9EB8-AB8D63261609}" srcOrd="0" destOrd="0" presId="urn:microsoft.com/office/officeart/2005/8/layout/vList2"/>
    <dgm:cxn modelId="{3989F097-884D-4A1F-BEC2-3CF2514AB687}" type="presParOf" srcId="{9D813C4E-473C-4ED1-8E5E-FBD25FA19248}" destId="{98B7CADA-B371-4377-8F52-057FF201623C}" srcOrd="1" destOrd="0" presId="urn:microsoft.com/office/officeart/2005/8/layout/vList2"/>
    <dgm:cxn modelId="{0862B6F3-6FE6-4259-A7A9-F8D3F74F819E}" type="presParOf" srcId="{9D813C4E-473C-4ED1-8E5E-FBD25FA19248}" destId="{40E0CF3F-B3B0-4360-A679-6503C0E76128}" srcOrd="2" destOrd="0" presId="urn:microsoft.com/office/officeart/2005/8/layout/vList2"/>
    <dgm:cxn modelId="{31DCAC83-88A4-4A3A-85CB-D7129762E806}" type="presParOf" srcId="{9D813C4E-473C-4ED1-8E5E-FBD25FA19248}" destId="{6B7D0058-B2D7-47D3-AF48-0CA08066C558}" srcOrd="3" destOrd="0" presId="urn:microsoft.com/office/officeart/2005/8/layout/vList2"/>
    <dgm:cxn modelId="{2C5A515A-7BA6-4E0E-8DC0-CC1E4E4A95DE}" type="presParOf" srcId="{9D813C4E-473C-4ED1-8E5E-FBD25FA19248}" destId="{FF1C12AE-4CA0-4FEE-B61C-B96F804A5DE1}" srcOrd="4" destOrd="0" presId="urn:microsoft.com/office/officeart/2005/8/layout/vList2"/>
    <dgm:cxn modelId="{1131B86F-7C52-4904-B0F2-7D2466D84C9F}" type="presParOf" srcId="{9D813C4E-473C-4ED1-8E5E-FBD25FA19248}" destId="{BBAA2FDA-5125-44BD-902D-6D98186B279B}" srcOrd="5" destOrd="0" presId="urn:microsoft.com/office/officeart/2005/8/layout/vList2"/>
    <dgm:cxn modelId="{575255BB-6321-450C-AD1C-BDD99E084530}" type="presParOf" srcId="{9D813C4E-473C-4ED1-8E5E-FBD25FA19248}" destId="{7DA7E122-8D94-4575-82B9-81D179F3C8AC}" srcOrd="6" destOrd="0" presId="urn:microsoft.com/office/officeart/2005/8/layout/vList2"/>
    <dgm:cxn modelId="{4B88134A-9ED4-413D-A819-099BB5F59BF8}" type="presParOf" srcId="{9D813C4E-473C-4ED1-8E5E-FBD25FA19248}" destId="{EF9E6A73-23C0-4FAF-A3BB-7B074BE2A364}" srcOrd="7" destOrd="0" presId="urn:microsoft.com/office/officeart/2005/8/layout/vList2"/>
    <dgm:cxn modelId="{1EBC885C-881E-4D2A-97A8-E60A706D14E7}" type="presParOf" srcId="{9D813C4E-473C-4ED1-8E5E-FBD25FA19248}" destId="{C01F8DDB-7025-4041-B347-6681C03B467D}" srcOrd="8" destOrd="0" presId="urn:microsoft.com/office/officeart/2005/8/layout/vList2"/>
    <dgm:cxn modelId="{816CA62B-2763-4856-91B0-BC803FAC7645}" type="presParOf" srcId="{9D813C4E-473C-4ED1-8E5E-FBD25FA19248}" destId="{4C8530B9-C1FA-4A51-AFD5-689DC03A2B84}" srcOrd="9" destOrd="0" presId="urn:microsoft.com/office/officeart/2005/8/layout/vList2"/>
    <dgm:cxn modelId="{A47C31E7-2F98-436F-AF3A-7D622E0F08FB}" type="presParOf" srcId="{9D813C4E-473C-4ED1-8E5E-FBD25FA19248}" destId="{3F846341-4C1B-4642-A1B7-20CF30461E1E}" srcOrd="10" destOrd="0" presId="urn:microsoft.com/office/officeart/2005/8/layout/vList2"/>
    <dgm:cxn modelId="{BE35ACC1-6728-4022-AA1D-39BFD8577B7E}" type="presParOf" srcId="{9D813C4E-473C-4ED1-8E5E-FBD25FA19248}" destId="{9DF3EF43-77E6-4ACD-B038-EC76E7161125}" srcOrd="11" destOrd="0" presId="urn:microsoft.com/office/officeart/2005/8/layout/vList2"/>
    <dgm:cxn modelId="{E12B4614-DDF6-42D7-A44D-6C26FF0981A9}" type="presParOf" srcId="{9D813C4E-473C-4ED1-8E5E-FBD25FA19248}" destId="{3232FAF4-13A5-4BBC-ADC1-25DE04F568D2}" srcOrd="12" destOrd="0" presId="urn:microsoft.com/office/officeart/2005/8/layout/vList2"/>
    <dgm:cxn modelId="{C59B41A2-5845-46DA-B125-DC7A80EBF6A5}" type="presParOf" srcId="{9D813C4E-473C-4ED1-8E5E-FBD25FA19248}" destId="{31351F40-0CDF-41F1-BA78-BC23B02AE9D7}" srcOrd="13" destOrd="0" presId="urn:microsoft.com/office/officeart/2005/8/layout/vList2"/>
    <dgm:cxn modelId="{DDA094B5-730C-4104-9031-0DEB82D3F8F1}" type="presParOf" srcId="{9D813C4E-473C-4ED1-8E5E-FBD25FA19248}" destId="{FF90EBC4-1BD1-4439-A08A-197EA673C5B4}" srcOrd="14" destOrd="0" presId="urn:microsoft.com/office/officeart/2005/8/layout/vList2"/>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CE8AEE6-E169-410D-B8E7-A71EA6122931}" type="doc">
      <dgm:prSet loTypeId="urn:microsoft.com/office/officeart/2005/8/layout/vList2" loCatId="list" qsTypeId="urn:microsoft.com/office/officeart/2005/8/quickstyle/simple2" qsCatId="simple" csTypeId="urn:microsoft.com/office/officeart/2005/8/colors/colorful3" csCatId="colorful" phldr="1"/>
      <dgm:spPr/>
      <dgm:t>
        <a:bodyPr/>
        <a:lstStyle/>
        <a:p>
          <a:endParaRPr lang="ru-RU"/>
        </a:p>
      </dgm:t>
    </dgm:pt>
    <dgm:pt modelId="{D8FCEEF0-88EC-427B-9886-9252F3C2D7CD}">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янги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севимли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машғулотларини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топиш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EB2A9DD4-A083-47A8-A369-6CFEDCA34923}" type="parTrans" cxnId="{E965CBE1-3D7E-45B4-9817-F8AA10FBDA6D}">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6B059CD1-77CF-423C-953E-684558DDC1E8}" type="sibTrans" cxnId="{E965CBE1-3D7E-45B4-9817-F8AA10FBDA6D}">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48F9DA89-FAAB-44BD-9060-FF0F036DDA11}">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Ишга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пиёда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бориш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ABFE5449-B591-42A8-B934-A94FCC4A9AC7}" type="parTrans" cxnId="{927F6F21-A317-4424-92DA-98F9B2A215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7806A280-DDC7-4E5D-9EC3-6063C0BD5490}" type="sibTrans" cxnId="{927F6F21-A317-4424-92DA-98F9B2A215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FED4B6FF-BF2A-4A45-858C-1C1CFF365936}">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Иш</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жойидан</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кўпроқ</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ташқарига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чиқиб</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туриш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9E8233A2-7BD8-4EDB-B36B-1FEDBBA55B8B}" type="parTrans" cxnId="{2E87477E-71A9-40C1-A4DE-B92F810ACADF}">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46CE2374-562E-4193-8882-64AAC9404297}" type="sibTrans" cxnId="{2E87477E-71A9-40C1-A4DE-B92F810ACADF}">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1E52BC6C-9F3D-4A5A-B823-B27693FC6E3F}">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ишда</a:t>
          </a:r>
          <a:r>
            <a:rPr lang="ru-RU" sz="2400" b="1" dirty="0">
              <a:solidFill>
                <a:schemeClr val="tx1"/>
              </a:solidFill>
              <a:latin typeface="Times New Roman" panose="02020603050405020304" pitchFamily="18" charset="0"/>
              <a:cs typeface="Times New Roman" panose="02020603050405020304" pitchFamily="18" charset="0"/>
            </a:rPr>
            <a:t> пауза </a:t>
          </a:r>
          <a:r>
            <a:rPr lang="ru-RU" sz="2400" b="1" dirty="0" err="1">
              <a:solidFill>
                <a:schemeClr val="tx1"/>
              </a:solidFill>
              <a:latin typeface="Times New Roman" panose="02020603050405020304" pitchFamily="18" charset="0"/>
              <a:cs typeface="Times New Roman" panose="02020603050405020304" pitchFamily="18" charset="0"/>
            </a:rPr>
            <a:t>қилиб</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туриш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075475D7-7070-4B7D-B2C0-01F6132487AF}" type="parTrans" cxnId="{01E0917A-281D-4B77-829B-8D40C6875BE4}">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75B3AF4B-60E7-484C-814C-9FA2BDF8055B}" type="sibTrans" cxnId="{01E0917A-281D-4B77-829B-8D40C6875BE4}">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D21DD4C8-B594-4302-9F50-0A8E93D3A5BA}">
      <dgm:prSet phldrT="[Текст]" custT="1"/>
      <dgm:spPr>
        <a:ln>
          <a:solidFill>
            <a:schemeClr val="tx1"/>
          </a:solidFill>
        </a:ln>
      </dgm:spPr>
      <dgm:t>
        <a:bodyPr/>
        <a:lstStyle/>
        <a:p>
          <a:pPr algn="ctr"/>
          <a:r>
            <a:rPr lang="ru-RU" sz="2400" b="1" dirty="0">
              <a:solidFill>
                <a:schemeClr val="tx1"/>
              </a:solidFill>
              <a:latin typeface="Times New Roman" panose="02020603050405020304" pitchFamily="18" charset="0"/>
              <a:cs typeface="Times New Roman" panose="02020603050405020304" pitchFamily="18" charset="0"/>
            </a:rPr>
            <a:t>дам </a:t>
          </a:r>
          <a:r>
            <a:rPr lang="ru-RU" sz="2400" b="1" dirty="0" err="1">
              <a:solidFill>
                <a:schemeClr val="tx1"/>
              </a:solidFill>
              <a:latin typeface="Times New Roman" panose="02020603050405020304" pitchFamily="18" charset="0"/>
              <a:cs typeface="Times New Roman" panose="02020603050405020304" pitchFamily="18" charset="0"/>
            </a:rPr>
            <a:t>олиш</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кунлари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фаол</a:t>
          </a:r>
          <a:r>
            <a:rPr lang="ru-RU" sz="2400" b="1" dirty="0">
              <a:solidFill>
                <a:schemeClr val="tx1"/>
              </a:solidFill>
              <a:latin typeface="Times New Roman" panose="02020603050405020304" pitchFamily="18" charset="0"/>
              <a:cs typeface="Times New Roman" panose="02020603050405020304" pitchFamily="18" charset="0"/>
            </a:rPr>
            <a:t> дам </a:t>
          </a:r>
          <a:r>
            <a:rPr lang="ru-RU" sz="2400" b="1" dirty="0" err="1">
              <a:solidFill>
                <a:schemeClr val="tx1"/>
              </a:solidFill>
              <a:latin typeface="Times New Roman" panose="02020603050405020304" pitchFamily="18" charset="0"/>
              <a:cs typeface="Times New Roman" panose="02020603050405020304" pitchFamily="18" charset="0"/>
            </a:rPr>
            <a:t>олиш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698A0C4D-77F4-4B00-891A-AA6CD3614D8D}" type="parTrans" cxnId="{0A704A15-C20F-4627-BA24-06639E0D5F32}">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B1D84049-D218-4799-81EF-4A5864AA6C88}" type="sibTrans" cxnId="{0A704A15-C20F-4627-BA24-06639E0D5F32}">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06D9223D-1BCE-4D1F-B75D-B8C7B0F089B5}">
      <dgm:prSet phldrT="[Текст]" custT="1"/>
      <dgm:spPr>
        <a:ln>
          <a:solidFill>
            <a:schemeClr val="tx1"/>
          </a:solidFill>
        </a:ln>
      </dgm:spPr>
      <dgm:t>
        <a:bodyPr/>
        <a:lstStyle/>
        <a:p>
          <a:pPr algn="ctr"/>
          <a:r>
            <a:rPr lang="ru-RU" sz="2400" b="1" dirty="0" err="1">
              <a:solidFill>
                <a:schemeClr val="tx1"/>
              </a:solidFill>
              <a:latin typeface="Times New Roman" panose="02020603050405020304" pitchFamily="18" charset="0"/>
              <a:cs typeface="Times New Roman" panose="02020603050405020304" pitchFamily="18" charset="0"/>
            </a:rPr>
            <a:t>стрессли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вазиятларнинг</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ёндашувини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ҳис</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қилишни</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ўрганиш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B19D1F71-2DC1-4376-A584-A5B50E539C24}" type="parTrans" cxnId="{E8EDDD31-F181-4391-A6D9-B36DE0DED1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843FC09A-C60E-4428-AC68-6910238EDBDA}" type="sibTrans" cxnId="{E8EDDD31-F181-4391-A6D9-B36DE0DED11E}">
      <dgm:prSet/>
      <dgm:spPr/>
      <dgm:t>
        <a:bodyPr/>
        <a:lstStyle/>
        <a:p>
          <a:pPr algn="ctr"/>
          <a:endParaRPr lang="ru-RU" sz="2400">
            <a:solidFill>
              <a:schemeClr val="tx1"/>
            </a:solidFill>
            <a:latin typeface="Times New Roman" panose="02020603050405020304" pitchFamily="18" charset="0"/>
            <a:cs typeface="Times New Roman" panose="02020603050405020304" pitchFamily="18" charset="0"/>
          </a:endParaRPr>
        </a:p>
      </dgm:t>
    </dgm:pt>
    <dgm:pt modelId="{D9F291E7-E35C-4F9B-A98D-1F56CDEEF591}">
      <dgm:prSet phldrT="[Текст]" custT="1"/>
      <dgm:spPr>
        <a:ln>
          <a:solidFill>
            <a:schemeClr val="tx1"/>
          </a:solidFill>
        </a:ln>
      </dgm:spPr>
      <dgm:t>
        <a:bodyPr/>
        <a:lstStyle/>
        <a:p>
          <a:pPr algn="ctr"/>
          <a:r>
            <a:rPr lang="uz-Cyrl-UZ" sz="2400" b="1" dirty="0">
              <a:solidFill>
                <a:schemeClr val="tx1"/>
              </a:solidFill>
              <a:latin typeface="Times New Roman" panose="02020603050405020304" pitchFamily="18" charset="0"/>
              <a:cs typeface="Times New Roman" panose="02020603050405020304" pitchFamily="18" charset="0"/>
            </a:rPr>
            <a:t>спорт</a:t>
          </a:r>
          <a:r>
            <a:rPr lang="uz-Latn-UZ"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ва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жисмоний</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тарбияга</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эътибор</a:t>
          </a:r>
          <a:r>
            <a:rPr lang="ru-RU" sz="2400" b="1" dirty="0">
              <a:solidFill>
                <a:schemeClr val="tx1"/>
              </a:solidFill>
              <a:latin typeface="Times New Roman" panose="02020603050405020304" pitchFamily="18" charset="0"/>
              <a:cs typeface="Times New Roman" panose="02020603050405020304" pitchFamily="18" charset="0"/>
            </a:rPr>
            <a:t> </a:t>
          </a:r>
          <a:r>
            <a:rPr lang="ru-RU" sz="2400" b="1" dirty="0" err="1">
              <a:solidFill>
                <a:schemeClr val="tx1"/>
              </a:solidFill>
              <a:latin typeface="Times New Roman" panose="02020603050405020304" pitchFamily="18" charset="0"/>
              <a:cs typeface="Times New Roman" panose="02020603050405020304" pitchFamily="18" charset="0"/>
            </a:rPr>
            <a:t>бериш</a:t>
          </a:r>
          <a:endParaRPr lang="ru-RU" sz="2400" b="1" dirty="0">
            <a:solidFill>
              <a:schemeClr val="tx1"/>
            </a:solidFill>
            <a:latin typeface="Times New Roman" panose="02020603050405020304" pitchFamily="18" charset="0"/>
            <a:cs typeface="Times New Roman" panose="02020603050405020304" pitchFamily="18" charset="0"/>
          </a:endParaRPr>
        </a:p>
      </dgm:t>
    </dgm:pt>
    <dgm:pt modelId="{E80BF498-5EF9-41B3-B22A-19730438D627}" type="parTrans" cxnId="{5442754B-23DF-445A-AF08-3B8D7BFC8D4B}">
      <dgm:prSet/>
      <dgm:spPr/>
      <dgm:t>
        <a:bodyPr/>
        <a:lstStyle/>
        <a:p>
          <a:endParaRPr lang="ru-RU" sz="2400"/>
        </a:p>
      </dgm:t>
    </dgm:pt>
    <dgm:pt modelId="{40389B62-14B7-47D2-81A7-7A759A396C1C}" type="sibTrans" cxnId="{5442754B-23DF-445A-AF08-3B8D7BFC8D4B}">
      <dgm:prSet/>
      <dgm:spPr/>
      <dgm:t>
        <a:bodyPr/>
        <a:lstStyle/>
        <a:p>
          <a:endParaRPr lang="ru-RU" sz="2400"/>
        </a:p>
      </dgm:t>
    </dgm:pt>
    <dgm:pt modelId="{9D813C4E-473C-4ED1-8E5E-FBD25FA19248}" type="pres">
      <dgm:prSet presAssocID="{ECE8AEE6-E169-410D-B8E7-A71EA6122931}" presName="linear" presStyleCnt="0">
        <dgm:presLayoutVars>
          <dgm:animLvl val="lvl"/>
          <dgm:resizeHandles val="exact"/>
        </dgm:presLayoutVars>
      </dgm:prSet>
      <dgm:spPr/>
      <dgm:t>
        <a:bodyPr/>
        <a:lstStyle/>
        <a:p>
          <a:endParaRPr lang="ru-RU"/>
        </a:p>
      </dgm:t>
    </dgm:pt>
    <dgm:pt modelId="{EA84D7BC-4CAB-420B-A1E5-440CCB31FEC6}" type="pres">
      <dgm:prSet presAssocID="{D9F291E7-E35C-4F9B-A98D-1F56CDEEF591}" presName="parentText" presStyleLbl="node1" presStyleIdx="0" presStyleCnt="7">
        <dgm:presLayoutVars>
          <dgm:chMax val="0"/>
          <dgm:bulletEnabled val="1"/>
        </dgm:presLayoutVars>
      </dgm:prSet>
      <dgm:spPr/>
      <dgm:t>
        <a:bodyPr/>
        <a:lstStyle/>
        <a:p>
          <a:endParaRPr lang="ru-RU"/>
        </a:p>
      </dgm:t>
    </dgm:pt>
    <dgm:pt modelId="{BADA724F-47F9-4949-999B-3EF7A63D3E99}" type="pres">
      <dgm:prSet presAssocID="{40389B62-14B7-47D2-81A7-7A759A396C1C}" presName="spacer" presStyleCnt="0"/>
      <dgm:spPr/>
    </dgm:pt>
    <dgm:pt modelId="{09F34F80-52E1-4448-9EB8-AB8D63261609}" type="pres">
      <dgm:prSet presAssocID="{D8FCEEF0-88EC-427B-9886-9252F3C2D7CD}" presName="parentText" presStyleLbl="node1" presStyleIdx="1" presStyleCnt="7">
        <dgm:presLayoutVars>
          <dgm:chMax val="0"/>
          <dgm:bulletEnabled val="1"/>
        </dgm:presLayoutVars>
      </dgm:prSet>
      <dgm:spPr/>
      <dgm:t>
        <a:bodyPr/>
        <a:lstStyle/>
        <a:p>
          <a:endParaRPr lang="ru-RU"/>
        </a:p>
      </dgm:t>
    </dgm:pt>
    <dgm:pt modelId="{98B7CADA-B371-4377-8F52-057FF201623C}" type="pres">
      <dgm:prSet presAssocID="{6B059CD1-77CF-423C-953E-684558DDC1E8}" presName="spacer" presStyleCnt="0"/>
      <dgm:spPr/>
    </dgm:pt>
    <dgm:pt modelId="{40E0CF3F-B3B0-4360-A679-6503C0E76128}" type="pres">
      <dgm:prSet presAssocID="{48F9DA89-FAAB-44BD-9060-FF0F036DDA11}" presName="parentText" presStyleLbl="node1" presStyleIdx="2" presStyleCnt="7">
        <dgm:presLayoutVars>
          <dgm:chMax val="0"/>
          <dgm:bulletEnabled val="1"/>
        </dgm:presLayoutVars>
      </dgm:prSet>
      <dgm:spPr/>
      <dgm:t>
        <a:bodyPr/>
        <a:lstStyle/>
        <a:p>
          <a:endParaRPr lang="ru-RU"/>
        </a:p>
      </dgm:t>
    </dgm:pt>
    <dgm:pt modelId="{6B7D0058-B2D7-47D3-AF48-0CA08066C558}" type="pres">
      <dgm:prSet presAssocID="{7806A280-DDC7-4E5D-9EC3-6063C0BD5490}" presName="spacer" presStyleCnt="0"/>
      <dgm:spPr/>
    </dgm:pt>
    <dgm:pt modelId="{FF1C12AE-4CA0-4FEE-B61C-B96F804A5DE1}" type="pres">
      <dgm:prSet presAssocID="{FED4B6FF-BF2A-4A45-858C-1C1CFF365936}" presName="parentText" presStyleLbl="node1" presStyleIdx="3" presStyleCnt="7">
        <dgm:presLayoutVars>
          <dgm:chMax val="0"/>
          <dgm:bulletEnabled val="1"/>
        </dgm:presLayoutVars>
      </dgm:prSet>
      <dgm:spPr/>
      <dgm:t>
        <a:bodyPr/>
        <a:lstStyle/>
        <a:p>
          <a:endParaRPr lang="ru-RU"/>
        </a:p>
      </dgm:t>
    </dgm:pt>
    <dgm:pt modelId="{BBAA2FDA-5125-44BD-902D-6D98186B279B}" type="pres">
      <dgm:prSet presAssocID="{46CE2374-562E-4193-8882-64AAC9404297}" presName="spacer" presStyleCnt="0"/>
      <dgm:spPr/>
    </dgm:pt>
    <dgm:pt modelId="{7DA7E122-8D94-4575-82B9-81D179F3C8AC}" type="pres">
      <dgm:prSet presAssocID="{1E52BC6C-9F3D-4A5A-B823-B27693FC6E3F}" presName="parentText" presStyleLbl="node1" presStyleIdx="4" presStyleCnt="7">
        <dgm:presLayoutVars>
          <dgm:chMax val="0"/>
          <dgm:bulletEnabled val="1"/>
        </dgm:presLayoutVars>
      </dgm:prSet>
      <dgm:spPr/>
      <dgm:t>
        <a:bodyPr/>
        <a:lstStyle/>
        <a:p>
          <a:endParaRPr lang="ru-RU"/>
        </a:p>
      </dgm:t>
    </dgm:pt>
    <dgm:pt modelId="{EF9E6A73-23C0-4FAF-A3BB-7B074BE2A364}" type="pres">
      <dgm:prSet presAssocID="{75B3AF4B-60E7-484C-814C-9FA2BDF8055B}" presName="spacer" presStyleCnt="0"/>
      <dgm:spPr/>
    </dgm:pt>
    <dgm:pt modelId="{C01F8DDB-7025-4041-B347-6681C03B467D}" type="pres">
      <dgm:prSet presAssocID="{D21DD4C8-B594-4302-9F50-0A8E93D3A5BA}" presName="parentText" presStyleLbl="node1" presStyleIdx="5" presStyleCnt="7">
        <dgm:presLayoutVars>
          <dgm:chMax val="0"/>
          <dgm:bulletEnabled val="1"/>
        </dgm:presLayoutVars>
      </dgm:prSet>
      <dgm:spPr/>
      <dgm:t>
        <a:bodyPr/>
        <a:lstStyle/>
        <a:p>
          <a:endParaRPr lang="ru-RU"/>
        </a:p>
      </dgm:t>
    </dgm:pt>
    <dgm:pt modelId="{4C8530B9-C1FA-4A51-AFD5-689DC03A2B84}" type="pres">
      <dgm:prSet presAssocID="{B1D84049-D218-4799-81EF-4A5864AA6C88}" presName="spacer" presStyleCnt="0"/>
      <dgm:spPr/>
    </dgm:pt>
    <dgm:pt modelId="{3F846341-4C1B-4642-A1B7-20CF30461E1E}" type="pres">
      <dgm:prSet presAssocID="{06D9223D-1BCE-4D1F-B75D-B8C7B0F089B5}" presName="parentText" presStyleLbl="node1" presStyleIdx="6" presStyleCnt="7">
        <dgm:presLayoutVars>
          <dgm:chMax val="0"/>
          <dgm:bulletEnabled val="1"/>
        </dgm:presLayoutVars>
      </dgm:prSet>
      <dgm:spPr/>
      <dgm:t>
        <a:bodyPr/>
        <a:lstStyle/>
        <a:p>
          <a:endParaRPr lang="ru-RU"/>
        </a:p>
      </dgm:t>
    </dgm:pt>
  </dgm:ptLst>
  <dgm:cxnLst>
    <dgm:cxn modelId="{5442754B-23DF-445A-AF08-3B8D7BFC8D4B}" srcId="{ECE8AEE6-E169-410D-B8E7-A71EA6122931}" destId="{D9F291E7-E35C-4F9B-A98D-1F56CDEEF591}" srcOrd="0" destOrd="0" parTransId="{E80BF498-5EF9-41B3-B22A-19730438D627}" sibTransId="{40389B62-14B7-47D2-81A7-7A759A396C1C}"/>
    <dgm:cxn modelId="{01E0917A-281D-4B77-829B-8D40C6875BE4}" srcId="{ECE8AEE6-E169-410D-B8E7-A71EA6122931}" destId="{1E52BC6C-9F3D-4A5A-B823-B27693FC6E3F}" srcOrd="4" destOrd="0" parTransId="{075475D7-7070-4B7D-B2C0-01F6132487AF}" sibTransId="{75B3AF4B-60E7-484C-814C-9FA2BDF8055B}"/>
    <dgm:cxn modelId="{E965CBE1-3D7E-45B4-9817-F8AA10FBDA6D}" srcId="{ECE8AEE6-E169-410D-B8E7-A71EA6122931}" destId="{D8FCEEF0-88EC-427B-9886-9252F3C2D7CD}" srcOrd="1" destOrd="0" parTransId="{EB2A9DD4-A083-47A8-A369-6CFEDCA34923}" sibTransId="{6B059CD1-77CF-423C-953E-684558DDC1E8}"/>
    <dgm:cxn modelId="{23C7A767-4CC1-45EB-9A6A-C72A091D8BCD}" type="presOf" srcId="{FED4B6FF-BF2A-4A45-858C-1C1CFF365936}" destId="{FF1C12AE-4CA0-4FEE-B61C-B96F804A5DE1}" srcOrd="0" destOrd="0" presId="urn:microsoft.com/office/officeart/2005/8/layout/vList2"/>
    <dgm:cxn modelId="{87105F65-045A-48D4-B890-FF8EF22E364B}" type="presOf" srcId="{48F9DA89-FAAB-44BD-9060-FF0F036DDA11}" destId="{40E0CF3F-B3B0-4360-A679-6503C0E76128}" srcOrd="0" destOrd="0" presId="urn:microsoft.com/office/officeart/2005/8/layout/vList2"/>
    <dgm:cxn modelId="{3C36CA7F-223D-45A2-9C92-C0A0BBD11D8B}" type="presOf" srcId="{D21DD4C8-B594-4302-9F50-0A8E93D3A5BA}" destId="{C01F8DDB-7025-4041-B347-6681C03B467D}" srcOrd="0" destOrd="0" presId="urn:microsoft.com/office/officeart/2005/8/layout/vList2"/>
    <dgm:cxn modelId="{6693150D-DDC4-4169-8DAF-0B4105FC70B2}" type="presOf" srcId="{D8FCEEF0-88EC-427B-9886-9252F3C2D7CD}" destId="{09F34F80-52E1-4448-9EB8-AB8D63261609}" srcOrd="0" destOrd="0" presId="urn:microsoft.com/office/officeart/2005/8/layout/vList2"/>
    <dgm:cxn modelId="{0A704A15-C20F-4627-BA24-06639E0D5F32}" srcId="{ECE8AEE6-E169-410D-B8E7-A71EA6122931}" destId="{D21DD4C8-B594-4302-9F50-0A8E93D3A5BA}" srcOrd="5" destOrd="0" parTransId="{698A0C4D-77F4-4B00-891A-AA6CD3614D8D}" sibTransId="{B1D84049-D218-4799-81EF-4A5864AA6C88}"/>
    <dgm:cxn modelId="{E8642BD8-DB7D-4A22-B31C-14FA8176861A}" type="presOf" srcId="{D9F291E7-E35C-4F9B-A98D-1F56CDEEF591}" destId="{EA84D7BC-4CAB-420B-A1E5-440CCB31FEC6}" srcOrd="0" destOrd="0" presId="urn:microsoft.com/office/officeart/2005/8/layout/vList2"/>
    <dgm:cxn modelId="{E8EDDD31-F181-4391-A6D9-B36DE0DED11E}" srcId="{ECE8AEE6-E169-410D-B8E7-A71EA6122931}" destId="{06D9223D-1BCE-4D1F-B75D-B8C7B0F089B5}" srcOrd="6" destOrd="0" parTransId="{B19D1F71-2DC1-4376-A584-A5B50E539C24}" sibTransId="{843FC09A-C60E-4428-AC68-6910238EDBDA}"/>
    <dgm:cxn modelId="{2F42E715-F16F-4F4B-9DEF-E01B50C19F3D}" type="presOf" srcId="{06D9223D-1BCE-4D1F-B75D-B8C7B0F089B5}" destId="{3F846341-4C1B-4642-A1B7-20CF30461E1E}" srcOrd="0" destOrd="0" presId="urn:microsoft.com/office/officeart/2005/8/layout/vList2"/>
    <dgm:cxn modelId="{36154F25-7B62-4122-B53C-546FAE75FAD9}" type="presOf" srcId="{ECE8AEE6-E169-410D-B8E7-A71EA6122931}" destId="{9D813C4E-473C-4ED1-8E5E-FBD25FA19248}" srcOrd="0" destOrd="0" presId="urn:microsoft.com/office/officeart/2005/8/layout/vList2"/>
    <dgm:cxn modelId="{927F6F21-A317-4424-92DA-98F9B2A2151E}" srcId="{ECE8AEE6-E169-410D-B8E7-A71EA6122931}" destId="{48F9DA89-FAAB-44BD-9060-FF0F036DDA11}" srcOrd="2" destOrd="0" parTransId="{ABFE5449-B591-42A8-B934-A94FCC4A9AC7}" sibTransId="{7806A280-DDC7-4E5D-9EC3-6063C0BD5490}"/>
    <dgm:cxn modelId="{97D67206-2673-4250-A494-EB098F27AA0D}" type="presOf" srcId="{1E52BC6C-9F3D-4A5A-B823-B27693FC6E3F}" destId="{7DA7E122-8D94-4575-82B9-81D179F3C8AC}" srcOrd="0" destOrd="0" presId="urn:microsoft.com/office/officeart/2005/8/layout/vList2"/>
    <dgm:cxn modelId="{2E87477E-71A9-40C1-A4DE-B92F810ACADF}" srcId="{ECE8AEE6-E169-410D-B8E7-A71EA6122931}" destId="{FED4B6FF-BF2A-4A45-858C-1C1CFF365936}" srcOrd="3" destOrd="0" parTransId="{9E8233A2-7BD8-4EDB-B36B-1FEDBBA55B8B}" sibTransId="{46CE2374-562E-4193-8882-64AAC9404297}"/>
    <dgm:cxn modelId="{A8E925D1-D77C-47CE-B85D-9A426A56A577}" type="presParOf" srcId="{9D813C4E-473C-4ED1-8E5E-FBD25FA19248}" destId="{EA84D7BC-4CAB-420B-A1E5-440CCB31FEC6}" srcOrd="0" destOrd="0" presId="urn:microsoft.com/office/officeart/2005/8/layout/vList2"/>
    <dgm:cxn modelId="{D39A6BCE-92EB-4267-9FEF-07F196B355F6}" type="presParOf" srcId="{9D813C4E-473C-4ED1-8E5E-FBD25FA19248}" destId="{BADA724F-47F9-4949-999B-3EF7A63D3E99}" srcOrd="1" destOrd="0" presId="urn:microsoft.com/office/officeart/2005/8/layout/vList2"/>
    <dgm:cxn modelId="{BEB3801C-4AFB-48B2-B422-D7FC732D2103}" type="presParOf" srcId="{9D813C4E-473C-4ED1-8E5E-FBD25FA19248}" destId="{09F34F80-52E1-4448-9EB8-AB8D63261609}" srcOrd="2" destOrd="0" presId="urn:microsoft.com/office/officeart/2005/8/layout/vList2"/>
    <dgm:cxn modelId="{68B141BD-CACD-4F09-A767-D528E2CD88FD}" type="presParOf" srcId="{9D813C4E-473C-4ED1-8E5E-FBD25FA19248}" destId="{98B7CADA-B371-4377-8F52-057FF201623C}" srcOrd="3" destOrd="0" presId="urn:microsoft.com/office/officeart/2005/8/layout/vList2"/>
    <dgm:cxn modelId="{F7F0B046-872F-4F4C-9C56-95F0F2807257}" type="presParOf" srcId="{9D813C4E-473C-4ED1-8E5E-FBD25FA19248}" destId="{40E0CF3F-B3B0-4360-A679-6503C0E76128}" srcOrd="4" destOrd="0" presId="urn:microsoft.com/office/officeart/2005/8/layout/vList2"/>
    <dgm:cxn modelId="{0425FE43-CD57-4E58-9136-305B8EB1CA6E}" type="presParOf" srcId="{9D813C4E-473C-4ED1-8E5E-FBD25FA19248}" destId="{6B7D0058-B2D7-47D3-AF48-0CA08066C558}" srcOrd="5" destOrd="0" presId="urn:microsoft.com/office/officeart/2005/8/layout/vList2"/>
    <dgm:cxn modelId="{E5BB0214-2A03-499D-8C7B-805F547E770E}" type="presParOf" srcId="{9D813C4E-473C-4ED1-8E5E-FBD25FA19248}" destId="{FF1C12AE-4CA0-4FEE-B61C-B96F804A5DE1}" srcOrd="6" destOrd="0" presId="urn:microsoft.com/office/officeart/2005/8/layout/vList2"/>
    <dgm:cxn modelId="{A7406DC0-A053-429A-A3AE-7B443ACD35BA}" type="presParOf" srcId="{9D813C4E-473C-4ED1-8E5E-FBD25FA19248}" destId="{BBAA2FDA-5125-44BD-902D-6D98186B279B}" srcOrd="7" destOrd="0" presId="urn:microsoft.com/office/officeart/2005/8/layout/vList2"/>
    <dgm:cxn modelId="{27BF9246-79BE-4727-8D38-BB7F668BD888}" type="presParOf" srcId="{9D813C4E-473C-4ED1-8E5E-FBD25FA19248}" destId="{7DA7E122-8D94-4575-82B9-81D179F3C8AC}" srcOrd="8" destOrd="0" presId="urn:microsoft.com/office/officeart/2005/8/layout/vList2"/>
    <dgm:cxn modelId="{772B2283-D7DE-4A47-8BA2-4457FB5FEA9C}" type="presParOf" srcId="{9D813C4E-473C-4ED1-8E5E-FBD25FA19248}" destId="{EF9E6A73-23C0-4FAF-A3BB-7B074BE2A364}" srcOrd="9" destOrd="0" presId="urn:microsoft.com/office/officeart/2005/8/layout/vList2"/>
    <dgm:cxn modelId="{6E06D96A-2743-4048-9003-EDB0DF1BA88E}" type="presParOf" srcId="{9D813C4E-473C-4ED1-8E5E-FBD25FA19248}" destId="{C01F8DDB-7025-4041-B347-6681C03B467D}" srcOrd="10" destOrd="0" presId="urn:microsoft.com/office/officeart/2005/8/layout/vList2"/>
    <dgm:cxn modelId="{A963A169-C2CE-4EC0-9A82-866E034B4626}" type="presParOf" srcId="{9D813C4E-473C-4ED1-8E5E-FBD25FA19248}" destId="{4C8530B9-C1FA-4A51-AFD5-689DC03A2B84}" srcOrd="11" destOrd="0" presId="urn:microsoft.com/office/officeart/2005/8/layout/vList2"/>
    <dgm:cxn modelId="{F4C256EA-1C0D-4B85-9789-0E79F88DE51B}" type="presParOf" srcId="{9D813C4E-473C-4ED1-8E5E-FBD25FA19248}" destId="{3F846341-4C1B-4642-A1B7-20CF30461E1E}" srcOrd="12" destOrd="0" presId="urn:microsoft.com/office/officeart/2005/8/layout/vList2"/>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B485340-AA96-4D62-8B8E-E5A773276C50}"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698EB83B-222F-46CB-B2F5-87A59DAC523A}">
      <dgm:prSet phldrT="[Текст]" custT="1"/>
      <dgm:spPr/>
      <dgm:t>
        <a:bodyPr/>
        <a:lstStyle/>
        <a:p>
          <a:r>
            <a:rPr lang="ru-RU" sz="2000" b="1" dirty="0" err="1">
              <a:latin typeface="Times New Roman" panose="02020603050405020304" pitchFamily="18" charset="0"/>
              <a:cs typeface="Times New Roman" panose="02020603050405020304" pitchFamily="18" charset="0"/>
            </a:rPr>
            <a:t>Бошқаларнинг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салбий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тажрибалари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билан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таққослаш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орқали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ўз-ўзини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мустаҳкамлаш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реакцияси</a:t>
          </a:r>
          <a:endParaRPr lang="ru-RU" sz="2000" b="1" dirty="0">
            <a:latin typeface="Times New Roman" panose="02020603050405020304" pitchFamily="18" charset="0"/>
            <a:cs typeface="Times New Roman" panose="02020603050405020304" pitchFamily="18" charset="0"/>
          </a:endParaRPr>
        </a:p>
      </dgm:t>
    </dgm:pt>
    <dgm:pt modelId="{1B96E24D-9931-42AF-A10C-71671C5B6525}" type="parTrans" cxnId="{9BB213DE-58E0-43AA-A716-4EEA4335AD8F}">
      <dgm:prSet/>
      <dgm:spPr/>
      <dgm:t>
        <a:bodyPr/>
        <a:lstStyle/>
        <a:p>
          <a:endParaRPr lang="ru-RU" sz="2000">
            <a:latin typeface="Times New Roman" panose="02020603050405020304" pitchFamily="18" charset="0"/>
            <a:cs typeface="Times New Roman" panose="02020603050405020304" pitchFamily="18" charset="0"/>
          </a:endParaRPr>
        </a:p>
      </dgm:t>
    </dgm:pt>
    <dgm:pt modelId="{0C5B52B3-1CF8-4B1D-978E-330302B7E8A1}" type="sibTrans" cxnId="{9BB213DE-58E0-43AA-A716-4EEA4335AD8F}">
      <dgm:prSet/>
      <dgm:spPr/>
      <dgm:t>
        <a:bodyPr/>
        <a:lstStyle/>
        <a:p>
          <a:endParaRPr lang="ru-RU" sz="2000">
            <a:latin typeface="Times New Roman" panose="02020603050405020304" pitchFamily="18" charset="0"/>
            <a:cs typeface="Times New Roman" panose="02020603050405020304" pitchFamily="18" charset="0"/>
          </a:endParaRPr>
        </a:p>
      </dgm:t>
    </dgm:pt>
    <dgm:pt modelId="{751922E6-23EF-43DA-BA24-D413E1CE43FD}">
      <dgm:prSet phldrT="[Текст]" custT="1"/>
      <dgm:spPr/>
      <dgm:t>
        <a:bodyPr/>
        <a:lstStyle/>
        <a:p>
          <a:r>
            <a:rPr lang="ru-RU" sz="2000" b="1" dirty="0" err="1">
              <a:latin typeface="Times New Roman" panose="02020603050405020304" pitchFamily="18" charset="0"/>
              <a:cs typeface="Times New Roman" panose="02020603050405020304" pitchFamily="18" charset="0"/>
            </a:rPr>
            <a:t>Салбий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ходисаларни</a:t>
          </a:r>
          <a:r>
            <a:rPr lang="ru-RU" sz="2000" b="1" dirty="0">
              <a:latin typeface="Times New Roman" panose="02020603050405020304" pitchFamily="18" charset="0"/>
              <a:cs typeface="Times New Roman" panose="02020603050405020304" pitchFamily="18" charset="0"/>
            </a:rPr>
            <a:t> позитив </a:t>
          </a:r>
          <a:r>
            <a:rPr lang="ru-RU" sz="2000" b="1" dirty="0" err="1">
              <a:latin typeface="Times New Roman" panose="02020603050405020304" pitchFamily="18" charset="0"/>
              <a:cs typeface="Times New Roman" panose="02020603050405020304" pitchFamily="18" charset="0"/>
            </a:rPr>
            <a:t>талқин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қилиш</a:t>
          </a:r>
          <a:r>
            <a:rPr lang="ru-RU" sz="2000" b="1" dirty="0">
              <a:latin typeface="Times New Roman" panose="02020603050405020304" pitchFamily="18" charset="0"/>
              <a:cs typeface="Times New Roman" panose="02020603050405020304" pitchFamily="18" charset="0"/>
            </a:rPr>
            <a:t> </a:t>
          </a:r>
        </a:p>
      </dgm:t>
    </dgm:pt>
    <dgm:pt modelId="{ED9AE8A2-E1CC-4FC7-933C-DDDB25E40C97}" type="parTrans" cxnId="{6452EDB8-CA21-41A1-9C2D-677B4B594C2F}">
      <dgm:prSet/>
      <dgm:spPr/>
      <dgm:t>
        <a:bodyPr/>
        <a:lstStyle/>
        <a:p>
          <a:endParaRPr lang="ru-RU" sz="2000">
            <a:latin typeface="Times New Roman" panose="02020603050405020304" pitchFamily="18" charset="0"/>
            <a:cs typeface="Times New Roman" panose="02020603050405020304" pitchFamily="18" charset="0"/>
          </a:endParaRPr>
        </a:p>
      </dgm:t>
    </dgm:pt>
    <dgm:pt modelId="{4AF61C67-0F41-47F4-93A1-638698FE52C3}" type="sibTrans" cxnId="{6452EDB8-CA21-41A1-9C2D-677B4B594C2F}">
      <dgm:prSet/>
      <dgm:spPr/>
      <dgm:t>
        <a:bodyPr/>
        <a:lstStyle/>
        <a:p>
          <a:endParaRPr lang="ru-RU" sz="2000">
            <a:latin typeface="Times New Roman" panose="02020603050405020304" pitchFamily="18" charset="0"/>
            <a:cs typeface="Times New Roman" panose="02020603050405020304" pitchFamily="18" charset="0"/>
          </a:endParaRPr>
        </a:p>
      </dgm:t>
    </dgm:pt>
    <dgm:pt modelId="{DB8BF085-B396-4A14-8CE9-28298099AAD6}">
      <dgm:prSet phldrT="[Текст]" custT="1"/>
      <dgm:spPr/>
      <dgm:t>
        <a:bodyPr/>
        <a:lstStyle/>
        <a:p>
          <a:r>
            <a:rPr lang="ru-RU" sz="2000" b="1" dirty="0">
              <a:latin typeface="Times New Roman" panose="02020603050405020304" pitchFamily="18" charset="0"/>
              <a:cs typeface="Times New Roman" panose="02020603050405020304" pitchFamily="18" charset="0"/>
            </a:rPr>
            <a:t>«</a:t>
          </a:r>
          <a:r>
            <a:rPr lang="ru-RU" sz="2000" b="1" dirty="0" err="1">
              <a:latin typeface="Times New Roman" panose="02020603050405020304" pitchFamily="18" charset="0"/>
              <a:cs typeface="Times New Roman" panose="02020603050405020304" pitchFamily="18" charset="0"/>
            </a:rPr>
            <a:t>Яхши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кунлар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келади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деган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тарафга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бошқариш</a:t>
          </a:r>
          <a:endParaRPr lang="ru-RU" sz="2000" b="1" dirty="0">
            <a:latin typeface="Times New Roman" panose="02020603050405020304" pitchFamily="18" charset="0"/>
            <a:cs typeface="Times New Roman" panose="02020603050405020304" pitchFamily="18" charset="0"/>
          </a:endParaRPr>
        </a:p>
      </dgm:t>
    </dgm:pt>
    <dgm:pt modelId="{2D01E75E-E816-4AB5-B933-5036294F1FCF}" type="parTrans" cxnId="{4AE4946E-474F-4652-AD65-59D6545EECD8}">
      <dgm:prSet/>
      <dgm:spPr/>
      <dgm:t>
        <a:bodyPr/>
        <a:lstStyle/>
        <a:p>
          <a:endParaRPr lang="ru-RU" sz="2000">
            <a:latin typeface="Times New Roman" panose="02020603050405020304" pitchFamily="18" charset="0"/>
            <a:cs typeface="Times New Roman" panose="02020603050405020304" pitchFamily="18" charset="0"/>
          </a:endParaRPr>
        </a:p>
      </dgm:t>
    </dgm:pt>
    <dgm:pt modelId="{96D0AE0F-A547-4B1A-B8DA-93535BDC9D01}" type="sibTrans" cxnId="{4AE4946E-474F-4652-AD65-59D6545EECD8}">
      <dgm:prSet/>
      <dgm:spPr/>
      <dgm:t>
        <a:bodyPr/>
        <a:lstStyle/>
        <a:p>
          <a:endParaRPr lang="ru-RU" sz="2000">
            <a:latin typeface="Times New Roman" panose="02020603050405020304" pitchFamily="18" charset="0"/>
            <a:cs typeface="Times New Roman" panose="02020603050405020304" pitchFamily="18" charset="0"/>
          </a:endParaRPr>
        </a:p>
      </dgm:t>
    </dgm:pt>
    <dgm:pt modelId="{5C555A09-B8D2-48F9-BFD4-11A430441488}">
      <dgm:prSet custT="1"/>
      <dgm:spPr/>
      <dgm:t>
        <a:bodyPr/>
        <a:lstStyle/>
        <a:p>
          <a:r>
            <a:rPr lang="ru-RU" sz="2000" b="1" dirty="0" err="1">
              <a:latin typeface="Times New Roman" panose="02020603050405020304" pitchFamily="18" charset="0"/>
              <a:cs typeface="Times New Roman" panose="02020603050405020304" pitchFamily="18" charset="0"/>
            </a:rPr>
            <a:t>Хавотирланишга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ўрин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йўқ</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Бошқаларда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ундан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ёмон</a:t>
          </a:r>
          <a:r>
            <a:rPr lang="ru-RU" sz="2000" b="1" dirty="0">
              <a:latin typeface="Times New Roman" panose="02020603050405020304" pitchFamily="18" charset="0"/>
              <a:cs typeface="Times New Roman" panose="02020603050405020304" pitchFamily="18" charset="0"/>
            </a:rPr>
            <a:t> </a:t>
          </a:r>
        </a:p>
      </dgm:t>
    </dgm:pt>
    <dgm:pt modelId="{21C6AF3C-EF9D-452E-B462-F87C68937CCB}" type="parTrans" cxnId="{BA88314E-3345-4928-91F0-4AA7EC834A29}">
      <dgm:prSet/>
      <dgm:spPr/>
      <dgm:t>
        <a:bodyPr/>
        <a:lstStyle/>
        <a:p>
          <a:endParaRPr lang="ru-RU" sz="2000">
            <a:latin typeface="Times New Roman" panose="02020603050405020304" pitchFamily="18" charset="0"/>
            <a:cs typeface="Times New Roman" panose="02020603050405020304" pitchFamily="18" charset="0"/>
          </a:endParaRPr>
        </a:p>
      </dgm:t>
    </dgm:pt>
    <dgm:pt modelId="{295E5BBB-1F14-405D-9AD8-CDB86631A664}" type="sibTrans" cxnId="{BA88314E-3345-4928-91F0-4AA7EC834A29}">
      <dgm:prSet/>
      <dgm:spPr/>
      <dgm:t>
        <a:bodyPr/>
        <a:lstStyle/>
        <a:p>
          <a:endParaRPr lang="ru-RU" sz="2000">
            <a:latin typeface="Times New Roman" panose="02020603050405020304" pitchFamily="18" charset="0"/>
            <a:cs typeface="Times New Roman" panose="02020603050405020304" pitchFamily="18" charset="0"/>
          </a:endParaRPr>
        </a:p>
      </dgm:t>
    </dgm:pt>
    <dgm:pt modelId="{862FAAF7-B9C0-447E-959D-C7F0A71A6285}">
      <dgm:prSet custT="1"/>
      <dgm:spPr/>
      <dgm:t>
        <a:bodyPr/>
        <a:lstStyle/>
        <a:p>
          <a:r>
            <a:rPr lang="ru-RU" sz="2000" b="1" dirty="0">
              <a:latin typeface="Times New Roman" panose="02020603050405020304" pitchFamily="18" charset="0"/>
              <a:cs typeface="Times New Roman" panose="02020603050405020304" pitchFamily="18" charset="0"/>
            </a:rPr>
            <a:t>Хар </a:t>
          </a:r>
          <a:r>
            <a:rPr lang="ru-RU" sz="2000" b="1" dirty="0" err="1">
              <a:latin typeface="Times New Roman" panose="02020603050405020304" pitchFamily="18" charset="0"/>
              <a:cs typeface="Times New Roman" panose="02020603050405020304" pitchFamily="18" charset="0"/>
            </a:rPr>
            <a:t>бир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ёмонликнинг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яхши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тарафи</a:t>
          </a:r>
          <a:r>
            <a:rPr lang="ru-RU" sz="2000" b="1" dirty="0">
              <a:latin typeface="Times New Roman" panose="02020603050405020304" pitchFamily="18" charset="0"/>
              <a:cs typeface="Times New Roman" panose="02020603050405020304" pitchFamily="18" charset="0"/>
            </a:rPr>
            <a:t> бор</a:t>
          </a:r>
        </a:p>
      </dgm:t>
    </dgm:pt>
    <dgm:pt modelId="{E1C6CB12-2C12-44DB-BB75-54A3C9F9A86E}" type="parTrans" cxnId="{482890D4-AECE-4B3B-BC20-26184A6E0302}">
      <dgm:prSet/>
      <dgm:spPr/>
      <dgm:t>
        <a:bodyPr/>
        <a:lstStyle/>
        <a:p>
          <a:endParaRPr lang="ru-RU" sz="2000">
            <a:latin typeface="Times New Roman" panose="02020603050405020304" pitchFamily="18" charset="0"/>
            <a:cs typeface="Times New Roman" panose="02020603050405020304" pitchFamily="18" charset="0"/>
          </a:endParaRPr>
        </a:p>
      </dgm:t>
    </dgm:pt>
    <dgm:pt modelId="{83BA3C3D-D52A-4A8C-8B48-D87C9650DD01}" type="sibTrans" cxnId="{482890D4-AECE-4B3B-BC20-26184A6E0302}">
      <dgm:prSet/>
      <dgm:spPr/>
      <dgm:t>
        <a:bodyPr/>
        <a:lstStyle/>
        <a:p>
          <a:endParaRPr lang="ru-RU" sz="2000">
            <a:latin typeface="Times New Roman" panose="02020603050405020304" pitchFamily="18" charset="0"/>
            <a:cs typeface="Times New Roman" panose="02020603050405020304" pitchFamily="18" charset="0"/>
          </a:endParaRPr>
        </a:p>
      </dgm:t>
    </dgm:pt>
    <dgm:pt modelId="{1381F9AC-55E6-4A6E-A594-9716A66BD299}">
      <dgm:prSet custT="1"/>
      <dgm:spPr/>
      <dgm:t>
        <a:bodyPr/>
        <a:lstStyle/>
        <a:p>
          <a:r>
            <a:rPr lang="ru-RU" sz="2000" b="1" dirty="0" err="1">
              <a:latin typeface="Times New Roman" panose="02020603050405020304" pitchFamily="18" charset="0"/>
              <a:cs typeface="Times New Roman" panose="02020603050405020304" pitchFamily="18" charset="0"/>
            </a:rPr>
            <a:t>Хечқиси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йўқ</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хаммаси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ўткинчи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Бу</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кунлар</a:t>
          </a:r>
          <a:r>
            <a:rPr lang="ru-RU" sz="2000" b="1" dirty="0">
              <a:latin typeface="Times New Roman" panose="02020603050405020304" pitchFamily="18" charset="0"/>
              <a:cs typeface="Times New Roman" panose="02020603050405020304" pitchFamily="18" charset="0"/>
            </a:rPr>
            <a:t> хам </a:t>
          </a:r>
          <a:r>
            <a:rPr lang="ru-RU" sz="2000" b="1" dirty="0" err="1">
              <a:latin typeface="Times New Roman" panose="02020603050405020304" pitchFamily="18" charset="0"/>
              <a:cs typeface="Times New Roman" panose="02020603050405020304" pitchFamily="18" charset="0"/>
            </a:rPr>
            <a:t>ўтади</a:t>
          </a:r>
          <a:endParaRPr lang="ru-RU" sz="2000" b="1" dirty="0">
            <a:latin typeface="Times New Roman" panose="02020603050405020304" pitchFamily="18" charset="0"/>
            <a:cs typeface="Times New Roman" panose="02020603050405020304" pitchFamily="18" charset="0"/>
          </a:endParaRPr>
        </a:p>
      </dgm:t>
    </dgm:pt>
    <dgm:pt modelId="{A0DFA3AB-D40E-4866-96C6-6B1F47BFFBB8}" type="parTrans" cxnId="{84726646-432F-4EAC-B481-871F2AC118DB}">
      <dgm:prSet/>
      <dgm:spPr/>
      <dgm:t>
        <a:bodyPr/>
        <a:lstStyle/>
        <a:p>
          <a:endParaRPr lang="ru-RU" sz="2000">
            <a:latin typeface="Times New Roman" panose="02020603050405020304" pitchFamily="18" charset="0"/>
            <a:cs typeface="Times New Roman" panose="02020603050405020304" pitchFamily="18" charset="0"/>
          </a:endParaRPr>
        </a:p>
      </dgm:t>
    </dgm:pt>
    <dgm:pt modelId="{06A347E0-C844-42B4-BD97-3224B3514C1A}" type="sibTrans" cxnId="{84726646-432F-4EAC-B481-871F2AC118DB}">
      <dgm:prSet/>
      <dgm:spPr/>
      <dgm:t>
        <a:bodyPr/>
        <a:lstStyle/>
        <a:p>
          <a:endParaRPr lang="ru-RU" sz="2000">
            <a:latin typeface="Times New Roman" panose="02020603050405020304" pitchFamily="18" charset="0"/>
            <a:cs typeface="Times New Roman" panose="02020603050405020304" pitchFamily="18" charset="0"/>
          </a:endParaRPr>
        </a:p>
      </dgm:t>
    </dgm:pt>
    <dgm:pt modelId="{BEABB352-53DF-4026-BA24-08EE9F94EB65}">
      <dgm:prSet phldrT="[Текст]" custT="1"/>
      <dgm:spPr/>
      <dgm:t>
        <a:bodyPr/>
        <a:lstStyle/>
        <a:p>
          <a:r>
            <a:rPr lang="ru-RU" sz="2000" b="1" dirty="0" err="1">
              <a:latin typeface="Times New Roman" panose="02020603050405020304" pitchFamily="18" charset="0"/>
              <a:cs typeface="Times New Roman" panose="02020603050405020304" pitchFamily="18" charset="0"/>
            </a:rPr>
            <a:t>Гуруҳ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билан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ўзини</a:t>
          </a:r>
          <a:r>
            <a:rPr lang="ru-RU" sz="2000" b="1" dirty="0">
              <a:latin typeface="Times New Roman" panose="02020603050405020304" pitchFamily="18" charset="0"/>
              <a:cs typeface="Times New Roman" panose="02020603050405020304" pitchFamily="18" charset="0"/>
            </a:rPr>
            <a:t> идентификация </a:t>
          </a:r>
          <a:r>
            <a:rPr lang="ru-RU" sz="2000" b="1" dirty="0" err="1">
              <a:latin typeface="Times New Roman" panose="02020603050405020304" pitchFamily="18" charset="0"/>
              <a:cs typeface="Times New Roman" panose="02020603050405020304" pitchFamily="18" charset="0"/>
            </a:rPr>
            <a:t>қилиш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орқали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ўз-ўзини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ижобий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мустаҳкамлаш</a:t>
          </a:r>
          <a:endParaRPr lang="ru-RU" sz="2000" b="1" dirty="0">
            <a:latin typeface="Times New Roman" panose="02020603050405020304" pitchFamily="18" charset="0"/>
            <a:cs typeface="Times New Roman" panose="02020603050405020304" pitchFamily="18" charset="0"/>
          </a:endParaRPr>
        </a:p>
      </dgm:t>
    </dgm:pt>
    <dgm:pt modelId="{AC74B74E-B106-4192-8750-BFB1FF181C48}" type="parTrans" cxnId="{BC62A4BF-6BB1-41A7-B74B-2E0C2FE4F8B1}">
      <dgm:prSet/>
      <dgm:spPr/>
      <dgm:t>
        <a:bodyPr/>
        <a:lstStyle/>
        <a:p>
          <a:endParaRPr lang="ru-RU" sz="2000">
            <a:latin typeface="Times New Roman" panose="02020603050405020304" pitchFamily="18" charset="0"/>
            <a:cs typeface="Times New Roman" panose="02020603050405020304" pitchFamily="18" charset="0"/>
          </a:endParaRPr>
        </a:p>
      </dgm:t>
    </dgm:pt>
    <dgm:pt modelId="{5A469506-7DEC-44F1-83FB-29F319B824C8}" type="sibTrans" cxnId="{BC62A4BF-6BB1-41A7-B74B-2E0C2FE4F8B1}">
      <dgm:prSet/>
      <dgm:spPr/>
      <dgm:t>
        <a:bodyPr/>
        <a:lstStyle/>
        <a:p>
          <a:endParaRPr lang="ru-RU" sz="2000">
            <a:latin typeface="Times New Roman" panose="02020603050405020304" pitchFamily="18" charset="0"/>
            <a:cs typeface="Times New Roman" panose="02020603050405020304" pitchFamily="18" charset="0"/>
          </a:endParaRPr>
        </a:p>
      </dgm:t>
    </dgm:pt>
    <dgm:pt modelId="{61011271-6291-46F8-902B-4DE453F3E1FC}">
      <dgm:prSet custT="1"/>
      <dgm:spPr/>
      <dgm:t>
        <a:bodyPr/>
        <a:lstStyle/>
        <a:p>
          <a:r>
            <a:rPr lang="ru-RU" sz="2000" b="1" dirty="0">
              <a:latin typeface="Times New Roman" panose="02020603050405020304" pitchFamily="18" charset="0"/>
              <a:cs typeface="Times New Roman" panose="02020603050405020304" pitchFamily="18" charset="0"/>
            </a:rPr>
            <a:t>Мен </a:t>
          </a:r>
          <a:r>
            <a:rPr lang="ru-RU" sz="2000" b="1" dirty="0" err="1">
              <a:latin typeface="Times New Roman" panose="02020603050405020304" pitchFamily="18" charset="0"/>
              <a:cs typeface="Times New Roman" panose="02020603050405020304" pitchFamily="18" charset="0"/>
            </a:rPr>
            <a:t>ёлғиз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эмасман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биргаликда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енгиб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ўтамиз</a:t>
          </a:r>
          <a:endParaRPr lang="ru-RU" sz="2000" b="1" dirty="0">
            <a:latin typeface="Times New Roman" panose="02020603050405020304" pitchFamily="18" charset="0"/>
            <a:cs typeface="Times New Roman" panose="02020603050405020304" pitchFamily="18" charset="0"/>
          </a:endParaRPr>
        </a:p>
      </dgm:t>
    </dgm:pt>
    <dgm:pt modelId="{902184AF-ECD1-421E-BA53-31E3C008FC05}" type="parTrans" cxnId="{6E909D8E-AE08-4C99-95C9-D23D9DC5B7AD}">
      <dgm:prSet/>
      <dgm:spPr/>
      <dgm:t>
        <a:bodyPr/>
        <a:lstStyle/>
        <a:p>
          <a:endParaRPr lang="ru-RU" sz="2000">
            <a:latin typeface="Times New Roman" panose="02020603050405020304" pitchFamily="18" charset="0"/>
            <a:cs typeface="Times New Roman" panose="02020603050405020304" pitchFamily="18" charset="0"/>
          </a:endParaRPr>
        </a:p>
      </dgm:t>
    </dgm:pt>
    <dgm:pt modelId="{263112A6-01D5-4625-9640-3C15CABD7EA0}" type="sibTrans" cxnId="{6E909D8E-AE08-4C99-95C9-D23D9DC5B7AD}">
      <dgm:prSet/>
      <dgm:spPr/>
      <dgm:t>
        <a:bodyPr/>
        <a:lstStyle/>
        <a:p>
          <a:endParaRPr lang="ru-RU" sz="2000">
            <a:latin typeface="Times New Roman" panose="02020603050405020304" pitchFamily="18" charset="0"/>
            <a:cs typeface="Times New Roman" panose="02020603050405020304" pitchFamily="18" charset="0"/>
          </a:endParaRPr>
        </a:p>
      </dgm:t>
    </dgm:pt>
    <dgm:pt modelId="{A1733715-BAF8-4FEE-A4BA-CA711DF9B387}">
      <dgm:prSet phldrT="[Текст]" custT="1"/>
      <dgm:spPr/>
      <dgm:t>
        <a:bodyPr/>
        <a:lstStyle/>
        <a:p>
          <a:r>
            <a:rPr lang="ru-RU" sz="2000" b="1" dirty="0">
              <a:latin typeface="Times New Roman" panose="02020603050405020304" pitchFamily="18" charset="0"/>
              <a:cs typeface="Times New Roman" panose="02020603050405020304" pitchFamily="18" charset="0"/>
            </a:rPr>
            <a:t>Икки </a:t>
          </a:r>
          <a:r>
            <a:rPr lang="ru-RU" sz="2000" b="1" dirty="0" err="1">
              <a:latin typeface="Times New Roman" panose="02020603050405020304" pitchFamily="18" charset="0"/>
              <a:cs typeface="Times New Roman" panose="02020603050405020304" pitchFamily="18" charset="0"/>
            </a:rPr>
            <a:t>ёмонликни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таққослаш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орқали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ўз-ўзини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таскинлаш</a:t>
          </a:r>
          <a:endParaRPr lang="ru-RU" sz="2000" b="1" dirty="0">
            <a:latin typeface="Times New Roman" panose="02020603050405020304" pitchFamily="18" charset="0"/>
            <a:cs typeface="Times New Roman" panose="02020603050405020304" pitchFamily="18" charset="0"/>
          </a:endParaRPr>
        </a:p>
      </dgm:t>
    </dgm:pt>
    <dgm:pt modelId="{87FFCE1F-1742-4FAD-8E16-F187C19DEED3}" type="parTrans" cxnId="{01565A1D-E6F9-4FD7-BBEF-11B23F565CBC}">
      <dgm:prSet/>
      <dgm:spPr/>
      <dgm:t>
        <a:bodyPr/>
        <a:lstStyle/>
        <a:p>
          <a:endParaRPr lang="ru-RU" sz="2000">
            <a:latin typeface="Times New Roman" panose="02020603050405020304" pitchFamily="18" charset="0"/>
            <a:cs typeface="Times New Roman" panose="02020603050405020304" pitchFamily="18" charset="0"/>
          </a:endParaRPr>
        </a:p>
      </dgm:t>
    </dgm:pt>
    <dgm:pt modelId="{0E33E048-17F6-4BAE-A457-F3D42DA25A8C}" type="sibTrans" cxnId="{01565A1D-E6F9-4FD7-BBEF-11B23F565CBC}">
      <dgm:prSet/>
      <dgm:spPr/>
      <dgm:t>
        <a:bodyPr/>
        <a:lstStyle/>
        <a:p>
          <a:endParaRPr lang="ru-RU" sz="2000">
            <a:latin typeface="Times New Roman" panose="02020603050405020304" pitchFamily="18" charset="0"/>
            <a:cs typeface="Times New Roman" panose="02020603050405020304" pitchFamily="18" charset="0"/>
          </a:endParaRPr>
        </a:p>
      </dgm:t>
    </dgm:pt>
    <dgm:pt modelId="{A0BA248E-C0D9-46F4-A3FD-D41A5E3D0A41}">
      <dgm:prSet custT="1"/>
      <dgm:spPr/>
      <dgm:t>
        <a:bodyPr/>
        <a:lstStyle/>
        <a:p>
          <a:r>
            <a:rPr lang="ru-RU" sz="2000" b="1" dirty="0" err="1">
              <a:latin typeface="Times New Roman" panose="02020603050405020304" pitchFamily="18" charset="0"/>
              <a:cs typeface="Times New Roman" panose="02020603050405020304" pitchFamily="18" charset="0"/>
            </a:rPr>
            <a:t>Бундан</a:t>
          </a:r>
          <a:r>
            <a:rPr lang="ru-RU" sz="2000" b="1" dirty="0">
              <a:latin typeface="Times New Roman" panose="02020603050405020304" pitchFamily="18" charset="0"/>
              <a:cs typeface="Times New Roman" panose="02020603050405020304" pitchFamily="18" charset="0"/>
            </a:rPr>
            <a:t> хам </a:t>
          </a:r>
          <a:r>
            <a:rPr lang="ru-RU" sz="2000" b="1" dirty="0" err="1">
              <a:latin typeface="Times New Roman" panose="02020603050405020304" pitchFamily="18" charset="0"/>
              <a:cs typeface="Times New Roman" panose="02020603050405020304" pitchFamily="18" charset="0"/>
            </a:rPr>
            <a:t>ёмони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бўлиш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мумкин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эди</a:t>
          </a:r>
          <a:endParaRPr lang="ru-RU" sz="2000" b="1" dirty="0">
            <a:latin typeface="Times New Roman" panose="02020603050405020304" pitchFamily="18" charset="0"/>
            <a:cs typeface="Times New Roman" panose="02020603050405020304" pitchFamily="18" charset="0"/>
          </a:endParaRPr>
        </a:p>
      </dgm:t>
    </dgm:pt>
    <dgm:pt modelId="{0765508F-C418-406E-BF35-851EEAE92F73}" type="parTrans" cxnId="{A4A02909-A63D-4F23-8764-FC4EA04F10C8}">
      <dgm:prSet/>
      <dgm:spPr/>
      <dgm:t>
        <a:bodyPr/>
        <a:lstStyle/>
        <a:p>
          <a:endParaRPr lang="ru-RU" sz="2000">
            <a:latin typeface="Times New Roman" panose="02020603050405020304" pitchFamily="18" charset="0"/>
            <a:cs typeface="Times New Roman" panose="02020603050405020304" pitchFamily="18" charset="0"/>
          </a:endParaRPr>
        </a:p>
      </dgm:t>
    </dgm:pt>
    <dgm:pt modelId="{02679CD8-3A5A-4430-8D5A-0E47759FA03B}" type="sibTrans" cxnId="{A4A02909-A63D-4F23-8764-FC4EA04F10C8}">
      <dgm:prSet/>
      <dgm:spPr/>
      <dgm:t>
        <a:bodyPr/>
        <a:lstStyle/>
        <a:p>
          <a:endParaRPr lang="ru-RU" sz="2000">
            <a:latin typeface="Times New Roman" panose="02020603050405020304" pitchFamily="18" charset="0"/>
            <a:cs typeface="Times New Roman" panose="02020603050405020304" pitchFamily="18" charset="0"/>
          </a:endParaRPr>
        </a:p>
      </dgm:t>
    </dgm:pt>
    <dgm:pt modelId="{BA2B7D11-1497-496F-B376-2F055AB05B84}" type="pres">
      <dgm:prSet presAssocID="{6B485340-AA96-4D62-8B8E-E5A773276C50}" presName="linear" presStyleCnt="0">
        <dgm:presLayoutVars>
          <dgm:dir/>
          <dgm:animLvl val="lvl"/>
          <dgm:resizeHandles val="exact"/>
        </dgm:presLayoutVars>
      </dgm:prSet>
      <dgm:spPr/>
      <dgm:t>
        <a:bodyPr/>
        <a:lstStyle/>
        <a:p>
          <a:endParaRPr lang="ru-RU"/>
        </a:p>
      </dgm:t>
    </dgm:pt>
    <dgm:pt modelId="{6317BC86-3632-484C-A324-9F8127603F6E}" type="pres">
      <dgm:prSet presAssocID="{698EB83B-222F-46CB-B2F5-87A59DAC523A}" presName="parentLin" presStyleCnt="0"/>
      <dgm:spPr/>
    </dgm:pt>
    <dgm:pt modelId="{AB183E9F-CBEF-46DA-96F3-B99DE686C34F}" type="pres">
      <dgm:prSet presAssocID="{698EB83B-222F-46CB-B2F5-87A59DAC523A}" presName="parentLeftMargin" presStyleLbl="node1" presStyleIdx="0" presStyleCnt="5"/>
      <dgm:spPr/>
      <dgm:t>
        <a:bodyPr/>
        <a:lstStyle/>
        <a:p>
          <a:endParaRPr lang="ru-RU"/>
        </a:p>
      </dgm:t>
    </dgm:pt>
    <dgm:pt modelId="{E580490F-FB76-414B-8B41-4916C9C16F1A}" type="pres">
      <dgm:prSet presAssocID="{698EB83B-222F-46CB-B2F5-87A59DAC523A}" presName="parentText" presStyleLbl="node1" presStyleIdx="0" presStyleCnt="5" custScaleX="142857" custScaleY="124029">
        <dgm:presLayoutVars>
          <dgm:chMax val="0"/>
          <dgm:bulletEnabled val="1"/>
        </dgm:presLayoutVars>
      </dgm:prSet>
      <dgm:spPr/>
      <dgm:t>
        <a:bodyPr/>
        <a:lstStyle/>
        <a:p>
          <a:endParaRPr lang="ru-RU"/>
        </a:p>
      </dgm:t>
    </dgm:pt>
    <dgm:pt modelId="{4969E6F0-CA20-48F3-A29F-D994E6AEB5FC}" type="pres">
      <dgm:prSet presAssocID="{698EB83B-222F-46CB-B2F5-87A59DAC523A}" presName="negativeSpace" presStyleCnt="0"/>
      <dgm:spPr/>
    </dgm:pt>
    <dgm:pt modelId="{7F442661-831A-499F-AB1E-78AFEA180B95}" type="pres">
      <dgm:prSet presAssocID="{698EB83B-222F-46CB-B2F5-87A59DAC523A}" presName="childText" presStyleLbl="conFgAcc1" presStyleIdx="0" presStyleCnt="5">
        <dgm:presLayoutVars>
          <dgm:bulletEnabled val="1"/>
        </dgm:presLayoutVars>
      </dgm:prSet>
      <dgm:spPr/>
      <dgm:t>
        <a:bodyPr/>
        <a:lstStyle/>
        <a:p>
          <a:endParaRPr lang="ru-RU"/>
        </a:p>
      </dgm:t>
    </dgm:pt>
    <dgm:pt modelId="{6DAFD4EB-DAAD-4697-9C5E-B1AEDF47DCA1}" type="pres">
      <dgm:prSet presAssocID="{0C5B52B3-1CF8-4B1D-978E-330302B7E8A1}" presName="spaceBetweenRectangles" presStyleCnt="0"/>
      <dgm:spPr/>
    </dgm:pt>
    <dgm:pt modelId="{0645227E-503B-44C3-9B27-9DF68F69456C}" type="pres">
      <dgm:prSet presAssocID="{751922E6-23EF-43DA-BA24-D413E1CE43FD}" presName="parentLin" presStyleCnt="0"/>
      <dgm:spPr/>
    </dgm:pt>
    <dgm:pt modelId="{1BE6CC3A-90DA-4E89-9723-4D4DB813A94C}" type="pres">
      <dgm:prSet presAssocID="{751922E6-23EF-43DA-BA24-D413E1CE43FD}" presName="parentLeftMargin" presStyleLbl="node1" presStyleIdx="0" presStyleCnt="5"/>
      <dgm:spPr/>
      <dgm:t>
        <a:bodyPr/>
        <a:lstStyle/>
        <a:p>
          <a:endParaRPr lang="ru-RU"/>
        </a:p>
      </dgm:t>
    </dgm:pt>
    <dgm:pt modelId="{87F896E9-673B-4407-B90E-0BDE53F3938B}" type="pres">
      <dgm:prSet presAssocID="{751922E6-23EF-43DA-BA24-D413E1CE43FD}" presName="parentText" presStyleLbl="node1" presStyleIdx="1" presStyleCnt="5" custScaleX="142857">
        <dgm:presLayoutVars>
          <dgm:chMax val="0"/>
          <dgm:bulletEnabled val="1"/>
        </dgm:presLayoutVars>
      </dgm:prSet>
      <dgm:spPr/>
      <dgm:t>
        <a:bodyPr/>
        <a:lstStyle/>
        <a:p>
          <a:endParaRPr lang="ru-RU"/>
        </a:p>
      </dgm:t>
    </dgm:pt>
    <dgm:pt modelId="{9DB0CEFB-441F-40A9-85B4-E652C266A4C0}" type="pres">
      <dgm:prSet presAssocID="{751922E6-23EF-43DA-BA24-D413E1CE43FD}" presName="negativeSpace" presStyleCnt="0"/>
      <dgm:spPr/>
    </dgm:pt>
    <dgm:pt modelId="{96A8F549-05F2-481D-B98B-D92078C519F7}" type="pres">
      <dgm:prSet presAssocID="{751922E6-23EF-43DA-BA24-D413E1CE43FD}" presName="childText" presStyleLbl="conFgAcc1" presStyleIdx="1" presStyleCnt="5">
        <dgm:presLayoutVars>
          <dgm:bulletEnabled val="1"/>
        </dgm:presLayoutVars>
      </dgm:prSet>
      <dgm:spPr/>
      <dgm:t>
        <a:bodyPr/>
        <a:lstStyle/>
        <a:p>
          <a:endParaRPr lang="ru-RU"/>
        </a:p>
      </dgm:t>
    </dgm:pt>
    <dgm:pt modelId="{3BF36F4F-17A6-471F-BDD0-0DA11CA1AE94}" type="pres">
      <dgm:prSet presAssocID="{4AF61C67-0F41-47F4-93A1-638698FE52C3}" presName="spaceBetweenRectangles" presStyleCnt="0"/>
      <dgm:spPr/>
    </dgm:pt>
    <dgm:pt modelId="{512F6C3D-2941-4E84-919F-36B9D24B269E}" type="pres">
      <dgm:prSet presAssocID="{DB8BF085-B396-4A14-8CE9-28298099AAD6}" presName="parentLin" presStyleCnt="0"/>
      <dgm:spPr/>
    </dgm:pt>
    <dgm:pt modelId="{C5084987-53F1-4C07-A267-1306A52658CD}" type="pres">
      <dgm:prSet presAssocID="{DB8BF085-B396-4A14-8CE9-28298099AAD6}" presName="parentLeftMargin" presStyleLbl="node1" presStyleIdx="1" presStyleCnt="5"/>
      <dgm:spPr/>
      <dgm:t>
        <a:bodyPr/>
        <a:lstStyle/>
        <a:p>
          <a:endParaRPr lang="ru-RU"/>
        </a:p>
      </dgm:t>
    </dgm:pt>
    <dgm:pt modelId="{985FB06B-E426-45A9-B923-B648FA27D9C6}" type="pres">
      <dgm:prSet presAssocID="{DB8BF085-B396-4A14-8CE9-28298099AAD6}" presName="parentText" presStyleLbl="node1" presStyleIdx="2" presStyleCnt="5" custScaleX="142857">
        <dgm:presLayoutVars>
          <dgm:chMax val="0"/>
          <dgm:bulletEnabled val="1"/>
        </dgm:presLayoutVars>
      </dgm:prSet>
      <dgm:spPr/>
      <dgm:t>
        <a:bodyPr/>
        <a:lstStyle/>
        <a:p>
          <a:endParaRPr lang="ru-RU"/>
        </a:p>
      </dgm:t>
    </dgm:pt>
    <dgm:pt modelId="{C9C73099-B2BF-4177-90CC-59BE69BFFC0B}" type="pres">
      <dgm:prSet presAssocID="{DB8BF085-B396-4A14-8CE9-28298099AAD6}" presName="negativeSpace" presStyleCnt="0"/>
      <dgm:spPr/>
    </dgm:pt>
    <dgm:pt modelId="{2A7786C5-831D-49F9-950E-1CC3AEF6EACB}" type="pres">
      <dgm:prSet presAssocID="{DB8BF085-B396-4A14-8CE9-28298099AAD6}" presName="childText" presStyleLbl="conFgAcc1" presStyleIdx="2" presStyleCnt="5">
        <dgm:presLayoutVars>
          <dgm:bulletEnabled val="1"/>
        </dgm:presLayoutVars>
      </dgm:prSet>
      <dgm:spPr/>
      <dgm:t>
        <a:bodyPr/>
        <a:lstStyle/>
        <a:p>
          <a:endParaRPr lang="ru-RU"/>
        </a:p>
      </dgm:t>
    </dgm:pt>
    <dgm:pt modelId="{D5006D45-6E3A-457D-828A-A61B9A4F5D24}" type="pres">
      <dgm:prSet presAssocID="{96D0AE0F-A547-4B1A-B8DA-93535BDC9D01}" presName="spaceBetweenRectangles" presStyleCnt="0"/>
      <dgm:spPr/>
    </dgm:pt>
    <dgm:pt modelId="{161796FB-DD52-4873-88EE-BED2A031C98A}" type="pres">
      <dgm:prSet presAssocID="{BEABB352-53DF-4026-BA24-08EE9F94EB65}" presName="parentLin" presStyleCnt="0"/>
      <dgm:spPr/>
    </dgm:pt>
    <dgm:pt modelId="{FA66B500-D0C1-4F33-BEF5-B9520E72AE47}" type="pres">
      <dgm:prSet presAssocID="{BEABB352-53DF-4026-BA24-08EE9F94EB65}" presName="parentLeftMargin" presStyleLbl="node1" presStyleIdx="2" presStyleCnt="5"/>
      <dgm:spPr/>
      <dgm:t>
        <a:bodyPr/>
        <a:lstStyle/>
        <a:p>
          <a:endParaRPr lang="ru-RU"/>
        </a:p>
      </dgm:t>
    </dgm:pt>
    <dgm:pt modelId="{29EF2D97-78CB-4887-B53D-6BE668E99254}" type="pres">
      <dgm:prSet presAssocID="{BEABB352-53DF-4026-BA24-08EE9F94EB65}" presName="parentText" presStyleLbl="node1" presStyleIdx="3" presStyleCnt="5" custScaleX="142857" custScaleY="108036">
        <dgm:presLayoutVars>
          <dgm:chMax val="0"/>
          <dgm:bulletEnabled val="1"/>
        </dgm:presLayoutVars>
      </dgm:prSet>
      <dgm:spPr/>
      <dgm:t>
        <a:bodyPr/>
        <a:lstStyle/>
        <a:p>
          <a:endParaRPr lang="ru-RU"/>
        </a:p>
      </dgm:t>
    </dgm:pt>
    <dgm:pt modelId="{82DFA02C-2D5B-477B-92AB-48BDF1954621}" type="pres">
      <dgm:prSet presAssocID="{BEABB352-53DF-4026-BA24-08EE9F94EB65}" presName="negativeSpace" presStyleCnt="0"/>
      <dgm:spPr/>
    </dgm:pt>
    <dgm:pt modelId="{26702ED2-3FB5-4208-BAEE-ED2493BEEF2C}" type="pres">
      <dgm:prSet presAssocID="{BEABB352-53DF-4026-BA24-08EE9F94EB65}" presName="childText" presStyleLbl="conFgAcc1" presStyleIdx="3" presStyleCnt="5">
        <dgm:presLayoutVars>
          <dgm:bulletEnabled val="1"/>
        </dgm:presLayoutVars>
      </dgm:prSet>
      <dgm:spPr/>
      <dgm:t>
        <a:bodyPr/>
        <a:lstStyle/>
        <a:p>
          <a:endParaRPr lang="ru-RU"/>
        </a:p>
      </dgm:t>
    </dgm:pt>
    <dgm:pt modelId="{B33BEFD3-C07A-42AC-8207-461E84E4FEFC}" type="pres">
      <dgm:prSet presAssocID="{5A469506-7DEC-44F1-83FB-29F319B824C8}" presName="spaceBetweenRectangles" presStyleCnt="0"/>
      <dgm:spPr/>
    </dgm:pt>
    <dgm:pt modelId="{454CDE23-DE4A-4887-9949-9BBA11B2DD74}" type="pres">
      <dgm:prSet presAssocID="{A1733715-BAF8-4FEE-A4BA-CA711DF9B387}" presName="parentLin" presStyleCnt="0"/>
      <dgm:spPr/>
    </dgm:pt>
    <dgm:pt modelId="{0C916EDF-91D2-4368-BD98-F9F77169ABD1}" type="pres">
      <dgm:prSet presAssocID="{A1733715-BAF8-4FEE-A4BA-CA711DF9B387}" presName="parentLeftMargin" presStyleLbl="node1" presStyleIdx="3" presStyleCnt="5"/>
      <dgm:spPr/>
      <dgm:t>
        <a:bodyPr/>
        <a:lstStyle/>
        <a:p>
          <a:endParaRPr lang="ru-RU"/>
        </a:p>
      </dgm:t>
    </dgm:pt>
    <dgm:pt modelId="{E776839F-B1E2-484C-8FFE-D4F81A62CDEE}" type="pres">
      <dgm:prSet presAssocID="{A1733715-BAF8-4FEE-A4BA-CA711DF9B387}" presName="parentText" presStyleLbl="node1" presStyleIdx="4" presStyleCnt="5" custScaleX="142857">
        <dgm:presLayoutVars>
          <dgm:chMax val="0"/>
          <dgm:bulletEnabled val="1"/>
        </dgm:presLayoutVars>
      </dgm:prSet>
      <dgm:spPr/>
      <dgm:t>
        <a:bodyPr/>
        <a:lstStyle/>
        <a:p>
          <a:endParaRPr lang="ru-RU"/>
        </a:p>
      </dgm:t>
    </dgm:pt>
    <dgm:pt modelId="{C3A7B010-B4BA-4F23-AB73-54855F4D0560}" type="pres">
      <dgm:prSet presAssocID="{A1733715-BAF8-4FEE-A4BA-CA711DF9B387}" presName="negativeSpace" presStyleCnt="0"/>
      <dgm:spPr/>
    </dgm:pt>
    <dgm:pt modelId="{62DAE378-C6B5-4DEF-92FB-F86EE3E35AFA}" type="pres">
      <dgm:prSet presAssocID="{A1733715-BAF8-4FEE-A4BA-CA711DF9B387}" presName="childText" presStyleLbl="conFgAcc1" presStyleIdx="4" presStyleCnt="5">
        <dgm:presLayoutVars>
          <dgm:bulletEnabled val="1"/>
        </dgm:presLayoutVars>
      </dgm:prSet>
      <dgm:spPr/>
      <dgm:t>
        <a:bodyPr/>
        <a:lstStyle/>
        <a:p>
          <a:endParaRPr lang="ru-RU"/>
        </a:p>
      </dgm:t>
    </dgm:pt>
  </dgm:ptLst>
  <dgm:cxnLst>
    <dgm:cxn modelId="{6E909D8E-AE08-4C99-95C9-D23D9DC5B7AD}" srcId="{BEABB352-53DF-4026-BA24-08EE9F94EB65}" destId="{61011271-6291-46F8-902B-4DE453F3E1FC}" srcOrd="0" destOrd="0" parTransId="{902184AF-ECD1-421E-BA53-31E3C008FC05}" sibTransId="{263112A6-01D5-4625-9640-3C15CABD7EA0}"/>
    <dgm:cxn modelId="{2B79D3DA-899E-45AF-BE4F-0DA85EAB8856}" type="presOf" srcId="{61011271-6291-46F8-902B-4DE453F3E1FC}" destId="{26702ED2-3FB5-4208-BAEE-ED2493BEEF2C}" srcOrd="0" destOrd="0" presId="urn:microsoft.com/office/officeart/2005/8/layout/list1"/>
    <dgm:cxn modelId="{C55FBB41-EE77-4F0F-B86B-21C3B5E63DA2}" type="presOf" srcId="{698EB83B-222F-46CB-B2F5-87A59DAC523A}" destId="{E580490F-FB76-414B-8B41-4916C9C16F1A}" srcOrd="1" destOrd="0" presId="urn:microsoft.com/office/officeart/2005/8/layout/list1"/>
    <dgm:cxn modelId="{F2B98594-EAF3-4DB9-B191-561B16D7AA92}" type="presOf" srcId="{751922E6-23EF-43DA-BA24-D413E1CE43FD}" destId="{87F896E9-673B-4407-B90E-0BDE53F3938B}" srcOrd="1" destOrd="0" presId="urn:microsoft.com/office/officeart/2005/8/layout/list1"/>
    <dgm:cxn modelId="{BBF900CC-7B6A-4D89-ACC9-B10E4E1724E8}" type="presOf" srcId="{A1733715-BAF8-4FEE-A4BA-CA711DF9B387}" destId="{0C916EDF-91D2-4368-BD98-F9F77169ABD1}" srcOrd="0" destOrd="0" presId="urn:microsoft.com/office/officeart/2005/8/layout/list1"/>
    <dgm:cxn modelId="{E891281C-A235-4388-8813-1F4A52CC5FB8}" type="presOf" srcId="{BEABB352-53DF-4026-BA24-08EE9F94EB65}" destId="{29EF2D97-78CB-4887-B53D-6BE668E99254}" srcOrd="1" destOrd="0" presId="urn:microsoft.com/office/officeart/2005/8/layout/list1"/>
    <dgm:cxn modelId="{4AE4946E-474F-4652-AD65-59D6545EECD8}" srcId="{6B485340-AA96-4D62-8B8E-E5A773276C50}" destId="{DB8BF085-B396-4A14-8CE9-28298099AAD6}" srcOrd="2" destOrd="0" parTransId="{2D01E75E-E816-4AB5-B933-5036294F1FCF}" sibTransId="{96D0AE0F-A547-4B1A-B8DA-93535BDC9D01}"/>
    <dgm:cxn modelId="{6452EDB8-CA21-41A1-9C2D-677B4B594C2F}" srcId="{6B485340-AA96-4D62-8B8E-E5A773276C50}" destId="{751922E6-23EF-43DA-BA24-D413E1CE43FD}" srcOrd="1" destOrd="0" parTransId="{ED9AE8A2-E1CC-4FC7-933C-DDDB25E40C97}" sibTransId="{4AF61C67-0F41-47F4-93A1-638698FE52C3}"/>
    <dgm:cxn modelId="{D806D4E3-9344-44EE-80CE-F7B3428BBB63}" type="presOf" srcId="{751922E6-23EF-43DA-BA24-D413E1CE43FD}" destId="{1BE6CC3A-90DA-4E89-9723-4D4DB813A94C}" srcOrd="0" destOrd="0" presId="urn:microsoft.com/office/officeart/2005/8/layout/list1"/>
    <dgm:cxn modelId="{01565A1D-E6F9-4FD7-BBEF-11B23F565CBC}" srcId="{6B485340-AA96-4D62-8B8E-E5A773276C50}" destId="{A1733715-BAF8-4FEE-A4BA-CA711DF9B387}" srcOrd="4" destOrd="0" parTransId="{87FFCE1F-1742-4FAD-8E16-F187C19DEED3}" sibTransId="{0E33E048-17F6-4BAE-A457-F3D42DA25A8C}"/>
    <dgm:cxn modelId="{84726646-432F-4EAC-B481-871F2AC118DB}" srcId="{DB8BF085-B396-4A14-8CE9-28298099AAD6}" destId="{1381F9AC-55E6-4A6E-A594-9716A66BD299}" srcOrd="0" destOrd="0" parTransId="{A0DFA3AB-D40E-4866-96C6-6B1F47BFFBB8}" sibTransId="{06A347E0-C844-42B4-BD97-3224B3514C1A}"/>
    <dgm:cxn modelId="{F5DE0777-7FA1-44AA-A5BF-1CC5ADF6C871}" type="presOf" srcId="{A0BA248E-C0D9-46F4-A3FD-D41A5E3D0A41}" destId="{62DAE378-C6B5-4DEF-92FB-F86EE3E35AFA}" srcOrd="0" destOrd="0" presId="urn:microsoft.com/office/officeart/2005/8/layout/list1"/>
    <dgm:cxn modelId="{BA88314E-3345-4928-91F0-4AA7EC834A29}" srcId="{698EB83B-222F-46CB-B2F5-87A59DAC523A}" destId="{5C555A09-B8D2-48F9-BFD4-11A430441488}" srcOrd="0" destOrd="0" parTransId="{21C6AF3C-EF9D-452E-B462-F87C68937CCB}" sibTransId="{295E5BBB-1F14-405D-9AD8-CDB86631A664}"/>
    <dgm:cxn modelId="{9B29DE7A-F6CD-4517-9474-7C745A60A889}" type="presOf" srcId="{6B485340-AA96-4D62-8B8E-E5A773276C50}" destId="{BA2B7D11-1497-496F-B376-2F055AB05B84}" srcOrd="0" destOrd="0" presId="urn:microsoft.com/office/officeart/2005/8/layout/list1"/>
    <dgm:cxn modelId="{90B90314-04F4-467A-B6F3-48004492B24A}" type="presOf" srcId="{DB8BF085-B396-4A14-8CE9-28298099AAD6}" destId="{C5084987-53F1-4C07-A267-1306A52658CD}" srcOrd="0" destOrd="0" presId="urn:microsoft.com/office/officeart/2005/8/layout/list1"/>
    <dgm:cxn modelId="{93E4817E-5B1A-4EAD-8FE4-D4BBA650051F}" type="presOf" srcId="{862FAAF7-B9C0-447E-959D-C7F0A71A6285}" destId="{96A8F549-05F2-481D-B98B-D92078C519F7}" srcOrd="0" destOrd="0" presId="urn:microsoft.com/office/officeart/2005/8/layout/list1"/>
    <dgm:cxn modelId="{C8964E32-2DD4-43AD-A3AD-92FFFBB45BF3}" type="presOf" srcId="{1381F9AC-55E6-4A6E-A594-9716A66BD299}" destId="{2A7786C5-831D-49F9-950E-1CC3AEF6EACB}" srcOrd="0" destOrd="0" presId="urn:microsoft.com/office/officeart/2005/8/layout/list1"/>
    <dgm:cxn modelId="{A4A02909-A63D-4F23-8764-FC4EA04F10C8}" srcId="{A1733715-BAF8-4FEE-A4BA-CA711DF9B387}" destId="{A0BA248E-C0D9-46F4-A3FD-D41A5E3D0A41}" srcOrd="0" destOrd="0" parTransId="{0765508F-C418-406E-BF35-851EEAE92F73}" sibTransId="{02679CD8-3A5A-4430-8D5A-0E47759FA03B}"/>
    <dgm:cxn modelId="{4CB00D16-D1A1-4F42-AF58-399C03F25E35}" type="presOf" srcId="{5C555A09-B8D2-48F9-BFD4-11A430441488}" destId="{7F442661-831A-499F-AB1E-78AFEA180B95}" srcOrd="0" destOrd="0" presId="urn:microsoft.com/office/officeart/2005/8/layout/list1"/>
    <dgm:cxn modelId="{482890D4-AECE-4B3B-BC20-26184A6E0302}" srcId="{751922E6-23EF-43DA-BA24-D413E1CE43FD}" destId="{862FAAF7-B9C0-447E-959D-C7F0A71A6285}" srcOrd="0" destOrd="0" parTransId="{E1C6CB12-2C12-44DB-BB75-54A3C9F9A86E}" sibTransId="{83BA3C3D-D52A-4A8C-8B48-D87C9650DD01}"/>
    <dgm:cxn modelId="{BC62A4BF-6BB1-41A7-B74B-2E0C2FE4F8B1}" srcId="{6B485340-AA96-4D62-8B8E-E5A773276C50}" destId="{BEABB352-53DF-4026-BA24-08EE9F94EB65}" srcOrd="3" destOrd="0" parTransId="{AC74B74E-B106-4192-8750-BFB1FF181C48}" sibTransId="{5A469506-7DEC-44F1-83FB-29F319B824C8}"/>
    <dgm:cxn modelId="{9BB213DE-58E0-43AA-A716-4EEA4335AD8F}" srcId="{6B485340-AA96-4D62-8B8E-E5A773276C50}" destId="{698EB83B-222F-46CB-B2F5-87A59DAC523A}" srcOrd="0" destOrd="0" parTransId="{1B96E24D-9931-42AF-A10C-71671C5B6525}" sibTransId="{0C5B52B3-1CF8-4B1D-978E-330302B7E8A1}"/>
    <dgm:cxn modelId="{A3FAC41C-E3F0-4B1A-B038-DF4BF9192373}" type="presOf" srcId="{DB8BF085-B396-4A14-8CE9-28298099AAD6}" destId="{985FB06B-E426-45A9-B923-B648FA27D9C6}" srcOrd="1" destOrd="0" presId="urn:microsoft.com/office/officeart/2005/8/layout/list1"/>
    <dgm:cxn modelId="{DE73FC02-D7E5-4EB0-9E78-183E99F6CCC9}" type="presOf" srcId="{BEABB352-53DF-4026-BA24-08EE9F94EB65}" destId="{FA66B500-D0C1-4F33-BEF5-B9520E72AE47}" srcOrd="0" destOrd="0" presId="urn:microsoft.com/office/officeart/2005/8/layout/list1"/>
    <dgm:cxn modelId="{F3EC35A6-4F84-4EB1-8DF0-79F7D8859A61}" type="presOf" srcId="{A1733715-BAF8-4FEE-A4BA-CA711DF9B387}" destId="{E776839F-B1E2-484C-8FFE-D4F81A62CDEE}" srcOrd="1" destOrd="0" presId="urn:microsoft.com/office/officeart/2005/8/layout/list1"/>
    <dgm:cxn modelId="{4EBC74D6-1AE1-496F-927E-19BB87F0F0FF}" type="presOf" srcId="{698EB83B-222F-46CB-B2F5-87A59DAC523A}" destId="{AB183E9F-CBEF-46DA-96F3-B99DE686C34F}" srcOrd="0" destOrd="0" presId="urn:microsoft.com/office/officeart/2005/8/layout/list1"/>
    <dgm:cxn modelId="{184F3D4E-DBA2-4E9D-A260-D4EA46ACBFBC}" type="presParOf" srcId="{BA2B7D11-1497-496F-B376-2F055AB05B84}" destId="{6317BC86-3632-484C-A324-9F8127603F6E}" srcOrd="0" destOrd="0" presId="urn:microsoft.com/office/officeart/2005/8/layout/list1"/>
    <dgm:cxn modelId="{08A8A3F3-5574-4353-B58F-340321D62EE5}" type="presParOf" srcId="{6317BC86-3632-484C-A324-9F8127603F6E}" destId="{AB183E9F-CBEF-46DA-96F3-B99DE686C34F}" srcOrd="0" destOrd="0" presId="urn:microsoft.com/office/officeart/2005/8/layout/list1"/>
    <dgm:cxn modelId="{C859401D-4E54-4916-87C3-2849F6E1BD3D}" type="presParOf" srcId="{6317BC86-3632-484C-A324-9F8127603F6E}" destId="{E580490F-FB76-414B-8B41-4916C9C16F1A}" srcOrd="1" destOrd="0" presId="urn:microsoft.com/office/officeart/2005/8/layout/list1"/>
    <dgm:cxn modelId="{AAA5D9FB-E962-4440-A212-6F27F1F35557}" type="presParOf" srcId="{BA2B7D11-1497-496F-B376-2F055AB05B84}" destId="{4969E6F0-CA20-48F3-A29F-D994E6AEB5FC}" srcOrd="1" destOrd="0" presId="urn:microsoft.com/office/officeart/2005/8/layout/list1"/>
    <dgm:cxn modelId="{1AC8CE72-61FD-428B-9291-79E84CDBF8BC}" type="presParOf" srcId="{BA2B7D11-1497-496F-B376-2F055AB05B84}" destId="{7F442661-831A-499F-AB1E-78AFEA180B95}" srcOrd="2" destOrd="0" presId="urn:microsoft.com/office/officeart/2005/8/layout/list1"/>
    <dgm:cxn modelId="{0BAC3285-F4E3-43F6-A87F-6AD90532B41F}" type="presParOf" srcId="{BA2B7D11-1497-496F-B376-2F055AB05B84}" destId="{6DAFD4EB-DAAD-4697-9C5E-B1AEDF47DCA1}" srcOrd="3" destOrd="0" presId="urn:microsoft.com/office/officeart/2005/8/layout/list1"/>
    <dgm:cxn modelId="{5C01EAA3-D263-46C6-8EFB-934E2007D72A}" type="presParOf" srcId="{BA2B7D11-1497-496F-B376-2F055AB05B84}" destId="{0645227E-503B-44C3-9B27-9DF68F69456C}" srcOrd="4" destOrd="0" presId="urn:microsoft.com/office/officeart/2005/8/layout/list1"/>
    <dgm:cxn modelId="{FB7D7447-6F02-4E79-AACE-502E32A60102}" type="presParOf" srcId="{0645227E-503B-44C3-9B27-9DF68F69456C}" destId="{1BE6CC3A-90DA-4E89-9723-4D4DB813A94C}" srcOrd="0" destOrd="0" presId="urn:microsoft.com/office/officeart/2005/8/layout/list1"/>
    <dgm:cxn modelId="{33B47F12-5440-433D-9A80-BCB5E32EA992}" type="presParOf" srcId="{0645227E-503B-44C3-9B27-9DF68F69456C}" destId="{87F896E9-673B-4407-B90E-0BDE53F3938B}" srcOrd="1" destOrd="0" presId="urn:microsoft.com/office/officeart/2005/8/layout/list1"/>
    <dgm:cxn modelId="{51E5E665-CC2D-424A-9749-E07F20D24C1A}" type="presParOf" srcId="{BA2B7D11-1497-496F-B376-2F055AB05B84}" destId="{9DB0CEFB-441F-40A9-85B4-E652C266A4C0}" srcOrd="5" destOrd="0" presId="urn:microsoft.com/office/officeart/2005/8/layout/list1"/>
    <dgm:cxn modelId="{CE36F551-0C56-4BC8-A4CA-E40F5454A91C}" type="presParOf" srcId="{BA2B7D11-1497-496F-B376-2F055AB05B84}" destId="{96A8F549-05F2-481D-B98B-D92078C519F7}" srcOrd="6" destOrd="0" presId="urn:microsoft.com/office/officeart/2005/8/layout/list1"/>
    <dgm:cxn modelId="{27D2FB58-7BAB-4053-9851-C68E2EBD179A}" type="presParOf" srcId="{BA2B7D11-1497-496F-B376-2F055AB05B84}" destId="{3BF36F4F-17A6-471F-BDD0-0DA11CA1AE94}" srcOrd="7" destOrd="0" presId="urn:microsoft.com/office/officeart/2005/8/layout/list1"/>
    <dgm:cxn modelId="{86DAE023-DA4D-4EC5-BB4A-E84CEC73B566}" type="presParOf" srcId="{BA2B7D11-1497-496F-B376-2F055AB05B84}" destId="{512F6C3D-2941-4E84-919F-36B9D24B269E}" srcOrd="8" destOrd="0" presId="urn:microsoft.com/office/officeart/2005/8/layout/list1"/>
    <dgm:cxn modelId="{08CC2A53-CC4A-48CC-8152-81A3BA14A32F}" type="presParOf" srcId="{512F6C3D-2941-4E84-919F-36B9D24B269E}" destId="{C5084987-53F1-4C07-A267-1306A52658CD}" srcOrd="0" destOrd="0" presId="urn:microsoft.com/office/officeart/2005/8/layout/list1"/>
    <dgm:cxn modelId="{F916CED2-DB87-4029-A377-B61C40119B39}" type="presParOf" srcId="{512F6C3D-2941-4E84-919F-36B9D24B269E}" destId="{985FB06B-E426-45A9-B923-B648FA27D9C6}" srcOrd="1" destOrd="0" presId="urn:microsoft.com/office/officeart/2005/8/layout/list1"/>
    <dgm:cxn modelId="{060CC2DD-99AB-457C-AE53-FFBCB69B9B83}" type="presParOf" srcId="{BA2B7D11-1497-496F-B376-2F055AB05B84}" destId="{C9C73099-B2BF-4177-90CC-59BE69BFFC0B}" srcOrd="9" destOrd="0" presId="urn:microsoft.com/office/officeart/2005/8/layout/list1"/>
    <dgm:cxn modelId="{43135B4F-CA75-4792-94CE-9F30F726022D}" type="presParOf" srcId="{BA2B7D11-1497-496F-B376-2F055AB05B84}" destId="{2A7786C5-831D-49F9-950E-1CC3AEF6EACB}" srcOrd="10" destOrd="0" presId="urn:microsoft.com/office/officeart/2005/8/layout/list1"/>
    <dgm:cxn modelId="{E2055818-65DD-49E4-BEBB-A2F07DC13A93}" type="presParOf" srcId="{BA2B7D11-1497-496F-B376-2F055AB05B84}" destId="{D5006D45-6E3A-457D-828A-A61B9A4F5D24}" srcOrd="11" destOrd="0" presId="urn:microsoft.com/office/officeart/2005/8/layout/list1"/>
    <dgm:cxn modelId="{D26D9A2D-C945-41F2-A148-8C268A0B6416}" type="presParOf" srcId="{BA2B7D11-1497-496F-B376-2F055AB05B84}" destId="{161796FB-DD52-4873-88EE-BED2A031C98A}" srcOrd="12" destOrd="0" presId="urn:microsoft.com/office/officeart/2005/8/layout/list1"/>
    <dgm:cxn modelId="{31E6BD9B-9243-4063-A364-C23E023A5DD5}" type="presParOf" srcId="{161796FB-DD52-4873-88EE-BED2A031C98A}" destId="{FA66B500-D0C1-4F33-BEF5-B9520E72AE47}" srcOrd="0" destOrd="0" presId="urn:microsoft.com/office/officeart/2005/8/layout/list1"/>
    <dgm:cxn modelId="{43CC68DF-88E3-44D5-9B57-A8CA58656984}" type="presParOf" srcId="{161796FB-DD52-4873-88EE-BED2A031C98A}" destId="{29EF2D97-78CB-4887-B53D-6BE668E99254}" srcOrd="1" destOrd="0" presId="urn:microsoft.com/office/officeart/2005/8/layout/list1"/>
    <dgm:cxn modelId="{80CAAD3A-85B7-4489-BE2E-9A62067422C2}" type="presParOf" srcId="{BA2B7D11-1497-496F-B376-2F055AB05B84}" destId="{82DFA02C-2D5B-477B-92AB-48BDF1954621}" srcOrd="13" destOrd="0" presId="urn:microsoft.com/office/officeart/2005/8/layout/list1"/>
    <dgm:cxn modelId="{B5DF8BB6-75F0-472E-9E7F-684A15569FFB}" type="presParOf" srcId="{BA2B7D11-1497-496F-B376-2F055AB05B84}" destId="{26702ED2-3FB5-4208-BAEE-ED2493BEEF2C}" srcOrd="14" destOrd="0" presId="urn:microsoft.com/office/officeart/2005/8/layout/list1"/>
    <dgm:cxn modelId="{8D603ECC-13E9-446E-98C6-DDA4253301F0}" type="presParOf" srcId="{BA2B7D11-1497-496F-B376-2F055AB05B84}" destId="{B33BEFD3-C07A-42AC-8207-461E84E4FEFC}" srcOrd="15" destOrd="0" presId="urn:microsoft.com/office/officeart/2005/8/layout/list1"/>
    <dgm:cxn modelId="{C3EF37FA-3AA5-49E1-9FC1-8890301AFB93}" type="presParOf" srcId="{BA2B7D11-1497-496F-B376-2F055AB05B84}" destId="{454CDE23-DE4A-4887-9949-9BBA11B2DD74}" srcOrd="16" destOrd="0" presId="urn:microsoft.com/office/officeart/2005/8/layout/list1"/>
    <dgm:cxn modelId="{18411E76-50E6-42CC-A70D-11C0FA963E61}" type="presParOf" srcId="{454CDE23-DE4A-4887-9949-9BBA11B2DD74}" destId="{0C916EDF-91D2-4368-BD98-F9F77169ABD1}" srcOrd="0" destOrd="0" presId="urn:microsoft.com/office/officeart/2005/8/layout/list1"/>
    <dgm:cxn modelId="{CC077994-F47D-4E4F-B56D-56E8AC997609}" type="presParOf" srcId="{454CDE23-DE4A-4887-9949-9BBA11B2DD74}" destId="{E776839F-B1E2-484C-8FFE-D4F81A62CDEE}" srcOrd="1" destOrd="0" presId="urn:microsoft.com/office/officeart/2005/8/layout/list1"/>
    <dgm:cxn modelId="{6A5CE068-00D0-492C-B569-E869EACA6F35}" type="presParOf" srcId="{BA2B7D11-1497-496F-B376-2F055AB05B84}" destId="{C3A7B010-B4BA-4F23-AB73-54855F4D0560}" srcOrd="17" destOrd="0" presId="urn:microsoft.com/office/officeart/2005/8/layout/list1"/>
    <dgm:cxn modelId="{4082A0F7-A380-48D6-BC63-F42C0D07CC94}" type="presParOf" srcId="{BA2B7D11-1497-496F-B376-2F055AB05B84}" destId="{62DAE378-C6B5-4DEF-92FB-F86EE3E35AFA}"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00213E-4F0F-4E5E-9439-F215C5B23B41}">
      <dsp:nvSpPr>
        <dsp:cNvPr id="0" name=""/>
        <dsp:cNvSpPr/>
      </dsp:nvSpPr>
      <dsp:spPr>
        <a:xfrm>
          <a:off x="-6256554" y="-946927"/>
          <a:ext cx="7452796" cy="7452796"/>
        </a:xfrm>
        <a:prstGeom prst="blockArc">
          <a:avLst>
            <a:gd name="adj1" fmla="val 18900000"/>
            <a:gd name="adj2" fmla="val 2700000"/>
            <a:gd name="adj3" fmla="val 29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C1D3DAD-8269-4E58-BD3E-F247ACB0AF6D}">
      <dsp:nvSpPr>
        <dsp:cNvPr id="0" name=""/>
        <dsp:cNvSpPr/>
      </dsp:nvSpPr>
      <dsp:spPr>
        <a:xfrm>
          <a:off x="388434" y="108586"/>
          <a:ext cx="8757843" cy="811232"/>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1.Ахборотларнинг ҳаддан зиёдлиги</a:t>
          </a:r>
          <a:r>
            <a:rPr lang="en-US" sz="2400" b="1" kern="1200" noProof="0" dirty="0" smtClean="0">
              <a:latin typeface="Times New Roman" panose="02020603050405020304" pitchFamily="18" charset="0"/>
              <a:cs typeface="Times New Roman" panose="02020603050405020304" pitchFamily="18" charset="0"/>
            </a:rPr>
            <a:t> </a:t>
          </a:r>
          <a:r>
            <a:rPr lang="uz-Cyrl-UZ" sz="2400" b="1" kern="1200" noProof="0" dirty="0" smtClean="0">
              <a:latin typeface="Times New Roman" panose="02020603050405020304" pitchFamily="18" charset="0"/>
              <a:cs typeface="Times New Roman" panose="02020603050405020304" pitchFamily="18" charset="0"/>
            </a:rPr>
            <a:t> ва кўплиги</a:t>
          </a:r>
          <a:endParaRPr lang="uz-Cyrl-UZ" sz="2400" b="1" kern="1200" noProof="0" dirty="0">
            <a:latin typeface="Times New Roman" panose="02020603050405020304" pitchFamily="18" charset="0"/>
            <a:cs typeface="Times New Roman" panose="02020603050405020304" pitchFamily="18" charset="0"/>
          </a:endParaRPr>
        </a:p>
      </dsp:txBody>
      <dsp:txXfrm>
        <a:off x="388434" y="108586"/>
        <a:ext cx="8757843" cy="811232"/>
      </dsp:txXfrm>
    </dsp:sp>
    <dsp:sp modelId="{4ABE6E00-12C1-4646-80DD-620344695B0C}">
      <dsp:nvSpPr>
        <dsp:cNvPr id="0" name=""/>
        <dsp:cNvSpPr/>
      </dsp:nvSpPr>
      <dsp:spPr>
        <a:xfrm>
          <a:off x="73921" y="199689"/>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75C87A-795A-4027-936A-B001D36CC335}">
      <dsp:nvSpPr>
        <dsp:cNvPr id="0" name=""/>
        <dsp:cNvSpPr/>
      </dsp:nvSpPr>
      <dsp:spPr>
        <a:xfrm>
          <a:off x="844146" y="1017865"/>
          <a:ext cx="8302132" cy="503220"/>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2.Ноаниқ ахборотларнинг мавжудлиги</a:t>
          </a:r>
          <a:endParaRPr lang="uz-Cyrl-UZ" sz="2400" b="1" kern="1200" noProof="0" dirty="0">
            <a:latin typeface="Times New Roman" panose="02020603050405020304" pitchFamily="18" charset="0"/>
            <a:cs typeface="Times New Roman" panose="02020603050405020304" pitchFamily="18" charset="0"/>
          </a:endParaRPr>
        </a:p>
      </dsp:txBody>
      <dsp:txXfrm>
        <a:off x="844146" y="1017865"/>
        <a:ext cx="8302132" cy="503220"/>
      </dsp:txXfrm>
    </dsp:sp>
    <dsp:sp modelId="{C0046F21-6F45-4140-BDA5-7AFE92CFB0BF}">
      <dsp:nvSpPr>
        <dsp:cNvPr id="0" name=""/>
        <dsp:cNvSpPr/>
      </dsp:nvSpPr>
      <dsp:spPr>
        <a:xfrm>
          <a:off x="529633" y="954963"/>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9B0EAE-A04D-4CFD-AF98-952A1E09F07D}">
      <dsp:nvSpPr>
        <dsp:cNvPr id="0" name=""/>
        <dsp:cNvSpPr/>
      </dsp:nvSpPr>
      <dsp:spPr>
        <a:xfrm>
          <a:off x="1093873" y="1772586"/>
          <a:ext cx="8052404" cy="503220"/>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3.Масъулият ва унга иш фаолиятида амал қилиш</a:t>
          </a:r>
          <a:endParaRPr lang="uz-Cyrl-UZ" sz="2400" kern="1200" noProof="0" dirty="0">
            <a:latin typeface="Times New Roman" panose="02020603050405020304" pitchFamily="18" charset="0"/>
            <a:cs typeface="Times New Roman" panose="02020603050405020304" pitchFamily="18" charset="0"/>
          </a:endParaRPr>
        </a:p>
      </dsp:txBody>
      <dsp:txXfrm>
        <a:off x="1093873" y="1772586"/>
        <a:ext cx="8052404" cy="503220"/>
      </dsp:txXfrm>
    </dsp:sp>
    <dsp:sp modelId="{EDED4C28-03B9-43A0-BA34-F1853BEE8816}">
      <dsp:nvSpPr>
        <dsp:cNvPr id="0" name=""/>
        <dsp:cNvSpPr/>
      </dsp:nvSpPr>
      <dsp:spPr>
        <a:xfrm>
          <a:off x="779360" y="1709683"/>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7608C9-7047-4D88-9D94-C8537ECA0A8C}">
      <dsp:nvSpPr>
        <dsp:cNvPr id="0" name=""/>
        <dsp:cNvSpPr/>
      </dsp:nvSpPr>
      <dsp:spPr>
        <a:xfrm>
          <a:off x="1173609" y="2527860"/>
          <a:ext cx="7972668" cy="503220"/>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4.Вақтнинг вазифаларни бажаришга етишмаслиги</a:t>
          </a:r>
          <a:endParaRPr lang="uz-Cyrl-UZ" sz="2400" b="1" kern="1200" noProof="0" dirty="0">
            <a:latin typeface="Times New Roman" panose="02020603050405020304" pitchFamily="18" charset="0"/>
            <a:cs typeface="Times New Roman" panose="02020603050405020304" pitchFamily="18" charset="0"/>
          </a:endParaRPr>
        </a:p>
      </dsp:txBody>
      <dsp:txXfrm>
        <a:off x="1173609" y="2527860"/>
        <a:ext cx="7972668" cy="503220"/>
      </dsp:txXfrm>
    </dsp:sp>
    <dsp:sp modelId="{D27E71BD-BB72-4AA1-AD9F-F06B8B1F25EC}">
      <dsp:nvSpPr>
        <dsp:cNvPr id="0" name=""/>
        <dsp:cNvSpPr/>
      </dsp:nvSpPr>
      <dsp:spPr>
        <a:xfrm>
          <a:off x="859096" y="2464957"/>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E6C956-11F4-4088-BE5B-808DD902891D}">
      <dsp:nvSpPr>
        <dsp:cNvPr id="0" name=""/>
        <dsp:cNvSpPr/>
      </dsp:nvSpPr>
      <dsp:spPr>
        <a:xfrm>
          <a:off x="1093873" y="3283134"/>
          <a:ext cx="8052404" cy="503220"/>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5.Шахслараро зиддиятларнинг келиб чиқиши ва мавжудлиги</a:t>
          </a:r>
          <a:endParaRPr lang="uz-Cyrl-UZ" sz="2400" b="1" kern="1200" noProof="0" dirty="0">
            <a:latin typeface="Times New Roman" panose="02020603050405020304" pitchFamily="18" charset="0"/>
            <a:cs typeface="Times New Roman" panose="02020603050405020304" pitchFamily="18" charset="0"/>
          </a:endParaRPr>
        </a:p>
      </dsp:txBody>
      <dsp:txXfrm>
        <a:off x="1093873" y="3283134"/>
        <a:ext cx="8052404" cy="503220"/>
      </dsp:txXfrm>
    </dsp:sp>
    <dsp:sp modelId="{3A86E7B2-D08B-4D39-BEEF-8948B66A5518}">
      <dsp:nvSpPr>
        <dsp:cNvPr id="0" name=""/>
        <dsp:cNvSpPr/>
      </dsp:nvSpPr>
      <dsp:spPr>
        <a:xfrm>
          <a:off x="779360" y="3220231"/>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349C5F-A724-44CB-872B-2EE278C7A250}">
      <dsp:nvSpPr>
        <dsp:cNvPr id="0" name=""/>
        <dsp:cNvSpPr/>
      </dsp:nvSpPr>
      <dsp:spPr>
        <a:xfrm>
          <a:off x="844146" y="4037854"/>
          <a:ext cx="8302132" cy="503220"/>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6.Ички зиддиятларнинг мавжудлиги</a:t>
          </a:r>
          <a:endParaRPr lang="uz-Cyrl-UZ" sz="2400" b="1" kern="1200" noProof="0" dirty="0">
            <a:latin typeface="Times New Roman" panose="02020603050405020304" pitchFamily="18" charset="0"/>
            <a:cs typeface="Times New Roman" panose="02020603050405020304" pitchFamily="18" charset="0"/>
          </a:endParaRPr>
        </a:p>
      </dsp:txBody>
      <dsp:txXfrm>
        <a:off x="844146" y="4037854"/>
        <a:ext cx="8302132" cy="503220"/>
      </dsp:txXfrm>
    </dsp:sp>
    <dsp:sp modelId="{6FDAEF37-8EE9-4354-88E5-778A988B4A22}">
      <dsp:nvSpPr>
        <dsp:cNvPr id="0" name=""/>
        <dsp:cNvSpPr/>
      </dsp:nvSpPr>
      <dsp:spPr>
        <a:xfrm>
          <a:off x="529633" y="3974952"/>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D1807D-9B76-48D8-B727-085C9F9369F8}">
      <dsp:nvSpPr>
        <dsp:cNvPr id="0" name=""/>
        <dsp:cNvSpPr/>
      </dsp:nvSpPr>
      <dsp:spPr>
        <a:xfrm>
          <a:off x="388434" y="4793128"/>
          <a:ext cx="8757843" cy="503220"/>
        </a:xfrm>
        <a:prstGeom prst="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99431" tIns="60960" rIns="60960" bIns="60960" numCol="1" spcCol="1270" anchor="ctr" anchorCtr="0">
          <a:noAutofit/>
        </a:bodyPr>
        <a:lstStyle/>
        <a:p>
          <a:pPr lvl="0" algn="l" defTabSz="1066800">
            <a:lnSpc>
              <a:spcPct val="90000"/>
            </a:lnSpc>
            <a:spcBef>
              <a:spcPct val="0"/>
            </a:spcBef>
            <a:spcAft>
              <a:spcPct val="35000"/>
            </a:spcAft>
          </a:pPr>
          <a:r>
            <a:rPr lang="uz-Cyrl-UZ" sz="2400" b="1" kern="1200" noProof="0" dirty="0" smtClean="0">
              <a:latin typeface="Times New Roman" panose="02020603050405020304" pitchFamily="18" charset="0"/>
              <a:cs typeface="Times New Roman" panose="02020603050405020304" pitchFamily="18" charset="0"/>
            </a:rPr>
            <a:t>7.Бошқарув фаолиятининг функциялари</a:t>
          </a:r>
          <a:endParaRPr lang="uz-Cyrl-UZ" sz="2400" b="1" kern="1200" noProof="0" dirty="0">
            <a:latin typeface="Times New Roman" panose="02020603050405020304" pitchFamily="18" charset="0"/>
            <a:cs typeface="Times New Roman" panose="02020603050405020304" pitchFamily="18" charset="0"/>
          </a:endParaRPr>
        </a:p>
      </dsp:txBody>
      <dsp:txXfrm>
        <a:off x="388434" y="4793128"/>
        <a:ext cx="8757843" cy="503220"/>
      </dsp:txXfrm>
    </dsp:sp>
    <dsp:sp modelId="{72F99501-C352-4E77-8B62-33E0AEB429B0}">
      <dsp:nvSpPr>
        <dsp:cNvPr id="0" name=""/>
        <dsp:cNvSpPr/>
      </dsp:nvSpPr>
      <dsp:spPr>
        <a:xfrm>
          <a:off x="73921" y="4730226"/>
          <a:ext cx="629025" cy="62902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B8D8F-D7C5-45DB-8E31-FE12127C7ADC}">
      <dsp:nvSpPr>
        <dsp:cNvPr id="0" name=""/>
        <dsp:cNvSpPr/>
      </dsp:nvSpPr>
      <dsp:spPr>
        <a:xfrm>
          <a:off x="0" y="219447"/>
          <a:ext cx="9169400" cy="1208025"/>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70764" rIns="711647"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err="1">
              <a:latin typeface="Times New Roman" panose="02020603050405020304" pitchFamily="18" charset="0"/>
              <a:cs typeface="Times New Roman" panose="02020603050405020304" pitchFamily="18" charset="0"/>
            </a:rPr>
            <a:t>инсон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ресурсларининг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моддий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чекланиши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ёки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етишмаслиги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уларнинг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миқдорий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ва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сифат</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кўрсаткичлари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билан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боғлиқ</a:t>
          </a:r>
          <a:r>
            <a:rPr lang="ru-RU" sz="2000" b="1" kern="1200" dirty="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сабаблар</a:t>
          </a:r>
          <a:r>
            <a:rPr lang="ru-RU" sz="2000" b="1" kern="1200" dirty="0" smtClean="0">
              <a:latin typeface="Times New Roman" panose="02020603050405020304" pitchFamily="18" charset="0"/>
              <a:cs typeface="Times New Roman" panose="02020603050405020304" pitchFamily="18" charset="0"/>
            </a:rPr>
            <a:t>.</a:t>
          </a:r>
          <a:endParaRPr lang="ru-RU" sz="2000" b="1" kern="1200" dirty="0">
            <a:latin typeface="Times New Roman" panose="02020603050405020304" pitchFamily="18" charset="0"/>
            <a:cs typeface="Times New Roman" panose="02020603050405020304" pitchFamily="18" charset="0"/>
          </a:endParaRPr>
        </a:p>
      </dsp:txBody>
      <dsp:txXfrm>
        <a:off x="0" y="219447"/>
        <a:ext cx="9169400" cy="1208025"/>
      </dsp:txXfrm>
    </dsp:sp>
    <dsp:sp modelId="{CEB2F3DC-BCDC-4C8E-B217-5C3F298DC173}">
      <dsp:nvSpPr>
        <dsp:cNvPr id="0" name=""/>
        <dsp:cNvSpPr/>
      </dsp:nvSpPr>
      <dsp:spPr>
        <a:xfrm>
          <a:off x="458470" y="27567"/>
          <a:ext cx="6418580" cy="38376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ru-RU" sz="2000" b="1" i="0" kern="1200" dirty="0" err="1" smtClean="0">
              <a:latin typeface="Times New Roman" panose="02020603050405020304" pitchFamily="18" charset="0"/>
              <a:cs typeface="Times New Roman" panose="02020603050405020304" pitchFamily="18" charset="0"/>
            </a:rPr>
            <a:t>Ресурслар</a:t>
          </a:r>
          <a:endParaRPr lang="ru-RU" sz="2000" b="1" kern="1200" dirty="0">
            <a:latin typeface="Times New Roman" panose="02020603050405020304" pitchFamily="18" charset="0"/>
            <a:cs typeface="Times New Roman" panose="02020603050405020304" pitchFamily="18" charset="0"/>
          </a:endParaRPr>
        </a:p>
      </dsp:txBody>
      <dsp:txXfrm>
        <a:off x="477204" y="46301"/>
        <a:ext cx="6381112" cy="346292"/>
      </dsp:txXfrm>
    </dsp:sp>
    <dsp:sp modelId="{47B33351-2974-47BD-9C54-BF8C9B78B6DB}">
      <dsp:nvSpPr>
        <dsp:cNvPr id="0" name=""/>
        <dsp:cNvSpPr/>
      </dsp:nvSpPr>
      <dsp:spPr>
        <a:xfrm>
          <a:off x="0" y="1689552"/>
          <a:ext cx="9169400" cy="14742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70764" rIns="711647" bIns="142240" numCol="1" spcCol="1270" anchor="t" anchorCtr="0">
          <a:noAutofit/>
        </a:bodyPr>
        <a:lstStyle/>
        <a:p>
          <a:pPr marL="228600" lvl="1" indent="-228600" algn="l" defTabSz="889000">
            <a:lnSpc>
              <a:spcPct val="90000"/>
            </a:lnSpc>
            <a:spcBef>
              <a:spcPct val="0"/>
            </a:spcBef>
            <a:spcAft>
              <a:spcPct val="15000"/>
            </a:spcAft>
            <a:buChar char="••"/>
          </a:pPr>
          <a:r>
            <a:rPr lang="uz-Cyrl-UZ" sz="2000" b="1" kern="1200" dirty="0">
              <a:latin typeface="Times New Roman" panose="02020603050405020304" pitchFamily="18" charset="0"/>
              <a:cs typeface="Times New Roman" panose="02020603050405020304" pitchFamily="18" charset="0"/>
            </a:rPr>
            <a:t>бошқарув</a:t>
          </a:r>
          <a:r>
            <a:rPr lang="ru-RU" sz="2000" b="1" kern="1200" dirty="0">
              <a:latin typeface="Times New Roman" panose="02020603050405020304" pitchFamily="18" charset="0"/>
              <a:cs typeface="Times New Roman" panose="02020603050405020304" pitchFamily="18" charset="0"/>
            </a:rPr>
            <a:t>, </a:t>
          </a:r>
          <a:r>
            <a:rPr lang="uz-Cyrl-UZ" sz="2000" b="1" kern="1200" dirty="0">
              <a:latin typeface="Times New Roman" panose="02020603050405020304" pitchFamily="18" charset="0"/>
              <a:cs typeface="Times New Roman" panose="02020603050405020304" pitchFamily="18" charset="0"/>
            </a:rPr>
            <a:t>ваколат</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умумий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вазифаларни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бажариш</a:t>
          </a:r>
          <a:r>
            <a:rPr lang="uz-Cyrl-UZ" sz="2000" b="1" kern="1200" dirty="0">
              <a:latin typeface="Times New Roman" panose="02020603050405020304" pitchFamily="18" charset="0"/>
              <a:cs typeface="Times New Roman" panose="02020603050405020304" pitchFamily="18" charset="0"/>
            </a:rPr>
            <a:t> билан боғлиқ бўлган вақт давомида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ҳиссий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боғлиқлик</a:t>
          </a:r>
          <a:r>
            <a:rPr lang="ru-RU" sz="2000" b="1" kern="1200" dirty="0">
              <a:latin typeface="Times New Roman" panose="02020603050405020304" pitchFamily="18" charset="0"/>
              <a:cs typeface="Times New Roman" panose="02020603050405020304" pitchFamily="18" charset="0"/>
            </a:rPr>
            <a:t>, шу </a:t>
          </a:r>
          <a:r>
            <a:rPr lang="ru-RU" sz="2000" b="1" kern="1200" dirty="0" err="1">
              <a:latin typeface="Times New Roman" panose="02020603050405020304" pitchFamily="18" charset="0"/>
              <a:cs typeface="Times New Roman" panose="02020603050405020304" pitchFamily="18" charset="0"/>
            </a:rPr>
            <a:t>жумладан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қариндошлик</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жинсий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алоқалар</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билан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боғлиқ</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муносабатлар</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низо</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сабаблари</a:t>
          </a:r>
          <a:r>
            <a:rPr lang="uz-Cyrl-UZ" sz="2000" b="1" kern="1200" dirty="0">
              <a:latin typeface="Times New Roman" panose="02020603050405020304" pitchFamily="18" charset="0"/>
              <a:cs typeface="Times New Roman" panose="02020603050405020304" pitchFamily="18" charset="0"/>
            </a:rPr>
            <a:t>ни келтириб чиқариши </a:t>
          </a:r>
          <a:r>
            <a:rPr lang="uz-Cyrl-UZ" sz="2000" b="1" kern="1200" dirty="0" smtClean="0">
              <a:latin typeface="Times New Roman" panose="02020603050405020304" pitchFamily="18" charset="0"/>
              <a:cs typeface="Times New Roman" panose="02020603050405020304" pitchFamily="18" charset="0"/>
            </a:rPr>
            <a:t>мумкин. </a:t>
          </a:r>
          <a:endParaRPr lang="ru-RU" sz="2000" b="1" kern="1200" dirty="0">
            <a:latin typeface="Times New Roman" panose="02020603050405020304" pitchFamily="18" charset="0"/>
            <a:cs typeface="Times New Roman" panose="02020603050405020304" pitchFamily="18" charset="0"/>
          </a:endParaRPr>
        </a:p>
      </dsp:txBody>
      <dsp:txXfrm>
        <a:off x="0" y="1689552"/>
        <a:ext cx="9169400" cy="1474200"/>
      </dsp:txXfrm>
    </dsp:sp>
    <dsp:sp modelId="{C5954806-D45A-4DAC-97E5-01E921B13983}">
      <dsp:nvSpPr>
        <dsp:cNvPr id="0" name=""/>
        <dsp:cNvSpPr/>
      </dsp:nvSpPr>
      <dsp:spPr>
        <a:xfrm>
          <a:off x="458470" y="1497672"/>
          <a:ext cx="6418580" cy="38376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ru-RU" sz="2000" b="1" i="0" kern="1200" dirty="0" err="1">
              <a:latin typeface="Times New Roman" panose="02020603050405020304" pitchFamily="18" charset="0"/>
              <a:cs typeface="Times New Roman" panose="02020603050405020304" pitchFamily="18" charset="0"/>
            </a:rPr>
            <a:t>Ўзаро</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боғлиқликлар</a:t>
          </a:r>
          <a:endParaRPr lang="ru-RU" sz="2000" b="1" kern="1200" dirty="0">
            <a:latin typeface="Times New Roman" panose="02020603050405020304" pitchFamily="18" charset="0"/>
            <a:cs typeface="Times New Roman" panose="02020603050405020304" pitchFamily="18" charset="0"/>
          </a:endParaRPr>
        </a:p>
      </dsp:txBody>
      <dsp:txXfrm>
        <a:off x="477204" y="1516406"/>
        <a:ext cx="6381112" cy="346292"/>
      </dsp:txXfrm>
    </dsp:sp>
    <dsp:sp modelId="{65F0EEA0-DEA1-4DA4-9EFB-40CB978D4170}">
      <dsp:nvSpPr>
        <dsp:cNvPr id="0" name=""/>
        <dsp:cNvSpPr/>
      </dsp:nvSpPr>
      <dsp:spPr>
        <a:xfrm>
          <a:off x="0" y="3425832"/>
          <a:ext cx="9169400" cy="14742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70764" rIns="711647"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err="1">
              <a:latin typeface="Times New Roman" panose="02020603050405020304" pitchFamily="18" charset="0"/>
              <a:cs typeface="Times New Roman" panose="02020603050405020304" pitchFamily="18" charset="0"/>
            </a:rPr>
            <a:t>низоларнинг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сабаблари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маълум</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бир</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вазиятда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ўз</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натижа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ва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мақсадларини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амалга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оширишга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таҳдид</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сифатида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қараладиган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можаро</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томонларининг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мақсадларидаги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ҳақиқий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ёки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хаёлий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фарқларда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намоён</a:t>
          </a:r>
          <a:r>
            <a:rPr lang="ru-RU" sz="2000" b="1" kern="1200" dirty="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бўлади</a:t>
          </a:r>
          <a:r>
            <a:rPr lang="ru-RU" sz="2000" b="1" kern="1200" dirty="0" smtClean="0">
              <a:latin typeface="Times New Roman" panose="02020603050405020304" pitchFamily="18" charset="0"/>
              <a:cs typeface="Times New Roman" panose="02020603050405020304" pitchFamily="18" charset="0"/>
            </a:rPr>
            <a:t>.</a:t>
          </a:r>
          <a:endParaRPr lang="ru-RU" sz="2000" b="1" kern="1200" dirty="0">
            <a:latin typeface="Times New Roman" panose="02020603050405020304" pitchFamily="18" charset="0"/>
            <a:cs typeface="Times New Roman" panose="02020603050405020304" pitchFamily="18" charset="0"/>
          </a:endParaRPr>
        </a:p>
      </dsp:txBody>
      <dsp:txXfrm>
        <a:off x="0" y="3425832"/>
        <a:ext cx="9169400" cy="1474200"/>
      </dsp:txXfrm>
    </dsp:sp>
    <dsp:sp modelId="{60310387-E0FA-4076-9F5F-16FE175BC279}">
      <dsp:nvSpPr>
        <dsp:cNvPr id="0" name=""/>
        <dsp:cNvSpPr/>
      </dsp:nvSpPr>
      <dsp:spPr>
        <a:xfrm>
          <a:off x="406401" y="3210182"/>
          <a:ext cx="6418580" cy="38376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ru-RU" sz="2000" b="1" i="0" kern="1200" dirty="0" err="1" smtClean="0">
              <a:latin typeface="Times New Roman" panose="02020603050405020304" pitchFamily="18" charset="0"/>
              <a:cs typeface="Times New Roman" panose="02020603050405020304" pitchFamily="18" charset="0"/>
            </a:rPr>
            <a:t>Мақсаддаги</a:t>
          </a:r>
          <a:r>
            <a:rPr lang="ru-RU" sz="2000" b="1" i="0" kern="1200" dirty="0" smtClean="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фарқлар</a:t>
          </a:r>
          <a:endParaRPr lang="ru-RU" sz="2000" b="1" kern="1200" dirty="0">
            <a:latin typeface="Times New Roman" panose="02020603050405020304" pitchFamily="18" charset="0"/>
            <a:cs typeface="Times New Roman" panose="02020603050405020304" pitchFamily="18" charset="0"/>
          </a:endParaRPr>
        </a:p>
      </dsp:txBody>
      <dsp:txXfrm>
        <a:off x="425135" y="3228916"/>
        <a:ext cx="6381112" cy="3462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B8D8F-D7C5-45DB-8E31-FE12127C7ADC}">
      <dsp:nvSpPr>
        <dsp:cNvPr id="0" name=""/>
        <dsp:cNvSpPr/>
      </dsp:nvSpPr>
      <dsp:spPr>
        <a:xfrm>
          <a:off x="0" y="206650"/>
          <a:ext cx="9169400" cy="12348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91592" rIns="711647" bIns="142240" numCol="1" spcCol="1270" anchor="t" anchorCtr="0">
          <a:noAutofit/>
        </a:bodyPr>
        <a:lstStyle/>
        <a:p>
          <a:pPr marL="228600" lvl="1" indent="-228600" algn="just"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можаронинг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сабаби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сифатида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вазиятни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бошқа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одамларнинг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ва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ўзларининг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ҳаракатларини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шунингдек</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ҳаракатларнинг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сабабларини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баҳолашга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ёндашувларнинг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номувофиқлиги</a:t>
          </a:r>
          <a:r>
            <a:rPr lang="ru-RU" sz="2000" b="1" i="0" kern="1200" dirty="0" smtClean="0">
              <a:latin typeface="Times New Roman" panose="02020603050405020304" pitchFamily="18" charset="0"/>
              <a:cs typeface="Times New Roman" panose="02020603050405020304" pitchFamily="18" charset="0"/>
            </a:rPr>
            <a:t>. </a:t>
          </a:r>
          <a:endParaRPr lang="ru-RU" sz="2000" b="1" kern="1200" dirty="0">
            <a:latin typeface="Times New Roman" panose="02020603050405020304" pitchFamily="18" charset="0"/>
            <a:cs typeface="Times New Roman" panose="02020603050405020304" pitchFamily="18" charset="0"/>
          </a:endParaRPr>
        </a:p>
      </dsp:txBody>
      <dsp:txXfrm>
        <a:off x="0" y="206650"/>
        <a:ext cx="9169400" cy="1234800"/>
      </dsp:txXfrm>
    </dsp:sp>
    <dsp:sp modelId="{CEB2F3DC-BCDC-4C8E-B217-5C3F298DC173}">
      <dsp:nvSpPr>
        <dsp:cNvPr id="0" name=""/>
        <dsp:cNvSpPr/>
      </dsp:nvSpPr>
      <dsp:spPr>
        <a:xfrm>
          <a:off x="458470" y="10"/>
          <a:ext cx="6418580"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ru-RU" sz="2000" b="1" i="0" kern="1200" dirty="0" err="1">
              <a:latin typeface="Times New Roman" panose="02020603050405020304" pitchFamily="18" charset="0"/>
              <a:cs typeface="Times New Roman" panose="02020603050405020304" pitchFamily="18" charset="0"/>
            </a:rPr>
            <a:t>Мотивацион-қийматдаги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фарқлар</a:t>
          </a:r>
          <a:endParaRPr lang="ru-RU" sz="2000" b="1" kern="1200" dirty="0">
            <a:latin typeface="Times New Roman" panose="02020603050405020304" pitchFamily="18" charset="0"/>
            <a:cs typeface="Times New Roman" panose="02020603050405020304" pitchFamily="18" charset="0"/>
          </a:endParaRPr>
        </a:p>
      </dsp:txBody>
      <dsp:txXfrm>
        <a:off x="478645" y="20185"/>
        <a:ext cx="6378230" cy="372930"/>
      </dsp:txXfrm>
    </dsp:sp>
    <dsp:sp modelId="{513FA4B3-1581-475D-8A2D-4A71BD96E66B}">
      <dsp:nvSpPr>
        <dsp:cNvPr id="0" name=""/>
        <dsp:cNvSpPr/>
      </dsp:nvSpPr>
      <dsp:spPr>
        <a:xfrm>
          <a:off x="0" y="1723690"/>
          <a:ext cx="9169400" cy="12348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91592" rIns="711647" bIns="142240" numCol="1" spcCol="1270" anchor="t" anchorCtr="0">
          <a:noAutofit/>
        </a:bodyPr>
        <a:lstStyle/>
        <a:p>
          <a:pPr marL="228600" lvl="1" indent="-228600" algn="just"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ушбу</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сабабларнинг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моҳияти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можаро</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иштирокчиларининг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ҳаётий</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тажрибасидаги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фарқларда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шунингдек</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муайян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вазиятда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ўзини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тутиш</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тарзида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намоён</a:t>
          </a:r>
          <a:r>
            <a:rPr lang="ru-RU" sz="2000" b="1" i="0" kern="1200" dirty="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бўлади</a:t>
          </a:r>
          <a:r>
            <a:rPr lang="ru-RU" sz="2000" b="1" i="0" kern="1200" dirty="0" smtClean="0">
              <a:latin typeface="Times New Roman" panose="02020603050405020304" pitchFamily="18" charset="0"/>
              <a:cs typeface="Times New Roman" panose="02020603050405020304" pitchFamily="18" charset="0"/>
            </a:rPr>
            <a:t>.</a:t>
          </a:r>
          <a:endParaRPr lang="ru-RU" sz="2000" b="1" kern="1200" dirty="0">
            <a:latin typeface="Times New Roman" panose="02020603050405020304" pitchFamily="18" charset="0"/>
            <a:cs typeface="Times New Roman" panose="02020603050405020304" pitchFamily="18" charset="0"/>
          </a:endParaRPr>
        </a:p>
      </dsp:txBody>
      <dsp:txXfrm>
        <a:off x="0" y="1723690"/>
        <a:ext cx="9169400" cy="1234800"/>
      </dsp:txXfrm>
    </dsp:sp>
    <dsp:sp modelId="{D37C6825-E657-4070-8211-56D63CAD75EC}">
      <dsp:nvSpPr>
        <dsp:cNvPr id="0" name=""/>
        <dsp:cNvSpPr/>
      </dsp:nvSpPr>
      <dsp:spPr>
        <a:xfrm>
          <a:off x="458470" y="1517050"/>
          <a:ext cx="6418580"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ru-RU" sz="2000" b="1" i="0" kern="1200" dirty="0" err="1">
              <a:latin typeface="Times New Roman" panose="02020603050405020304" pitchFamily="18" charset="0"/>
              <a:cs typeface="Times New Roman" panose="02020603050405020304" pitchFamily="18" charset="0"/>
            </a:rPr>
            <a:t>Хулқ-атвор</a:t>
          </a:r>
          <a:endParaRPr lang="ru-RU" sz="2000" b="1" kern="1200" dirty="0">
            <a:latin typeface="Times New Roman" panose="02020603050405020304" pitchFamily="18" charset="0"/>
            <a:cs typeface="Times New Roman" panose="02020603050405020304" pitchFamily="18" charset="0"/>
          </a:endParaRPr>
        </a:p>
      </dsp:txBody>
      <dsp:txXfrm>
        <a:off x="478645" y="1537225"/>
        <a:ext cx="6378230" cy="372930"/>
      </dsp:txXfrm>
    </dsp:sp>
    <dsp:sp modelId="{AC65EDF2-202E-4792-8B8D-690DFB83DCED}">
      <dsp:nvSpPr>
        <dsp:cNvPr id="0" name=""/>
        <dsp:cNvSpPr/>
      </dsp:nvSpPr>
      <dsp:spPr>
        <a:xfrm>
          <a:off x="0" y="3240731"/>
          <a:ext cx="9169400" cy="7056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91592" rIns="711647" bIns="142240" numCol="1" spcCol="1270" anchor="t" anchorCtr="0">
          <a:noAutofit/>
        </a:bodyPr>
        <a:lstStyle/>
        <a:p>
          <a:pPr marL="228600" lvl="1" indent="-228600" algn="l"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нотўғри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мулоқот</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юзасидан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келиб</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чиқадиган</a:t>
          </a:r>
          <a:r>
            <a:rPr lang="ru-RU" sz="2000" b="1" i="0" kern="1200" dirty="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низолар</a:t>
          </a:r>
          <a:r>
            <a:rPr lang="ru-RU" sz="2000" b="1" i="0" kern="1200" dirty="0" smtClean="0">
              <a:latin typeface="Times New Roman" panose="02020603050405020304" pitchFamily="18" charset="0"/>
              <a:cs typeface="Times New Roman" panose="02020603050405020304" pitchFamily="18" charset="0"/>
            </a:rPr>
            <a:t>.</a:t>
          </a:r>
          <a:endParaRPr lang="ru-RU" sz="2000" b="1" kern="1200" dirty="0">
            <a:latin typeface="Times New Roman" panose="02020603050405020304" pitchFamily="18" charset="0"/>
            <a:cs typeface="Times New Roman" panose="02020603050405020304" pitchFamily="18" charset="0"/>
          </a:endParaRPr>
        </a:p>
      </dsp:txBody>
      <dsp:txXfrm>
        <a:off x="0" y="3240731"/>
        <a:ext cx="9169400" cy="705600"/>
      </dsp:txXfrm>
    </dsp:sp>
    <dsp:sp modelId="{CC118B91-DE3A-4D3C-AA15-14373BE6320E}">
      <dsp:nvSpPr>
        <dsp:cNvPr id="0" name=""/>
        <dsp:cNvSpPr/>
      </dsp:nvSpPr>
      <dsp:spPr>
        <a:xfrm>
          <a:off x="458470" y="3034090"/>
          <a:ext cx="6418580"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ru-RU" sz="2000" b="1" i="0" kern="1200" dirty="0" err="1" smtClean="0">
              <a:latin typeface="Times New Roman" panose="02020603050405020304" pitchFamily="18" charset="0"/>
              <a:cs typeface="Times New Roman" panose="02020603050405020304" pitchFamily="18" charset="0"/>
            </a:rPr>
            <a:t>Коммуникативлик</a:t>
          </a:r>
          <a:r>
            <a:rPr lang="ru-RU" sz="2000" b="1" i="0" kern="1200" dirty="0" smtClean="0">
              <a:latin typeface="Times New Roman" panose="02020603050405020304" pitchFamily="18" charset="0"/>
              <a:cs typeface="Times New Roman" panose="02020603050405020304" pitchFamily="18" charset="0"/>
            </a:rPr>
            <a:t>  </a:t>
          </a:r>
          <a:endParaRPr lang="ru-RU" sz="2000" b="1" kern="1200" dirty="0">
            <a:latin typeface="Times New Roman" panose="02020603050405020304" pitchFamily="18" charset="0"/>
            <a:cs typeface="Times New Roman" panose="02020603050405020304" pitchFamily="18" charset="0"/>
          </a:endParaRPr>
        </a:p>
      </dsp:txBody>
      <dsp:txXfrm>
        <a:off x="478645" y="3054265"/>
        <a:ext cx="6378230" cy="372930"/>
      </dsp:txXfrm>
    </dsp:sp>
    <dsp:sp modelId="{30511E5C-C3A7-46D1-89D2-3A12A165DED8}">
      <dsp:nvSpPr>
        <dsp:cNvPr id="0" name=""/>
        <dsp:cNvSpPr/>
      </dsp:nvSpPr>
      <dsp:spPr>
        <a:xfrm>
          <a:off x="0" y="4228571"/>
          <a:ext cx="9169400" cy="12348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647" tIns="291592" rIns="711647" bIns="142240" numCol="1" spcCol="1270" anchor="t" anchorCtr="0">
          <a:noAutofit/>
        </a:bodyPr>
        <a:lstStyle/>
        <a:p>
          <a:pPr marL="228600" lvl="1" indent="-228600" algn="just"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низолашаётган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томонларнинг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тўқнашуви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жараёнида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уларнинг</a:t>
          </a:r>
          <a:r>
            <a:rPr lang="ru-RU" sz="2000" b="1" i="0" kern="1200" dirty="0">
              <a:latin typeface="Times New Roman" panose="02020603050405020304" pitchFamily="18" charset="0"/>
              <a:cs typeface="Times New Roman" panose="02020603050405020304" pitchFamily="18" charset="0"/>
            </a:rPr>
            <a:t> индивидуал</a:t>
          </a:r>
          <a:r>
            <a:rPr lang="uz-Latn-UZ"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ва</a:t>
          </a:r>
          <a:r>
            <a:rPr lang="ru-RU" sz="2000" b="1" i="0" kern="1200" dirty="0">
              <a:latin typeface="Times New Roman" panose="02020603050405020304" pitchFamily="18" charset="0"/>
              <a:cs typeface="Times New Roman" panose="02020603050405020304" pitchFamily="18" charset="0"/>
            </a:rPr>
            <a:t> персонал (</a:t>
          </a:r>
          <a:r>
            <a:rPr lang="ru-RU" sz="2000" b="1" i="0" kern="1200" dirty="0" err="1">
              <a:latin typeface="Times New Roman" panose="02020603050405020304" pitchFamily="18" charset="0"/>
              <a:cs typeface="Times New Roman" panose="02020603050405020304" pitchFamily="18" charset="0"/>
            </a:rPr>
            <a:t>шахсий</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хусусиятларини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намоён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қилганда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пайдо</a:t>
          </a:r>
          <a:r>
            <a:rPr lang="ru-RU" sz="2000" b="1" i="0" kern="1200" dirty="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бўлади</a:t>
          </a:r>
          <a:r>
            <a:rPr lang="ru-RU" sz="2000" b="1" i="0" kern="1200" dirty="0" smtClean="0">
              <a:latin typeface="Times New Roman" panose="02020603050405020304" pitchFamily="18" charset="0"/>
              <a:cs typeface="Times New Roman" panose="02020603050405020304" pitchFamily="18" charset="0"/>
            </a:rPr>
            <a:t>.</a:t>
          </a:r>
          <a:endParaRPr lang="ru-RU" sz="2000" b="1" kern="1200" dirty="0">
            <a:latin typeface="Times New Roman" panose="02020603050405020304" pitchFamily="18" charset="0"/>
            <a:cs typeface="Times New Roman" panose="02020603050405020304" pitchFamily="18" charset="0"/>
          </a:endParaRPr>
        </a:p>
      </dsp:txBody>
      <dsp:txXfrm>
        <a:off x="0" y="4228571"/>
        <a:ext cx="9169400" cy="1234800"/>
      </dsp:txXfrm>
    </dsp:sp>
    <dsp:sp modelId="{68838508-9D94-4E2A-8A21-C7E5DAD0ECD2}">
      <dsp:nvSpPr>
        <dsp:cNvPr id="0" name=""/>
        <dsp:cNvSpPr/>
      </dsp:nvSpPr>
      <dsp:spPr>
        <a:xfrm>
          <a:off x="458470" y="4021930"/>
          <a:ext cx="6418580"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2607" tIns="0" rIns="242607" bIns="0" numCol="1" spcCol="1270" anchor="ctr" anchorCtr="0">
          <a:noAutofit/>
        </a:bodyPr>
        <a:lstStyle/>
        <a:p>
          <a:pPr lvl="0" algn="l" defTabSz="889000">
            <a:lnSpc>
              <a:spcPct val="90000"/>
            </a:lnSpc>
            <a:spcBef>
              <a:spcPct val="0"/>
            </a:spcBef>
            <a:spcAft>
              <a:spcPct val="35000"/>
            </a:spcAft>
          </a:pPr>
          <a:r>
            <a:rPr lang="uz-Cyrl-UZ" sz="2000" b="1" kern="1200" dirty="0" smtClean="0">
              <a:latin typeface="Times New Roman" panose="02020603050405020304" pitchFamily="18" charset="0"/>
              <a:cs typeface="Times New Roman" panose="02020603050405020304" pitchFamily="18" charset="0"/>
            </a:rPr>
            <a:t>Шахсий сабаблар </a:t>
          </a:r>
          <a:endParaRPr lang="ru-RU" sz="2000" b="1" kern="1200" dirty="0">
            <a:latin typeface="Times New Roman" panose="02020603050405020304" pitchFamily="18" charset="0"/>
            <a:cs typeface="Times New Roman" panose="02020603050405020304" pitchFamily="18" charset="0"/>
          </a:endParaRPr>
        </a:p>
      </dsp:txBody>
      <dsp:txXfrm>
        <a:off x="478645" y="4042105"/>
        <a:ext cx="6378230" cy="3729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F9300B-C049-47DB-B0EB-E3AAB6595600}">
      <dsp:nvSpPr>
        <dsp:cNvPr id="0" name=""/>
        <dsp:cNvSpPr/>
      </dsp:nvSpPr>
      <dsp:spPr>
        <a:xfrm>
          <a:off x="0" y="0"/>
          <a:ext cx="5588366" cy="5588366"/>
        </a:xfrm>
        <a:prstGeom prst="triangle">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DE6D31B3-71DD-437F-BBB5-2CF3FDB18BEA}">
      <dsp:nvSpPr>
        <dsp:cNvPr id="0" name=""/>
        <dsp:cNvSpPr/>
      </dsp:nvSpPr>
      <dsp:spPr>
        <a:xfrm>
          <a:off x="1441751" y="673870"/>
          <a:ext cx="7727648" cy="888462"/>
        </a:xfrm>
        <a:prstGeom prst="round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i="0" kern="1200" dirty="0" err="1" smtClean="0">
              <a:latin typeface="Times New Roman" panose="02020603050405020304" pitchFamily="18" charset="0"/>
              <a:cs typeface="Times New Roman" panose="02020603050405020304" pitchFamily="18" charset="0"/>
            </a:rPr>
            <a:t>Иштирокчилар</a:t>
          </a:r>
          <a:r>
            <a:rPr lang="ru-RU" sz="2000" b="1" i="0" kern="1200" dirty="0" smtClean="0">
              <a:latin typeface="Times New Roman" panose="02020603050405020304" pitchFamily="18" charset="0"/>
              <a:cs typeface="Times New Roman" panose="02020603050405020304" pitchFamily="18" charset="0"/>
            </a:rPr>
            <a:t> </a:t>
          </a:r>
          <a:r>
            <a:rPr lang="ru-RU" sz="2000" b="0" i="0" kern="1200" dirty="0" smtClean="0">
              <a:latin typeface="Times New Roman" panose="02020603050405020304" pitchFamily="18" charset="0"/>
              <a:cs typeface="Times New Roman" panose="02020603050405020304" pitchFamily="18" charset="0"/>
            </a:rPr>
            <a:t>- у </a:t>
          </a:r>
          <a:r>
            <a:rPr lang="ru-RU" sz="2000" b="0" i="0" kern="1200" dirty="0" err="1">
              <a:latin typeface="Times New Roman" panose="02020603050405020304" pitchFamily="18" charset="0"/>
              <a:cs typeface="Times New Roman" panose="02020603050405020304" pitchFamily="18" charset="0"/>
            </a:rPr>
            <a:t>ёки</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бу</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вазиятдан</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келиб</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чиқиб</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можаро</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жараёнига</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жалб</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қилинганларнинг</a:t>
          </a:r>
          <a:r>
            <a:rPr lang="ru-RU" sz="2000" b="0" i="0" kern="1200" dirty="0">
              <a:latin typeface="Times New Roman" panose="02020603050405020304" pitchFamily="18" charset="0"/>
              <a:cs typeface="Times New Roman" panose="02020603050405020304" pitchFamily="18" charset="0"/>
            </a:rPr>
            <a:t> </a:t>
          </a:r>
          <a:r>
            <a:rPr lang="ru-RU" sz="2000" b="0" i="0" kern="1200" dirty="0" err="1" smtClean="0">
              <a:latin typeface="Times New Roman" panose="02020603050405020304" pitchFamily="18" charset="0"/>
              <a:cs typeface="Times New Roman" panose="02020603050405020304" pitchFamily="18" charset="0"/>
            </a:rPr>
            <a:t>барчаси</a:t>
          </a:r>
          <a:r>
            <a:rPr lang="ru-RU" sz="2000" b="0" i="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1485122" y="717241"/>
        <a:ext cx="7640906" cy="801720"/>
      </dsp:txXfrm>
    </dsp:sp>
    <dsp:sp modelId="{F41B38DE-8558-4BC9-9EA7-260F986EA06E}">
      <dsp:nvSpPr>
        <dsp:cNvPr id="0" name=""/>
        <dsp:cNvSpPr/>
      </dsp:nvSpPr>
      <dsp:spPr>
        <a:xfrm>
          <a:off x="1493804" y="1841746"/>
          <a:ext cx="7675595" cy="1054099"/>
        </a:xfrm>
        <a:prstGeom prst="round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a:latin typeface="Times New Roman" panose="02020603050405020304" pitchFamily="18" charset="0"/>
              <a:cs typeface="Times New Roman" panose="02020603050405020304" pitchFamily="18" charset="0"/>
            </a:rPr>
            <a:t>Предмет</a:t>
          </a:r>
          <a:r>
            <a:rPr lang="ru-RU" sz="2000" kern="1200" dirty="0">
              <a:latin typeface="Times New Roman" panose="02020603050405020304" pitchFamily="18" charset="0"/>
              <a:cs typeface="Times New Roman" panose="02020603050405020304" pitchFamily="18" charset="0"/>
            </a:rPr>
            <a:t> </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хаёлий</a:t>
          </a:r>
          <a:r>
            <a:rPr lang="ru-RU" sz="2000" kern="1200" dirty="0" smtClean="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ёки</a:t>
          </a:r>
          <a:r>
            <a:rPr lang="ru-RU" sz="2000" kern="1200" dirty="0">
              <a:latin typeface="Times New Roman" panose="02020603050405020304" pitchFamily="18" charset="0"/>
              <a:cs typeface="Times New Roman" panose="02020603050405020304" pitchFamily="18" charset="0"/>
            </a:rPr>
            <a:t> объектив </a:t>
          </a:r>
          <a:r>
            <a:rPr lang="ru-RU" sz="2000" kern="1200" dirty="0" err="1">
              <a:latin typeface="Times New Roman" panose="02020603050405020304" pitchFamily="18" charset="0"/>
              <a:cs typeface="Times New Roman" panose="02020603050405020304" pitchFamily="18" charset="0"/>
            </a:rPr>
            <a:t>мавжуд</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муаммодир</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чунки</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низолашаётган</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томонлар</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ўртасида</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жанжал</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келишмовчилик</a:t>
          </a:r>
          <a:r>
            <a:rPr lang="ru-RU" sz="2000" kern="1200" dirty="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мавжуд</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бўлишлиги</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1545261" y="1893203"/>
        <a:ext cx="7572681" cy="951185"/>
      </dsp:txXfrm>
    </dsp:sp>
    <dsp:sp modelId="{28FDE9D0-3C4A-44DB-A953-D7C696D49302}">
      <dsp:nvSpPr>
        <dsp:cNvPr id="0" name=""/>
        <dsp:cNvSpPr/>
      </dsp:nvSpPr>
      <dsp:spPr>
        <a:xfrm>
          <a:off x="1441751" y="3166870"/>
          <a:ext cx="7727648" cy="1195106"/>
        </a:xfrm>
        <a:prstGeom prst="round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i="0" kern="1200" dirty="0" smtClean="0">
              <a:latin typeface="Times New Roman" panose="02020603050405020304" pitchFamily="18" charset="0"/>
              <a:cs typeface="Times New Roman" panose="02020603050405020304" pitchFamily="18" charset="0"/>
            </a:rPr>
            <a:t>Объект </a:t>
          </a:r>
          <a:r>
            <a:rPr lang="ru-RU" sz="2000" b="0" i="0" kern="1200" dirty="0" smtClean="0">
              <a:latin typeface="Times New Roman" panose="02020603050405020304" pitchFamily="18" charset="0"/>
              <a:cs typeface="Times New Roman" panose="02020603050405020304" pitchFamily="18" charset="0"/>
            </a:rPr>
            <a:t>- </a:t>
          </a:r>
          <a:r>
            <a:rPr lang="ru-RU" sz="2000" b="0" i="0" kern="1200" dirty="0" err="1" smtClean="0">
              <a:latin typeface="Times New Roman" panose="02020603050405020304" pitchFamily="18" charset="0"/>
              <a:cs typeface="Times New Roman" panose="02020603050405020304" pitchFamily="18" charset="0"/>
            </a:rPr>
            <a:t>бу</a:t>
          </a:r>
          <a:r>
            <a:rPr lang="ru-RU" sz="2000" b="0" i="0" kern="1200" dirty="0" smtClean="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зиддият</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иштирокчиларнинг</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манфаатлари</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доирасидаги</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ва</a:t>
          </a:r>
          <a:r>
            <a:rPr lang="ru-RU" sz="2000" b="0" i="0" kern="1200" dirty="0">
              <a:latin typeface="Times New Roman" panose="02020603050405020304" pitchFamily="18" charset="0"/>
              <a:cs typeface="Times New Roman" panose="02020603050405020304" pitchFamily="18" charset="0"/>
            </a:rPr>
            <a:t> улар </a:t>
          </a:r>
          <a:r>
            <a:rPr lang="ru-RU" sz="2000" b="0" i="0" kern="1200" dirty="0" err="1">
              <a:latin typeface="Times New Roman" panose="02020603050405020304" pitchFamily="18" charset="0"/>
              <a:cs typeface="Times New Roman" panose="02020603050405020304" pitchFamily="18" charset="0"/>
            </a:rPr>
            <a:t>эгалик</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қилишга</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ёки</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фойдаланишга</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интиладиган</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муайян</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турдаги</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маънавий</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моддий</a:t>
          </a:r>
          <a:r>
            <a:rPr lang="ru-RU" sz="2000" b="0" i="0" kern="1200" dirty="0">
              <a:latin typeface="Times New Roman" panose="02020603050405020304" pitchFamily="18" charset="0"/>
              <a:cs typeface="Times New Roman" panose="02020603050405020304" pitchFamily="18" charset="0"/>
            </a:rPr>
            <a:t>, </a:t>
          </a:r>
          <a:r>
            <a:rPr lang="ru-RU" sz="2000" b="0" i="0" kern="1200" dirty="0" err="1">
              <a:latin typeface="Times New Roman" panose="02020603050405020304" pitchFamily="18" charset="0"/>
              <a:cs typeface="Times New Roman" panose="02020603050405020304" pitchFamily="18" charset="0"/>
            </a:rPr>
            <a:t>ижтимоий</a:t>
          </a:r>
          <a:r>
            <a:rPr lang="ru-RU" sz="2000" b="0" i="0" kern="1200" dirty="0">
              <a:latin typeface="Times New Roman" panose="02020603050405020304" pitchFamily="18" charset="0"/>
              <a:cs typeface="Times New Roman" panose="02020603050405020304" pitchFamily="18" charset="0"/>
            </a:rPr>
            <a:t>) </a:t>
          </a:r>
          <a:r>
            <a:rPr lang="ru-RU" sz="2000" b="0" i="0" kern="1200" dirty="0" err="1" smtClean="0">
              <a:latin typeface="Times New Roman" panose="02020603050405020304" pitchFamily="18" charset="0"/>
              <a:cs typeface="Times New Roman" panose="02020603050405020304" pitchFamily="18" charset="0"/>
            </a:rPr>
            <a:t>қадриятдир</a:t>
          </a:r>
          <a:r>
            <a:rPr lang="ru-RU" sz="2000" b="0" i="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1500091" y="3225210"/>
        <a:ext cx="7610968" cy="1078426"/>
      </dsp:txXfrm>
    </dsp:sp>
    <dsp:sp modelId="{9B660A13-4532-45FC-852B-363EED6A9EE6}">
      <dsp:nvSpPr>
        <dsp:cNvPr id="0" name=""/>
        <dsp:cNvSpPr/>
      </dsp:nvSpPr>
      <dsp:spPr>
        <a:xfrm>
          <a:off x="1441751" y="4606145"/>
          <a:ext cx="7727648" cy="888462"/>
        </a:xfrm>
        <a:prstGeom prst="round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a:latin typeface="Times New Roman" panose="02020603050405020304" pitchFamily="18" charset="0"/>
              <a:cs typeface="Times New Roman" panose="02020603050405020304" pitchFamily="18" charset="0"/>
            </a:rPr>
            <a:t>Микро (макро) </a:t>
          </a:r>
          <a:r>
            <a:rPr lang="ru-RU" sz="2000" b="1" kern="1200" dirty="0" err="1" smtClean="0">
              <a:latin typeface="Times New Roman" panose="02020603050405020304" pitchFamily="18" charset="0"/>
              <a:cs typeface="Times New Roman" panose="02020603050405020304" pitchFamily="18" charset="0"/>
            </a:rPr>
            <a:t>муҳит</a:t>
          </a:r>
          <a:r>
            <a:rPr lang="ru-RU" sz="2000" b="1" kern="1200" dirty="0" smtClean="0">
              <a:latin typeface="Times New Roman" panose="02020603050405020304" pitchFamily="18" charset="0"/>
              <a:cs typeface="Times New Roman" panose="02020603050405020304" pitchFamily="18" charset="0"/>
            </a:rPr>
            <a:t> – </a:t>
          </a:r>
          <a:r>
            <a:rPr lang="ru-RU" sz="2000" b="1" kern="1200" dirty="0" err="1" smtClean="0">
              <a:latin typeface="Times New Roman" panose="02020603050405020304" pitchFamily="18" charset="0"/>
              <a:cs typeface="Times New Roman" panose="02020603050405020304" pitchFamily="18" charset="0"/>
            </a:rPr>
            <a:t>бу</a:t>
          </a:r>
          <a:r>
            <a:rPr lang="ru-RU" sz="2000" b="1"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турли</a:t>
          </a:r>
          <a:r>
            <a:rPr lang="ru-RU" sz="2000" kern="1200" dirty="0" smtClean="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босқич</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ва</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соҳаларида</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содир</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бўладиган</a:t>
          </a:r>
          <a:r>
            <a:rPr lang="ru-RU" sz="2000" kern="1200" dirty="0">
              <a:latin typeface="Times New Roman" panose="02020603050405020304" pitchFamily="18" charset="0"/>
              <a:cs typeface="Times New Roman" panose="02020603050405020304" pitchFamily="18" charset="0"/>
            </a:rPr>
            <a:t> </a:t>
          </a:r>
          <a:r>
            <a:rPr lang="ru-RU" sz="2000" kern="1200" dirty="0" err="1">
              <a:latin typeface="Times New Roman" panose="02020603050405020304" pitchFamily="18" charset="0"/>
              <a:cs typeface="Times New Roman" panose="02020603050405020304" pitchFamily="18" charset="0"/>
            </a:rPr>
            <a:t>можаро</a:t>
          </a:r>
          <a:r>
            <a:rPr lang="uz-Cyrl-UZ" sz="2000" kern="1200" dirty="0">
              <a:latin typeface="Times New Roman" panose="02020603050405020304" pitchFamily="18" charset="0"/>
              <a:cs typeface="Times New Roman" panose="02020603050405020304" pitchFamily="18" charset="0"/>
            </a:rPr>
            <a:t>лар </a:t>
          </a:r>
          <a:endParaRPr lang="ru-RU" sz="2000" kern="1200" dirty="0">
            <a:latin typeface="Times New Roman" panose="02020603050405020304" pitchFamily="18" charset="0"/>
            <a:cs typeface="Times New Roman" panose="02020603050405020304" pitchFamily="18" charset="0"/>
          </a:endParaRPr>
        </a:p>
      </dsp:txBody>
      <dsp:txXfrm>
        <a:off x="1485122" y="4649516"/>
        <a:ext cx="7640906" cy="8017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36E5B0-465C-45D0-8465-921B44C0E11F}">
      <dsp:nvSpPr>
        <dsp:cNvPr id="0" name=""/>
        <dsp:cNvSpPr/>
      </dsp:nvSpPr>
      <dsp:spPr>
        <a:xfrm>
          <a:off x="0" y="2741198"/>
          <a:ext cx="9321800" cy="2165100"/>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b="1" kern="1200" dirty="0" err="1">
              <a:solidFill>
                <a:schemeClr val="tx1"/>
              </a:solidFill>
              <a:latin typeface="Times New Roman" panose="02020603050405020304" pitchFamily="18" charset="0"/>
              <a:cs typeface="Times New Roman" panose="02020603050405020304" pitchFamily="18" charset="0"/>
            </a:rPr>
            <a:t>Можаронинг</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динамикаси</a:t>
          </a:r>
          <a:r>
            <a:rPr lang="ru-RU" sz="2000" b="1" kern="1200" dirty="0">
              <a:solidFill>
                <a:schemeClr val="tx1"/>
              </a:solidFill>
              <a:latin typeface="Times New Roman" panose="02020603050405020304" pitchFamily="18" charset="0"/>
              <a:cs typeface="Times New Roman" panose="02020603050405020304" pitchFamily="18" charset="0"/>
            </a:rPr>
            <a:t>:</a:t>
          </a:r>
        </a:p>
      </dsp:txBody>
      <dsp:txXfrm>
        <a:off x="0" y="2741198"/>
        <a:ext cx="9321800" cy="1169154"/>
      </dsp:txXfrm>
    </dsp:sp>
    <dsp:sp modelId="{3BEB40EC-010B-4617-A760-89804FF7E374}">
      <dsp:nvSpPr>
        <dsp:cNvPr id="0" name=""/>
        <dsp:cNvSpPr/>
      </dsp:nvSpPr>
      <dsp:spPr>
        <a:xfrm>
          <a:off x="4116" y="3781124"/>
          <a:ext cx="2967682" cy="1982216"/>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Ўткир</a:t>
          </a:r>
          <a:r>
            <a:rPr lang="ru-RU" sz="1800" b="1" i="0" kern="1200" dirty="0">
              <a:latin typeface="Times New Roman" panose="02020603050405020304" pitchFamily="18" charset="0"/>
              <a:cs typeface="Times New Roman" panose="02020603050405020304" pitchFamily="18" charset="0"/>
            </a:rPr>
            <a:t> </a:t>
          </a:r>
        </a:p>
        <a:p>
          <a:pPr lvl="0" algn="ctr" defTabSz="800100">
            <a:lnSpc>
              <a:spcPct val="90000"/>
            </a:lnSpc>
            <a:spcBef>
              <a:spcPct val="0"/>
            </a:spcBef>
            <a:spcAft>
              <a:spcPct val="35000"/>
            </a:spcAft>
          </a:pPr>
          <a:r>
            <a:rPr lang="ru-RU" sz="1800" b="1" i="0" kern="1200" dirty="0">
              <a:latin typeface="Times New Roman" panose="02020603050405020304" pitchFamily="18" charset="0"/>
              <a:cs typeface="Times New Roman" panose="02020603050405020304" pitchFamily="18" charset="0"/>
            </a:rPr>
            <a:t>Айни </a:t>
          </a:r>
          <a:r>
            <a:rPr lang="ru-RU" sz="1800" b="1" i="0" kern="1200" dirty="0" err="1">
              <a:latin typeface="Times New Roman" panose="02020603050405020304" pitchFamily="18" charset="0"/>
              <a:cs typeface="Times New Roman" panose="02020603050405020304" pitchFamily="18" charset="0"/>
            </a:rPr>
            <a:t>дамда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содир</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бўлаётган</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муҳим</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воқеа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ва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қадриятларга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таъсир</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қилади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4116" y="3781124"/>
        <a:ext cx="2967682" cy="1982216"/>
      </dsp:txXfrm>
    </dsp:sp>
    <dsp:sp modelId="{DC1BC6D9-260A-4A60-8CF5-AB50E5D587AD}">
      <dsp:nvSpPr>
        <dsp:cNvPr id="0" name=""/>
        <dsp:cNvSpPr/>
      </dsp:nvSpPr>
      <dsp:spPr>
        <a:xfrm>
          <a:off x="2971799" y="3781124"/>
          <a:ext cx="3378201" cy="1982216"/>
        </a:xfrm>
        <a:prstGeom prst="rect">
          <a:avLst/>
        </a:prstGeom>
        <a:solidFill>
          <a:schemeClr val="accent4">
            <a:tint val="40000"/>
            <a:alpha val="90000"/>
            <a:hueOff val="2302784"/>
            <a:satOff val="-12252"/>
            <a:lumOff val="-698"/>
            <a:alphaOff val="0"/>
          </a:schemeClr>
        </a:solidFill>
        <a:ln w="12700" cap="flat" cmpd="sng" algn="ctr">
          <a:solidFill>
            <a:schemeClr val="accent4">
              <a:tint val="40000"/>
              <a:alpha val="90000"/>
              <a:hueOff val="2302784"/>
              <a:satOff val="-12252"/>
              <a:lumOff val="-69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Давомли</a:t>
          </a:r>
          <a:r>
            <a:rPr lang="ru-RU" sz="1800" b="1" i="0" kern="1200" dirty="0">
              <a:latin typeface="Times New Roman" panose="02020603050405020304" pitchFamily="18" charset="0"/>
              <a:cs typeface="Times New Roman" panose="02020603050405020304" pitchFamily="18" charset="0"/>
            </a:rPr>
            <a:t> </a:t>
          </a:r>
        </a:p>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ўртача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аммо</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доимий</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интенсивлик</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билан</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узоқ</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вақт</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давом</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этади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2971799" y="3781124"/>
        <a:ext cx="3378201" cy="1982216"/>
      </dsp:txXfrm>
    </dsp:sp>
    <dsp:sp modelId="{904862EF-EFFA-4F54-B0CA-ED737EC0301F}">
      <dsp:nvSpPr>
        <dsp:cNvPr id="0" name=""/>
        <dsp:cNvSpPr/>
      </dsp:nvSpPr>
      <dsp:spPr>
        <a:xfrm>
          <a:off x="6350000" y="3781124"/>
          <a:ext cx="2967682" cy="1982216"/>
        </a:xfrm>
        <a:prstGeom prst="rect">
          <a:avLst/>
        </a:prstGeom>
        <a:solidFill>
          <a:schemeClr val="accent4">
            <a:tint val="40000"/>
            <a:alpha val="90000"/>
            <a:hueOff val="4605567"/>
            <a:satOff val="-24504"/>
            <a:lumOff val="-1396"/>
            <a:alphaOff val="0"/>
          </a:schemeClr>
        </a:solidFill>
        <a:ln w="12700" cap="flat" cmpd="sng" algn="ctr">
          <a:solidFill>
            <a:schemeClr val="accent4">
              <a:tint val="40000"/>
              <a:alpha val="90000"/>
              <a:hueOff val="4605567"/>
              <a:satOff val="-24504"/>
              <a:lumOff val="-139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Суст</a:t>
          </a:r>
          <a:r>
            <a:rPr lang="ru-RU" sz="1800" b="1" i="0" kern="1200" dirty="0">
              <a:latin typeface="Times New Roman" panose="02020603050405020304" pitchFamily="18" charset="0"/>
              <a:cs typeface="Times New Roman" panose="02020603050405020304" pitchFamily="18" charset="0"/>
            </a:rPr>
            <a:t> </a:t>
          </a:r>
        </a:p>
        <a:p>
          <a:pPr lvl="0" algn="ctr" defTabSz="800100">
            <a:lnSpc>
              <a:spcPct val="90000"/>
            </a:lnSpc>
            <a:spcBef>
              <a:spcPct val="0"/>
            </a:spcBef>
            <a:spcAft>
              <a:spcPct val="35000"/>
            </a:spcAft>
          </a:pPr>
          <a:r>
            <a:rPr lang="ru-RU" sz="1800" b="1" i="0" kern="1200" dirty="0">
              <a:latin typeface="Times New Roman" panose="02020603050405020304" pitchFamily="18" charset="0"/>
              <a:cs typeface="Times New Roman" panose="02020603050405020304" pitchFamily="18" charset="0"/>
            </a:rPr>
            <a:t>интенсив </a:t>
          </a:r>
          <a:r>
            <a:rPr lang="ru-RU" sz="1800" b="1" i="0" kern="1200" dirty="0" err="1">
              <a:latin typeface="Times New Roman" panose="02020603050405020304" pitchFamily="18" charset="0"/>
              <a:cs typeface="Times New Roman" panose="02020603050405020304" pitchFamily="18" charset="0"/>
            </a:rPr>
            <a:t>эмас</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аммо</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вақти-вақти</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билан</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алангаланади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6350000" y="3781124"/>
        <a:ext cx="2967682" cy="1982216"/>
      </dsp:txXfrm>
    </dsp:sp>
    <dsp:sp modelId="{ECD35333-0D5E-4936-91A7-C02AEE651FE5}">
      <dsp:nvSpPr>
        <dsp:cNvPr id="0" name=""/>
        <dsp:cNvSpPr/>
      </dsp:nvSpPr>
      <dsp:spPr>
        <a:xfrm rot="10800000">
          <a:off x="0" y="2458"/>
          <a:ext cx="9321800" cy="3073918"/>
        </a:xfrm>
        <a:prstGeom prst="upArrowCallout">
          <a:avLst/>
        </a:prstGeom>
        <a:solidFill>
          <a:schemeClr val="accent4">
            <a:hueOff val="10395692"/>
            <a:satOff val="-47968"/>
            <a:lumOff val="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b="1" kern="1200" dirty="0" err="1">
              <a:solidFill>
                <a:schemeClr val="tx1"/>
              </a:solidFill>
              <a:latin typeface="Times New Roman" panose="02020603050405020304" pitchFamily="18" charset="0"/>
              <a:cs typeface="Times New Roman" panose="02020603050405020304" pitchFamily="18" charset="0"/>
            </a:rPr>
            <a:t>Муаммоларнинг</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характеристикаси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бўйича</a:t>
          </a:r>
          <a:r>
            <a:rPr lang="ru-RU" sz="2000" b="1" kern="1200" dirty="0">
              <a:solidFill>
                <a:schemeClr val="tx1"/>
              </a:solidFill>
              <a:latin typeface="Times New Roman" panose="02020603050405020304" pitchFamily="18" charset="0"/>
              <a:cs typeface="Times New Roman" panose="02020603050405020304" pitchFamily="18" charset="0"/>
            </a:rPr>
            <a:t>:</a:t>
          </a:r>
        </a:p>
      </dsp:txBody>
      <dsp:txXfrm rot="-10800000">
        <a:off x="0" y="2458"/>
        <a:ext cx="9321800" cy="1078945"/>
      </dsp:txXfrm>
    </dsp:sp>
    <dsp:sp modelId="{C10C012F-B96A-4315-B6A3-BEF85D8DDA63}">
      <dsp:nvSpPr>
        <dsp:cNvPr id="0" name=""/>
        <dsp:cNvSpPr/>
      </dsp:nvSpPr>
      <dsp:spPr>
        <a:xfrm>
          <a:off x="4116" y="792762"/>
          <a:ext cx="2967682" cy="1497323"/>
        </a:xfrm>
        <a:prstGeom prst="rect">
          <a:avLst/>
        </a:prstGeom>
        <a:solidFill>
          <a:schemeClr val="accent4">
            <a:tint val="40000"/>
            <a:alpha val="90000"/>
            <a:hueOff val="6908351"/>
            <a:satOff val="-36757"/>
            <a:lumOff val="-2094"/>
            <a:alphaOff val="0"/>
          </a:schemeClr>
        </a:solidFill>
        <a:ln w="12700" cap="flat" cmpd="sng" algn="ctr">
          <a:solidFill>
            <a:schemeClr val="accent4">
              <a:tint val="40000"/>
              <a:alpha val="90000"/>
              <a:hueOff val="6908351"/>
              <a:satOff val="-36757"/>
              <a:lumOff val="-209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Қадриятлар</a:t>
          </a:r>
          <a:endParaRPr lang="ru-RU" sz="1800" b="1" i="0" kern="1200" dirty="0">
            <a:latin typeface="Times New Roman" panose="02020603050405020304" pitchFamily="18" charset="0"/>
            <a:cs typeface="Times New Roman" panose="02020603050405020304" pitchFamily="18" charset="0"/>
          </a:endParaRPr>
        </a:p>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Шахснинг</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дунёқараши</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хамда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базавий</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қадриятлари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4116" y="792762"/>
        <a:ext cx="2967682" cy="1497323"/>
      </dsp:txXfrm>
    </dsp:sp>
    <dsp:sp modelId="{977E8AE0-567C-4E95-ABA3-108CA9F42B72}">
      <dsp:nvSpPr>
        <dsp:cNvPr id="0" name=""/>
        <dsp:cNvSpPr/>
      </dsp:nvSpPr>
      <dsp:spPr>
        <a:xfrm>
          <a:off x="2971799" y="792762"/>
          <a:ext cx="3378201" cy="1497323"/>
        </a:xfrm>
        <a:prstGeom prst="rect">
          <a:avLst/>
        </a:prstGeom>
        <a:solidFill>
          <a:schemeClr val="accent4">
            <a:tint val="40000"/>
            <a:alpha val="90000"/>
            <a:hueOff val="9211134"/>
            <a:satOff val="-49009"/>
            <a:lumOff val="-2792"/>
            <a:alphaOff val="0"/>
          </a:schemeClr>
        </a:solidFill>
        <a:ln w="12700" cap="flat" cmpd="sng" algn="ctr">
          <a:solidFill>
            <a:schemeClr val="accent4">
              <a:tint val="40000"/>
              <a:alpha val="90000"/>
              <a:hueOff val="9211134"/>
              <a:satOff val="-49009"/>
              <a:lumOff val="-27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Қизиқишлар</a:t>
          </a:r>
          <a:r>
            <a:rPr lang="ru-RU" sz="1800" b="1" i="0" kern="1200" dirty="0">
              <a:latin typeface="Times New Roman" panose="02020603050405020304" pitchFamily="18" charset="0"/>
              <a:cs typeface="Times New Roman" panose="02020603050405020304" pitchFamily="18" charset="0"/>
            </a:rPr>
            <a:t> </a:t>
          </a:r>
        </a:p>
        <a:p>
          <a:pPr lvl="0" algn="ctr" defTabSz="800100">
            <a:lnSpc>
              <a:spcPct val="90000"/>
            </a:lnSpc>
            <a:spcBef>
              <a:spcPct val="0"/>
            </a:spcBef>
            <a:spcAft>
              <a:spcPct val="35000"/>
            </a:spcAft>
          </a:pPr>
          <a:r>
            <a:rPr lang="ru-RU" sz="1800" b="1" i="0" kern="1200" dirty="0" err="1" smtClean="0">
              <a:latin typeface="Times New Roman" panose="02020603050405020304" pitchFamily="18" charset="0"/>
              <a:cs typeface="Times New Roman" panose="02020603050405020304" pitchFamily="18" charset="0"/>
            </a:rPr>
            <a:t>муайян</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зиддиятли</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вазият</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иштирокчиларининг</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мос</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келмайдиган</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манфаатлари</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интилишлари</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ва</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мақсадларига</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таъсир</a:t>
          </a:r>
          <a:r>
            <a:rPr lang="ru-RU" sz="1800" b="1" i="0" kern="1200" dirty="0" smtClean="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қилади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2971799" y="792762"/>
        <a:ext cx="3378201" cy="1497323"/>
      </dsp:txXfrm>
    </dsp:sp>
    <dsp:sp modelId="{2525E210-FD4E-42F6-BBD1-36CD08C06972}">
      <dsp:nvSpPr>
        <dsp:cNvPr id="0" name=""/>
        <dsp:cNvSpPr/>
      </dsp:nvSpPr>
      <dsp:spPr>
        <a:xfrm>
          <a:off x="6350000" y="792762"/>
          <a:ext cx="2967682" cy="1497323"/>
        </a:xfrm>
        <a:prstGeom prst="rect">
          <a:avLst/>
        </a:prstGeom>
        <a:solidFill>
          <a:schemeClr val="accent4">
            <a:tint val="40000"/>
            <a:alpha val="90000"/>
            <a:hueOff val="11513918"/>
            <a:satOff val="-61261"/>
            <a:lumOff val="-3490"/>
            <a:alphaOff val="0"/>
          </a:schemeClr>
        </a:solidFill>
        <a:ln w="12700" cap="flat" cmpd="sng" algn="ctr">
          <a:solidFill>
            <a:schemeClr val="accent4">
              <a:tint val="40000"/>
              <a:alpha val="90000"/>
              <a:hueOff val="11513918"/>
              <a:satOff val="-61261"/>
              <a:lumOff val="-34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ru-RU" sz="1800" b="1" i="0" kern="1200" dirty="0" err="1" smtClean="0">
              <a:latin typeface="Times New Roman" panose="02020603050405020304" pitchFamily="18" charset="0"/>
              <a:cs typeface="Times New Roman" panose="02020603050405020304" pitchFamily="18" charset="0"/>
            </a:rPr>
            <a:t>Нормалар</a:t>
          </a:r>
          <a:r>
            <a:rPr lang="ru-RU" sz="1800" b="1" i="0" kern="1200" dirty="0" smtClean="0">
              <a:latin typeface="Times New Roman" panose="02020603050405020304" pitchFamily="18" charset="0"/>
              <a:cs typeface="Times New Roman" panose="02020603050405020304" pitchFamily="18" charset="0"/>
            </a:rPr>
            <a:t> </a:t>
          </a:r>
          <a:endParaRPr lang="ru-RU" sz="1800" b="1" i="0" kern="1200" dirty="0">
            <a:latin typeface="Times New Roman" panose="02020603050405020304" pitchFamily="18" charset="0"/>
            <a:cs typeface="Times New Roman" panose="02020603050405020304" pitchFamily="18" charset="0"/>
          </a:endParaRPr>
        </a:p>
        <a:p>
          <a:pPr lvl="0" algn="ctr" defTabSz="800100">
            <a:lnSpc>
              <a:spcPct val="90000"/>
            </a:lnSpc>
            <a:spcBef>
              <a:spcPct val="0"/>
            </a:spcBef>
            <a:spcAft>
              <a:spcPct val="35000"/>
            </a:spcAft>
          </a:pPr>
          <a:r>
            <a:rPr lang="ru-RU" sz="1800" b="1" i="0" kern="1200" dirty="0" err="1">
              <a:latin typeface="Times New Roman" panose="02020603050405020304" pitchFamily="18" charset="0"/>
              <a:cs typeface="Times New Roman" panose="02020603050405020304" pitchFamily="18" charset="0"/>
            </a:rPr>
            <a:t>шахсларнинг</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ўзаро</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муносабатлари</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пайтида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хулқ-атвор</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қоидалари</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ва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нормалари</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бузилганда</a:t>
          </a:r>
          <a:r>
            <a:rPr lang="ru-RU" sz="1800" b="1" i="0" kern="1200" dirty="0">
              <a:latin typeface="Times New Roman" panose="02020603050405020304" pitchFamily="18" charset="0"/>
              <a:cs typeface="Times New Roman" panose="02020603050405020304" pitchFamily="18" charset="0"/>
            </a:rPr>
            <a:t> </a:t>
          </a:r>
          <a:r>
            <a:rPr lang="ru-RU" sz="1800" b="1" i="0" kern="1200" dirty="0" err="1">
              <a:latin typeface="Times New Roman" panose="02020603050405020304" pitchFamily="18" charset="0"/>
              <a:cs typeface="Times New Roman" panose="02020603050405020304" pitchFamily="18" charset="0"/>
            </a:rPr>
            <a:t>пайдо</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бўлади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6350000" y="792762"/>
        <a:ext cx="2967682" cy="14973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36F21A-3488-46E0-8EE5-19F6DAC6C303}">
      <dsp:nvSpPr>
        <dsp:cNvPr id="0" name=""/>
        <dsp:cNvSpPr/>
      </dsp:nvSpPr>
      <dsp:spPr>
        <a:xfrm rot="5400000">
          <a:off x="-206537" y="337013"/>
          <a:ext cx="1376917" cy="963842"/>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dirty="0">
              <a:latin typeface="Times New Roman" panose="02020603050405020304" pitchFamily="18" charset="0"/>
              <a:cs typeface="Times New Roman" panose="02020603050405020304" pitchFamily="18" charset="0"/>
            </a:rPr>
            <a:t>1</a:t>
          </a:r>
        </a:p>
      </dsp:txBody>
      <dsp:txXfrm rot="-5400000">
        <a:off x="1" y="612396"/>
        <a:ext cx="963842" cy="413075"/>
      </dsp:txXfrm>
    </dsp:sp>
    <dsp:sp modelId="{5F1279C7-6E7B-4A4E-803A-6C212AB73CFD}">
      <dsp:nvSpPr>
        <dsp:cNvPr id="0" name=""/>
        <dsp:cNvSpPr/>
      </dsp:nvSpPr>
      <dsp:spPr>
        <a:xfrm rot="5400000">
          <a:off x="4567348" y="-3589509"/>
          <a:ext cx="1127954" cy="8334966"/>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uz-Cyrl-UZ" sz="1800" b="1" kern="1200" dirty="0">
              <a:latin typeface="Times New Roman" panose="02020603050405020304" pitchFamily="18" charset="0"/>
              <a:cs typeface="Times New Roman" panose="02020603050405020304" pitchFamily="18" charset="0"/>
            </a:rPr>
            <a:t>Яширин, куринмас </a:t>
          </a:r>
          <a:r>
            <a:rPr lang="uz-Cyrl-UZ" sz="1800" b="1" kern="1200" dirty="0" smtClean="0">
              <a:latin typeface="Times New Roman" panose="02020603050405020304" pitchFamily="18" charset="0"/>
              <a:cs typeface="Times New Roman" panose="02020603050405020304" pitchFamily="18" charset="0"/>
            </a:rPr>
            <a:t>босқич:</a:t>
          </a:r>
          <a:endParaRPr lang="ru-RU" sz="1800" b="1" kern="1200" dirty="0">
            <a:latin typeface="Times New Roman" panose="02020603050405020304" pitchFamily="18" charset="0"/>
            <a:cs typeface="Times New Roman" panose="02020603050405020304" pitchFamily="18" charset="0"/>
          </a:endParaRPr>
        </a:p>
        <a:p>
          <a:pPr marL="171450" lvl="1" indent="-171450" algn="l" defTabSz="711200">
            <a:lnSpc>
              <a:spcPct val="90000"/>
            </a:lnSpc>
            <a:spcBef>
              <a:spcPct val="0"/>
            </a:spcBef>
            <a:spcAft>
              <a:spcPct val="15000"/>
            </a:spcAft>
            <a:buChar char="••"/>
          </a:pPr>
          <a:r>
            <a:rPr lang="ru-RU" sz="1600" b="1" i="0" kern="1200" dirty="0" err="1">
              <a:latin typeface="Times New Roman" panose="02020603050405020304" pitchFamily="18" charset="0"/>
              <a:cs typeface="Times New Roman" panose="02020603050405020304" pitchFamily="18" charset="0"/>
            </a:rPr>
            <a:t>Низонинг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кўринмас</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босқичи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бўлиб</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шахснинг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бирон</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бир</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нарсадан</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норизолиги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жамоадаги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холат</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адолатсиз</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иш</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хақи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бирон</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муайян</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нарсага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эга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бўла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олмаслиги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шахснинг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етарли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даражада</a:t>
          </a:r>
          <a:r>
            <a:rPr lang="ru-RU" sz="1600" b="1" i="0" kern="1200" dirty="0">
              <a:latin typeface="Times New Roman" panose="02020603050405020304" pitchFamily="18" charset="0"/>
              <a:cs typeface="Times New Roman" panose="02020603050405020304" pitchFamily="18" charset="0"/>
            </a:rPr>
            <a:t> </a:t>
          </a:r>
          <a:r>
            <a:rPr lang="ru-RU" sz="1600" b="1" i="0" kern="1200" dirty="0" err="1" smtClean="0">
              <a:latin typeface="Times New Roman" panose="02020603050405020304" pitchFamily="18" charset="0"/>
              <a:cs typeface="Times New Roman" panose="02020603050405020304" pitchFamily="18" charset="0"/>
            </a:rPr>
            <a:t>бахоланмаслиги</a:t>
          </a:r>
          <a:r>
            <a:rPr lang="ru-RU" sz="1600" b="1" i="0"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rot="-5400000">
        <a:off x="963842" y="69059"/>
        <a:ext cx="8279904" cy="1017830"/>
      </dsp:txXfrm>
    </dsp:sp>
    <dsp:sp modelId="{6A87EDEA-D5F2-4A1F-AFBE-8B0865B7DC10}">
      <dsp:nvSpPr>
        <dsp:cNvPr id="0" name=""/>
        <dsp:cNvSpPr/>
      </dsp:nvSpPr>
      <dsp:spPr>
        <a:xfrm rot="5400000">
          <a:off x="-206537" y="1584452"/>
          <a:ext cx="1376917" cy="963842"/>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dirty="0">
              <a:latin typeface="Times New Roman" panose="02020603050405020304" pitchFamily="18" charset="0"/>
              <a:cs typeface="Times New Roman" panose="02020603050405020304" pitchFamily="18" charset="0"/>
            </a:rPr>
            <a:t>2</a:t>
          </a:r>
        </a:p>
      </dsp:txBody>
      <dsp:txXfrm rot="-5400000">
        <a:off x="1" y="1859835"/>
        <a:ext cx="963842" cy="413075"/>
      </dsp:txXfrm>
    </dsp:sp>
    <dsp:sp modelId="{37135E9B-A2A6-4D4E-B708-90CB534B2FA5}">
      <dsp:nvSpPr>
        <dsp:cNvPr id="0" name=""/>
        <dsp:cNvSpPr/>
      </dsp:nvSpPr>
      <dsp:spPr>
        <a:xfrm rot="5400000">
          <a:off x="4683827" y="-2342069"/>
          <a:ext cx="894996" cy="8334966"/>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ru-RU" sz="1800" b="1" i="0" kern="1200" dirty="0" err="1">
              <a:latin typeface="Times New Roman" panose="02020603050405020304" pitchFamily="18" charset="0"/>
              <a:cs typeface="Times New Roman" panose="02020603050405020304" pitchFamily="18" charset="0"/>
            </a:rPr>
            <a:t>Кескинлик</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босқичи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a:p>
          <a:pPr marL="171450" lvl="1" indent="-171450" algn="l" defTabSz="711200">
            <a:lnSpc>
              <a:spcPct val="90000"/>
            </a:lnSpc>
            <a:spcBef>
              <a:spcPct val="0"/>
            </a:spcBef>
            <a:spcAft>
              <a:spcPct val="15000"/>
            </a:spcAft>
            <a:buChar char="••"/>
          </a:pPr>
          <a:r>
            <a:rPr lang="ru-RU" sz="1600" b="1" i="0" kern="1200" dirty="0">
              <a:latin typeface="Times New Roman" panose="02020603050405020304" pitchFamily="18" charset="0"/>
              <a:cs typeface="Times New Roman" panose="02020603050405020304" pitchFamily="18" charset="0"/>
            </a:rPr>
            <a:t>низолашаётган томонларнинг </a:t>
          </a:r>
          <a:r>
            <a:rPr lang="ru-RU" sz="1600" b="1" i="0" kern="1200" dirty="0" err="1">
              <a:latin typeface="Times New Roman" panose="02020603050405020304" pitchFamily="18" charset="0"/>
              <a:cs typeface="Times New Roman" panose="02020603050405020304" pitchFamily="18" charset="0"/>
            </a:rPr>
            <a:t>позицияларини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шаклланиши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ва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оқибатда</a:t>
          </a:r>
          <a:r>
            <a:rPr lang="ru-RU" sz="1600" b="1" i="0" kern="1200" dirty="0">
              <a:latin typeface="Times New Roman" panose="02020603050405020304" pitchFamily="18" charset="0"/>
              <a:cs typeface="Times New Roman" panose="02020603050405020304" pitchFamily="18" charset="0"/>
            </a:rPr>
            <a:t> қарама-қаршиликни камайтириш ёки </a:t>
          </a:r>
          <a:r>
            <a:rPr lang="ru-RU" sz="1600" b="1" i="0" kern="1200" dirty="0" err="1">
              <a:latin typeface="Times New Roman" panose="02020603050405020304" pitchFamily="18" charset="0"/>
              <a:cs typeface="Times New Roman" panose="02020603050405020304" pitchFamily="18" charset="0"/>
            </a:rPr>
            <a:t>ошириш</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омилларининг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келиб</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чиқиши</a:t>
          </a:r>
          <a:endParaRPr lang="ru-RU" sz="1600" b="1" i="0" kern="1200" dirty="0">
            <a:latin typeface="Times New Roman" panose="02020603050405020304" pitchFamily="18" charset="0"/>
            <a:cs typeface="Times New Roman" panose="02020603050405020304" pitchFamily="18" charset="0"/>
          </a:endParaRPr>
        </a:p>
      </dsp:txBody>
      <dsp:txXfrm rot="-5400000">
        <a:off x="963842" y="1421606"/>
        <a:ext cx="8291276" cy="807616"/>
      </dsp:txXfrm>
    </dsp:sp>
    <dsp:sp modelId="{40B25703-4844-4A8F-82F6-506F4450EB2E}">
      <dsp:nvSpPr>
        <dsp:cNvPr id="0" name=""/>
        <dsp:cNvSpPr/>
      </dsp:nvSpPr>
      <dsp:spPr>
        <a:xfrm rot="5400000">
          <a:off x="-206537" y="2831892"/>
          <a:ext cx="1376917" cy="963842"/>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dirty="0">
              <a:latin typeface="Times New Roman" panose="02020603050405020304" pitchFamily="18" charset="0"/>
              <a:cs typeface="Times New Roman" panose="02020603050405020304" pitchFamily="18" charset="0"/>
            </a:rPr>
            <a:t>3</a:t>
          </a:r>
        </a:p>
      </dsp:txBody>
      <dsp:txXfrm rot="-5400000">
        <a:off x="1" y="3107275"/>
        <a:ext cx="963842" cy="413075"/>
      </dsp:txXfrm>
    </dsp:sp>
    <dsp:sp modelId="{7558F047-14D9-4BB7-9539-7EFB94201236}">
      <dsp:nvSpPr>
        <dsp:cNvPr id="0" name=""/>
        <dsp:cNvSpPr/>
      </dsp:nvSpPr>
      <dsp:spPr>
        <a:xfrm rot="5400000">
          <a:off x="4683827" y="-1094630"/>
          <a:ext cx="894996" cy="8334966"/>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ru-RU" sz="1800" b="1" i="0" kern="1200" dirty="0" err="1">
              <a:latin typeface="Times New Roman" panose="02020603050405020304" pitchFamily="18" charset="0"/>
              <a:cs typeface="Times New Roman" panose="02020603050405020304" pitchFamily="18" charset="0"/>
            </a:rPr>
            <a:t>Қаршилик</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босқичи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a:p>
          <a:pPr marL="171450" lvl="1" indent="-171450" algn="l" defTabSz="711200">
            <a:lnSpc>
              <a:spcPct val="90000"/>
            </a:lnSpc>
            <a:spcBef>
              <a:spcPct val="0"/>
            </a:spcBef>
            <a:spcAft>
              <a:spcPct val="15000"/>
            </a:spcAft>
            <a:buChar char="••"/>
          </a:pPr>
          <a:r>
            <a:rPr lang="uz-Cyrl-UZ" sz="1600" b="1" kern="1200" dirty="0">
              <a:latin typeface="Times New Roman" panose="02020603050405020304" pitchFamily="18" charset="0"/>
              <a:cs typeface="Times New Roman" panose="02020603050405020304" pitchFamily="18" charset="0"/>
            </a:rPr>
            <a:t>зиддиятли муносабатларда антагонизм позициясининг кучайиши</a:t>
          </a:r>
          <a:r>
            <a:rPr lang="ru-RU" sz="1600" b="1" i="0" kern="1200" dirty="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a:p>
          <a:pPr marL="171450" lvl="1" indent="-171450" algn="l" defTabSz="711200">
            <a:lnSpc>
              <a:spcPct val="90000"/>
            </a:lnSpc>
            <a:spcBef>
              <a:spcPct val="0"/>
            </a:spcBef>
            <a:spcAft>
              <a:spcPct val="15000"/>
            </a:spcAft>
            <a:buChar char="••"/>
          </a:pPr>
          <a:r>
            <a:rPr lang="ru-RU" sz="1600" b="1" i="0" kern="1200" dirty="0" err="1">
              <a:latin typeface="Times New Roman" panose="02020603050405020304" pitchFamily="18" charset="0"/>
              <a:cs typeface="Times New Roman" panose="02020603050405020304" pitchFamily="18" charset="0"/>
            </a:rPr>
            <a:t>низоли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ҳаракатларнинг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фаол</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олиб</a:t>
          </a:r>
          <a:r>
            <a:rPr lang="ru-RU" sz="1600" b="1" i="0" kern="1200" dirty="0">
              <a:latin typeface="Times New Roman" panose="02020603050405020304" pitchFamily="18" charset="0"/>
              <a:cs typeface="Times New Roman" panose="02020603050405020304" pitchFamily="18" charset="0"/>
            </a:rPr>
            <a:t> </a:t>
          </a:r>
          <a:r>
            <a:rPr lang="ru-RU" sz="1600" b="1" i="0" kern="1200" dirty="0" err="1" smtClean="0">
              <a:latin typeface="Times New Roman" panose="02020603050405020304" pitchFamily="18" charset="0"/>
              <a:cs typeface="Times New Roman" panose="02020603050405020304" pitchFamily="18" charset="0"/>
            </a:rPr>
            <a:t>борилиши</a:t>
          </a:r>
          <a:r>
            <a:rPr lang="ru-RU" sz="1600" b="1" i="0"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rot="-5400000">
        <a:off x="963842" y="2669045"/>
        <a:ext cx="8291276" cy="807616"/>
      </dsp:txXfrm>
    </dsp:sp>
    <dsp:sp modelId="{EB23C6AF-EA17-466E-B6DA-B1C607170466}">
      <dsp:nvSpPr>
        <dsp:cNvPr id="0" name=""/>
        <dsp:cNvSpPr/>
      </dsp:nvSpPr>
      <dsp:spPr>
        <a:xfrm rot="5400000">
          <a:off x="-206537" y="4512259"/>
          <a:ext cx="1376917" cy="963842"/>
        </a:xfrm>
        <a:prstGeom prst="chevron">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ru-RU" sz="2400" kern="1200" dirty="0">
              <a:latin typeface="Times New Roman" panose="02020603050405020304" pitchFamily="18" charset="0"/>
              <a:cs typeface="Times New Roman" panose="02020603050405020304" pitchFamily="18" charset="0"/>
            </a:rPr>
            <a:t>4</a:t>
          </a:r>
        </a:p>
      </dsp:txBody>
      <dsp:txXfrm rot="-5400000">
        <a:off x="1" y="4787642"/>
        <a:ext cx="963842" cy="413075"/>
      </dsp:txXfrm>
    </dsp:sp>
    <dsp:sp modelId="{C9B6DB33-E659-48B2-BE18-D1B724A4DDF5}">
      <dsp:nvSpPr>
        <dsp:cNvPr id="0" name=""/>
        <dsp:cNvSpPr/>
      </dsp:nvSpPr>
      <dsp:spPr>
        <a:xfrm rot="5400000">
          <a:off x="4250899" y="585736"/>
          <a:ext cx="1760851" cy="8334966"/>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ru-RU" sz="1800" b="1" i="0" kern="1200" dirty="0" err="1">
              <a:latin typeface="Times New Roman" panose="02020603050405020304" pitchFamily="18" charset="0"/>
              <a:cs typeface="Times New Roman" panose="02020603050405020304" pitchFamily="18" charset="0"/>
            </a:rPr>
            <a:t>Тугатиш</a:t>
          </a:r>
          <a:r>
            <a:rPr lang="ru-RU" sz="1800" b="1" i="0" kern="1200" dirty="0">
              <a:latin typeface="Times New Roman" panose="02020603050405020304" pitchFamily="18" charset="0"/>
              <a:cs typeface="Times New Roman" panose="02020603050405020304" pitchFamily="18" charset="0"/>
            </a:rPr>
            <a:t> </a:t>
          </a:r>
          <a:r>
            <a:rPr lang="ru-RU" sz="1800" b="1" i="0" kern="1200" dirty="0" err="1" smtClean="0">
              <a:latin typeface="Times New Roman" panose="02020603050405020304" pitchFamily="18" charset="0"/>
              <a:cs typeface="Times New Roman" panose="02020603050405020304" pitchFamily="18" charset="0"/>
            </a:rPr>
            <a:t>босқичи</a:t>
          </a:r>
          <a:r>
            <a:rPr lang="ru-RU" sz="1800" b="1" i="0"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a:p>
          <a:pPr marL="171450" lvl="1" indent="-171450" algn="just" defTabSz="711200">
            <a:lnSpc>
              <a:spcPct val="90000"/>
            </a:lnSpc>
            <a:spcBef>
              <a:spcPct val="0"/>
            </a:spcBef>
            <a:spcAft>
              <a:spcPct val="15000"/>
            </a:spcAft>
            <a:buChar char="••"/>
          </a:pPr>
          <a:r>
            <a:rPr lang="ru-RU" sz="1600" b="1" i="0" kern="1200" dirty="0" err="1">
              <a:latin typeface="Times New Roman" panose="02020603050405020304" pitchFamily="18" charset="0"/>
              <a:cs typeface="Times New Roman" panose="02020603050405020304" pitchFamily="18" charset="0"/>
            </a:rPr>
            <a:t>томонлар</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келишувга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муваффақ</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бўлганда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можарони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тўлиқ</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ҳал</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қилиниши</a:t>
          </a:r>
          <a:r>
            <a:rPr lang="ru-RU" sz="1600" b="1" i="0" kern="1200" dirty="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a:p>
          <a:pPr marL="171450" lvl="1" indent="-171450" algn="just" defTabSz="711200">
            <a:lnSpc>
              <a:spcPct val="90000"/>
            </a:lnSpc>
            <a:spcBef>
              <a:spcPct val="0"/>
            </a:spcBef>
            <a:spcAft>
              <a:spcPct val="15000"/>
            </a:spcAft>
            <a:buChar char="••"/>
          </a:pPr>
          <a:r>
            <a:rPr lang="ru-RU" sz="1600" b="1" i="0" kern="1200" dirty="0" err="1">
              <a:latin typeface="Times New Roman" panose="02020603050405020304" pitchFamily="18" charset="0"/>
              <a:cs typeface="Times New Roman" panose="02020603050405020304" pitchFamily="18" charset="0"/>
            </a:rPr>
            <a:t>қисман</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якунлаш-зиддият</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маълум</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бир</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босқичда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сақланиб</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қолади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ва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кескинлик</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камаяди</a:t>
          </a:r>
          <a:r>
            <a:rPr lang="ru-RU" sz="1600" b="1" i="0" kern="1200" dirty="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a:p>
          <a:pPr marL="171450" lvl="1" indent="-171450" algn="just" defTabSz="711200">
            <a:lnSpc>
              <a:spcPct val="90000"/>
            </a:lnSpc>
            <a:spcBef>
              <a:spcPct val="0"/>
            </a:spcBef>
            <a:spcAft>
              <a:spcPct val="15000"/>
            </a:spcAft>
            <a:buChar char="••"/>
          </a:pPr>
          <a:r>
            <a:rPr lang="ru-RU" sz="1600" b="1" i="0" kern="1200" dirty="0" err="1">
              <a:latin typeface="Times New Roman" panose="02020603050405020304" pitchFamily="18" charset="0"/>
              <a:cs typeface="Times New Roman" panose="02020603050405020304" pitchFamily="18" charset="0"/>
            </a:rPr>
            <a:t>қарама-қарши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муносабатларнинг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кескинлашуви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ва</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чуқурроқ</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даражадаги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зиддиятли</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шартларнинг</a:t>
          </a:r>
          <a:r>
            <a:rPr lang="ru-RU" sz="1600" b="1" i="0" kern="1200" dirty="0">
              <a:latin typeface="Times New Roman" panose="02020603050405020304" pitchFamily="18" charset="0"/>
              <a:cs typeface="Times New Roman" panose="02020603050405020304" pitchFamily="18" charset="0"/>
            </a:rPr>
            <a:t> </a:t>
          </a:r>
          <a:r>
            <a:rPr lang="ru-RU" sz="1600" b="1" i="0" kern="1200" dirty="0" err="1">
              <a:latin typeface="Times New Roman" panose="02020603050405020304" pitchFamily="18" charset="0"/>
              <a:cs typeface="Times New Roman" panose="02020603050405020304" pitchFamily="18" charset="0"/>
            </a:rPr>
            <a:t>пайдо</a:t>
          </a:r>
          <a:r>
            <a:rPr lang="ru-RU" sz="1600" b="1" i="0" kern="1200" dirty="0">
              <a:latin typeface="Times New Roman" panose="02020603050405020304" pitchFamily="18" charset="0"/>
              <a:cs typeface="Times New Roman" panose="02020603050405020304" pitchFamily="18" charset="0"/>
            </a:rPr>
            <a:t> </a:t>
          </a:r>
          <a:r>
            <a:rPr lang="ru-RU" sz="1600" b="1" i="0" kern="1200" dirty="0" err="1" smtClean="0">
              <a:latin typeface="Times New Roman" panose="02020603050405020304" pitchFamily="18" charset="0"/>
              <a:cs typeface="Times New Roman" panose="02020603050405020304" pitchFamily="18" charset="0"/>
            </a:rPr>
            <a:t>бўлиши</a:t>
          </a:r>
          <a:r>
            <a:rPr lang="ru-RU" sz="1600" b="1" i="0"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rot="-5400000">
        <a:off x="963842" y="3958751"/>
        <a:ext cx="8249008" cy="15889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5895A-37C4-4CA9-8ED2-A0FC2D1D9014}">
      <dsp:nvSpPr>
        <dsp:cNvPr id="0" name=""/>
        <dsp:cNvSpPr/>
      </dsp:nvSpPr>
      <dsp:spPr>
        <a:xfrm>
          <a:off x="0" y="-272537"/>
          <a:ext cx="9231607" cy="1421938"/>
        </a:xfrm>
        <a:prstGeom prst="rect">
          <a:avLst/>
        </a:prstGeom>
        <a:solidFill>
          <a:schemeClr val="bg1">
            <a:lumMod val="75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ru-RU" sz="2400" kern="1200" dirty="0">
            <a:solidFill>
              <a:schemeClr val="tx1"/>
            </a:solidFill>
            <a:latin typeface="Times New Roman" panose="02020603050405020304" pitchFamily="18" charset="0"/>
            <a:cs typeface="Times New Roman" panose="02020603050405020304" pitchFamily="18" charset="0"/>
          </a:endParaRPr>
        </a:p>
      </dsp:txBody>
      <dsp:txXfrm>
        <a:off x="0" y="-272537"/>
        <a:ext cx="9231607" cy="1421938"/>
      </dsp:txXfrm>
    </dsp:sp>
    <dsp:sp modelId="{234A1503-C70B-4F16-BBC3-5C787DAB6357}">
      <dsp:nvSpPr>
        <dsp:cNvPr id="0" name=""/>
        <dsp:cNvSpPr/>
      </dsp:nvSpPr>
      <dsp:spPr>
        <a:xfrm>
          <a:off x="0" y="142080"/>
          <a:ext cx="3076451" cy="4739791"/>
        </a:xfrm>
        <a:prstGeom prst="rect">
          <a:avLst/>
        </a:prstGeom>
        <a:solidFill>
          <a:schemeClr val="accent2">
            <a:lumMod val="60000"/>
            <a:lumOff val="4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0" kern="1200" dirty="0" err="1">
              <a:solidFill>
                <a:schemeClr val="tx1"/>
              </a:solidFill>
              <a:latin typeface="Times New Roman" panose="02020603050405020304" pitchFamily="18" charset="0"/>
              <a:cs typeface="Times New Roman" panose="02020603050405020304" pitchFamily="18" charset="0"/>
            </a:rPr>
            <a:t>Ҳужум</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стратегияси</a:t>
          </a:r>
          <a:r>
            <a:rPr lang="ru-RU" sz="2400" b="1" i="0" kern="1200" dirty="0" smtClean="0">
              <a:solidFill>
                <a:schemeClr val="tx1"/>
              </a:solidFill>
              <a:latin typeface="Times New Roman" panose="02020603050405020304" pitchFamily="18" charset="0"/>
              <a:cs typeface="Times New Roman" panose="02020603050405020304" pitchFamily="18" charset="0"/>
            </a:rPr>
            <a:t>:</a:t>
          </a:r>
        </a:p>
        <a:p>
          <a:pPr lvl="0" algn="ctr" defTabSz="1066800">
            <a:lnSpc>
              <a:spcPct val="90000"/>
            </a:lnSpc>
            <a:spcBef>
              <a:spcPct val="0"/>
            </a:spcBef>
            <a:spcAft>
              <a:spcPct val="35000"/>
            </a:spcAft>
          </a:pPr>
          <a:r>
            <a:rPr lang="ru-RU" sz="2400" b="1" i="0" kern="1200" dirty="0" smtClean="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бошқалар</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устидан</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ҳукмронлик</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эмоционал</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босим</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найрангларлар</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ва</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манипуляциялар</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0" y="142080"/>
        <a:ext cx="3076451" cy="4739791"/>
      </dsp:txXfrm>
    </dsp:sp>
    <dsp:sp modelId="{C6B51EDB-975E-43C2-BD85-5147C29CB170}">
      <dsp:nvSpPr>
        <dsp:cNvPr id="0" name=""/>
        <dsp:cNvSpPr/>
      </dsp:nvSpPr>
      <dsp:spPr>
        <a:xfrm>
          <a:off x="3065301" y="151426"/>
          <a:ext cx="3076451" cy="4721098"/>
        </a:xfrm>
        <a:prstGeom prst="rect">
          <a:avLst/>
        </a:prstGeom>
        <a:solidFill>
          <a:schemeClr val="accent5">
            <a:lumMod val="60000"/>
            <a:lumOff val="4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uz-Cyrl-UZ" sz="2200" b="1" kern="1200" dirty="0" smtClean="0">
              <a:solidFill>
                <a:schemeClr val="tx1"/>
              </a:solidFill>
              <a:latin typeface="Times New Roman" panose="02020603050405020304" pitchFamily="18" charset="0"/>
              <a:cs typeface="Times New Roman" panose="02020603050405020304" pitchFamily="18" charset="0"/>
            </a:rPr>
            <a:t>Зиддиятдан </a:t>
          </a:r>
          <a:r>
            <a:rPr lang="uz-Cyrl-UZ" sz="2200" b="1" kern="1200" dirty="0">
              <a:solidFill>
                <a:schemeClr val="tx1"/>
              </a:solidFill>
              <a:latin typeface="Times New Roman" panose="02020603050405020304" pitchFamily="18" charset="0"/>
              <a:cs typeface="Times New Roman" panose="02020603050405020304" pitchFamily="18" charset="0"/>
            </a:rPr>
            <a:t>узини олиб қочиш</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стратегияси</a:t>
          </a:r>
          <a:r>
            <a:rPr lang="ru-RU" sz="2200" b="1" kern="1200" dirty="0">
              <a:solidFill>
                <a:schemeClr val="tx1"/>
              </a:solidFill>
              <a:latin typeface="Times New Roman" panose="02020603050405020304" pitchFamily="18" charset="0"/>
              <a:cs typeface="Times New Roman" panose="02020603050405020304" pitchFamily="18" charset="0"/>
            </a:rPr>
            <a:t>: </a:t>
          </a:r>
          <a:endParaRPr lang="ru-RU" sz="2200" b="1" kern="1200" dirty="0" smtClean="0">
            <a:solidFill>
              <a:schemeClr val="tx1"/>
            </a:solidFill>
            <a:latin typeface="Times New Roman" panose="02020603050405020304" pitchFamily="18" charset="0"/>
            <a:cs typeface="Times New Roman" panose="02020603050405020304" pitchFamily="18" charset="0"/>
          </a:endParaRPr>
        </a:p>
        <a:p>
          <a:pPr lvl="0" algn="ctr" defTabSz="977900">
            <a:lnSpc>
              <a:spcPct val="90000"/>
            </a:lnSpc>
            <a:spcBef>
              <a:spcPct val="0"/>
            </a:spcBef>
            <a:spcAft>
              <a:spcPct val="35000"/>
            </a:spcAft>
          </a:pPr>
          <a:r>
            <a:rPr lang="ru-RU" sz="2200" b="1" kern="1200" dirty="0" err="1" smtClean="0">
              <a:solidFill>
                <a:schemeClr val="tx1"/>
              </a:solidFill>
              <a:latin typeface="Times New Roman" panose="02020603050405020304" pitchFamily="18" charset="0"/>
              <a:cs typeface="Times New Roman" panose="02020603050405020304" pitchFamily="18" charset="0"/>
            </a:rPr>
            <a:t>можарога</a:t>
          </a:r>
          <a:r>
            <a:rPr lang="ru-RU" sz="2200" b="1" kern="1200" dirty="0" smtClean="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бўлган</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муносабатни</a:t>
          </a:r>
          <a:r>
            <a:rPr lang="ru-RU" sz="2200" b="1" kern="1200" dirty="0">
              <a:solidFill>
                <a:schemeClr val="tx1"/>
              </a:solidFill>
              <a:latin typeface="Times New Roman" panose="02020603050405020304" pitchFamily="18" charset="0"/>
              <a:cs typeface="Times New Roman" panose="02020603050405020304" pitchFamily="18" charset="0"/>
            </a:rPr>
            <a:t> </a:t>
          </a:r>
          <a:r>
            <a:rPr lang="uz-Cyrl-UZ" sz="2200" b="1" kern="1200" dirty="0">
              <a:solidFill>
                <a:schemeClr val="tx1"/>
              </a:solidFill>
              <a:latin typeface="Times New Roman" panose="02020603050405020304" pitchFamily="18" charset="0"/>
              <a:cs typeface="Times New Roman" panose="02020603050405020304" pitchFamily="18" charset="0"/>
            </a:rPr>
            <a:t>э</a:t>
          </a:r>
          <a:r>
            <a:rPr lang="ru-RU" sz="2200" b="1" kern="1200" dirty="0" err="1">
              <a:solidFill>
                <a:schemeClr val="tx1"/>
              </a:solidFill>
              <a:latin typeface="Times New Roman" panose="02020603050405020304" pitchFamily="18" charset="0"/>
              <a:cs typeface="Times New Roman" panose="02020603050405020304" pitchFamily="18" charset="0"/>
            </a:rPr>
            <a:t>ътиборсиз</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қолдириш</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ёки</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ўзгартириш</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орқали</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можаронинг</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кескинлигини</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камайтириш</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муносабатларни</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сақлаб</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қолиш</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учун</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имтиёзлар</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ёки</a:t>
          </a:r>
          <a:r>
            <a:rPr lang="ru-RU" sz="2200" b="1" kern="1200" dirty="0">
              <a:solidFill>
                <a:schemeClr val="tx1"/>
              </a:solidFill>
              <a:latin typeface="Times New Roman" panose="02020603050405020304" pitchFamily="18" charset="0"/>
              <a:cs typeface="Times New Roman" panose="02020603050405020304" pitchFamily="18" charset="0"/>
            </a:rPr>
            <a:t> </a:t>
          </a:r>
          <a:r>
            <a:rPr lang="uz-Cyrl-UZ" sz="2200" b="1" kern="1200" dirty="0">
              <a:solidFill>
                <a:schemeClr val="tx1"/>
              </a:solidFill>
              <a:latin typeface="Times New Roman" panose="02020603050405020304" pitchFamily="18" charset="0"/>
              <a:cs typeface="Times New Roman" panose="02020603050405020304" pitchFamily="18" charset="0"/>
            </a:rPr>
            <a:t>ўз</a:t>
          </a:r>
          <a:r>
            <a:rPr lang="ru-RU" sz="2200" b="1" kern="1200" dirty="0">
              <a:solidFill>
                <a:schemeClr val="tx1"/>
              </a:solidFill>
              <a:latin typeface="Times New Roman" panose="02020603050405020304" pitchFamily="18" charset="0"/>
              <a:cs typeface="Times New Roman" panose="02020603050405020304" pitchFamily="18" charset="0"/>
            </a:rPr>
            <a:t> </a:t>
          </a:r>
          <a:r>
            <a:rPr lang="ru-RU" sz="2200" b="1" kern="1200" dirty="0" err="1">
              <a:solidFill>
                <a:schemeClr val="tx1"/>
              </a:solidFill>
              <a:latin typeface="Times New Roman" panose="02020603050405020304" pitchFamily="18" charset="0"/>
              <a:cs typeface="Times New Roman" panose="02020603050405020304" pitchFamily="18" charset="0"/>
            </a:rPr>
            <a:t>манфаатларидан</a:t>
          </a:r>
          <a:r>
            <a:rPr lang="ru-RU" sz="2200" b="1" kern="1200" dirty="0">
              <a:solidFill>
                <a:schemeClr val="tx1"/>
              </a:solidFill>
              <a:latin typeface="Times New Roman" panose="02020603050405020304" pitchFamily="18" charset="0"/>
              <a:cs typeface="Times New Roman" panose="02020603050405020304" pitchFamily="18" charset="0"/>
            </a:rPr>
            <a:t> </a:t>
          </a:r>
          <a:r>
            <a:rPr lang="uz-Cyrl-UZ" sz="2200" b="1" kern="1200" dirty="0">
              <a:solidFill>
                <a:schemeClr val="tx1"/>
              </a:solidFill>
              <a:latin typeface="Times New Roman" panose="02020603050405020304" pitchFamily="18" charset="0"/>
              <a:cs typeface="Times New Roman" panose="02020603050405020304" pitchFamily="18" charset="0"/>
            </a:rPr>
            <a:t>кеч</a:t>
          </a:r>
          <a:r>
            <a:rPr lang="ru-RU" sz="2200" b="1" kern="1200" dirty="0" err="1">
              <a:solidFill>
                <a:schemeClr val="tx1"/>
              </a:solidFill>
              <a:latin typeface="Times New Roman" panose="02020603050405020304" pitchFamily="18" charset="0"/>
              <a:cs typeface="Times New Roman" panose="02020603050405020304" pitchFamily="18" charset="0"/>
            </a:rPr>
            <a:t>иш</a:t>
          </a:r>
          <a:r>
            <a:rPr lang="ru-RU" sz="2200" b="1" kern="1200" dirty="0">
              <a:solidFill>
                <a:schemeClr val="tx1"/>
              </a:solidFill>
              <a:latin typeface="Times New Roman" panose="02020603050405020304" pitchFamily="18" charset="0"/>
              <a:cs typeface="Times New Roman" panose="02020603050405020304" pitchFamily="18" charset="0"/>
            </a:rPr>
            <a:t>)</a:t>
          </a:r>
        </a:p>
      </dsp:txBody>
      <dsp:txXfrm>
        <a:off x="3065301" y="151426"/>
        <a:ext cx="3076451" cy="4721098"/>
      </dsp:txXfrm>
    </dsp:sp>
    <dsp:sp modelId="{CFC878E2-32BD-4803-917D-AEB34E79CAA6}">
      <dsp:nvSpPr>
        <dsp:cNvPr id="0" name=""/>
        <dsp:cNvSpPr/>
      </dsp:nvSpPr>
      <dsp:spPr>
        <a:xfrm>
          <a:off x="6155156" y="171164"/>
          <a:ext cx="3076451" cy="4739791"/>
        </a:xfrm>
        <a:prstGeom prst="rect">
          <a:avLst/>
        </a:prstGeom>
        <a:solidFill>
          <a:schemeClr val="accent3">
            <a:lumMod val="60000"/>
            <a:lumOff val="4000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a:solidFill>
                <a:schemeClr val="tx1"/>
              </a:solidFill>
              <a:latin typeface="Times New Roman" panose="02020603050405020304" pitchFamily="18" charset="0"/>
              <a:cs typeface="Times New Roman" panose="02020603050405020304" pitchFamily="18" charset="0"/>
            </a:rPr>
            <a:t>Келишув</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стратегияси</a:t>
          </a:r>
          <a:r>
            <a:rPr lang="ru-RU" sz="2400" b="1" kern="1200" dirty="0">
              <a:solidFill>
                <a:schemeClr val="tx1"/>
              </a:solidFill>
              <a:latin typeface="Times New Roman" panose="02020603050405020304" pitchFamily="18" charset="0"/>
              <a:cs typeface="Times New Roman" panose="02020603050405020304" pitchFamily="18" charset="0"/>
            </a:rPr>
            <a:t>: </a:t>
          </a:r>
          <a:endParaRPr lang="ru-RU" sz="2400" b="1" kern="1200" dirty="0" smtClean="0">
            <a:solidFill>
              <a:schemeClr val="tx1"/>
            </a:solidFill>
            <a:latin typeface="Times New Roman" panose="02020603050405020304" pitchFamily="18" charset="0"/>
            <a:cs typeface="Times New Roman" panose="02020603050405020304" pitchFamily="18" charset="0"/>
          </a:endParaRPr>
        </a:p>
        <a:p>
          <a:pPr lvl="0" algn="ctr" defTabSz="1066800">
            <a:lnSpc>
              <a:spcPct val="90000"/>
            </a:lnSpc>
            <a:spcBef>
              <a:spcPct val="0"/>
            </a:spcBef>
            <a:spcAft>
              <a:spcPct val="35000"/>
            </a:spcAft>
          </a:pPr>
          <a:r>
            <a:rPr lang="ru-RU" sz="2400" b="1" kern="1200" dirty="0" err="1" smtClean="0">
              <a:solidFill>
                <a:schemeClr val="tx1"/>
              </a:solidFill>
              <a:latin typeface="Times New Roman" panose="02020603050405020304" pitchFamily="18" charset="0"/>
              <a:cs typeface="Times New Roman" panose="02020603050405020304" pitchFamily="18" charset="0"/>
            </a:rPr>
            <a:t>можаронинг</a:t>
          </a:r>
          <a:r>
            <a:rPr lang="ru-RU" sz="2400" b="1" kern="1200" dirty="0" smtClean="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мақбул</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ечим</a:t>
          </a:r>
          <a:r>
            <a:rPr lang="uz-Cyrl-UZ" sz="2400" b="1" kern="1200" dirty="0">
              <a:solidFill>
                <a:schemeClr val="tx1"/>
              </a:solidFill>
              <a:latin typeface="Times New Roman" panose="02020603050405020304" pitchFamily="18" charset="0"/>
              <a:cs typeface="Times New Roman" panose="02020603050405020304" pitchFamily="18" charset="0"/>
            </a:rPr>
            <a:t> топиш учун </a:t>
          </a:r>
          <a:r>
            <a:rPr lang="ru-RU" sz="2400" b="1" kern="1200" dirty="0" err="1">
              <a:solidFill>
                <a:schemeClr val="tx1"/>
              </a:solidFill>
              <a:latin typeface="Times New Roman" panose="02020603050405020304" pitchFamily="18" charset="0"/>
              <a:cs typeface="Times New Roman" panose="02020603050405020304" pitchFamily="18" charset="0"/>
            </a:rPr>
            <a:t>музокаралар</a:t>
          </a:r>
          <a:r>
            <a:rPr lang="uz-Cyrl-UZ" sz="2400" b="1" kern="1200" dirty="0">
              <a:solidFill>
                <a:schemeClr val="tx1"/>
              </a:solidFill>
              <a:latin typeface="Times New Roman" panose="02020603050405020304" pitchFamily="18" charset="0"/>
              <a:cs typeface="Times New Roman" panose="02020603050405020304" pitchFamily="18" charset="0"/>
            </a:rPr>
            <a:t> олиб бориш орқали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ўзаро</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манфаатли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натижага</a:t>
          </a:r>
          <a:r>
            <a:rPr lang="ru-RU" sz="2400" b="1" kern="1200" dirty="0">
              <a:solidFill>
                <a:schemeClr val="tx1"/>
              </a:solidFill>
              <a:latin typeface="Times New Roman" panose="02020603050405020304" pitchFamily="18" charset="0"/>
              <a:cs typeface="Times New Roman" panose="02020603050405020304" pitchFamily="18" charset="0"/>
            </a:rPr>
            <a:t> </a:t>
          </a:r>
          <a:r>
            <a:rPr lang="uz-Cyrl-UZ" sz="2400" b="1" kern="1200" dirty="0">
              <a:solidFill>
                <a:schemeClr val="tx1"/>
              </a:solidFill>
              <a:latin typeface="Times New Roman" panose="02020603050405020304" pitchFamily="18" charset="0"/>
              <a:cs typeface="Times New Roman" panose="02020603050405020304" pitchFamily="18" charset="0"/>
            </a:rPr>
            <a:t>э</a:t>
          </a:r>
          <a:r>
            <a:rPr lang="ru-RU" sz="2400" b="1" kern="1200" dirty="0" err="1">
              <a:solidFill>
                <a:schemeClr val="tx1"/>
              </a:solidFill>
              <a:latin typeface="Times New Roman" panose="02020603050405020304" pitchFamily="18" charset="0"/>
              <a:cs typeface="Times New Roman" panose="02020603050405020304" pitchFamily="18" charset="0"/>
            </a:rPr>
            <a:t>ришиш</a:t>
          </a:r>
          <a:r>
            <a:rPr lang="ru-RU" sz="2400" b="1" kern="1200" dirty="0">
              <a:solidFill>
                <a:schemeClr val="tx1"/>
              </a:solidFill>
              <a:latin typeface="Times New Roman" panose="02020603050405020304" pitchFamily="18" charset="0"/>
              <a:cs typeface="Times New Roman" panose="02020603050405020304" pitchFamily="18" charset="0"/>
            </a:rPr>
            <a:t> </a:t>
          </a:r>
        </a:p>
      </dsp:txBody>
      <dsp:txXfrm>
        <a:off x="6155156" y="171164"/>
        <a:ext cx="3076451" cy="4739791"/>
      </dsp:txXfrm>
    </dsp:sp>
    <dsp:sp modelId="{1F413C5D-09C8-465A-B83F-2BD40FC4F202}">
      <dsp:nvSpPr>
        <dsp:cNvPr id="0" name=""/>
        <dsp:cNvSpPr/>
      </dsp:nvSpPr>
      <dsp:spPr>
        <a:xfrm>
          <a:off x="0" y="0"/>
          <a:ext cx="9231607" cy="300239"/>
        </a:xfrm>
        <a:prstGeom prst="rect">
          <a:avLst/>
        </a:prstGeom>
        <a:solidFill>
          <a:schemeClr val="bg1">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04690E-9BBB-4422-9191-9BC2A6FA2271}">
      <dsp:nvSpPr>
        <dsp:cNvPr id="0" name=""/>
        <dsp:cNvSpPr/>
      </dsp:nvSpPr>
      <dsp:spPr>
        <a:xfrm>
          <a:off x="0" y="223204"/>
          <a:ext cx="9356615" cy="103635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6177" tIns="291592" rIns="726177" bIns="14224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ru-RU" sz="2000" b="1" i="0" kern="1200" dirty="0" err="1">
              <a:latin typeface="Times New Roman" panose="02020603050405020304" pitchFamily="18" charset="0"/>
              <a:cs typeface="Times New Roman" panose="02020603050405020304" pitchFamily="18" charset="0"/>
            </a:rPr>
            <a:t>шахс</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ёки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гуруҳ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томонидан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зиддиятли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таъсир</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субъектлари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мавжуд</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эмас</a:t>
          </a:r>
          <a:endParaRPr lang="ru-RU" sz="2000" b="1" i="0" kern="1200" dirty="0">
            <a:latin typeface="Times New Roman" panose="02020603050405020304" pitchFamily="18" charset="0"/>
            <a:cs typeface="Times New Roman" panose="02020603050405020304" pitchFamily="18" charset="0"/>
          </a:endParaRPr>
        </a:p>
      </dsp:txBody>
      <dsp:txXfrm>
        <a:off x="0" y="223204"/>
        <a:ext cx="9356615" cy="1036350"/>
      </dsp:txXfrm>
    </dsp:sp>
    <dsp:sp modelId="{8D07671B-8819-419E-864C-4F1D9726BDD0}">
      <dsp:nvSpPr>
        <dsp:cNvPr id="0" name=""/>
        <dsp:cNvSpPr/>
      </dsp:nvSpPr>
      <dsp:spPr>
        <a:xfrm>
          <a:off x="467830" y="16564"/>
          <a:ext cx="6549630"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7560" tIns="0" rIns="247560" bIns="0" numCol="1" spcCol="1270" anchor="ctr" anchorCtr="0">
          <a:noAutofit/>
        </a:bodyPr>
        <a:lstStyle/>
        <a:p>
          <a:pPr lvl="0" algn="l" defTabSz="889000">
            <a:lnSpc>
              <a:spcPct val="90000"/>
            </a:lnSpc>
            <a:spcBef>
              <a:spcPct val="0"/>
            </a:spcBef>
            <a:spcAft>
              <a:spcPct val="35000"/>
            </a:spcAft>
          </a:pPr>
          <a:r>
            <a:rPr lang="ru-RU" sz="2000" b="1" i="0" kern="1200" dirty="0" err="1">
              <a:latin typeface="Times New Roman" panose="02020603050405020304" pitchFamily="18" charset="0"/>
              <a:cs typeface="Times New Roman" panose="02020603050405020304" pitchFamily="18" charset="0"/>
            </a:rPr>
            <a:t>Можаро</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тузилиши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жиҳатидан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ғайриоддий</a:t>
          </a:r>
          <a:endParaRPr lang="ru-RU" sz="2000" b="1" i="0" kern="1200" dirty="0">
            <a:latin typeface="Times New Roman" panose="02020603050405020304" pitchFamily="18" charset="0"/>
            <a:cs typeface="Times New Roman" panose="02020603050405020304" pitchFamily="18" charset="0"/>
          </a:endParaRPr>
        </a:p>
      </dsp:txBody>
      <dsp:txXfrm>
        <a:off x="488005" y="36739"/>
        <a:ext cx="6509280" cy="372930"/>
      </dsp:txXfrm>
    </dsp:sp>
    <dsp:sp modelId="{6686DE4E-B102-4534-941C-F898D22FD976}">
      <dsp:nvSpPr>
        <dsp:cNvPr id="0" name=""/>
        <dsp:cNvSpPr/>
      </dsp:nvSpPr>
      <dsp:spPr>
        <a:xfrm>
          <a:off x="0" y="1541794"/>
          <a:ext cx="9356615" cy="12789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6177" tIns="291592" rIns="726177" bIns="142240" numCol="1" spcCol="1270" anchor="t" anchorCtr="0">
          <a:noAutofit/>
        </a:bodyPr>
        <a:lstStyle/>
        <a:p>
          <a:pPr marL="228600" lvl="1" indent="-228600" algn="l" defTabSz="889000">
            <a:lnSpc>
              <a:spcPct val="90000"/>
            </a:lnSpc>
            <a:spcBef>
              <a:spcPct val="0"/>
            </a:spcBef>
            <a:spcAft>
              <a:spcPct val="15000"/>
            </a:spcAft>
            <a:buChar char="••"/>
          </a:pPr>
          <a:r>
            <a:rPr lang="ru-RU" sz="2000" b="1" i="0" kern="1200" dirty="0" err="1" smtClean="0">
              <a:latin typeface="Times New Roman" panose="02020603050405020304" pitchFamily="18" charset="0"/>
              <a:cs typeface="Times New Roman" panose="02020603050405020304" pitchFamily="18" charset="0"/>
            </a:rPr>
            <a:t>зиддият</a:t>
          </a:r>
          <a:r>
            <a:rPr lang="ru-RU" sz="2000" b="1" i="0" kern="1200" dirty="0" smtClean="0">
              <a:latin typeface="Times New Roman" panose="02020603050405020304" pitchFamily="18" charset="0"/>
              <a:cs typeface="Times New Roman" panose="02020603050405020304" pitchFamily="18" charset="0"/>
            </a:rPr>
            <a:t> </a:t>
          </a:r>
          <a:r>
            <a:rPr lang="ru-RU" sz="2000" b="1" i="0" kern="1200" dirty="0">
              <a:latin typeface="Times New Roman" panose="02020603050405020304" pitchFamily="18" charset="0"/>
              <a:cs typeface="Times New Roman" panose="02020603050405020304" pitchFamily="18" charset="0"/>
            </a:rPr>
            <a:t>ички </a:t>
          </a:r>
          <a:r>
            <a:rPr lang="ru-RU" sz="2000" b="1" i="0" kern="1200" dirty="0" err="1">
              <a:latin typeface="Times New Roman" panose="02020603050405020304" pitchFamily="18" charset="0"/>
              <a:cs typeface="Times New Roman" panose="02020603050405020304" pitchFamily="18" charset="0"/>
            </a:rPr>
            <a:t>хавотир</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шаклида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давом</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этади</a:t>
          </a:r>
          <a:r>
            <a:rPr lang="ru-RU" sz="2000" b="1" i="0" kern="1200" dirty="0">
              <a:latin typeface="Times New Roman" panose="02020603050405020304" pitchFamily="18" charset="0"/>
              <a:cs typeface="Times New Roman" panose="02020603050405020304" pitchFamily="18" charset="0"/>
            </a:rPr>
            <a:t>;</a:t>
          </a:r>
        </a:p>
        <a:p>
          <a:pPr marL="228600" lvl="1" indent="-228600" algn="l"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бу</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ўзига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хос</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хусусиятлар</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билан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давом</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этади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қўрқув</a:t>
          </a:r>
          <a:r>
            <a:rPr lang="ru-RU" sz="2000" b="1" i="0" kern="1200" dirty="0">
              <a:latin typeface="Times New Roman" panose="02020603050405020304" pitchFamily="18" charset="0"/>
              <a:cs typeface="Times New Roman" panose="02020603050405020304" pitchFamily="18" charset="0"/>
            </a:rPr>
            <a:t>, депрессия, стресс</a:t>
          </a:r>
        </a:p>
      </dsp:txBody>
      <dsp:txXfrm>
        <a:off x="0" y="1541794"/>
        <a:ext cx="9356615" cy="1278900"/>
      </dsp:txXfrm>
    </dsp:sp>
    <dsp:sp modelId="{585DC331-4083-4C55-8BCA-613DB3DFF846}">
      <dsp:nvSpPr>
        <dsp:cNvPr id="0" name=""/>
        <dsp:cNvSpPr/>
      </dsp:nvSpPr>
      <dsp:spPr>
        <a:xfrm>
          <a:off x="467830" y="1335154"/>
          <a:ext cx="7875144"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7560" tIns="0" rIns="247560" bIns="0" numCol="1" spcCol="1270" anchor="ctr" anchorCtr="0">
          <a:noAutofit/>
        </a:bodyPr>
        <a:lstStyle/>
        <a:p>
          <a:pPr lvl="0" algn="l" defTabSz="889000">
            <a:lnSpc>
              <a:spcPct val="90000"/>
            </a:lnSpc>
            <a:spcBef>
              <a:spcPct val="0"/>
            </a:spcBef>
            <a:spcAft>
              <a:spcPct val="35000"/>
            </a:spcAft>
          </a:pPr>
          <a:r>
            <a:rPr lang="ru-RU" sz="2000" b="1" i="0" kern="1200" dirty="0" err="1">
              <a:latin typeface="Times New Roman" panose="02020603050405020304" pitchFamily="18" charset="0"/>
              <a:cs typeface="Times New Roman" panose="02020603050405020304" pitchFamily="18" charset="0"/>
            </a:rPr>
            <a:t>Вужудга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келиш</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ва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намоён</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бўлиш</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шаклларининг</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ўзига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хослиги</a:t>
          </a:r>
          <a:endParaRPr lang="ru-RU" sz="2000" b="1" i="0" kern="1200" dirty="0">
            <a:latin typeface="Times New Roman" panose="02020603050405020304" pitchFamily="18" charset="0"/>
            <a:cs typeface="Times New Roman" panose="02020603050405020304" pitchFamily="18" charset="0"/>
          </a:endParaRPr>
        </a:p>
      </dsp:txBody>
      <dsp:txXfrm>
        <a:off x="488005" y="1355329"/>
        <a:ext cx="7834794" cy="372930"/>
      </dsp:txXfrm>
    </dsp:sp>
    <dsp:sp modelId="{7746ACBB-B663-46C0-97E1-9B63085373A0}">
      <dsp:nvSpPr>
        <dsp:cNvPr id="0" name=""/>
        <dsp:cNvSpPr/>
      </dsp:nvSpPr>
      <dsp:spPr>
        <a:xfrm>
          <a:off x="0" y="3102935"/>
          <a:ext cx="9356615" cy="1808099"/>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6177" tIns="291592" rIns="726177" bIns="142240" numCol="1" spcCol="1270" anchor="t" anchorCtr="0">
          <a:noAutofit/>
        </a:bodyPr>
        <a:lstStyle/>
        <a:p>
          <a:pPr marL="228600" lvl="1" indent="-228600" algn="l"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аниқлаш</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ҳар</a:t>
          </a:r>
          <a:r>
            <a:rPr lang="ru-RU" sz="2000" b="1" i="0" kern="1200" dirty="0">
              <a:latin typeface="Times New Roman" panose="02020603050405020304" pitchFamily="18" charset="0"/>
              <a:cs typeface="Times New Roman" panose="02020603050405020304" pitchFamily="18" charset="0"/>
            </a:rPr>
            <a:t> доим </a:t>
          </a:r>
          <a:r>
            <a:rPr lang="ru-RU" sz="2000" b="1" i="0" kern="1200" dirty="0" err="1">
              <a:latin typeface="Times New Roman" panose="02020603050405020304" pitchFamily="18" charset="0"/>
              <a:cs typeface="Times New Roman" panose="02020603050405020304" pitchFamily="18" charset="0"/>
            </a:rPr>
            <a:t>ҳам</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осон</a:t>
          </a:r>
          <a:r>
            <a:rPr lang="ru-RU" sz="2000" b="1" i="0" kern="1200" dirty="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эмас</a:t>
          </a:r>
          <a:r>
            <a:rPr lang="ru-RU" sz="2000" b="1" i="0" kern="1200" dirty="0">
              <a:latin typeface="Times New Roman" panose="02020603050405020304" pitchFamily="18" charset="0"/>
              <a:cs typeface="Times New Roman" panose="02020603050405020304" pitchFamily="18" charset="0"/>
            </a:rPr>
            <a:t>;</a:t>
          </a:r>
        </a:p>
        <a:p>
          <a:pPr marL="228600" lvl="1" indent="-228600" algn="l" defTabSz="889000">
            <a:lnSpc>
              <a:spcPct val="90000"/>
            </a:lnSpc>
            <a:spcBef>
              <a:spcPct val="0"/>
            </a:spcBef>
            <a:spcAft>
              <a:spcPct val="15000"/>
            </a:spcAft>
            <a:buChar char="••"/>
          </a:pPr>
          <a:r>
            <a:rPr lang="ru-RU" sz="2000" b="1" i="0" kern="1200" dirty="0" err="1">
              <a:latin typeface="Times New Roman" panose="02020603050405020304" pitchFamily="18" charset="0"/>
              <a:cs typeface="Times New Roman" panose="02020603050405020304" pitchFamily="18" charset="0"/>
            </a:rPr>
            <a:t>кўпинча</a:t>
          </a:r>
          <a:r>
            <a:rPr lang="ru-RU" sz="2000" b="1" i="0" kern="1200" dirty="0">
              <a:latin typeface="Times New Roman" panose="02020603050405020304" pitchFamily="18" charset="0"/>
              <a:cs typeface="Times New Roman" panose="02020603050405020304" pitchFamily="18" charset="0"/>
            </a:rPr>
            <a:t> одам </a:t>
          </a:r>
          <a:r>
            <a:rPr lang="ru-RU" sz="2000" b="1" i="0" kern="1200" dirty="0" err="1">
              <a:latin typeface="Times New Roman" panose="02020603050405020304" pitchFamily="18" charset="0"/>
              <a:cs typeface="Times New Roman" panose="02020603050405020304" pitchFamily="18" charset="0"/>
            </a:rPr>
            <a:t>ўзи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низо</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ҳолатида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эканлигини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англамайди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ёки</a:t>
          </a:r>
          <a:r>
            <a:rPr lang="ru-RU" sz="2000" b="1" i="0" kern="1200" dirty="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зиддият</a:t>
          </a:r>
          <a:r>
            <a:rPr lang="ru-RU" sz="2000" b="1" i="0" kern="1200" dirty="0" smtClean="0">
              <a:latin typeface="Times New Roman" panose="02020603050405020304" pitchFamily="18" charset="0"/>
              <a:cs typeface="Times New Roman" panose="02020603050405020304" pitchFamily="18" charset="0"/>
            </a:rPr>
            <a:t> </a:t>
          </a:r>
          <a:r>
            <a:rPr lang="ru-RU" sz="2000" b="1" i="0" kern="1200" dirty="0" err="1" smtClean="0">
              <a:latin typeface="Times New Roman" panose="02020603050405020304" pitchFamily="18" charset="0"/>
              <a:cs typeface="Times New Roman" panose="02020603050405020304" pitchFamily="18" charset="0"/>
            </a:rPr>
            <a:t>ҳолатини</a:t>
          </a:r>
          <a:r>
            <a:rPr lang="ru-RU" sz="2000" b="1" i="0" kern="1200" dirty="0" smtClean="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эйфорик</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кайфият</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остида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ёки</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фаол</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фаолият</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орқасида</a:t>
          </a:r>
          <a:r>
            <a:rPr lang="ru-RU" sz="2000" b="1" i="0" kern="1200" dirty="0">
              <a:latin typeface="Times New Roman" panose="02020603050405020304" pitchFamily="18" charset="0"/>
              <a:cs typeface="Times New Roman" panose="02020603050405020304" pitchFamily="18" charset="0"/>
            </a:rPr>
            <a:t> </a:t>
          </a:r>
          <a:r>
            <a:rPr lang="ru-RU" sz="2000" b="1" i="0" kern="1200" dirty="0" err="1">
              <a:latin typeface="Times New Roman" panose="02020603050405020304" pitchFamily="18" charset="0"/>
              <a:cs typeface="Times New Roman" panose="02020603050405020304" pitchFamily="18" charset="0"/>
            </a:rPr>
            <a:t>яширмайди</a:t>
          </a:r>
          <a:r>
            <a:rPr lang="ru-RU" sz="2000" b="1" i="0" kern="1200" dirty="0">
              <a:latin typeface="Times New Roman" panose="02020603050405020304" pitchFamily="18" charset="0"/>
              <a:cs typeface="Times New Roman" panose="02020603050405020304" pitchFamily="18" charset="0"/>
            </a:rPr>
            <a:t/>
          </a:r>
          <a:br>
            <a:rPr lang="ru-RU" sz="2000" b="1" i="0" kern="1200" dirty="0">
              <a:latin typeface="Times New Roman" panose="02020603050405020304" pitchFamily="18" charset="0"/>
              <a:cs typeface="Times New Roman" panose="02020603050405020304" pitchFamily="18" charset="0"/>
            </a:rPr>
          </a:br>
          <a:endParaRPr lang="ru-RU" sz="2000" b="1" i="0" kern="1200" dirty="0">
            <a:latin typeface="Times New Roman" panose="02020603050405020304" pitchFamily="18" charset="0"/>
            <a:cs typeface="Times New Roman" panose="02020603050405020304" pitchFamily="18" charset="0"/>
          </a:endParaRPr>
        </a:p>
      </dsp:txBody>
      <dsp:txXfrm>
        <a:off x="0" y="3102935"/>
        <a:ext cx="9356615" cy="1808099"/>
      </dsp:txXfrm>
    </dsp:sp>
    <dsp:sp modelId="{9911B55A-4CCF-4DA8-ADBF-BBB97ACBEEB4}">
      <dsp:nvSpPr>
        <dsp:cNvPr id="0" name=""/>
        <dsp:cNvSpPr/>
      </dsp:nvSpPr>
      <dsp:spPr>
        <a:xfrm>
          <a:off x="467830" y="2896295"/>
          <a:ext cx="6549630" cy="41328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7560" tIns="0" rIns="247560" bIns="0" numCol="1" spcCol="1270" anchor="ctr" anchorCtr="0">
          <a:noAutofit/>
        </a:bodyPr>
        <a:lstStyle/>
        <a:p>
          <a:pPr lvl="0" algn="l" defTabSz="889000">
            <a:lnSpc>
              <a:spcPct val="90000"/>
            </a:lnSpc>
            <a:spcBef>
              <a:spcPct val="0"/>
            </a:spcBef>
            <a:spcAft>
              <a:spcPct val="35000"/>
            </a:spcAft>
          </a:pPr>
          <a:r>
            <a:rPr lang="ru-RU" sz="2000" b="1" i="0" kern="1200" dirty="0" err="1">
              <a:latin typeface="Times New Roman" panose="02020603050405020304" pitchFamily="18" charset="0"/>
              <a:cs typeface="Times New Roman" panose="02020603050405020304" pitchFamily="18" charset="0"/>
            </a:rPr>
            <a:t>Кечикиш</a:t>
          </a:r>
          <a:endParaRPr lang="ru-RU" sz="2000" b="1" i="0" kern="1200" dirty="0">
            <a:latin typeface="Times New Roman" panose="02020603050405020304" pitchFamily="18" charset="0"/>
            <a:cs typeface="Times New Roman" panose="02020603050405020304" pitchFamily="18" charset="0"/>
          </a:endParaRPr>
        </a:p>
      </dsp:txBody>
      <dsp:txXfrm>
        <a:off x="488005" y="2916470"/>
        <a:ext cx="6509280" cy="3729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5EE248-4D2A-4508-A6E8-1D60B6B0C4B3}">
      <dsp:nvSpPr>
        <dsp:cNvPr id="0" name=""/>
        <dsp:cNvSpPr/>
      </dsp:nvSpPr>
      <dsp:spPr>
        <a:xfrm>
          <a:off x="0" y="253387"/>
          <a:ext cx="9144000" cy="1252125"/>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09676" tIns="312420" rIns="709676" bIns="142240" numCol="1" spcCol="1270" anchor="t" anchorCtr="0">
          <a:noAutofit/>
        </a:bodyPr>
        <a:lstStyle/>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кучланиш ҳали максимал даражага етмаган, шунинг учун у ақлий жараён ва фаолиятнинг умумий ташкил этишга ижодий таъсир кўрсатади.</a:t>
          </a:r>
          <a:endParaRPr lang="uz-Cyrl-UZ" sz="2000" b="1" kern="1200" noProof="0" dirty="0">
            <a:latin typeface="Times New Roman" panose="02020603050405020304" pitchFamily="18" charset="0"/>
            <a:cs typeface="Times New Roman" panose="02020603050405020304" pitchFamily="18" charset="0"/>
          </a:endParaRPr>
        </a:p>
      </dsp:txBody>
      <dsp:txXfrm>
        <a:off x="0" y="253387"/>
        <a:ext cx="9144000" cy="1252125"/>
      </dsp:txXfrm>
    </dsp:sp>
    <dsp:sp modelId="{7DC0BDA9-70A7-4925-AE37-607B59E640B2}">
      <dsp:nvSpPr>
        <dsp:cNvPr id="0" name=""/>
        <dsp:cNvSpPr/>
      </dsp:nvSpPr>
      <dsp:spPr>
        <a:xfrm>
          <a:off x="435322" y="31987"/>
          <a:ext cx="8706436" cy="44280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1935" tIns="0" rIns="241935" bIns="0" numCol="1" spcCol="1270" anchor="ctr" anchorCtr="0">
          <a:noAutofit/>
        </a:bodyPr>
        <a:lstStyle/>
        <a:p>
          <a:pPr lvl="0" algn="l" defTabSz="889000">
            <a:lnSpc>
              <a:spcPct val="90000"/>
            </a:lnSpc>
            <a:spcBef>
              <a:spcPct val="0"/>
            </a:spcBef>
            <a:spcAft>
              <a:spcPct val="35000"/>
            </a:spcAft>
          </a:pPr>
          <a:r>
            <a:rPr lang="uz-Cyrl-UZ" sz="2000" b="1" kern="1200" noProof="0" dirty="0" smtClean="0">
              <a:latin typeface="Times New Roman" panose="02020603050405020304" pitchFamily="18" charset="0"/>
              <a:cs typeface="Times New Roman" panose="02020603050405020304" pitchFamily="18" charset="0"/>
            </a:rPr>
            <a:t>Сафарбарлик босқичи</a:t>
          </a:r>
          <a:endParaRPr lang="uz-Cyrl-UZ" sz="2000" b="1" kern="1200" noProof="0" dirty="0">
            <a:latin typeface="Times New Roman" panose="02020603050405020304" pitchFamily="18" charset="0"/>
            <a:cs typeface="Times New Roman" panose="02020603050405020304" pitchFamily="18" charset="0"/>
          </a:endParaRPr>
        </a:p>
      </dsp:txBody>
      <dsp:txXfrm>
        <a:off x="456938" y="53603"/>
        <a:ext cx="8663204" cy="399568"/>
      </dsp:txXfrm>
    </dsp:sp>
    <dsp:sp modelId="{563C9017-5101-45CF-A391-84D7198C8276}">
      <dsp:nvSpPr>
        <dsp:cNvPr id="0" name=""/>
        <dsp:cNvSpPr/>
      </dsp:nvSpPr>
      <dsp:spPr>
        <a:xfrm>
          <a:off x="0" y="1807912"/>
          <a:ext cx="9144000" cy="18900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09676" tIns="312420" rIns="709676" bIns="142240" numCol="1" spcCol="1270" anchor="t" anchorCtr="0">
          <a:noAutofit/>
        </a:bodyPr>
        <a:lstStyle/>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стрессли таъсирларнинг интенсивлигига қаршилик кўрсатишнинг маълум бир чегараси мавжуд;</a:t>
          </a:r>
          <a:endParaRPr lang="uz-Cyrl-UZ" sz="2000" b="1" kern="1200" noProof="0" dirty="0">
            <a:latin typeface="Times New Roman" panose="02020603050405020304" pitchFamily="18" charset="0"/>
            <a:cs typeface="Times New Roman" panose="02020603050405020304" pitchFamily="18" charset="0"/>
          </a:endParaRPr>
        </a:p>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мавжуд имкониятларни сафарбар қилиш ушбу чегарага эришилгунга қадар амалга оширилади;</a:t>
          </a:r>
          <a:endParaRPr lang="uz-Cyrl-UZ" sz="2000" b="1" kern="1200" noProof="0" dirty="0">
            <a:latin typeface="Times New Roman" panose="02020603050405020304" pitchFamily="18" charset="0"/>
            <a:cs typeface="Times New Roman" panose="02020603050405020304" pitchFamily="18" charset="0"/>
          </a:endParaRPr>
        </a:p>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туйғулар ижобийдан салбийга айланади.</a:t>
          </a:r>
          <a:endParaRPr lang="uz-Cyrl-UZ" sz="2000" b="1" kern="1200" noProof="0" dirty="0">
            <a:latin typeface="Times New Roman" panose="02020603050405020304" pitchFamily="18" charset="0"/>
            <a:cs typeface="Times New Roman" panose="02020603050405020304" pitchFamily="18" charset="0"/>
          </a:endParaRPr>
        </a:p>
      </dsp:txBody>
      <dsp:txXfrm>
        <a:off x="0" y="1807912"/>
        <a:ext cx="9144000" cy="1890000"/>
      </dsp:txXfrm>
    </dsp:sp>
    <dsp:sp modelId="{ED248BE7-2775-454D-8074-E9E5A44A01E4}">
      <dsp:nvSpPr>
        <dsp:cNvPr id="0" name=""/>
        <dsp:cNvSpPr/>
      </dsp:nvSpPr>
      <dsp:spPr>
        <a:xfrm>
          <a:off x="457200" y="1530152"/>
          <a:ext cx="8686781" cy="44280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1935" tIns="0" rIns="241935" bIns="0" numCol="1" spcCol="1270" anchor="ctr" anchorCtr="0">
          <a:noAutofit/>
        </a:bodyPr>
        <a:lstStyle/>
        <a:p>
          <a:pPr lvl="0" algn="l" defTabSz="889000">
            <a:lnSpc>
              <a:spcPct val="90000"/>
            </a:lnSpc>
            <a:spcBef>
              <a:spcPct val="0"/>
            </a:spcBef>
            <a:spcAft>
              <a:spcPct val="35000"/>
            </a:spcAft>
          </a:pPr>
          <a:r>
            <a:rPr lang="uz-Cyrl-UZ" sz="2000" b="1" kern="1200" noProof="0" dirty="0" smtClean="0">
              <a:latin typeface="Times New Roman" panose="02020603050405020304" pitchFamily="18" charset="0"/>
              <a:cs typeface="Times New Roman" panose="02020603050405020304" pitchFamily="18" charset="0"/>
            </a:rPr>
            <a:t> Кайфаятнинг бузилиш босқичи </a:t>
          </a:r>
          <a:endParaRPr lang="uz-Cyrl-UZ" sz="2000" b="1" kern="1200" noProof="0" dirty="0">
            <a:latin typeface="Times New Roman" panose="02020603050405020304" pitchFamily="18" charset="0"/>
            <a:cs typeface="Times New Roman" panose="02020603050405020304" pitchFamily="18" charset="0"/>
          </a:endParaRPr>
        </a:p>
      </dsp:txBody>
      <dsp:txXfrm>
        <a:off x="478816" y="1551768"/>
        <a:ext cx="8643549" cy="399568"/>
      </dsp:txXfrm>
    </dsp:sp>
    <dsp:sp modelId="{BBF7FB5B-48AE-495E-BCDD-B101192D7C0D}">
      <dsp:nvSpPr>
        <dsp:cNvPr id="0" name=""/>
        <dsp:cNvSpPr/>
      </dsp:nvSpPr>
      <dsp:spPr>
        <a:xfrm>
          <a:off x="0" y="4000312"/>
          <a:ext cx="9144000" cy="16065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09676" tIns="312420" rIns="709676" bIns="142240" numCol="1" spcCol="1270" anchor="t" anchorCtr="0">
          <a:noAutofit/>
        </a:bodyPr>
        <a:lstStyle/>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ташкил этиш фаолиятнинг тўлиқ йўқолиши  ва психологик жараёнларнинг бузилиши;</a:t>
          </a:r>
          <a:endParaRPr lang="uz-Cyrl-UZ" sz="2000" b="1" kern="1200" noProof="0" dirty="0">
            <a:latin typeface="Times New Roman" panose="02020603050405020304" pitchFamily="18" charset="0"/>
            <a:cs typeface="Times New Roman" panose="02020603050405020304" pitchFamily="18" charset="0"/>
          </a:endParaRPr>
        </a:p>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идрок, хотира, тафаккурлар қуршовга олинади;</a:t>
          </a:r>
          <a:endParaRPr lang="uz-Cyrl-UZ" sz="2000" b="1" kern="1200" noProof="0" dirty="0">
            <a:latin typeface="Times New Roman" panose="02020603050405020304" pitchFamily="18" charset="0"/>
            <a:cs typeface="Times New Roman" panose="02020603050405020304" pitchFamily="18" charset="0"/>
          </a:endParaRPr>
        </a:p>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фаолиятнинг тўлиқ тўхтаб қолиши.</a:t>
          </a:r>
          <a:endParaRPr lang="uz-Cyrl-UZ" sz="2000" b="1" kern="1200" noProof="0" dirty="0">
            <a:latin typeface="Times New Roman" panose="02020603050405020304" pitchFamily="18" charset="0"/>
            <a:cs typeface="Times New Roman" panose="02020603050405020304" pitchFamily="18" charset="0"/>
          </a:endParaRPr>
        </a:p>
      </dsp:txBody>
      <dsp:txXfrm>
        <a:off x="0" y="4000312"/>
        <a:ext cx="9144000" cy="1606500"/>
      </dsp:txXfrm>
    </dsp:sp>
    <dsp:sp modelId="{347F7AE5-7332-4A0D-94C2-7D4A421FC7D6}">
      <dsp:nvSpPr>
        <dsp:cNvPr id="0" name=""/>
        <dsp:cNvSpPr/>
      </dsp:nvSpPr>
      <dsp:spPr>
        <a:xfrm>
          <a:off x="435322" y="3778912"/>
          <a:ext cx="8706436" cy="44280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41935" tIns="0" rIns="241935" bIns="0" numCol="1" spcCol="1270" anchor="ctr" anchorCtr="0">
          <a:noAutofit/>
        </a:bodyPr>
        <a:lstStyle/>
        <a:p>
          <a:pPr lvl="0" algn="l" defTabSz="889000">
            <a:lnSpc>
              <a:spcPct val="90000"/>
            </a:lnSpc>
            <a:spcBef>
              <a:spcPct val="0"/>
            </a:spcBef>
            <a:spcAft>
              <a:spcPct val="35000"/>
            </a:spcAft>
          </a:pPr>
          <a:r>
            <a:rPr lang="uz-Cyrl-UZ" sz="2000" b="1" kern="1200" noProof="0" dirty="0" smtClean="0">
              <a:latin typeface="Times New Roman" panose="02020603050405020304" pitchFamily="18" charset="0"/>
              <a:cs typeface="Times New Roman" panose="02020603050405020304" pitchFamily="18" charset="0"/>
            </a:rPr>
            <a:t>Деструкция босқичи</a:t>
          </a:r>
          <a:endParaRPr lang="uz-Cyrl-UZ" sz="2000" b="1" kern="1200" noProof="0" dirty="0">
            <a:latin typeface="Times New Roman" panose="02020603050405020304" pitchFamily="18" charset="0"/>
            <a:cs typeface="Times New Roman" panose="02020603050405020304" pitchFamily="18" charset="0"/>
          </a:endParaRPr>
        </a:p>
      </dsp:txBody>
      <dsp:txXfrm>
        <a:off x="456938" y="3800528"/>
        <a:ext cx="8663204" cy="39956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55818-6CC4-41AA-B955-A93C9873904E}">
      <dsp:nvSpPr>
        <dsp:cNvPr id="0" name=""/>
        <dsp:cNvSpPr/>
      </dsp:nvSpPr>
      <dsp:spPr>
        <a:xfrm>
          <a:off x="0" y="313010"/>
          <a:ext cx="9296400" cy="809432"/>
        </a:xfrm>
        <a:prstGeom prst="rect">
          <a:avLst/>
        </a:prstGeom>
        <a:solidFill>
          <a:schemeClr val="bg1">
            <a:lumMod val="75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b="1" kern="1200" dirty="0">
              <a:solidFill>
                <a:schemeClr val="tx1"/>
              </a:solidFill>
              <a:latin typeface="Times New Roman" panose="02020603050405020304" pitchFamily="18" charset="0"/>
              <a:cs typeface="Times New Roman" panose="02020603050405020304" pitchFamily="18" charset="0"/>
            </a:rPr>
            <a:t>M. Фридман </a:t>
          </a:r>
          <a:r>
            <a:rPr lang="ru-RU" sz="3200" b="1" kern="1200" dirty="0" err="1">
              <a:solidFill>
                <a:schemeClr val="tx1"/>
              </a:solidFill>
              <a:latin typeface="Times New Roman" panose="02020603050405020304" pitchFamily="18" charset="0"/>
              <a:cs typeface="Times New Roman" panose="02020603050405020304" pitchFamily="18" charset="0"/>
            </a:rPr>
            <a:t>фикри</a:t>
          </a:r>
          <a:r>
            <a:rPr lang="ru-RU" sz="3200" b="1" kern="1200" dirty="0">
              <a:solidFill>
                <a:schemeClr val="tx1"/>
              </a:solidFill>
              <a:latin typeface="Times New Roman" panose="02020603050405020304" pitchFamily="18" charset="0"/>
              <a:cs typeface="Times New Roman" panose="02020603050405020304" pitchFamily="18" charset="0"/>
            </a:rPr>
            <a:t> </a:t>
          </a:r>
          <a:r>
            <a:rPr lang="ru-RU" sz="3200" b="1" kern="1200" dirty="0" err="1">
              <a:solidFill>
                <a:schemeClr val="tx1"/>
              </a:solidFill>
              <a:latin typeface="Times New Roman" panose="02020603050405020304" pitchFamily="18" charset="0"/>
              <a:cs typeface="Times New Roman" panose="02020603050405020304" pitchFamily="18" charset="0"/>
            </a:rPr>
            <a:t>бўйича</a:t>
          </a:r>
          <a:r>
            <a:rPr lang="ru-RU" sz="3200" b="1" kern="1200" dirty="0">
              <a:solidFill>
                <a:schemeClr val="tx1"/>
              </a:solidFill>
              <a:latin typeface="Times New Roman" panose="02020603050405020304" pitchFamily="18" charset="0"/>
              <a:cs typeface="Times New Roman" panose="02020603050405020304" pitchFamily="18" charset="0"/>
            </a:rPr>
            <a:t> </a:t>
          </a:r>
          <a:r>
            <a:rPr lang="ru-RU" sz="3200" b="1" kern="1200" dirty="0" err="1">
              <a:solidFill>
                <a:schemeClr val="tx1"/>
              </a:solidFill>
              <a:latin typeface="Times New Roman" panose="02020603050405020304" pitchFamily="18" charset="0"/>
              <a:cs typeface="Times New Roman" panose="02020603050405020304" pitchFamily="18" charset="0"/>
            </a:rPr>
            <a:t>менежерларнинг</a:t>
          </a:r>
          <a:r>
            <a:rPr lang="ru-RU" sz="3200" b="1" kern="1200" dirty="0">
              <a:solidFill>
                <a:schemeClr val="tx1"/>
              </a:solidFill>
              <a:latin typeface="Times New Roman" panose="02020603050405020304" pitchFamily="18" charset="0"/>
              <a:cs typeface="Times New Roman" panose="02020603050405020304" pitchFamily="18" charset="0"/>
            </a:rPr>
            <a:t> </a:t>
          </a:r>
          <a:r>
            <a:rPr lang="ru-RU" sz="3200" b="1" kern="1200" dirty="0" err="1">
              <a:solidFill>
                <a:schemeClr val="tx1"/>
              </a:solidFill>
              <a:latin typeface="Times New Roman" panose="02020603050405020304" pitchFamily="18" charset="0"/>
              <a:cs typeface="Times New Roman" panose="02020603050405020304" pitchFamily="18" charset="0"/>
            </a:rPr>
            <a:t>турлари</a:t>
          </a:r>
          <a:endParaRPr lang="ru-RU" sz="3200" b="1" kern="1200" dirty="0">
            <a:solidFill>
              <a:schemeClr val="tx1"/>
            </a:solidFill>
            <a:latin typeface="Times New Roman" panose="02020603050405020304" pitchFamily="18" charset="0"/>
            <a:cs typeface="Times New Roman" panose="02020603050405020304" pitchFamily="18" charset="0"/>
          </a:endParaRPr>
        </a:p>
      </dsp:txBody>
      <dsp:txXfrm>
        <a:off x="0" y="313010"/>
        <a:ext cx="9296400" cy="809432"/>
      </dsp:txXfrm>
    </dsp:sp>
    <dsp:sp modelId="{09CD4794-E7B1-4A6E-91DF-C01A3AB3D096}">
      <dsp:nvSpPr>
        <dsp:cNvPr id="0" name=""/>
        <dsp:cNvSpPr/>
      </dsp:nvSpPr>
      <dsp:spPr>
        <a:xfrm>
          <a:off x="2021" y="1266585"/>
          <a:ext cx="5864721" cy="5304387"/>
        </a:xfrm>
        <a:prstGeom prst="rect">
          <a:avLst/>
        </a:prstGeom>
        <a:gradFill rotWithShape="0">
          <a:gsLst>
            <a:gs pos="0">
              <a:schemeClr val="accent2">
                <a:lumMod val="48000"/>
                <a:lumOff val="52000"/>
              </a:schemeClr>
            </a:gs>
            <a:gs pos="67000">
              <a:schemeClr val="accent1">
                <a:tint val="44500"/>
                <a:satMod val="160000"/>
              </a:schemeClr>
            </a:gs>
            <a:gs pos="100000">
              <a:schemeClr val="accent1">
                <a:tint val="23500"/>
                <a:satMod val="160000"/>
              </a:schemeClr>
            </a:gs>
          </a:gsLst>
          <a:lin ang="5400000" scaled="0"/>
        </a:gra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solidFill>
                <a:schemeClr val="tx1"/>
              </a:solidFill>
              <a:latin typeface="Times New Roman" panose="02020603050405020304" pitchFamily="18" charset="0"/>
              <a:cs typeface="Times New Roman" panose="02020603050405020304" pitchFamily="18" charset="0"/>
            </a:rPr>
            <a:t>А Тури:</a:t>
          </a:r>
        </a:p>
        <a:p>
          <a:pPr lvl="0" algn="just" defTabSz="1244600">
            <a:lnSpc>
              <a:spcPct val="90000"/>
            </a:lnSpc>
            <a:spcBef>
              <a:spcPct val="0"/>
            </a:spcBef>
            <a:spcAft>
              <a:spcPct val="35000"/>
            </a:spcAft>
          </a:pPr>
          <a:r>
            <a:rPr lang="ru-RU" sz="2000" b="1" kern="1200" dirty="0" smtClean="0">
              <a:solidFill>
                <a:schemeClr val="tx1"/>
              </a:solidFill>
              <a:latin typeface="Times New Roman" panose="02020603050405020304" pitchFamily="18" charset="0"/>
              <a:cs typeface="Times New Roman" panose="02020603050405020304" pitchFamily="18" charset="0"/>
            </a:rPr>
            <a:t> </a:t>
          </a:r>
          <a:r>
            <a:rPr lang="ru-RU" sz="2000" b="1" kern="1200" dirty="0" err="1" smtClean="0">
              <a:solidFill>
                <a:schemeClr val="tx1"/>
              </a:solidFill>
              <a:latin typeface="Times New Roman" panose="02020603050405020304" pitchFamily="18" charset="0"/>
              <a:cs typeface="Times New Roman" panose="02020603050405020304" pitchFamily="18" charset="0"/>
            </a:rPr>
            <a:t>ушбу</a:t>
          </a:r>
          <a:r>
            <a:rPr lang="ru-RU" sz="2000" b="1" kern="1200" dirty="0" smtClean="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турдаги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менежерлар</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ҳар</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қандай</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вазиятда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тезда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ғазабланишади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турли</a:t>
          </a:r>
          <a:r>
            <a:rPr lang="ru-RU" sz="2000" b="1" kern="1200" dirty="0">
              <a:solidFill>
                <a:schemeClr val="tx1"/>
              </a:solidFill>
              <a:latin typeface="Times New Roman" panose="02020603050405020304" pitchFamily="18" charset="0"/>
              <a:cs typeface="Times New Roman" panose="02020603050405020304" pitchFamily="18" charset="0"/>
            </a:rPr>
            <a:t> хил </a:t>
          </a:r>
          <a:r>
            <a:rPr lang="ru-RU" sz="2000" b="1" kern="1200" dirty="0" err="1">
              <a:solidFill>
                <a:schemeClr val="tx1"/>
              </a:solidFill>
              <a:latin typeface="Times New Roman" panose="02020603050405020304" pitchFamily="18" charset="0"/>
              <a:cs typeface="Times New Roman" panose="02020603050405020304" pitchFamily="18" charset="0"/>
            </a:rPr>
            <a:t>вазиятларга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фаол</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муносабат</a:t>
          </a:r>
          <a:r>
            <a:rPr lang="ru-RU" sz="2000" b="1" kern="1200" dirty="0">
              <a:solidFill>
                <a:schemeClr val="tx1"/>
              </a:solidFill>
              <a:latin typeface="Times New Roman" panose="02020603050405020304" pitchFamily="18" charset="0"/>
              <a:cs typeface="Times New Roman" panose="02020603050405020304" pitchFamily="18" charset="0"/>
            </a:rPr>
            <a:t> </a:t>
          </a:r>
          <a:r>
            <a:rPr lang="uz-Cyrl-UZ" sz="2000" b="1" kern="1200" dirty="0">
              <a:solidFill>
                <a:schemeClr val="tx1"/>
              </a:solidFill>
              <a:latin typeface="Times New Roman" panose="02020603050405020304" pitchFamily="18" charset="0"/>
              <a:cs typeface="Times New Roman" panose="02020603050405020304" pitchFamily="18" charset="0"/>
            </a:rPr>
            <a:t>кўрсатишади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a:solidFill>
                <a:schemeClr val="tx1"/>
              </a:solidFill>
              <a:latin typeface="Times New Roman" panose="02020603050405020304" pitchFamily="18" charset="0"/>
              <a:cs typeface="Times New Roman" panose="02020603050405020304" pitchFamily="18" charset="0"/>
            </a:rPr>
            <a:t>доим</a:t>
          </a:r>
          <a:r>
            <a:rPr lang="uz-Cyrl-UZ" sz="2000" b="1" kern="1200" dirty="0">
              <a:solidFill>
                <a:schemeClr val="tx1"/>
              </a:solidFill>
              <a:latin typeface="Times New Roman" panose="02020603050405020304" pitchFamily="18" charset="0"/>
              <a:cs typeface="Times New Roman" panose="02020603050405020304" pitchFamily="18" charset="0"/>
            </a:rPr>
            <a:t>о</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асаб</a:t>
          </a:r>
          <a:r>
            <a:rPr lang="uz-Cyrl-UZ" sz="2000" b="1" kern="1200" dirty="0">
              <a:solidFill>
                <a:schemeClr val="tx1"/>
              </a:solidFill>
              <a:latin typeface="Times New Roman" panose="02020603050405020304" pitchFamily="18" charset="0"/>
              <a:cs typeface="Times New Roman" panose="02020603050405020304" pitchFamily="18" charset="0"/>
            </a:rPr>
            <a:t>ий</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вазият</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қийинчиликлари</a:t>
          </a:r>
          <a:r>
            <a:rPr lang="uz-Cyrl-UZ" sz="2000" b="1" kern="1200" dirty="0">
              <a:solidFill>
                <a:schemeClr val="tx1"/>
              </a:solidFill>
              <a:latin typeface="Times New Roman" panose="02020603050405020304" pitchFamily="18" charset="0"/>
              <a:cs typeface="Times New Roman" panose="02020603050405020304" pitchFamily="18" charset="0"/>
            </a:rPr>
            <a:t>га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ортиқча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баҳо</a:t>
          </a:r>
          <a:r>
            <a:rPr lang="uz-Cyrl-UZ" sz="2000" b="1" kern="1200" dirty="0">
              <a:solidFill>
                <a:schemeClr val="tx1"/>
              </a:solidFill>
              <a:latin typeface="Times New Roman" panose="02020603050405020304" pitchFamily="18" charset="0"/>
              <a:cs typeface="Times New Roman" panose="02020603050405020304" pitchFamily="18" charset="0"/>
            </a:rPr>
            <a:t> беришади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кам</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вақт</a:t>
          </a:r>
          <a:r>
            <a:rPr lang="ru-RU" sz="2000" b="1" kern="1200" dirty="0">
              <a:solidFill>
                <a:schemeClr val="tx1"/>
              </a:solidFill>
              <a:latin typeface="Times New Roman" panose="02020603050405020304" pitchFamily="18" charset="0"/>
              <a:cs typeface="Times New Roman" panose="02020603050405020304" pitchFamily="18" charset="0"/>
            </a:rPr>
            <a:t> </a:t>
          </a:r>
          <a:r>
            <a:rPr lang="uz-Cyrl-UZ" sz="2000" b="1" kern="1200" dirty="0">
              <a:solidFill>
                <a:schemeClr val="tx1"/>
              </a:solidFill>
              <a:latin typeface="Times New Roman" panose="02020603050405020304" pitchFamily="18" charset="0"/>
              <a:cs typeface="Times New Roman" panose="02020603050405020304" pitchFamily="18" charset="0"/>
            </a:rPr>
            <a:t>сарфлаб катта хажмли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ишларни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бажаришга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ҳаракат</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қилиш</a:t>
          </a:r>
          <a:r>
            <a:rPr lang="uz-Cyrl-UZ" sz="2000" b="1" kern="1200" dirty="0">
              <a:solidFill>
                <a:schemeClr val="tx1"/>
              </a:solidFill>
              <a:latin typeface="Times New Roman" panose="02020603050405020304" pitchFamily="18" charset="0"/>
              <a:cs typeface="Times New Roman" panose="02020603050405020304" pitchFamily="18" charset="0"/>
            </a:rPr>
            <a:t>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сабрсиз</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a:solidFill>
                <a:schemeClr val="tx1"/>
              </a:solidFill>
              <a:latin typeface="Times New Roman" panose="02020603050405020304" pitchFamily="18" charset="0"/>
              <a:cs typeface="Times New Roman" panose="02020603050405020304" pitchFamily="18" charset="0"/>
            </a:rPr>
            <a:t>улар </a:t>
          </a:r>
          <a:r>
            <a:rPr lang="ru-RU" sz="2000" b="1" kern="1200" dirty="0" err="1">
              <a:solidFill>
                <a:schemeClr val="tx1"/>
              </a:solidFill>
              <a:latin typeface="Times New Roman" panose="02020603050405020304" pitchFamily="18" charset="0"/>
              <a:cs typeface="Times New Roman" panose="02020603050405020304" pitchFamily="18" charset="0"/>
            </a:rPr>
            <a:t>доимий</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тарангликда</a:t>
          </a:r>
          <a:r>
            <a:rPr lang="uz-Cyrl-UZ" sz="2000" b="1" kern="1200" dirty="0">
              <a:solidFill>
                <a:schemeClr val="tx1"/>
              </a:solidFill>
              <a:latin typeface="Times New Roman" panose="02020603050405020304" pitchFamily="18" charset="0"/>
              <a:cs typeface="Times New Roman" panose="02020603050405020304" pitchFamily="18" charset="0"/>
            </a:rPr>
            <a:t> бўлишади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камдан</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кам</a:t>
          </a:r>
          <a:r>
            <a:rPr lang="ru-RU" sz="2000" b="1" kern="1200" dirty="0">
              <a:solidFill>
                <a:schemeClr val="tx1"/>
              </a:solidFill>
              <a:latin typeface="Times New Roman" panose="02020603050405020304" pitchFamily="18" charset="0"/>
              <a:cs typeface="Times New Roman" panose="02020603050405020304" pitchFamily="18" charset="0"/>
            </a:rPr>
            <a:t> дам </a:t>
          </a:r>
          <a:r>
            <a:rPr lang="ru-RU" sz="2000" b="1" kern="1200" dirty="0" err="1">
              <a:solidFill>
                <a:schemeClr val="tx1"/>
              </a:solidFill>
              <a:latin typeface="Times New Roman" panose="02020603050405020304" pitchFamily="18" charset="0"/>
              <a:cs typeface="Times New Roman" panose="02020603050405020304" pitchFamily="18" charset="0"/>
            </a:rPr>
            <a:t>олиш</a:t>
          </a:r>
          <a:r>
            <a:rPr lang="uz-Cyrl-UZ" sz="2000" b="1" kern="1200" dirty="0">
              <a:solidFill>
                <a:schemeClr val="tx1"/>
              </a:solidFill>
              <a:latin typeface="Times New Roman" panose="02020603050405020304" pitchFamily="18" charset="0"/>
              <a:cs typeface="Times New Roman" panose="02020603050405020304" pitchFamily="18" charset="0"/>
            </a:rPr>
            <a:t>ади</a:t>
          </a:r>
          <a:endParaRPr lang="ru-RU" sz="2000" b="1" kern="1200" dirty="0">
            <a:solidFill>
              <a:schemeClr val="tx1"/>
            </a:solidFill>
            <a:latin typeface="Times New Roman" panose="02020603050405020304" pitchFamily="18" charset="0"/>
            <a:cs typeface="Times New Roman" panose="02020603050405020304" pitchFamily="18" charset="0"/>
          </a:endParaRPr>
        </a:p>
      </dsp:txBody>
      <dsp:txXfrm>
        <a:off x="2021" y="1266585"/>
        <a:ext cx="5864721" cy="5304387"/>
      </dsp:txXfrm>
    </dsp:sp>
    <dsp:sp modelId="{EDD7A532-4C05-4E70-852B-322E43F22ED1}">
      <dsp:nvSpPr>
        <dsp:cNvPr id="0" name=""/>
        <dsp:cNvSpPr/>
      </dsp:nvSpPr>
      <dsp:spPr>
        <a:xfrm>
          <a:off x="5866742" y="1284366"/>
          <a:ext cx="3427636" cy="5268824"/>
        </a:xfrm>
        <a:prstGeom prst="rect">
          <a:avLst/>
        </a:prstGeom>
        <a:gradFill rotWithShape="0">
          <a:gsLst>
            <a:gs pos="0">
              <a:schemeClr val="accent2">
                <a:lumMod val="48000"/>
                <a:lumOff val="52000"/>
              </a:schemeClr>
            </a:gs>
            <a:gs pos="67000">
              <a:schemeClr val="accent1">
                <a:tint val="44500"/>
                <a:satMod val="160000"/>
              </a:schemeClr>
            </a:gs>
            <a:gs pos="100000">
              <a:schemeClr val="accent1">
                <a:tint val="23500"/>
                <a:satMod val="160000"/>
              </a:schemeClr>
            </a:gs>
          </a:gsLst>
          <a:lin ang="5400000" scaled="0"/>
        </a:gra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solidFill>
                <a:schemeClr val="tx1"/>
              </a:solidFill>
              <a:latin typeface="Times New Roman" panose="02020603050405020304" pitchFamily="18" charset="0"/>
              <a:cs typeface="Times New Roman" panose="02020603050405020304" pitchFamily="18" charset="0"/>
            </a:rPr>
            <a:t>Б Тури</a:t>
          </a:r>
          <a:r>
            <a:rPr lang="ru-RU" sz="2800" b="1" kern="1200" dirty="0" smtClean="0">
              <a:solidFill>
                <a:schemeClr val="tx1"/>
              </a:solidFill>
              <a:latin typeface="Times New Roman" panose="02020603050405020304" pitchFamily="18" charset="0"/>
              <a:cs typeface="Times New Roman" panose="02020603050405020304" pitchFamily="18" charset="0"/>
            </a:rPr>
            <a:t>:</a:t>
          </a:r>
        </a:p>
        <a:p>
          <a:pPr lvl="0" algn="ctr" defTabSz="1244600">
            <a:lnSpc>
              <a:spcPct val="90000"/>
            </a:lnSpc>
            <a:spcBef>
              <a:spcPct val="0"/>
            </a:spcBef>
            <a:spcAft>
              <a:spcPct val="35000"/>
            </a:spcAft>
          </a:pPr>
          <a:endParaRPr lang="ru-RU" sz="2800" b="1" kern="1200" dirty="0">
            <a:solidFill>
              <a:schemeClr val="tx1"/>
            </a:solidFill>
            <a:latin typeface="Times New Roman" panose="02020603050405020304" pitchFamily="18" charset="0"/>
            <a:cs typeface="Times New Roman" panose="02020603050405020304" pitchFamily="18" charset="0"/>
          </a:endParaRPr>
        </a:p>
        <a:p>
          <a:pPr lvl="0" algn="just" defTabSz="1244600">
            <a:lnSpc>
              <a:spcPct val="90000"/>
            </a:lnSpc>
            <a:spcBef>
              <a:spcPct val="0"/>
            </a:spcBef>
            <a:spcAft>
              <a:spcPct val="35000"/>
            </a:spcAft>
          </a:pPr>
          <a:r>
            <a:rPr lang="uz-Cyrl-UZ" sz="2000" b="1" kern="1200" dirty="0">
              <a:solidFill>
                <a:schemeClr val="tx1"/>
              </a:solidFill>
              <a:latin typeface="Times New Roman" panose="02020603050405020304" pitchFamily="18" charset="0"/>
              <a:cs typeface="Times New Roman" panose="02020603050405020304" pitchFamily="18" charset="0"/>
            </a:rPr>
            <a:t>ўзини қўлга олишни билади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тинч</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ўз-ўзини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назорат</a:t>
          </a:r>
          <a:r>
            <a:rPr lang="uz-Cyrl-UZ" sz="2000" b="1" kern="1200" dirty="0">
              <a:solidFill>
                <a:schemeClr val="tx1"/>
              </a:solidFill>
              <a:latin typeface="Times New Roman" panose="02020603050405020304" pitchFamily="18" charset="0"/>
              <a:cs typeface="Times New Roman" panose="02020603050405020304" pitchFamily="18" charset="0"/>
            </a:rPr>
            <a:t> қила олади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just" defTabSz="1244600">
            <a:lnSpc>
              <a:spcPct val="90000"/>
            </a:lnSpc>
            <a:spcBef>
              <a:spcPct val="0"/>
            </a:spcBef>
            <a:spcAft>
              <a:spcPct val="35000"/>
            </a:spcAft>
            <a:buFont typeface="Times New Roman" panose="02020603050405020304" pitchFamily="18" charset="0"/>
            <a:buChar char="•"/>
          </a:pPr>
          <a:r>
            <a:rPr lang="ru-RU" sz="2000" b="1" kern="1200" dirty="0" err="1">
              <a:solidFill>
                <a:schemeClr val="tx1"/>
              </a:solidFill>
              <a:latin typeface="Times New Roman" panose="02020603050405020304" pitchFamily="18" charset="0"/>
              <a:cs typeface="Times New Roman" panose="02020603050405020304" pitchFamily="18" charset="0"/>
            </a:rPr>
            <a:t>муаммоларни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ҳал</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қилишда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ва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бошқарув</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қарорларини</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қабул</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қилишда</a:t>
          </a:r>
          <a:r>
            <a:rPr lang="ru-RU" sz="2000" b="1" kern="1200" dirty="0">
              <a:solidFill>
                <a:schemeClr val="tx1"/>
              </a:solidFill>
              <a:latin typeface="Times New Roman" panose="02020603050405020304" pitchFamily="18" charset="0"/>
              <a:cs typeface="Times New Roman" panose="02020603050405020304" pitchFamily="18" charset="0"/>
            </a:rPr>
            <a:t> </a:t>
          </a:r>
          <a:r>
            <a:rPr lang="ru-RU" sz="2000" b="1" kern="1200" dirty="0" err="1">
              <a:solidFill>
                <a:schemeClr val="tx1"/>
              </a:solidFill>
              <a:latin typeface="Times New Roman" panose="02020603050405020304" pitchFamily="18" charset="0"/>
              <a:cs typeface="Times New Roman" panose="02020603050405020304" pitchFamily="18" charset="0"/>
            </a:rPr>
            <a:t>суст</a:t>
          </a:r>
          <a:r>
            <a:rPr lang="uz-Cyrl-UZ" sz="2000" b="1" kern="1200" dirty="0">
              <a:solidFill>
                <a:schemeClr val="tx1"/>
              </a:solidFill>
              <a:latin typeface="Times New Roman" panose="02020603050405020304" pitchFamily="18" charset="0"/>
              <a:cs typeface="Times New Roman" panose="02020603050405020304" pitchFamily="18" charset="0"/>
            </a:rPr>
            <a:t> бўлишади</a:t>
          </a:r>
          <a:r>
            <a:rPr lang="ru-RU" sz="2000" b="1" kern="1200" dirty="0">
              <a:solidFill>
                <a:schemeClr val="tx1"/>
              </a:solidFill>
              <a:latin typeface="Times New Roman" panose="02020603050405020304" pitchFamily="18" charset="0"/>
              <a:cs typeface="Times New Roman" panose="02020603050405020304" pitchFamily="18" charset="0"/>
            </a:rPr>
            <a:t>;</a:t>
          </a:r>
        </a:p>
        <a:p>
          <a:pPr lvl="0" algn="l" defTabSz="1244600">
            <a:lnSpc>
              <a:spcPct val="90000"/>
            </a:lnSpc>
            <a:spcBef>
              <a:spcPct val="0"/>
            </a:spcBef>
            <a:spcAft>
              <a:spcPct val="35000"/>
            </a:spcAft>
          </a:pP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5866742" y="1284366"/>
        <a:ext cx="3427636" cy="5268824"/>
      </dsp:txXfrm>
    </dsp:sp>
    <dsp:sp modelId="{47C3AA99-7B9B-4DBF-8D8A-ED740EA4DD0A}">
      <dsp:nvSpPr>
        <dsp:cNvPr id="0" name=""/>
        <dsp:cNvSpPr/>
      </dsp:nvSpPr>
      <dsp:spPr>
        <a:xfrm>
          <a:off x="0" y="1160779"/>
          <a:ext cx="9296400" cy="251906"/>
        </a:xfrm>
        <a:prstGeom prst="rect">
          <a:avLst/>
        </a:prstGeom>
        <a:solidFill>
          <a:schemeClr val="bg1">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F34F80-52E1-4448-9EB8-AB8D63261609}">
      <dsp:nvSpPr>
        <dsp:cNvPr id="0" name=""/>
        <dsp:cNvSpPr/>
      </dsp:nvSpPr>
      <dsp:spPr>
        <a:xfrm>
          <a:off x="0" y="26889"/>
          <a:ext cx="9429750" cy="580320"/>
        </a:xfrm>
        <a:prstGeom prst="roundRect">
          <a:avLst/>
        </a:prstGeom>
        <a:solidFill>
          <a:schemeClr val="accent2">
            <a:hueOff val="0"/>
            <a:satOff val="0"/>
            <a:lumOff val="0"/>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i="0" kern="1200" dirty="0" err="1">
              <a:solidFill>
                <a:schemeClr val="tx1"/>
              </a:solidFill>
              <a:latin typeface="Times New Roman" panose="02020603050405020304" pitchFamily="18" charset="0"/>
              <a:cs typeface="Times New Roman" panose="02020603050405020304" pitchFamily="18" charset="0"/>
            </a:rPr>
            <a:t>иш</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кунини</a:t>
          </a:r>
          <a:r>
            <a:rPr lang="ru-RU" sz="2400" b="1" i="0" kern="1200" dirty="0">
              <a:solidFill>
                <a:schemeClr val="tx1"/>
              </a:solidFill>
              <a:latin typeface="Times New Roman" panose="02020603050405020304" pitchFamily="18" charset="0"/>
              <a:cs typeface="Times New Roman" panose="02020603050405020304" pitchFamily="18" charset="0"/>
            </a:rPr>
            <a:t> </a:t>
          </a:r>
          <a:r>
            <a:rPr lang="ru-RU" sz="2400" b="1" i="0" kern="1200" dirty="0" err="1">
              <a:solidFill>
                <a:schemeClr val="tx1"/>
              </a:solidFill>
              <a:latin typeface="Times New Roman" panose="02020603050405020304" pitchFamily="18" charset="0"/>
              <a:cs typeface="Times New Roman" panose="02020603050405020304" pitchFamily="18" charset="0"/>
            </a:rPr>
            <a:t>режалаштириш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55218"/>
        <a:ext cx="9373092" cy="523662"/>
      </dsp:txXfrm>
    </dsp:sp>
    <dsp:sp modelId="{40E0CF3F-B3B0-4360-A679-6503C0E76128}">
      <dsp:nvSpPr>
        <dsp:cNvPr id="0" name=""/>
        <dsp:cNvSpPr/>
      </dsp:nvSpPr>
      <dsp:spPr>
        <a:xfrm>
          <a:off x="0" y="696489"/>
          <a:ext cx="9429750" cy="580320"/>
        </a:xfrm>
        <a:prstGeom prst="roundRect">
          <a:avLst/>
        </a:prstGeom>
        <a:solidFill>
          <a:schemeClr val="accent2">
            <a:hueOff val="-207909"/>
            <a:satOff val="-11990"/>
            <a:lumOff val="1233"/>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имкониятлар</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асосида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ишларни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режалаштириш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724818"/>
        <a:ext cx="9373092" cy="523662"/>
      </dsp:txXfrm>
    </dsp:sp>
    <dsp:sp modelId="{FF1C12AE-4CA0-4FEE-B61C-B96F804A5DE1}">
      <dsp:nvSpPr>
        <dsp:cNvPr id="0" name=""/>
        <dsp:cNvSpPr/>
      </dsp:nvSpPr>
      <dsp:spPr>
        <a:xfrm>
          <a:off x="0" y="1366089"/>
          <a:ext cx="9429750" cy="580320"/>
        </a:xfrm>
        <a:prstGeom prst="roundRect">
          <a:avLst/>
        </a:prstGeom>
        <a:solidFill>
          <a:schemeClr val="accent2">
            <a:hueOff val="-415818"/>
            <a:satOff val="-23979"/>
            <a:lumOff val="2465"/>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иш</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тактикасини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ишлаб</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чиқиш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1394418"/>
        <a:ext cx="9373092" cy="523662"/>
      </dsp:txXfrm>
    </dsp:sp>
    <dsp:sp modelId="{7DA7E122-8D94-4575-82B9-81D179F3C8AC}">
      <dsp:nvSpPr>
        <dsp:cNvPr id="0" name=""/>
        <dsp:cNvSpPr/>
      </dsp:nvSpPr>
      <dsp:spPr>
        <a:xfrm>
          <a:off x="0" y="2035689"/>
          <a:ext cx="9429750" cy="580320"/>
        </a:xfrm>
        <a:prstGeom prst="roundRect">
          <a:avLst/>
        </a:prstGeom>
        <a:solidFill>
          <a:schemeClr val="accent2">
            <a:hueOff val="-623727"/>
            <a:satOff val="-35969"/>
            <a:lumOff val="3698"/>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Ваколатларни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тўғри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тақсимлаш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2064018"/>
        <a:ext cx="9373092" cy="523662"/>
      </dsp:txXfrm>
    </dsp:sp>
    <dsp:sp modelId="{C01F8DDB-7025-4041-B347-6681C03B467D}">
      <dsp:nvSpPr>
        <dsp:cNvPr id="0" name=""/>
        <dsp:cNvSpPr/>
      </dsp:nvSpPr>
      <dsp:spPr>
        <a:xfrm>
          <a:off x="0" y="2705290"/>
          <a:ext cx="9429750" cy="580320"/>
        </a:xfrm>
        <a:prstGeom prst="roundRect">
          <a:avLst/>
        </a:prstGeom>
        <a:solidFill>
          <a:schemeClr val="accent2">
            <a:hueOff val="-831636"/>
            <a:satOff val="-47959"/>
            <a:lumOff val="4930"/>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a:solidFill>
                <a:schemeClr val="tx1"/>
              </a:solidFill>
              <a:latin typeface="Times New Roman" panose="02020603050405020304" pitchFamily="18" charset="0"/>
              <a:cs typeface="Times New Roman" panose="02020603050405020304" pitchFamily="18" charset="0"/>
            </a:rPr>
            <a:t>Бажарилиши керак бўлган вазифаларни уйга олиб кетмаслик</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2733619"/>
        <a:ext cx="9373092" cy="523662"/>
      </dsp:txXfrm>
    </dsp:sp>
    <dsp:sp modelId="{3F846341-4C1B-4642-A1B7-20CF30461E1E}">
      <dsp:nvSpPr>
        <dsp:cNvPr id="0" name=""/>
        <dsp:cNvSpPr/>
      </dsp:nvSpPr>
      <dsp:spPr>
        <a:xfrm>
          <a:off x="0" y="3374890"/>
          <a:ext cx="9429750" cy="580320"/>
        </a:xfrm>
        <a:prstGeom prst="roundRect">
          <a:avLst/>
        </a:prstGeom>
        <a:solidFill>
          <a:schemeClr val="accent2">
            <a:hueOff val="-1039545"/>
            <a:satOff val="-59949"/>
            <a:lumOff val="6163"/>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ўзингиз</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учун</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ҳам</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бошқалар</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учун</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ҳам</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иш</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кунини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кечиктирманг</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3403219"/>
        <a:ext cx="9373092" cy="523662"/>
      </dsp:txXfrm>
    </dsp:sp>
    <dsp:sp modelId="{3232FAF4-13A5-4BBC-ADC1-25DE04F568D2}">
      <dsp:nvSpPr>
        <dsp:cNvPr id="0" name=""/>
        <dsp:cNvSpPr/>
      </dsp:nvSpPr>
      <dsp:spPr>
        <a:xfrm>
          <a:off x="0" y="4044490"/>
          <a:ext cx="9429750" cy="580320"/>
        </a:xfrm>
        <a:prstGeom prst="roundRect">
          <a:avLst/>
        </a:prstGeom>
        <a:solidFill>
          <a:schemeClr val="accent2">
            <a:hueOff val="-1247454"/>
            <a:satOff val="-71938"/>
            <a:lumOff val="7395"/>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кутилмаган</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ходисаларга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тайёр</a:t>
          </a:r>
          <a:r>
            <a:rPr lang="ru-RU" sz="2400" b="1" kern="1200" dirty="0">
              <a:solidFill>
                <a:schemeClr val="tx1"/>
              </a:solidFill>
              <a:latin typeface="Times New Roman" panose="02020603050405020304" pitchFamily="18" charset="0"/>
              <a:cs typeface="Times New Roman" panose="02020603050405020304" pitchFamily="18" charset="0"/>
            </a:rPr>
            <a:t> </a:t>
          </a:r>
          <a:r>
            <a:rPr lang="uz-Cyrl-UZ" sz="2400" b="1" kern="1200" dirty="0">
              <a:solidFill>
                <a:schemeClr val="tx1"/>
              </a:solidFill>
              <a:latin typeface="Times New Roman" panose="02020603050405020304" pitchFamily="18" charset="0"/>
              <a:cs typeface="Times New Roman" panose="02020603050405020304" pitchFamily="18" charset="0"/>
            </a:rPr>
            <a:t>туриш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4072819"/>
        <a:ext cx="9373092" cy="523662"/>
      </dsp:txXfrm>
    </dsp:sp>
    <dsp:sp modelId="{FF90EBC4-1BD1-4439-A08A-197EA673C5B4}">
      <dsp:nvSpPr>
        <dsp:cNvPr id="0" name=""/>
        <dsp:cNvSpPr/>
      </dsp:nvSpPr>
      <dsp:spPr>
        <a:xfrm>
          <a:off x="0" y="4740980"/>
          <a:ext cx="9429750" cy="580320"/>
        </a:xfrm>
        <a:prstGeom prst="roundRect">
          <a:avLst/>
        </a:prstGeom>
        <a:solidFill>
          <a:schemeClr val="accent2">
            <a:hueOff val="-1455363"/>
            <a:satOff val="-83928"/>
            <a:lumOff val="8628"/>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a:solidFill>
                <a:schemeClr val="tx1"/>
              </a:solidFill>
              <a:latin typeface="Times New Roman" panose="02020603050405020304" pitchFamily="18" charset="0"/>
              <a:cs typeface="Times New Roman" panose="02020603050405020304" pitchFamily="18" charset="0"/>
            </a:rPr>
            <a:t>Тамакидан воз кечиш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28329" y="4769309"/>
        <a:ext cx="9373092" cy="52366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84D7BC-4CAB-420B-A1E5-440CCB31FEC6}">
      <dsp:nvSpPr>
        <dsp:cNvPr id="0" name=""/>
        <dsp:cNvSpPr/>
      </dsp:nvSpPr>
      <dsp:spPr>
        <a:xfrm>
          <a:off x="0" y="3359"/>
          <a:ext cx="9144000" cy="730080"/>
        </a:xfrm>
        <a:prstGeom prst="roundRect">
          <a:avLst/>
        </a:prstGeom>
        <a:solidFill>
          <a:schemeClr val="accent3">
            <a:hueOff val="0"/>
            <a:satOff val="0"/>
            <a:lumOff val="0"/>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dirty="0">
              <a:solidFill>
                <a:schemeClr val="tx1"/>
              </a:solidFill>
              <a:latin typeface="Times New Roman" panose="02020603050405020304" pitchFamily="18" charset="0"/>
              <a:cs typeface="Times New Roman" panose="02020603050405020304" pitchFamily="18" charset="0"/>
            </a:rPr>
            <a:t>спорт</a:t>
          </a:r>
          <a:r>
            <a:rPr lang="uz-Latn-UZ"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ва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жисмоний</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тарбияга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эътибор</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бериш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38999"/>
        <a:ext cx="9072720" cy="658800"/>
      </dsp:txXfrm>
    </dsp:sp>
    <dsp:sp modelId="{09F34F80-52E1-4448-9EB8-AB8D63261609}">
      <dsp:nvSpPr>
        <dsp:cNvPr id="0" name=""/>
        <dsp:cNvSpPr/>
      </dsp:nvSpPr>
      <dsp:spPr>
        <a:xfrm>
          <a:off x="0" y="845759"/>
          <a:ext cx="9144000" cy="730080"/>
        </a:xfrm>
        <a:prstGeom prst="roundRect">
          <a:avLst/>
        </a:prstGeom>
        <a:solidFill>
          <a:schemeClr val="accent3">
            <a:hueOff val="451767"/>
            <a:satOff val="16667"/>
            <a:lumOff val="-2451"/>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янги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севимли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машғулотларини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топиш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881399"/>
        <a:ext cx="9072720" cy="658800"/>
      </dsp:txXfrm>
    </dsp:sp>
    <dsp:sp modelId="{40E0CF3F-B3B0-4360-A679-6503C0E76128}">
      <dsp:nvSpPr>
        <dsp:cNvPr id="0" name=""/>
        <dsp:cNvSpPr/>
      </dsp:nvSpPr>
      <dsp:spPr>
        <a:xfrm>
          <a:off x="0" y="1688159"/>
          <a:ext cx="9144000" cy="730080"/>
        </a:xfrm>
        <a:prstGeom prst="roundRect">
          <a:avLst/>
        </a:prstGeom>
        <a:solidFill>
          <a:schemeClr val="accent3">
            <a:hueOff val="903533"/>
            <a:satOff val="33333"/>
            <a:lumOff val="-4902"/>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Ишга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пиёда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бориш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1723799"/>
        <a:ext cx="9072720" cy="658800"/>
      </dsp:txXfrm>
    </dsp:sp>
    <dsp:sp modelId="{FF1C12AE-4CA0-4FEE-B61C-B96F804A5DE1}">
      <dsp:nvSpPr>
        <dsp:cNvPr id="0" name=""/>
        <dsp:cNvSpPr/>
      </dsp:nvSpPr>
      <dsp:spPr>
        <a:xfrm>
          <a:off x="0" y="2530560"/>
          <a:ext cx="9144000" cy="730080"/>
        </a:xfrm>
        <a:prstGeom prst="roundRect">
          <a:avLst/>
        </a:prstGeom>
        <a:solidFill>
          <a:schemeClr val="accent3">
            <a:hueOff val="1355300"/>
            <a:satOff val="50000"/>
            <a:lumOff val="-7353"/>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Иш</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жойидан</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кўпроқ</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ташқарига</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чиқиб</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туриш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2566200"/>
        <a:ext cx="9072720" cy="658800"/>
      </dsp:txXfrm>
    </dsp:sp>
    <dsp:sp modelId="{7DA7E122-8D94-4575-82B9-81D179F3C8AC}">
      <dsp:nvSpPr>
        <dsp:cNvPr id="0" name=""/>
        <dsp:cNvSpPr/>
      </dsp:nvSpPr>
      <dsp:spPr>
        <a:xfrm>
          <a:off x="0" y="3372960"/>
          <a:ext cx="9144000" cy="730080"/>
        </a:xfrm>
        <a:prstGeom prst="roundRect">
          <a:avLst/>
        </a:prstGeom>
        <a:solidFill>
          <a:schemeClr val="accent3">
            <a:hueOff val="1807066"/>
            <a:satOff val="66667"/>
            <a:lumOff val="-9804"/>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ишда</a:t>
          </a:r>
          <a:r>
            <a:rPr lang="ru-RU" sz="2400" b="1" kern="1200" dirty="0">
              <a:solidFill>
                <a:schemeClr val="tx1"/>
              </a:solidFill>
              <a:latin typeface="Times New Roman" panose="02020603050405020304" pitchFamily="18" charset="0"/>
              <a:cs typeface="Times New Roman" panose="02020603050405020304" pitchFamily="18" charset="0"/>
            </a:rPr>
            <a:t> пауза </a:t>
          </a:r>
          <a:r>
            <a:rPr lang="ru-RU" sz="2400" b="1" kern="1200" dirty="0" err="1">
              <a:solidFill>
                <a:schemeClr val="tx1"/>
              </a:solidFill>
              <a:latin typeface="Times New Roman" panose="02020603050405020304" pitchFamily="18" charset="0"/>
              <a:cs typeface="Times New Roman" panose="02020603050405020304" pitchFamily="18" charset="0"/>
            </a:rPr>
            <a:t>қилиб</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туриш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3408600"/>
        <a:ext cx="9072720" cy="658800"/>
      </dsp:txXfrm>
    </dsp:sp>
    <dsp:sp modelId="{C01F8DDB-7025-4041-B347-6681C03B467D}">
      <dsp:nvSpPr>
        <dsp:cNvPr id="0" name=""/>
        <dsp:cNvSpPr/>
      </dsp:nvSpPr>
      <dsp:spPr>
        <a:xfrm>
          <a:off x="0" y="4215360"/>
          <a:ext cx="9144000" cy="730080"/>
        </a:xfrm>
        <a:prstGeom prst="roundRect">
          <a:avLst/>
        </a:prstGeom>
        <a:solidFill>
          <a:schemeClr val="accent3">
            <a:hueOff val="2258833"/>
            <a:satOff val="83333"/>
            <a:lumOff val="-12255"/>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a:solidFill>
                <a:schemeClr val="tx1"/>
              </a:solidFill>
              <a:latin typeface="Times New Roman" panose="02020603050405020304" pitchFamily="18" charset="0"/>
              <a:cs typeface="Times New Roman" panose="02020603050405020304" pitchFamily="18" charset="0"/>
            </a:rPr>
            <a:t>дам </a:t>
          </a:r>
          <a:r>
            <a:rPr lang="ru-RU" sz="2400" b="1" kern="1200" dirty="0" err="1">
              <a:solidFill>
                <a:schemeClr val="tx1"/>
              </a:solidFill>
              <a:latin typeface="Times New Roman" panose="02020603050405020304" pitchFamily="18" charset="0"/>
              <a:cs typeface="Times New Roman" panose="02020603050405020304" pitchFamily="18" charset="0"/>
            </a:rPr>
            <a:t>олиш</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кунлари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фаол</a:t>
          </a:r>
          <a:r>
            <a:rPr lang="ru-RU" sz="2400" b="1" kern="1200" dirty="0">
              <a:solidFill>
                <a:schemeClr val="tx1"/>
              </a:solidFill>
              <a:latin typeface="Times New Roman" panose="02020603050405020304" pitchFamily="18" charset="0"/>
              <a:cs typeface="Times New Roman" panose="02020603050405020304" pitchFamily="18" charset="0"/>
            </a:rPr>
            <a:t> дам </a:t>
          </a:r>
          <a:r>
            <a:rPr lang="ru-RU" sz="2400" b="1" kern="1200" dirty="0" err="1">
              <a:solidFill>
                <a:schemeClr val="tx1"/>
              </a:solidFill>
              <a:latin typeface="Times New Roman" panose="02020603050405020304" pitchFamily="18" charset="0"/>
              <a:cs typeface="Times New Roman" panose="02020603050405020304" pitchFamily="18" charset="0"/>
            </a:rPr>
            <a:t>олиш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4251000"/>
        <a:ext cx="9072720" cy="658800"/>
      </dsp:txXfrm>
    </dsp:sp>
    <dsp:sp modelId="{3F846341-4C1B-4642-A1B7-20CF30461E1E}">
      <dsp:nvSpPr>
        <dsp:cNvPr id="0" name=""/>
        <dsp:cNvSpPr/>
      </dsp:nvSpPr>
      <dsp:spPr>
        <a:xfrm>
          <a:off x="0" y="5057760"/>
          <a:ext cx="9144000" cy="730080"/>
        </a:xfrm>
        <a:prstGeom prst="roundRect">
          <a:avLst/>
        </a:prstGeom>
        <a:solidFill>
          <a:schemeClr val="accent3">
            <a:hueOff val="2710599"/>
            <a:satOff val="100000"/>
            <a:lumOff val="-14706"/>
            <a:alphaOff val="0"/>
          </a:schemeClr>
        </a:solidFill>
        <a:ln w="19050" cap="flat" cmpd="sng" algn="ctr">
          <a:solidFill>
            <a:schemeClr val="tx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err="1">
              <a:solidFill>
                <a:schemeClr val="tx1"/>
              </a:solidFill>
              <a:latin typeface="Times New Roman" panose="02020603050405020304" pitchFamily="18" charset="0"/>
              <a:cs typeface="Times New Roman" panose="02020603050405020304" pitchFamily="18" charset="0"/>
            </a:rPr>
            <a:t>стрессли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вазиятларнинг</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ёндашувини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ҳис</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қилишни</a:t>
          </a:r>
          <a:r>
            <a:rPr lang="ru-RU" sz="2400" b="1" kern="1200" dirty="0">
              <a:solidFill>
                <a:schemeClr val="tx1"/>
              </a:solidFill>
              <a:latin typeface="Times New Roman" panose="02020603050405020304" pitchFamily="18" charset="0"/>
              <a:cs typeface="Times New Roman" panose="02020603050405020304" pitchFamily="18" charset="0"/>
            </a:rPr>
            <a:t> </a:t>
          </a:r>
          <a:r>
            <a:rPr lang="ru-RU" sz="2400" b="1" kern="1200" dirty="0" err="1">
              <a:solidFill>
                <a:schemeClr val="tx1"/>
              </a:solidFill>
              <a:latin typeface="Times New Roman" panose="02020603050405020304" pitchFamily="18" charset="0"/>
              <a:cs typeface="Times New Roman" panose="02020603050405020304" pitchFamily="18" charset="0"/>
            </a:rPr>
            <a:t>ўрганиш</a:t>
          </a:r>
          <a:endParaRPr lang="ru-RU" sz="2400" b="1" kern="1200" dirty="0">
            <a:solidFill>
              <a:schemeClr val="tx1"/>
            </a:solidFill>
            <a:latin typeface="Times New Roman" panose="02020603050405020304" pitchFamily="18" charset="0"/>
            <a:cs typeface="Times New Roman" panose="02020603050405020304" pitchFamily="18" charset="0"/>
          </a:endParaRPr>
        </a:p>
      </dsp:txBody>
      <dsp:txXfrm>
        <a:off x="35640" y="5093400"/>
        <a:ext cx="9072720" cy="6588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42661-831A-499F-AB1E-78AFEA180B95}">
      <dsp:nvSpPr>
        <dsp:cNvPr id="0" name=""/>
        <dsp:cNvSpPr/>
      </dsp:nvSpPr>
      <dsp:spPr>
        <a:xfrm>
          <a:off x="0" y="429930"/>
          <a:ext cx="8915400" cy="763087"/>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1934" tIns="354076" rIns="691934"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err="1">
              <a:latin typeface="Times New Roman" panose="02020603050405020304" pitchFamily="18" charset="0"/>
              <a:cs typeface="Times New Roman" panose="02020603050405020304" pitchFamily="18" charset="0"/>
            </a:rPr>
            <a:t>Хавотирланишга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ўрин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йўқ</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Бошқаларда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ундан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ҳам</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ёмон</a:t>
          </a:r>
          <a:r>
            <a:rPr lang="ru-RU" sz="2000" b="1" kern="1200" dirty="0">
              <a:latin typeface="Times New Roman" panose="02020603050405020304" pitchFamily="18" charset="0"/>
              <a:cs typeface="Times New Roman" panose="02020603050405020304" pitchFamily="18" charset="0"/>
            </a:rPr>
            <a:t> </a:t>
          </a:r>
        </a:p>
      </dsp:txBody>
      <dsp:txXfrm>
        <a:off x="0" y="429930"/>
        <a:ext cx="8915400" cy="763087"/>
      </dsp:txXfrm>
    </dsp:sp>
    <dsp:sp modelId="{E580490F-FB76-414B-8B41-4916C9C16F1A}">
      <dsp:nvSpPr>
        <dsp:cNvPr id="0" name=""/>
        <dsp:cNvSpPr/>
      </dsp:nvSpPr>
      <dsp:spPr>
        <a:xfrm>
          <a:off x="424439" y="58423"/>
          <a:ext cx="8488775" cy="622427"/>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35887" tIns="0" rIns="235887" bIns="0" numCol="1" spcCol="1270" anchor="ctr" anchorCtr="0">
          <a:noAutofit/>
        </a:bodyPr>
        <a:lstStyle/>
        <a:p>
          <a:pPr lvl="0" algn="l" defTabSz="889000">
            <a:lnSpc>
              <a:spcPct val="90000"/>
            </a:lnSpc>
            <a:spcBef>
              <a:spcPct val="0"/>
            </a:spcBef>
            <a:spcAft>
              <a:spcPct val="35000"/>
            </a:spcAft>
          </a:pPr>
          <a:r>
            <a:rPr lang="ru-RU" sz="2000" b="1" kern="1200" dirty="0" err="1">
              <a:latin typeface="Times New Roman" panose="02020603050405020304" pitchFamily="18" charset="0"/>
              <a:cs typeface="Times New Roman" panose="02020603050405020304" pitchFamily="18" charset="0"/>
            </a:rPr>
            <a:t>Бошқаларнинг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салбий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тажрибалари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билан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таққослаш</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орқали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ўз-ўзини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мустаҳкамлаш</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реакцияси</a:t>
          </a:r>
          <a:endParaRPr lang="ru-RU" sz="2000" b="1" kern="1200" dirty="0">
            <a:latin typeface="Times New Roman" panose="02020603050405020304" pitchFamily="18" charset="0"/>
            <a:cs typeface="Times New Roman" panose="02020603050405020304" pitchFamily="18" charset="0"/>
          </a:endParaRPr>
        </a:p>
      </dsp:txBody>
      <dsp:txXfrm>
        <a:off x="454823" y="88807"/>
        <a:ext cx="8428007" cy="561659"/>
      </dsp:txXfrm>
    </dsp:sp>
    <dsp:sp modelId="{96A8F549-05F2-481D-B98B-D92078C519F7}">
      <dsp:nvSpPr>
        <dsp:cNvPr id="0" name=""/>
        <dsp:cNvSpPr/>
      </dsp:nvSpPr>
      <dsp:spPr>
        <a:xfrm>
          <a:off x="0" y="1535738"/>
          <a:ext cx="8915400" cy="763087"/>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1934" tIns="354076" rIns="691934"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a:latin typeface="Times New Roman" panose="02020603050405020304" pitchFamily="18" charset="0"/>
              <a:cs typeface="Times New Roman" panose="02020603050405020304" pitchFamily="18" charset="0"/>
            </a:rPr>
            <a:t>Хар </a:t>
          </a:r>
          <a:r>
            <a:rPr lang="ru-RU" sz="2000" b="1" kern="1200" dirty="0" err="1">
              <a:latin typeface="Times New Roman" panose="02020603050405020304" pitchFamily="18" charset="0"/>
              <a:cs typeface="Times New Roman" panose="02020603050405020304" pitchFamily="18" charset="0"/>
            </a:rPr>
            <a:t>бир</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ёмонликнинг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яхши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тарафи</a:t>
          </a:r>
          <a:r>
            <a:rPr lang="ru-RU" sz="2000" b="1" kern="1200" dirty="0">
              <a:latin typeface="Times New Roman" panose="02020603050405020304" pitchFamily="18" charset="0"/>
              <a:cs typeface="Times New Roman" panose="02020603050405020304" pitchFamily="18" charset="0"/>
            </a:rPr>
            <a:t> бор</a:t>
          </a:r>
        </a:p>
      </dsp:txBody>
      <dsp:txXfrm>
        <a:off x="0" y="1535738"/>
        <a:ext cx="8915400" cy="763087"/>
      </dsp:txXfrm>
    </dsp:sp>
    <dsp:sp modelId="{87F896E9-673B-4407-B90E-0BDE53F3938B}">
      <dsp:nvSpPr>
        <dsp:cNvPr id="0" name=""/>
        <dsp:cNvSpPr/>
      </dsp:nvSpPr>
      <dsp:spPr>
        <a:xfrm>
          <a:off x="424439" y="1284818"/>
          <a:ext cx="8488775" cy="50184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35887" tIns="0" rIns="235887" bIns="0" numCol="1" spcCol="1270" anchor="ctr" anchorCtr="0">
          <a:noAutofit/>
        </a:bodyPr>
        <a:lstStyle/>
        <a:p>
          <a:pPr lvl="0" algn="l" defTabSz="889000">
            <a:lnSpc>
              <a:spcPct val="90000"/>
            </a:lnSpc>
            <a:spcBef>
              <a:spcPct val="0"/>
            </a:spcBef>
            <a:spcAft>
              <a:spcPct val="35000"/>
            </a:spcAft>
          </a:pPr>
          <a:r>
            <a:rPr lang="ru-RU" sz="2000" b="1" kern="1200" dirty="0" err="1">
              <a:latin typeface="Times New Roman" panose="02020603050405020304" pitchFamily="18" charset="0"/>
              <a:cs typeface="Times New Roman" panose="02020603050405020304" pitchFamily="18" charset="0"/>
            </a:rPr>
            <a:t>Салбий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ходисаларни</a:t>
          </a:r>
          <a:r>
            <a:rPr lang="ru-RU" sz="2000" b="1" kern="1200" dirty="0">
              <a:latin typeface="Times New Roman" panose="02020603050405020304" pitchFamily="18" charset="0"/>
              <a:cs typeface="Times New Roman" panose="02020603050405020304" pitchFamily="18" charset="0"/>
            </a:rPr>
            <a:t> позитив </a:t>
          </a:r>
          <a:r>
            <a:rPr lang="ru-RU" sz="2000" b="1" kern="1200" dirty="0" err="1">
              <a:latin typeface="Times New Roman" panose="02020603050405020304" pitchFamily="18" charset="0"/>
              <a:cs typeface="Times New Roman" panose="02020603050405020304" pitchFamily="18" charset="0"/>
            </a:rPr>
            <a:t>талқин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қилиш</a:t>
          </a:r>
          <a:r>
            <a:rPr lang="ru-RU" sz="2000" b="1" kern="1200" dirty="0">
              <a:latin typeface="Times New Roman" panose="02020603050405020304" pitchFamily="18" charset="0"/>
              <a:cs typeface="Times New Roman" panose="02020603050405020304" pitchFamily="18" charset="0"/>
            </a:rPr>
            <a:t> </a:t>
          </a:r>
        </a:p>
      </dsp:txBody>
      <dsp:txXfrm>
        <a:off x="448937" y="1309316"/>
        <a:ext cx="8439779" cy="452844"/>
      </dsp:txXfrm>
    </dsp:sp>
    <dsp:sp modelId="{2A7786C5-831D-49F9-950E-1CC3AEF6EACB}">
      <dsp:nvSpPr>
        <dsp:cNvPr id="0" name=""/>
        <dsp:cNvSpPr/>
      </dsp:nvSpPr>
      <dsp:spPr>
        <a:xfrm>
          <a:off x="0" y="2641545"/>
          <a:ext cx="8915400" cy="763087"/>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1934" tIns="354076" rIns="691934"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err="1">
              <a:latin typeface="Times New Roman" panose="02020603050405020304" pitchFamily="18" charset="0"/>
              <a:cs typeface="Times New Roman" panose="02020603050405020304" pitchFamily="18" charset="0"/>
            </a:rPr>
            <a:t>Хечқиси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йўқ</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хаммаси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ўткинчи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Бу</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кунлар</a:t>
          </a:r>
          <a:r>
            <a:rPr lang="ru-RU" sz="2000" b="1" kern="1200" dirty="0">
              <a:latin typeface="Times New Roman" panose="02020603050405020304" pitchFamily="18" charset="0"/>
              <a:cs typeface="Times New Roman" panose="02020603050405020304" pitchFamily="18" charset="0"/>
            </a:rPr>
            <a:t> хам </a:t>
          </a:r>
          <a:r>
            <a:rPr lang="ru-RU" sz="2000" b="1" kern="1200" dirty="0" err="1">
              <a:latin typeface="Times New Roman" panose="02020603050405020304" pitchFamily="18" charset="0"/>
              <a:cs typeface="Times New Roman" panose="02020603050405020304" pitchFamily="18" charset="0"/>
            </a:rPr>
            <a:t>ўтади</a:t>
          </a:r>
          <a:endParaRPr lang="ru-RU" sz="2000" b="1" kern="1200" dirty="0">
            <a:latin typeface="Times New Roman" panose="02020603050405020304" pitchFamily="18" charset="0"/>
            <a:cs typeface="Times New Roman" panose="02020603050405020304" pitchFamily="18" charset="0"/>
          </a:endParaRPr>
        </a:p>
      </dsp:txBody>
      <dsp:txXfrm>
        <a:off x="0" y="2641545"/>
        <a:ext cx="8915400" cy="763087"/>
      </dsp:txXfrm>
    </dsp:sp>
    <dsp:sp modelId="{985FB06B-E426-45A9-B923-B648FA27D9C6}">
      <dsp:nvSpPr>
        <dsp:cNvPr id="0" name=""/>
        <dsp:cNvSpPr/>
      </dsp:nvSpPr>
      <dsp:spPr>
        <a:xfrm>
          <a:off x="424439" y="2390625"/>
          <a:ext cx="8488775" cy="50184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35887" tIns="0" rIns="235887" bIns="0" numCol="1" spcCol="1270" anchor="ctr" anchorCtr="0">
          <a:noAutofit/>
        </a:bodyPr>
        <a:lstStyle/>
        <a:p>
          <a:pPr lvl="0" algn="l" defTabSz="889000">
            <a:lnSpc>
              <a:spcPct val="90000"/>
            </a:lnSpc>
            <a:spcBef>
              <a:spcPct val="0"/>
            </a:spcBef>
            <a:spcAft>
              <a:spcPct val="35000"/>
            </a:spcAft>
          </a:pPr>
          <a:r>
            <a:rPr lang="ru-RU" sz="2000" b="1" kern="1200" dirty="0">
              <a:latin typeface="Times New Roman" panose="02020603050405020304" pitchFamily="18" charset="0"/>
              <a:cs typeface="Times New Roman" panose="02020603050405020304" pitchFamily="18" charset="0"/>
            </a:rPr>
            <a:t>«</a:t>
          </a:r>
          <a:r>
            <a:rPr lang="ru-RU" sz="2000" b="1" kern="1200" dirty="0" err="1">
              <a:latin typeface="Times New Roman" panose="02020603050405020304" pitchFamily="18" charset="0"/>
              <a:cs typeface="Times New Roman" panose="02020603050405020304" pitchFamily="18" charset="0"/>
            </a:rPr>
            <a:t>Яхши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кунлар</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келади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деган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тарафга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ўзини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бошқариш</a:t>
          </a:r>
          <a:endParaRPr lang="ru-RU" sz="2000" b="1" kern="1200" dirty="0">
            <a:latin typeface="Times New Roman" panose="02020603050405020304" pitchFamily="18" charset="0"/>
            <a:cs typeface="Times New Roman" panose="02020603050405020304" pitchFamily="18" charset="0"/>
          </a:endParaRPr>
        </a:p>
      </dsp:txBody>
      <dsp:txXfrm>
        <a:off x="448937" y="2415123"/>
        <a:ext cx="8439779" cy="452844"/>
      </dsp:txXfrm>
    </dsp:sp>
    <dsp:sp modelId="{26702ED2-3FB5-4208-BAEE-ED2493BEEF2C}">
      <dsp:nvSpPr>
        <dsp:cNvPr id="0" name=""/>
        <dsp:cNvSpPr/>
      </dsp:nvSpPr>
      <dsp:spPr>
        <a:xfrm>
          <a:off x="0" y="3787681"/>
          <a:ext cx="8915400" cy="763087"/>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1934" tIns="354076" rIns="691934"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a:latin typeface="Times New Roman" panose="02020603050405020304" pitchFamily="18" charset="0"/>
              <a:cs typeface="Times New Roman" panose="02020603050405020304" pitchFamily="18" charset="0"/>
            </a:rPr>
            <a:t>Мен </a:t>
          </a:r>
          <a:r>
            <a:rPr lang="ru-RU" sz="2000" b="1" kern="1200" dirty="0" err="1">
              <a:latin typeface="Times New Roman" panose="02020603050405020304" pitchFamily="18" charset="0"/>
              <a:cs typeface="Times New Roman" panose="02020603050405020304" pitchFamily="18" charset="0"/>
            </a:rPr>
            <a:t>ёлғиз</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эмасман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биргаликда</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енгиб</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ўтамиз</a:t>
          </a:r>
          <a:endParaRPr lang="ru-RU" sz="2000" b="1" kern="1200" dirty="0">
            <a:latin typeface="Times New Roman" panose="02020603050405020304" pitchFamily="18" charset="0"/>
            <a:cs typeface="Times New Roman" panose="02020603050405020304" pitchFamily="18" charset="0"/>
          </a:endParaRPr>
        </a:p>
      </dsp:txBody>
      <dsp:txXfrm>
        <a:off x="0" y="3787681"/>
        <a:ext cx="8915400" cy="763087"/>
      </dsp:txXfrm>
    </dsp:sp>
    <dsp:sp modelId="{29EF2D97-78CB-4887-B53D-6BE668E99254}">
      <dsp:nvSpPr>
        <dsp:cNvPr id="0" name=""/>
        <dsp:cNvSpPr/>
      </dsp:nvSpPr>
      <dsp:spPr>
        <a:xfrm>
          <a:off x="424439" y="3496433"/>
          <a:ext cx="8488775" cy="542167"/>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35887" tIns="0" rIns="235887" bIns="0" numCol="1" spcCol="1270" anchor="ctr" anchorCtr="0">
          <a:noAutofit/>
        </a:bodyPr>
        <a:lstStyle/>
        <a:p>
          <a:pPr lvl="0" algn="l" defTabSz="889000">
            <a:lnSpc>
              <a:spcPct val="90000"/>
            </a:lnSpc>
            <a:spcBef>
              <a:spcPct val="0"/>
            </a:spcBef>
            <a:spcAft>
              <a:spcPct val="35000"/>
            </a:spcAft>
          </a:pPr>
          <a:r>
            <a:rPr lang="ru-RU" sz="2000" b="1" kern="1200" dirty="0" err="1">
              <a:latin typeface="Times New Roman" panose="02020603050405020304" pitchFamily="18" charset="0"/>
              <a:cs typeface="Times New Roman" panose="02020603050405020304" pitchFamily="18" charset="0"/>
            </a:rPr>
            <a:t>Гуруҳ</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билан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ўзини</a:t>
          </a:r>
          <a:r>
            <a:rPr lang="ru-RU" sz="2000" b="1" kern="1200" dirty="0">
              <a:latin typeface="Times New Roman" panose="02020603050405020304" pitchFamily="18" charset="0"/>
              <a:cs typeface="Times New Roman" panose="02020603050405020304" pitchFamily="18" charset="0"/>
            </a:rPr>
            <a:t> идентификация </a:t>
          </a:r>
          <a:r>
            <a:rPr lang="ru-RU" sz="2000" b="1" kern="1200" dirty="0" err="1">
              <a:latin typeface="Times New Roman" panose="02020603050405020304" pitchFamily="18" charset="0"/>
              <a:cs typeface="Times New Roman" panose="02020603050405020304" pitchFamily="18" charset="0"/>
            </a:rPr>
            <a:t>қилиш</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орқали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ўз-ўзини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ижобий</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мустаҳкамлаш</a:t>
          </a:r>
          <a:endParaRPr lang="ru-RU" sz="2000" b="1" kern="1200" dirty="0">
            <a:latin typeface="Times New Roman" panose="02020603050405020304" pitchFamily="18" charset="0"/>
            <a:cs typeface="Times New Roman" panose="02020603050405020304" pitchFamily="18" charset="0"/>
          </a:endParaRPr>
        </a:p>
      </dsp:txBody>
      <dsp:txXfrm>
        <a:off x="450905" y="3522899"/>
        <a:ext cx="8435843" cy="489235"/>
      </dsp:txXfrm>
    </dsp:sp>
    <dsp:sp modelId="{62DAE378-C6B5-4DEF-92FB-F86EE3E35AFA}">
      <dsp:nvSpPr>
        <dsp:cNvPr id="0" name=""/>
        <dsp:cNvSpPr/>
      </dsp:nvSpPr>
      <dsp:spPr>
        <a:xfrm>
          <a:off x="0" y="4893488"/>
          <a:ext cx="8915400" cy="763087"/>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1934" tIns="354076" rIns="691934" bIns="142240" numCol="1" spcCol="1270" anchor="t" anchorCtr="0">
          <a:noAutofit/>
        </a:bodyPr>
        <a:lstStyle/>
        <a:p>
          <a:pPr marL="228600" lvl="1" indent="-228600" algn="l" defTabSz="889000">
            <a:lnSpc>
              <a:spcPct val="90000"/>
            </a:lnSpc>
            <a:spcBef>
              <a:spcPct val="0"/>
            </a:spcBef>
            <a:spcAft>
              <a:spcPct val="15000"/>
            </a:spcAft>
            <a:buChar char="••"/>
          </a:pPr>
          <a:r>
            <a:rPr lang="ru-RU" sz="2000" b="1" kern="1200" dirty="0" err="1">
              <a:latin typeface="Times New Roman" panose="02020603050405020304" pitchFamily="18" charset="0"/>
              <a:cs typeface="Times New Roman" panose="02020603050405020304" pitchFamily="18" charset="0"/>
            </a:rPr>
            <a:t>Бундан</a:t>
          </a:r>
          <a:r>
            <a:rPr lang="ru-RU" sz="2000" b="1" kern="1200" dirty="0">
              <a:latin typeface="Times New Roman" panose="02020603050405020304" pitchFamily="18" charset="0"/>
              <a:cs typeface="Times New Roman" panose="02020603050405020304" pitchFamily="18" charset="0"/>
            </a:rPr>
            <a:t> хам </a:t>
          </a:r>
          <a:r>
            <a:rPr lang="ru-RU" sz="2000" b="1" kern="1200" dirty="0" err="1">
              <a:latin typeface="Times New Roman" panose="02020603050405020304" pitchFamily="18" charset="0"/>
              <a:cs typeface="Times New Roman" panose="02020603050405020304" pitchFamily="18" charset="0"/>
            </a:rPr>
            <a:t>ёмони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бўлиш</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мумкин</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эди</a:t>
          </a:r>
          <a:endParaRPr lang="ru-RU" sz="2000" b="1" kern="1200" dirty="0">
            <a:latin typeface="Times New Roman" panose="02020603050405020304" pitchFamily="18" charset="0"/>
            <a:cs typeface="Times New Roman" panose="02020603050405020304" pitchFamily="18" charset="0"/>
          </a:endParaRPr>
        </a:p>
      </dsp:txBody>
      <dsp:txXfrm>
        <a:off x="0" y="4893488"/>
        <a:ext cx="8915400" cy="763087"/>
      </dsp:txXfrm>
    </dsp:sp>
    <dsp:sp modelId="{E776839F-B1E2-484C-8FFE-D4F81A62CDEE}">
      <dsp:nvSpPr>
        <dsp:cNvPr id="0" name=""/>
        <dsp:cNvSpPr/>
      </dsp:nvSpPr>
      <dsp:spPr>
        <a:xfrm>
          <a:off x="424439" y="4642568"/>
          <a:ext cx="8488775" cy="501840"/>
        </a:xfrm>
        <a:prstGeom prst="round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35887" tIns="0" rIns="235887" bIns="0" numCol="1" spcCol="1270" anchor="ctr" anchorCtr="0">
          <a:noAutofit/>
        </a:bodyPr>
        <a:lstStyle/>
        <a:p>
          <a:pPr lvl="0" algn="l" defTabSz="889000">
            <a:lnSpc>
              <a:spcPct val="90000"/>
            </a:lnSpc>
            <a:spcBef>
              <a:spcPct val="0"/>
            </a:spcBef>
            <a:spcAft>
              <a:spcPct val="35000"/>
            </a:spcAft>
          </a:pPr>
          <a:r>
            <a:rPr lang="ru-RU" sz="2000" b="1" kern="1200" dirty="0">
              <a:latin typeface="Times New Roman" panose="02020603050405020304" pitchFamily="18" charset="0"/>
              <a:cs typeface="Times New Roman" panose="02020603050405020304" pitchFamily="18" charset="0"/>
            </a:rPr>
            <a:t>Икки </a:t>
          </a:r>
          <a:r>
            <a:rPr lang="ru-RU" sz="2000" b="1" kern="1200" dirty="0" err="1">
              <a:latin typeface="Times New Roman" panose="02020603050405020304" pitchFamily="18" charset="0"/>
              <a:cs typeface="Times New Roman" panose="02020603050405020304" pitchFamily="18" charset="0"/>
            </a:rPr>
            <a:t>ёмонликни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таққослаш</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орқали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ўз-ўзини</a:t>
          </a:r>
          <a:r>
            <a:rPr lang="ru-RU" sz="2000" b="1" kern="1200" dirty="0">
              <a:latin typeface="Times New Roman" panose="02020603050405020304" pitchFamily="18" charset="0"/>
              <a:cs typeface="Times New Roman" panose="02020603050405020304" pitchFamily="18" charset="0"/>
            </a:rPr>
            <a:t> </a:t>
          </a:r>
          <a:r>
            <a:rPr lang="ru-RU" sz="2000" b="1" kern="1200" dirty="0" err="1">
              <a:latin typeface="Times New Roman" panose="02020603050405020304" pitchFamily="18" charset="0"/>
              <a:cs typeface="Times New Roman" panose="02020603050405020304" pitchFamily="18" charset="0"/>
            </a:rPr>
            <a:t>таскинлаш</a:t>
          </a:r>
          <a:endParaRPr lang="ru-RU" sz="2000" b="1" kern="1200" dirty="0">
            <a:latin typeface="Times New Roman" panose="02020603050405020304" pitchFamily="18" charset="0"/>
            <a:cs typeface="Times New Roman" panose="02020603050405020304" pitchFamily="18" charset="0"/>
          </a:endParaRPr>
        </a:p>
      </dsp:txBody>
      <dsp:txXfrm>
        <a:off x="448937" y="4667066"/>
        <a:ext cx="8439779" cy="452844"/>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4210050" cy="349250"/>
          </a:xfrm>
          <a:prstGeom prst="rect">
            <a:avLst/>
          </a:prstGeom>
        </p:spPr>
        <p:txBody>
          <a:bodyPr vert="horz" lIns="91440" tIns="45720" rIns="91440" bIns="45720" rtlCol="0"/>
          <a:lstStyle>
            <a:lvl1pPr algn="l" eaLnBrk="1" hangingPunct="1">
              <a:defRPr sz="1200">
                <a:cs typeface="Arial" charset="0"/>
              </a:defRPr>
            </a:lvl1pPr>
          </a:lstStyle>
          <a:p>
            <a:pPr>
              <a:defRPr/>
            </a:pPr>
            <a:endParaRPr lang="ru-RU"/>
          </a:p>
        </p:txBody>
      </p:sp>
      <p:sp>
        <p:nvSpPr>
          <p:cNvPr id="3" name="Дата 2"/>
          <p:cNvSpPr>
            <a:spLocks noGrp="1"/>
          </p:cNvSpPr>
          <p:nvPr>
            <p:ph type="dt" idx="1"/>
          </p:nvPr>
        </p:nvSpPr>
        <p:spPr>
          <a:xfrm>
            <a:off x="5503863" y="0"/>
            <a:ext cx="4210050" cy="349250"/>
          </a:xfrm>
          <a:prstGeom prst="rect">
            <a:avLst/>
          </a:prstGeom>
        </p:spPr>
        <p:txBody>
          <a:bodyPr vert="horz" lIns="91440" tIns="45720" rIns="91440" bIns="45720" rtlCol="0"/>
          <a:lstStyle>
            <a:lvl1pPr algn="r" eaLnBrk="1" hangingPunct="1">
              <a:defRPr sz="1200">
                <a:cs typeface="Arial" charset="0"/>
              </a:defRPr>
            </a:lvl1pPr>
          </a:lstStyle>
          <a:p>
            <a:pPr>
              <a:defRPr/>
            </a:pPr>
            <a:fld id="{748B57BD-DA3F-4BB2-B893-7489AB2572D1}" type="datetimeFigureOut">
              <a:rPr lang="ru-RU"/>
              <a:pPr>
                <a:defRPr/>
              </a:pPr>
              <a:t>18.11.2022</a:t>
            </a:fld>
            <a:endParaRPr lang="ru-RU"/>
          </a:p>
        </p:txBody>
      </p:sp>
      <p:sp>
        <p:nvSpPr>
          <p:cNvPr id="4" name="Образ слайда 3"/>
          <p:cNvSpPr>
            <a:spLocks noGrp="1" noRot="1" noChangeAspect="1"/>
          </p:cNvSpPr>
          <p:nvPr>
            <p:ph type="sldImg" idx="2"/>
          </p:nvPr>
        </p:nvSpPr>
        <p:spPr>
          <a:xfrm>
            <a:off x="3035300" y="523875"/>
            <a:ext cx="3644900" cy="2619375"/>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971550" y="3317875"/>
            <a:ext cx="7772400" cy="3143250"/>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6634163"/>
            <a:ext cx="4210050" cy="349250"/>
          </a:xfrm>
          <a:prstGeom prst="rect">
            <a:avLst/>
          </a:prstGeom>
        </p:spPr>
        <p:txBody>
          <a:bodyPr vert="horz" lIns="91440" tIns="45720" rIns="91440" bIns="45720" rtlCol="0" anchor="b"/>
          <a:lstStyle>
            <a:lvl1pPr algn="l" eaLnBrk="1" hangingPunct="1">
              <a:defRPr sz="1200">
                <a:cs typeface="Arial" charset="0"/>
              </a:defRPr>
            </a:lvl1pPr>
          </a:lstStyle>
          <a:p>
            <a:pPr>
              <a:defRPr/>
            </a:pPr>
            <a:endParaRPr lang="ru-RU"/>
          </a:p>
        </p:txBody>
      </p:sp>
      <p:sp>
        <p:nvSpPr>
          <p:cNvPr id="7" name="Номер слайда 6"/>
          <p:cNvSpPr>
            <a:spLocks noGrp="1"/>
          </p:cNvSpPr>
          <p:nvPr>
            <p:ph type="sldNum" sz="quarter" idx="5"/>
          </p:nvPr>
        </p:nvSpPr>
        <p:spPr>
          <a:xfrm>
            <a:off x="5503863" y="6634163"/>
            <a:ext cx="4210050" cy="349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7FA266F-72AB-4448-A7ED-7019FE74BDB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614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EF49E5BB-8057-4DF2-837D-01414CBBB241}" type="slidenum">
              <a:rPr lang="ru-RU" altLang="ru-RU" smtClean="0"/>
              <a:pPr/>
              <a:t>2</a:t>
            </a:fld>
            <a:endParaRPr lang="ru-RU" alt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819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09D47362-CBBD-486E-93BF-B30EA0F765FD}" type="slidenum">
              <a:rPr lang="ru-RU" altLang="ru-RU" smtClean="0"/>
              <a:pPr/>
              <a:t>3</a:t>
            </a:fld>
            <a:endParaRPr lang="ru-RU" alt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1024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4443B4B5-6DE2-46F6-AFF7-FAD0944AB2A5}" type="slidenum">
              <a:rPr lang="ru-RU" altLang="ru-RU" smtClean="0"/>
              <a:pPr/>
              <a:t>4</a:t>
            </a:fld>
            <a:endParaRPr lang="ru-RU" alt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1229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93F4054-678F-4098-B4FE-95B1E10BE2CA}" type="slidenum">
              <a:rPr lang="ru-RU" altLang="ru-RU" smtClean="0"/>
              <a:pPr/>
              <a:t>5</a:t>
            </a:fld>
            <a:endParaRPr lang="ru-RU" alt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2458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315DB66-0D63-4C69-B082-ED1173D67875}" type="slidenum">
              <a:rPr lang="ru-RU" altLang="ru-RU" smtClean="0"/>
              <a:pPr>
                <a:spcBef>
                  <a:spcPct val="0"/>
                </a:spcBef>
              </a:pPr>
              <a:t>16</a:t>
            </a:fld>
            <a:endParaRPr lang="ru-RU" alt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14438" y="1143147"/>
            <a:ext cx="7286625" cy="2431815"/>
          </a:xfrm>
        </p:spPr>
        <p:txBody>
          <a:bodyPr anchor="b"/>
          <a:lstStyle>
            <a:lvl1pPr algn="ctr">
              <a:defRPr sz="4781"/>
            </a:lvl1pPr>
          </a:lstStyle>
          <a:p>
            <a:r>
              <a:rPr lang="ru-RU" smtClean="0"/>
              <a:t>Образец заголовка</a:t>
            </a:r>
            <a:endParaRPr lang="ru-RU"/>
          </a:p>
        </p:txBody>
      </p:sp>
      <p:sp>
        <p:nvSpPr>
          <p:cNvPr id="3" name="Подзаголовок 2"/>
          <p:cNvSpPr>
            <a:spLocks noGrp="1"/>
          </p:cNvSpPr>
          <p:nvPr>
            <p:ph type="subTitle" idx="1"/>
          </p:nvPr>
        </p:nvSpPr>
        <p:spPr>
          <a:xfrm>
            <a:off x="1214438" y="3668743"/>
            <a:ext cx="7286625" cy="1686424"/>
          </a:xfrm>
        </p:spPr>
        <p:txBody>
          <a:bodyPr/>
          <a:lstStyle>
            <a:lvl1pPr marL="0" indent="0" algn="ctr">
              <a:buNone/>
              <a:defRPr sz="1913"/>
            </a:lvl1pPr>
            <a:lvl2pPr marL="364343" indent="0" algn="ctr">
              <a:buNone/>
              <a:defRPr sz="1594"/>
            </a:lvl2pPr>
            <a:lvl3pPr marL="728685" indent="0" algn="ctr">
              <a:buNone/>
              <a:defRPr sz="1434"/>
            </a:lvl3pPr>
            <a:lvl4pPr marL="1093028" indent="0" algn="ctr">
              <a:buNone/>
              <a:defRPr sz="1275"/>
            </a:lvl4pPr>
            <a:lvl5pPr marL="1457371" indent="0" algn="ctr">
              <a:buNone/>
              <a:defRPr sz="1275"/>
            </a:lvl5pPr>
            <a:lvl6pPr marL="1821713" indent="0" algn="ctr">
              <a:buNone/>
              <a:defRPr sz="1275"/>
            </a:lvl6pPr>
            <a:lvl7pPr marL="2186056" indent="0" algn="ctr">
              <a:buNone/>
              <a:defRPr sz="1275"/>
            </a:lvl7pPr>
            <a:lvl8pPr marL="2550399" indent="0" algn="ctr">
              <a:buNone/>
              <a:defRPr sz="1275"/>
            </a:lvl8pPr>
            <a:lvl9pPr marL="2914741" indent="0" algn="ctr">
              <a:buNone/>
              <a:defRPr sz="1275"/>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endParaRPr lang="en-US" altLang="ru-RU"/>
          </a:p>
        </p:txBody>
      </p:sp>
      <p:sp>
        <p:nvSpPr>
          <p:cNvPr id="5" name="Нижний колонтитул 4"/>
          <p:cNvSpPr>
            <a:spLocks noGrp="1"/>
          </p:cNvSpPr>
          <p:nvPr>
            <p:ph type="ftr" sz="quarter" idx="11"/>
          </p:nvPr>
        </p:nvSpPr>
        <p:spPr/>
        <p:txBody>
          <a:bodyPr/>
          <a:lstStyle>
            <a:lvl1pPr>
              <a:defRPr/>
            </a:lvl1pPr>
          </a:lstStyle>
          <a:p>
            <a:pPr>
              <a:defRPr/>
            </a:pPr>
            <a:endParaRPr lang="en-US" altLang="ru-RU"/>
          </a:p>
        </p:txBody>
      </p:sp>
      <p:sp>
        <p:nvSpPr>
          <p:cNvPr id="6" name="Номер слайда 5"/>
          <p:cNvSpPr>
            <a:spLocks noGrp="1"/>
          </p:cNvSpPr>
          <p:nvPr>
            <p:ph type="sldNum" sz="quarter" idx="12"/>
          </p:nvPr>
        </p:nvSpPr>
        <p:spPr/>
        <p:txBody>
          <a:bodyPr/>
          <a:lstStyle>
            <a:lvl1pPr>
              <a:defRPr/>
            </a:lvl1pPr>
          </a:lstStyle>
          <a:p>
            <a:pPr>
              <a:defRPr/>
            </a:pPr>
            <a:fld id="{3491B476-10D6-408A-B090-B240592684F9}" type="slidenum">
              <a:rPr lang="en-US" altLang="ru-RU"/>
              <a:pPr>
                <a:defRPr/>
              </a:pPr>
              <a:t>‹#›</a:t>
            </a:fld>
            <a:endParaRPr lang="en-US" altLang="ru-RU"/>
          </a:p>
        </p:txBody>
      </p:sp>
    </p:spTree>
    <p:extLst>
      <p:ext uri="{BB962C8B-B14F-4D97-AF65-F5344CB8AC3E}">
        <p14:creationId xmlns:p14="http://schemas.microsoft.com/office/powerpoint/2010/main" val="2899151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14BD908C-9BA8-4E2E-92F0-60EC1065B7A4}" type="datetimeFigureOut">
              <a:rPr lang="en-US"/>
              <a:pPr>
                <a:defRPr/>
              </a:pPr>
              <a:t>11/18/2022</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75F54E5-A09F-4205-BAF4-0FDD1B3034BF}" type="slidenum">
              <a:rPr lang="ru-RU" altLang="ru-RU"/>
              <a:pPr>
                <a:defRPr/>
              </a:pPr>
              <a:t>‹#›</a:t>
            </a:fld>
            <a:endParaRPr lang="ru-RU" altLang="ru-RU"/>
          </a:p>
        </p:txBody>
      </p:sp>
    </p:spTree>
    <p:extLst>
      <p:ext uri="{BB962C8B-B14F-4D97-AF65-F5344CB8AC3E}">
        <p14:creationId xmlns:p14="http://schemas.microsoft.com/office/powerpoint/2010/main" val="4090589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880" y="1741401"/>
            <a:ext cx="8379619" cy="2905565"/>
          </a:xfrm>
        </p:spPr>
        <p:txBody>
          <a:bodyPr anchor="b"/>
          <a:lstStyle>
            <a:lvl1pPr>
              <a:defRPr sz="4781"/>
            </a:lvl1pPr>
          </a:lstStyle>
          <a:p>
            <a:r>
              <a:rPr lang="ru-RU" smtClean="0"/>
              <a:t>Образец заголовка</a:t>
            </a:r>
            <a:endParaRPr lang="ru-RU"/>
          </a:p>
        </p:txBody>
      </p:sp>
      <p:sp>
        <p:nvSpPr>
          <p:cNvPr id="3" name="Текст 2"/>
          <p:cNvSpPr>
            <a:spLocks noGrp="1"/>
          </p:cNvSpPr>
          <p:nvPr>
            <p:ph type="body" idx="1"/>
          </p:nvPr>
        </p:nvSpPr>
        <p:spPr>
          <a:xfrm>
            <a:off x="662880" y="4674454"/>
            <a:ext cx="8379619" cy="1527968"/>
          </a:xfrm>
        </p:spPr>
        <p:txBody>
          <a:bodyPr/>
          <a:lstStyle>
            <a:lvl1pPr marL="0" indent="0">
              <a:buNone/>
              <a:defRPr sz="1913">
                <a:solidFill>
                  <a:schemeClr val="tx1">
                    <a:tint val="75000"/>
                  </a:schemeClr>
                </a:solidFill>
              </a:defRPr>
            </a:lvl1pPr>
            <a:lvl2pPr marL="364343" indent="0">
              <a:buNone/>
              <a:defRPr sz="1594">
                <a:solidFill>
                  <a:schemeClr val="tx1">
                    <a:tint val="75000"/>
                  </a:schemeClr>
                </a:solidFill>
              </a:defRPr>
            </a:lvl2pPr>
            <a:lvl3pPr marL="728685" indent="0">
              <a:buNone/>
              <a:defRPr sz="1434">
                <a:solidFill>
                  <a:schemeClr val="tx1">
                    <a:tint val="75000"/>
                  </a:schemeClr>
                </a:solidFill>
              </a:defRPr>
            </a:lvl3pPr>
            <a:lvl4pPr marL="1093028" indent="0">
              <a:buNone/>
              <a:defRPr sz="1275">
                <a:solidFill>
                  <a:schemeClr val="tx1">
                    <a:tint val="75000"/>
                  </a:schemeClr>
                </a:solidFill>
              </a:defRPr>
            </a:lvl4pPr>
            <a:lvl5pPr marL="1457371" indent="0">
              <a:buNone/>
              <a:defRPr sz="1275">
                <a:solidFill>
                  <a:schemeClr val="tx1">
                    <a:tint val="75000"/>
                  </a:schemeClr>
                </a:solidFill>
              </a:defRPr>
            </a:lvl5pPr>
            <a:lvl6pPr marL="1821713" indent="0">
              <a:buNone/>
              <a:defRPr sz="1275">
                <a:solidFill>
                  <a:schemeClr val="tx1">
                    <a:tint val="75000"/>
                  </a:schemeClr>
                </a:solidFill>
              </a:defRPr>
            </a:lvl6pPr>
            <a:lvl7pPr marL="2186056" indent="0">
              <a:buNone/>
              <a:defRPr sz="1275">
                <a:solidFill>
                  <a:schemeClr val="tx1">
                    <a:tint val="75000"/>
                  </a:schemeClr>
                </a:solidFill>
              </a:defRPr>
            </a:lvl7pPr>
            <a:lvl8pPr marL="2550399" indent="0">
              <a:buNone/>
              <a:defRPr sz="1275">
                <a:solidFill>
                  <a:schemeClr val="tx1">
                    <a:tint val="75000"/>
                  </a:schemeClr>
                </a:solidFill>
              </a:defRPr>
            </a:lvl8pPr>
            <a:lvl9pPr marL="2914741" indent="0">
              <a:buNone/>
              <a:defRPr sz="1275">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C16758B3-06F0-4E8B-A82C-3CA9621577BC}" type="datetimeFigureOut">
              <a:rPr lang="en-US"/>
              <a:pPr>
                <a:defRPr/>
              </a:pPr>
              <a:t>11/18/2022</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BB66980-043A-4A48-B70D-67F7BD0B1078}" type="slidenum">
              <a:rPr lang="ru-RU" altLang="ru-RU"/>
              <a:pPr>
                <a:defRPr/>
              </a:pPr>
              <a:t>‹#›</a:t>
            </a:fld>
            <a:endParaRPr lang="ru-RU" altLang="ru-RU"/>
          </a:p>
        </p:txBody>
      </p:sp>
    </p:spTree>
    <p:extLst>
      <p:ext uri="{BB962C8B-B14F-4D97-AF65-F5344CB8AC3E}">
        <p14:creationId xmlns:p14="http://schemas.microsoft.com/office/powerpoint/2010/main" val="1291502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67940" y="1859433"/>
            <a:ext cx="4129088" cy="443191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918472" y="1859433"/>
            <a:ext cx="4129088" cy="443191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D26442AB-BD40-4BC2-B905-F94BD4765FC8}" type="datetimeFigureOut">
              <a:rPr lang="en-US"/>
              <a:pPr>
                <a:defRPr/>
              </a:pPr>
              <a:t>11/18/2022</a:t>
            </a:fld>
            <a:endParaRPr lang="en-US"/>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AA40F940-6A1C-4689-905E-E3FF0346D8C8}" type="slidenum">
              <a:rPr lang="ru-RU" altLang="ru-RU"/>
              <a:pPr>
                <a:defRPr/>
              </a:pPr>
              <a:t>‹#›</a:t>
            </a:fld>
            <a:endParaRPr lang="ru-RU" altLang="ru-RU"/>
          </a:p>
        </p:txBody>
      </p:sp>
    </p:spTree>
    <p:extLst>
      <p:ext uri="{BB962C8B-B14F-4D97-AF65-F5344CB8AC3E}">
        <p14:creationId xmlns:p14="http://schemas.microsoft.com/office/powerpoint/2010/main" val="1043764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9206" y="371887"/>
            <a:ext cx="8379619" cy="1350110"/>
          </a:xfrm>
        </p:spPr>
        <p:txBody>
          <a:bodyPr/>
          <a:lstStyle/>
          <a:p>
            <a:r>
              <a:rPr lang="ru-RU" smtClean="0"/>
              <a:t>Образец заголовка</a:t>
            </a:r>
            <a:endParaRPr lang="ru-RU"/>
          </a:p>
        </p:txBody>
      </p:sp>
      <p:sp>
        <p:nvSpPr>
          <p:cNvPr id="3" name="Текст 2"/>
          <p:cNvSpPr>
            <a:spLocks noGrp="1"/>
          </p:cNvSpPr>
          <p:nvPr>
            <p:ph type="body" idx="1"/>
          </p:nvPr>
        </p:nvSpPr>
        <p:spPr>
          <a:xfrm>
            <a:off x="669206" y="1712295"/>
            <a:ext cx="4110112" cy="839170"/>
          </a:xfrm>
        </p:spPr>
        <p:txBody>
          <a:bodyPr anchor="b"/>
          <a:lstStyle>
            <a:lvl1pPr marL="0" indent="0">
              <a:buNone/>
              <a:defRPr sz="1913" b="1"/>
            </a:lvl1pPr>
            <a:lvl2pPr marL="364343" indent="0">
              <a:buNone/>
              <a:defRPr sz="1594" b="1"/>
            </a:lvl2pPr>
            <a:lvl3pPr marL="728685" indent="0">
              <a:buNone/>
              <a:defRPr sz="1434" b="1"/>
            </a:lvl3pPr>
            <a:lvl4pPr marL="1093028" indent="0">
              <a:buNone/>
              <a:defRPr sz="1275" b="1"/>
            </a:lvl4pPr>
            <a:lvl5pPr marL="1457371" indent="0">
              <a:buNone/>
              <a:defRPr sz="1275" b="1"/>
            </a:lvl5pPr>
            <a:lvl6pPr marL="1821713" indent="0">
              <a:buNone/>
              <a:defRPr sz="1275" b="1"/>
            </a:lvl6pPr>
            <a:lvl7pPr marL="2186056" indent="0">
              <a:buNone/>
              <a:defRPr sz="1275" b="1"/>
            </a:lvl7pPr>
            <a:lvl8pPr marL="2550399" indent="0">
              <a:buNone/>
              <a:defRPr sz="1275" b="1"/>
            </a:lvl8pPr>
            <a:lvl9pPr marL="2914741" indent="0">
              <a:buNone/>
              <a:defRPr sz="1275" b="1"/>
            </a:lvl9pPr>
          </a:lstStyle>
          <a:p>
            <a:pPr lvl="0"/>
            <a:r>
              <a:rPr lang="ru-RU" smtClean="0"/>
              <a:t>Образец текста</a:t>
            </a:r>
          </a:p>
        </p:txBody>
      </p:sp>
      <p:sp>
        <p:nvSpPr>
          <p:cNvPr id="4" name="Объект 3"/>
          <p:cNvSpPr>
            <a:spLocks noGrp="1"/>
          </p:cNvSpPr>
          <p:nvPr>
            <p:ph sz="half" idx="2"/>
          </p:nvPr>
        </p:nvSpPr>
        <p:spPr>
          <a:xfrm>
            <a:off x="669206" y="2551465"/>
            <a:ext cx="4110112" cy="375282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918472" y="1712295"/>
            <a:ext cx="4130353" cy="839170"/>
          </a:xfrm>
        </p:spPr>
        <p:txBody>
          <a:bodyPr anchor="b"/>
          <a:lstStyle>
            <a:lvl1pPr marL="0" indent="0">
              <a:buNone/>
              <a:defRPr sz="1913" b="1"/>
            </a:lvl1pPr>
            <a:lvl2pPr marL="364343" indent="0">
              <a:buNone/>
              <a:defRPr sz="1594" b="1"/>
            </a:lvl2pPr>
            <a:lvl3pPr marL="728685" indent="0">
              <a:buNone/>
              <a:defRPr sz="1434" b="1"/>
            </a:lvl3pPr>
            <a:lvl4pPr marL="1093028" indent="0">
              <a:buNone/>
              <a:defRPr sz="1275" b="1"/>
            </a:lvl4pPr>
            <a:lvl5pPr marL="1457371" indent="0">
              <a:buNone/>
              <a:defRPr sz="1275" b="1"/>
            </a:lvl5pPr>
            <a:lvl6pPr marL="1821713" indent="0">
              <a:buNone/>
              <a:defRPr sz="1275" b="1"/>
            </a:lvl6pPr>
            <a:lvl7pPr marL="2186056" indent="0">
              <a:buNone/>
              <a:defRPr sz="1275" b="1"/>
            </a:lvl7pPr>
            <a:lvl8pPr marL="2550399" indent="0">
              <a:buNone/>
              <a:defRPr sz="1275" b="1"/>
            </a:lvl8pPr>
            <a:lvl9pPr marL="2914741" indent="0">
              <a:buNone/>
              <a:defRPr sz="1275" b="1"/>
            </a:lvl9pPr>
          </a:lstStyle>
          <a:p>
            <a:pPr lvl="0"/>
            <a:r>
              <a:rPr lang="ru-RU" smtClean="0"/>
              <a:t>Образец текста</a:t>
            </a:r>
          </a:p>
        </p:txBody>
      </p:sp>
      <p:sp>
        <p:nvSpPr>
          <p:cNvPr id="6" name="Объект 5"/>
          <p:cNvSpPr>
            <a:spLocks noGrp="1"/>
          </p:cNvSpPr>
          <p:nvPr>
            <p:ph sz="quarter" idx="4"/>
          </p:nvPr>
        </p:nvSpPr>
        <p:spPr>
          <a:xfrm>
            <a:off x="4918472" y="2551465"/>
            <a:ext cx="4130353" cy="375282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8E302B23-E682-4812-A5A6-E9BF0FA4FA71}" type="datetimeFigureOut">
              <a:rPr lang="en-US"/>
              <a:pPr>
                <a:defRPr/>
              </a:pPr>
              <a:t>11/18/2022</a:t>
            </a:fld>
            <a:endParaRPr lang="en-US"/>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F4CFCE5D-521D-4511-BFE2-629C1ACD080A}" type="slidenum">
              <a:rPr lang="ru-RU" altLang="ru-RU"/>
              <a:pPr>
                <a:defRPr/>
              </a:pPr>
              <a:t>‹#›</a:t>
            </a:fld>
            <a:endParaRPr lang="ru-RU" altLang="ru-RU"/>
          </a:p>
        </p:txBody>
      </p:sp>
    </p:spTree>
    <p:extLst>
      <p:ext uri="{BB962C8B-B14F-4D97-AF65-F5344CB8AC3E}">
        <p14:creationId xmlns:p14="http://schemas.microsoft.com/office/powerpoint/2010/main" val="2365980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DD7BD44-B6BF-42AD-B6FE-C839F6876084}" type="datetimeFigureOut">
              <a:rPr lang="en-US"/>
              <a:pPr>
                <a:defRPr/>
              </a:pPr>
              <a:t>11/18/2022</a:t>
            </a:fld>
            <a:endParaRPr lang="en-US"/>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08F29D00-F261-4622-A8A3-4F393DF771AE}" type="slidenum">
              <a:rPr lang="ru-RU" altLang="ru-RU"/>
              <a:pPr>
                <a:defRPr/>
              </a:pPr>
              <a:t>‹#›</a:t>
            </a:fld>
            <a:endParaRPr lang="ru-RU" altLang="ru-RU"/>
          </a:p>
        </p:txBody>
      </p:sp>
    </p:spTree>
    <p:extLst>
      <p:ext uri="{BB962C8B-B14F-4D97-AF65-F5344CB8AC3E}">
        <p14:creationId xmlns:p14="http://schemas.microsoft.com/office/powerpoint/2010/main" val="790519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F9FF4C6D-F157-4ED8-BBA2-375E17C50289}" type="datetimeFigureOut">
              <a:rPr lang="en-US"/>
              <a:pPr>
                <a:defRPr/>
              </a:pPr>
              <a:t>11/18/2022</a:t>
            </a:fld>
            <a:endParaRPr lang="en-US"/>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B97E2936-283C-4316-BA82-F731397EA41F}" type="slidenum">
              <a:rPr lang="ru-RU" altLang="ru-RU"/>
              <a:pPr>
                <a:defRPr/>
              </a:pPr>
              <a:t>‹#›</a:t>
            </a:fld>
            <a:endParaRPr lang="ru-RU" altLang="ru-RU"/>
          </a:p>
        </p:txBody>
      </p:sp>
    </p:spTree>
    <p:extLst>
      <p:ext uri="{BB962C8B-B14F-4D97-AF65-F5344CB8AC3E}">
        <p14:creationId xmlns:p14="http://schemas.microsoft.com/office/powerpoint/2010/main" val="2873312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9207" y="465667"/>
            <a:ext cx="3133501" cy="1629833"/>
          </a:xfrm>
        </p:spPr>
        <p:txBody>
          <a:bodyPr anchor="b"/>
          <a:lstStyle>
            <a:lvl1pPr>
              <a:defRPr sz="2550"/>
            </a:lvl1pPr>
          </a:lstStyle>
          <a:p>
            <a:r>
              <a:rPr lang="ru-RU" smtClean="0"/>
              <a:t>Образец заголовка</a:t>
            </a:r>
            <a:endParaRPr lang="ru-RU"/>
          </a:p>
        </p:txBody>
      </p:sp>
      <p:sp>
        <p:nvSpPr>
          <p:cNvPr id="3" name="Объект 2"/>
          <p:cNvSpPr>
            <a:spLocks noGrp="1"/>
          </p:cNvSpPr>
          <p:nvPr>
            <p:ph idx="1"/>
          </p:nvPr>
        </p:nvSpPr>
        <p:spPr>
          <a:xfrm>
            <a:off x="4130353" y="1005711"/>
            <a:ext cx="4918472" cy="4963877"/>
          </a:xfrm>
        </p:spPr>
        <p:txBody>
          <a:bodyPr/>
          <a:lstStyle>
            <a:lvl1pPr>
              <a:defRPr sz="2550"/>
            </a:lvl1pPr>
            <a:lvl2pPr>
              <a:defRPr sz="2231"/>
            </a:lvl2pPr>
            <a:lvl3pPr>
              <a:defRPr sz="1913"/>
            </a:lvl3pPr>
            <a:lvl4pPr>
              <a:defRPr sz="1594"/>
            </a:lvl4pPr>
            <a:lvl5pPr>
              <a:defRPr sz="1594"/>
            </a:lvl5pPr>
            <a:lvl6pPr>
              <a:defRPr sz="1594"/>
            </a:lvl6pPr>
            <a:lvl7pPr>
              <a:defRPr sz="1594"/>
            </a:lvl7pPr>
            <a:lvl8pPr>
              <a:defRPr sz="1594"/>
            </a:lvl8pPr>
            <a:lvl9pPr>
              <a:defRPr sz="1594"/>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69207" y="2095500"/>
            <a:ext cx="3133501" cy="3882173"/>
          </a:xfrm>
        </p:spPr>
        <p:txBody>
          <a:bodyPr/>
          <a:lstStyle>
            <a:lvl1pPr marL="0" indent="0">
              <a:buNone/>
              <a:defRPr sz="1275"/>
            </a:lvl1pPr>
            <a:lvl2pPr marL="364343" indent="0">
              <a:buNone/>
              <a:defRPr sz="1116"/>
            </a:lvl2pPr>
            <a:lvl3pPr marL="728685" indent="0">
              <a:buNone/>
              <a:defRPr sz="956"/>
            </a:lvl3pPr>
            <a:lvl4pPr marL="1093028" indent="0">
              <a:buNone/>
              <a:defRPr sz="797"/>
            </a:lvl4pPr>
            <a:lvl5pPr marL="1457371" indent="0">
              <a:buNone/>
              <a:defRPr sz="797"/>
            </a:lvl5pPr>
            <a:lvl6pPr marL="1821713" indent="0">
              <a:buNone/>
              <a:defRPr sz="797"/>
            </a:lvl6pPr>
            <a:lvl7pPr marL="2186056" indent="0">
              <a:buNone/>
              <a:defRPr sz="797"/>
            </a:lvl7pPr>
            <a:lvl8pPr marL="2550399" indent="0">
              <a:buNone/>
              <a:defRPr sz="797"/>
            </a:lvl8pPr>
            <a:lvl9pPr marL="2914741" indent="0">
              <a:buNone/>
              <a:defRPr sz="797"/>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D3A30F39-6E50-42E6-9FAF-BD5120D814A6}" type="datetimeFigureOut">
              <a:rPr lang="en-US"/>
              <a:pPr>
                <a:defRPr/>
              </a:pPr>
              <a:t>11/18/2022</a:t>
            </a:fld>
            <a:endParaRPr lang="en-US"/>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B897BDC-DFF3-4ECD-94E9-1E63234649B2}" type="slidenum">
              <a:rPr lang="ru-RU" altLang="ru-RU"/>
              <a:pPr>
                <a:defRPr/>
              </a:pPr>
              <a:t>‹#›</a:t>
            </a:fld>
            <a:endParaRPr lang="ru-RU" altLang="ru-RU"/>
          </a:p>
        </p:txBody>
      </p:sp>
    </p:spTree>
    <p:extLst>
      <p:ext uri="{BB962C8B-B14F-4D97-AF65-F5344CB8AC3E}">
        <p14:creationId xmlns:p14="http://schemas.microsoft.com/office/powerpoint/2010/main" val="1489442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9207" y="465667"/>
            <a:ext cx="3133501" cy="1629833"/>
          </a:xfrm>
        </p:spPr>
        <p:txBody>
          <a:bodyPr anchor="b"/>
          <a:lstStyle>
            <a:lvl1pPr>
              <a:defRPr sz="2550"/>
            </a:lvl1pPr>
          </a:lstStyle>
          <a:p>
            <a:r>
              <a:rPr lang="ru-RU" smtClean="0"/>
              <a:t>Образец заголовка</a:t>
            </a:r>
            <a:endParaRPr lang="ru-RU"/>
          </a:p>
        </p:txBody>
      </p:sp>
      <p:sp>
        <p:nvSpPr>
          <p:cNvPr id="3" name="Рисунок 2"/>
          <p:cNvSpPr>
            <a:spLocks noGrp="1"/>
          </p:cNvSpPr>
          <p:nvPr>
            <p:ph type="pic" idx="1"/>
          </p:nvPr>
        </p:nvSpPr>
        <p:spPr>
          <a:xfrm>
            <a:off x="4130353" y="1005711"/>
            <a:ext cx="4918472" cy="4963877"/>
          </a:xfrm>
        </p:spPr>
        <p:txBody>
          <a:bodyPr rtlCol="0">
            <a:normAutofit/>
          </a:bodyPr>
          <a:lstStyle>
            <a:lvl1pPr marL="0" indent="0">
              <a:buNone/>
              <a:defRPr sz="2550"/>
            </a:lvl1pPr>
            <a:lvl2pPr marL="364343" indent="0">
              <a:buNone/>
              <a:defRPr sz="2231"/>
            </a:lvl2pPr>
            <a:lvl3pPr marL="728685" indent="0">
              <a:buNone/>
              <a:defRPr sz="1913"/>
            </a:lvl3pPr>
            <a:lvl4pPr marL="1093028" indent="0">
              <a:buNone/>
              <a:defRPr sz="1594"/>
            </a:lvl4pPr>
            <a:lvl5pPr marL="1457371" indent="0">
              <a:buNone/>
              <a:defRPr sz="1594"/>
            </a:lvl5pPr>
            <a:lvl6pPr marL="1821713" indent="0">
              <a:buNone/>
              <a:defRPr sz="1594"/>
            </a:lvl6pPr>
            <a:lvl7pPr marL="2186056" indent="0">
              <a:buNone/>
              <a:defRPr sz="1594"/>
            </a:lvl7pPr>
            <a:lvl8pPr marL="2550399" indent="0">
              <a:buNone/>
              <a:defRPr sz="1594"/>
            </a:lvl8pPr>
            <a:lvl9pPr marL="2914741" indent="0">
              <a:buNone/>
              <a:defRPr sz="1594"/>
            </a:lvl9pPr>
          </a:lstStyle>
          <a:p>
            <a:pPr lvl="0"/>
            <a:endParaRPr lang="ru-RU" noProof="0" smtClean="0"/>
          </a:p>
        </p:txBody>
      </p:sp>
      <p:sp>
        <p:nvSpPr>
          <p:cNvPr id="4" name="Текст 3"/>
          <p:cNvSpPr>
            <a:spLocks noGrp="1"/>
          </p:cNvSpPr>
          <p:nvPr>
            <p:ph type="body" sz="half" idx="2"/>
          </p:nvPr>
        </p:nvSpPr>
        <p:spPr>
          <a:xfrm>
            <a:off x="669207" y="2095500"/>
            <a:ext cx="3133501" cy="3882173"/>
          </a:xfrm>
        </p:spPr>
        <p:txBody>
          <a:bodyPr/>
          <a:lstStyle>
            <a:lvl1pPr marL="0" indent="0">
              <a:buNone/>
              <a:defRPr sz="1275"/>
            </a:lvl1pPr>
            <a:lvl2pPr marL="364343" indent="0">
              <a:buNone/>
              <a:defRPr sz="1116"/>
            </a:lvl2pPr>
            <a:lvl3pPr marL="728685" indent="0">
              <a:buNone/>
              <a:defRPr sz="956"/>
            </a:lvl3pPr>
            <a:lvl4pPr marL="1093028" indent="0">
              <a:buNone/>
              <a:defRPr sz="797"/>
            </a:lvl4pPr>
            <a:lvl5pPr marL="1457371" indent="0">
              <a:buNone/>
              <a:defRPr sz="797"/>
            </a:lvl5pPr>
            <a:lvl6pPr marL="1821713" indent="0">
              <a:buNone/>
              <a:defRPr sz="797"/>
            </a:lvl6pPr>
            <a:lvl7pPr marL="2186056" indent="0">
              <a:buNone/>
              <a:defRPr sz="797"/>
            </a:lvl7pPr>
            <a:lvl8pPr marL="2550399" indent="0">
              <a:buNone/>
              <a:defRPr sz="797"/>
            </a:lvl8pPr>
            <a:lvl9pPr marL="2914741" indent="0">
              <a:buNone/>
              <a:defRPr sz="797"/>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54881E5-A09F-41AF-BAC0-B0B3D4C0B2D6}" type="datetimeFigureOut">
              <a:rPr lang="en-US"/>
              <a:pPr>
                <a:defRPr/>
              </a:pPr>
              <a:t>11/18/2022</a:t>
            </a:fld>
            <a:endParaRPr lang="en-US"/>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C2AAEA3-3379-4D1A-AAD1-FE1321943327}" type="slidenum">
              <a:rPr lang="ru-RU" altLang="ru-RU"/>
              <a:pPr>
                <a:defRPr/>
              </a:pPr>
              <a:t>‹#›</a:t>
            </a:fld>
            <a:endParaRPr lang="ru-RU" altLang="ru-RU"/>
          </a:p>
        </p:txBody>
      </p:sp>
    </p:spTree>
    <p:extLst>
      <p:ext uri="{BB962C8B-B14F-4D97-AF65-F5344CB8AC3E}">
        <p14:creationId xmlns:p14="http://schemas.microsoft.com/office/powerpoint/2010/main" val="1489879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E90E2EC-F465-4C6A-810B-F288A1A91AC3}" type="datetimeFigureOut">
              <a:rPr lang="en-US"/>
              <a:pPr>
                <a:defRPr/>
              </a:pPr>
              <a:t>11/18/2022</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557099A-543F-49F6-BA52-EE8DAC51AE6A}" type="slidenum">
              <a:rPr lang="ru-RU" altLang="ru-RU"/>
              <a:pPr>
                <a:defRPr/>
              </a:pPr>
              <a:t>‹#›</a:t>
            </a:fld>
            <a:endParaRPr lang="ru-RU" altLang="ru-RU"/>
          </a:p>
        </p:txBody>
      </p:sp>
    </p:spTree>
    <p:extLst>
      <p:ext uri="{BB962C8B-B14F-4D97-AF65-F5344CB8AC3E}">
        <p14:creationId xmlns:p14="http://schemas.microsoft.com/office/powerpoint/2010/main" val="300179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952655" y="371886"/>
            <a:ext cx="2094905" cy="591946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67941" y="371886"/>
            <a:ext cx="6163270" cy="591946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F7591EF-70D5-4D53-A847-FCE526FD22F9}" type="datetimeFigureOut">
              <a:rPr lang="en-US"/>
              <a:pPr>
                <a:defRPr/>
              </a:pPr>
              <a:t>11/18/2022</a:t>
            </a:fld>
            <a:endParaRPr lang="en-US"/>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323D05C-FFE1-4A04-B1D2-6CE7793581D5}" type="slidenum">
              <a:rPr lang="ru-RU" altLang="ru-RU"/>
              <a:pPr>
                <a:defRPr/>
              </a:pPr>
              <a:t>‹#›</a:t>
            </a:fld>
            <a:endParaRPr lang="ru-RU" altLang="ru-RU"/>
          </a:p>
        </p:txBody>
      </p:sp>
    </p:spTree>
    <p:extLst>
      <p:ext uri="{BB962C8B-B14F-4D97-AF65-F5344CB8AC3E}">
        <p14:creationId xmlns:p14="http://schemas.microsoft.com/office/powerpoint/2010/main" val="2286370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4CC6841-CDC6-4681-93E0-23AF5DF97864}" type="datetimeFigureOut">
              <a:rPr lang="en-US"/>
              <a:pPr>
                <a:defRPr/>
              </a:pPr>
              <a:t>11/18/2022</a:t>
            </a:fld>
            <a:endParaRPr lang="en-US"/>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C37E3196-CC3D-4211-9D23-8B5AC37B5CD0}" type="slidenum">
              <a:rPr lang="ru-RU" altLang="ru-RU"/>
              <a:pPr>
                <a:defRPr/>
              </a:pPr>
              <a:t>‹#›</a:t>
            </a:fld>
            <a:endParaRPr lang="ru-RU" altLang="ru-RU"/>
          </a:p>
        </p:txBody>
      </p:sp>
    </p:spTree>
    <p:extLst>
      <p:ext uri="{BB962C8B-B14F-4D97-AF65-F5344CB8AC3E}">
        <p14:creationId xmlns:p14="http://schemas.microsoft.com/office/powerpoint/2010/main" val="27151091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2350" b="1" i="0">
                <a:solidFill>
                  <a:schemeClr val="bg1"/>
                </a:solidFill>
                <a:latin typeface="Trebuchet MS"/>
                <a:cs typeface="Trebuchet MS"/>
              </a:defRPr>
            </a:lvl1pPr>
          </a:lstStyle>
          <a:p>
            <a:endParaRPr/>
          </a:p>
        </p:txBody>
      </p:sp>
      <p:sp>
        <p:nvSpPr>
          <p:cNvPr id="3" name="Дата 3"/>
          <p:cNvSpPr>
            <a:spLocks noGrp="1"/>
          </p:cNvSpPr>
          <p:nvPr>
            <p:ph type="dt" sz="half" idx="10"/>
          </p:nvPr>
        </p:nvSpPr>
        <p:spPr/>
        <p:txBody>
          <a:bodyPr/>
          <a:lstStyle>
            <a:lvl1pPr>
              <a:defRPr/>
            </a:lvl1pPr>
          </a:lstStyle>
          <a:p>
            <a:pPr>
              <a:defRPr/>
            </a:pPr>
            <a:fld id="{42327F0F-2B9A-4FE5-887C-11235432A1F8}" type="datetimeFigureOut">
              <a:rPr lang="en-US"/>
              <a:pPr>
                <a:defRPr/>
              </a:pPr>
              <a:t>11/18/2022</a:t>
            </a:fld>
            <a:endParaRPr lang="en-US"/>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3E3BC5CD-7DE8-4864-AC72-FFF7B51B87B7}" type="slidenum">
              <a:rPr lang="ru-RU" altLang="ru-RU"/>
              <a:pPr>
                <a:defRPr/>
              </a:pPr>
              <a:t>‹#›</a:t>
            </a:fld>
            <a:endParaRPr lang="ru-RU" altLang="ru-RU"/>
          </a:p>
        </p:txBody>
      </p:sp>
    </p:spTree>
    <p:extLst>
      <p:ext uri="{BB962C8B-B14F-4D97-AF65-F5344CB8AC3E}">
        <p14:creationId xmlns:p14="http://schemas.microsoft.com/office/powerpoint/2010/main" val="1648087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668338" y="371475"/>
            <a:ext cx="8378825" cy="135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668338" y="1858963"/>
            <a:ext cx="8378825"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668338" y="6473825"/>
            <a:ext cx="2185987" cy="371475"/>
          </a:xfrm>
          <a:prstGeom prst="rect">
            <a:avLst/>
          </a:prstGeom>
        </p:spPr>
        <p:txBody>
          <a:bodyPr vert="horz" lIns="91440" tIns="45720" rIns="91440" bIns="45720" rtlCol="0" anchor="ctr"/>
          <a:lstStyle>
            <a:lvl1pPr algn="l">
              <a:defRPr sz="956">
                <a:solidFill>
                  <a:schemeClr val="tx1">
                    <a:tint val="75000"/>
                  </a:schemeClr>
                </a:solidFill>
              </a:defRPr>
            </a:lvl1pPr>
          </a:lstStyle>
          <a:p>
            <a:pPr>
              <a:defRPr/>
            </a:pPr>
            <a:fld id="{7ADE91D1-22D3-48A2-AF9F-A3F702515539}" type="datetimeFigureOut">
              <a:rPr lang="en-US"/>
              <a:pPr>
                <a:defRPr/>
              </a:pPr>
              <a:t>11/18/2022</a:t>
            </a:fld>
            <a:endParaRPr lang="en-US"/>
          </a:p>
        </p:txBody>
      </p:sp>
      <p:sp>
        <p:nvSpPr>
          <p:cNvPr id="5" name="Нижний колонтитул 4"/>
          <p:cNvSpPr>
            <a:spLocks noGrp="1"/>
          </p:cNvSpPr>
          <p:nvPr>
            <p:ph type="ftr" sz="quarter" idx="3"/>
          </p:nvPr>
        </p:nvSpPr>
        <p:spPr>
          <a:xfrm>
            <a:off x="3217863" y="6473825"/>
            <a:ext cx="3279775" cy="371475"/>
          </a:xfrm>
          <a:prstGeom prst="rect">
            <a:avLst/>
          </a:prstGeom>
        </p:spPr>
        <p:txBody>
          <a:bodyPr vert="horz" lIns="91440" tIns="45720" rIns="91440" bIns="45720" rtlCol="0" anchor="ctr"/>
          <a:lstStyle>
            <a:lvl1pPr algn="ctr">
              <a:defRPr sz="956">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861175" y="6473825"/>
            <a:ext cx="2185988" cy="371475"/>
          </a:xfrm>
          <a:prstGeom prst="rect">
            <a:avLst/>
          </a:prstGeom>
        </p:spPr>
        <p:txBody>
          <a:bodyPr vert="horz" lIns="91440" tIns="45720" rIns="91440" bIns="45720" rtlCol="0" anchor="ctr"/>
          <a:lstStyle>
            <a:lvl1pPr algn="r">
              <a:defRPr sz="956">
                <a:solidFill>
                  <a:schemeClr val="tx1">
                    <a:tint val="75000"/>
                  </a:schemeClr>
                </a:solidFill>
              </a:defRPr>
            </a:lvl1pPr>
          </a:lstStyle>
          <a:p>
            <a:pPr>
              <a:defRPr/>
            </a:pPr>
            <a:fld id="{38448898-31C2-4390-BB8B-D6766C36B6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02" r:id="rId1"/>
    <p:sldLayoutId id="2147483990" r:id="rId2"/>
    <p:sldLayoutId id="2147483991" r:id="rId3"/>
    <p:sldLayoutId id="2147483992" r:id="rId4"/>
    <p:sldLayoutId id="2147483993" r:id="rId5"/>
    <p:sldLayoutId id="2147483994" r:id="rId6"/>
    <p:sldLayoutId id="2147483995" r:id="rId7"/>
    <p:sldLayoutId id="2147483996" r:id="rId8"/>
    <p:sldLayoutId id="2147483997" r:id="rId9"/>
    <p:sldLayoutId id="2147483998" r:id="rId10"/>
    <p:sldLayoutId id="2147483999" r:id="rId11"/>
    <p:sldLayoutId id="2147484000" r:id="rId12"/>
    <p:sldLayoutId id="2147484001" r:id="rId13"/>
  </p:sldLayoutIdLst>
  <p:txStyles>
    <p:titleStyle>
      <a:lvl1pPr algn="l" defTabSz="728663" rtl="0" eaLnBrk="0" fontAlgn="base" hangingPunct="0">
        <a:lnSpc>
          <a:spcPct val="90000"/>
        </a:lnSpc>
        <a:spcBef>
          <a:spcPct val="0"/>
        </a:spcBef>
        <a:spcAft>
          <a:spcPct val="0"/>
        </a:spcAft>
        <a:defRPr sz="3500" kern="1200">
          <a:solidFill>
            <a:schemeClr val="tx1"/>
          </a:solidFill>
          <a:latin typeface="+mj-lt"/>
          <a:ea typeface="+mj-ea"/>
          <a:cs typeface="+mj-cs"/>
        </a:defRPr>
      </a:lvl1pPr>
      <a:lvl2pPr algn="l" defTabSz="728663" rtl="0" eaLnBrk="0" fontAlgn="base" hangingPunct="0">
        <a:lnSpc>
          <a:spcPct val="90000"/>
        </a:lnSpc>
        <a:spcBef>
          <a:spcPct val="0"/>
        </a:spcBef>
        <a:spcAft>
          <a:spcPct val="0"/>
        </a:spcAft>
        <a:defRPr sz="3500">
          <a:solidFill>
            <a:schemeClr val="tx1"/>
          </a:solidFill>
          <a:latin typeface="Calibri Light" panose="020F0302020204030204" pitchFamily="34" charset="0"/>
        </a:defRPr>
      </a:lvl2pPr>
      <a:lvl3pPr algn="l" defTabSz="728663" rtl="0" eaLnBrk="0" fontAlgn="base" hangingPunct="0">
        <a:lnSpc>
          <a:spcPct val="90000"/>
        </a:lnSpc>
        <a:spcBef>
          <a:spcPct val="0"/>
        </a:spcBef>
        <a:spcAft>
          <a:spcPct val="0"/>
        </a:spcAft>
        <a:defRPr sz="3500">
          <a:solidFill>
            <a:schemeClr val="tx1"/>
          </a:solidFill>
          <a:latin typeface="Calibri Light" panose="020F0302020204030204" pitchFamily="34" charset="0"/>
        </a:defRPr>
      </a:lvl3pPr>
      <a:lvl4pPr algn="l" defTabSz="728663" rtl="0" eaLnBrk="0" fontAlgn="base" hangingPunct="0">
        <a:lnSpc>
          <a:spcPct val="90000"/>
        </a:lnSpc>
        <a:spcBef>
          <a:spcPct val="0"/>
        </a:spcBef>
        <a:spcAft>
          <a:spcPct val="0"/>
        </a:spcAft>
        <a:defRPr sz="3500">
          <a:solidFill>
            <a:schemeClr val="tx1"/>
          </a:solidFill>
          <a:latin typeface="Calibri Light" panose="020F0302020204030204" pitchFamily="34" charset="0"/>
        </a:defRPr>
      </a:lvl4pPr>
      <a:lvl5pPr algn="l" defTabSz="728663" rtl="0" eaLnBrk="0" fontAlgn="base" hangingPunct="0">
        <a:lnSpc>
          <a:spcPct val="90000"/>
        </a:lnSpc>
        <a:spcBef>
          <a:spcPct val="0"/>
        </a:spcBef>
        <a:spcAft>
          <a:spcPct val="0"/>
        </a:spcAft>
        <a:defRPr sz="3500">
          <a:solidFill>
            <a:schemeClr val="tx1"/>
          </a:solidFill>
          <a:latin typeface="Calibri Light" panose="020F0302020204030204" pitchFamily="34" charset="0"/>
        </a:defRPr>
      </a:lvl5pPr>
      <a:lvl6pPr marL="457200" algn="l" defTabSz="728663" rtl="0" fontAlgn="base">
        <a:lnSpc>
          <a:spcPct val="90000"/>
        </a:lnSpc>
        <a:spcBef>
          <a:spcPct val="0"/>
        </a:spcBef>
        <a:spcAft>
          <a:spcPct val="0"/>
        </a:spcAft>
        <a:defRPr sz="3500">
          <a:solidFill>
            <a:schemeClr val="tx1"/>
          </a:solidFill>
          <a:latin typeface="Calibri Light" panose="020F0302020204030204" pitchFamily="34" charset="0"/>
        </a:defRPr>
      </a:lvl6pPr>
      <a:lvl7pPr marL="914400" algn="l" defTabSz="728663" rtl="0" fontAlgn="base">
        <a:lnSpc>
          <a:spcPct val="90000"/>
        </a:lnSpc>
        <a:spcBef>
          <a:spcPct val="0"/>
        </a:spcBef>
        <a:spcAft>
          <a:spcPct val="0"/>
        </a:spcAft>
        <a:defRPr sz="3500">
          <a:solidFill>
            <a:schemeClr val="tx1"/>
          </a:solidFill>
          <a:latin typeface="Calibri Light" panose="020F0302020204030204" pitchFamily="34" charset="0"/>
        </a:defRPr>
      </a:lvl7pPr>
      <a:lvl8pPr marL="1371600" algn="l" defTabSz="728663" rtl="0" fontAlgn="base">
        <a:lnSpc>
          <a:spcPct val="90000"/>
        </a:lnSpc>
        <a:spcBef>
          <a:spcPct val="0"/>
        </a:spcBef>
        <a:spcAft>
          <a:spcPct val="0"/>
        </a:spcAft>
        <a:defRPr sz="3500">
          <a:solidFill>
            <a:schemeClr val="tx1"/>
          </a:solidFill>
          <a:latin typeface="Calibri Light" panose="020F0302020204030204" pitchFamily="34" charset="0"/>
        </a:defRPr>
      </a:lvl8pPr>
      <a:lvl9pPr marL="1828800" algn="l" defTabSz="728663" rtl="0" fontAlgn="base">
        <a:lnSpc>
          <a:spcPct val="90000"/>
        </a:lnSpc>
        <a:spcBef>
          <a:spcPct val="0"/>
        </a:spcBef>
        <a:spcAft>
          <a:spcPct val="0"/>
        </a:spcAft>
        <a:defRPr sz="3500">
          <a:solidFill>
            <a:schemeClr val="tx1"/>
          </a:solidFill>
          <a:latin typeface="Calibri Light" panose="020F0302020204030204" pitchFamily="34" charset="0"/>
        </a:defRPr>
      </a:lvl9pPr>
    </p:titleStyle>
    <p:bodyStyle>
      <a:lvl1pPr marL="180975" indent="-180975" algn="l" defTabSz="728663" rtl="0" eaLnBrk="0" fontAlgn="base" hangingPunct="0">
        <a:lnSpc>
          <a:spcPct val="90000"/>
        </a:lnSpc>
        <a:spcBef>
          <a:spcPts val="800"/>
        </a:spcBef>
        <a:spcAft>
          <a:spcPct val="0"/>
        </a:spcAft>
        <a:buFont typeface="Arial" panose="020B0604020202020204" pitchFamily="34" charset="0"/>
        <a:buChar char="•"/>
        <a:defRPr sz="2200" kern="1200">
          <a:solidFill>
            <a:schemeClr val="tx1"/>
          </a:solidFill>
          <a:latin typeface="+mn-lt"/>
          <a:ea typeface="+mn-ea"/>
          <a:cs typeface="+mn-cs"/>
        </a:defRPr>
      </a:lvl1pPr>
      <a:lvl2pPr marL="546100" indent="-180975" algn="l" defTabSz="728663" rtl="0" eaLnBrk="0" fontAlgn="base" hangingPunct="0">
        <a:lnSpc>
          <a:spcPct val="90000"/>
        </a:lnSpc>
        <a:spcBef>
          <a:spcPts val="400"/>
        </a:spcBef>
        <a:spcAft>
          <a:spcPct val="0"/>
        </a:spcAft>
        <a:buFont typeface="Arial" panose="020B0604020202020204" pitchFamily="34" charset="0"/>
        <a:buChar char="•"/>
        <a:defRPr sz="1900" kern="1200">
          <a:solidFill>
            <a:schemeClr val="tx1"/>
          </a:solidFill>
          <a:latin typeface="+mn-lt"/>
          <a:ea typeface="+mn-ea"/>
          <a:cs typeface="+mn-cs"/>
        </a:defRPr>
      </a:lvl2pPr>
      <a:lvl3pPr marL="909638" indent="-180975" algn="l" defTabSz="728663" rtl="0" eaLnBrk="0" fontAlgn="base" hangingPunct="0">
        <a:lnSpc>
          <a:spcPct val="90000"/>
        </a:lnSpc>
        <a:spcBef>
          <a:spcPts val="400"/>
        </a:spcBef>
        <a:spcAft>
          <a:spcPct val="0"/>
        </a:spcAft>
        <a:buFont typeface="Arial" panose="020B0604020202020204" pitchFamily="34" charset="0"/>
        <a:buChar char="•"/>
        <a:defRPr sz="1500" kern="1200">
          <a:solidFill>
            <a:schemeClr val="tx1"/>
          </a:solidFill>
          <a:latin typeface="+mn-lt"/>
          <a:ea typeface="+mn-ea"/>
          <a:cs typeface="+mn-cs"/>
        </a:defRPr>
      </a:lvl3pPr>
      <a:lvl4pPr marL="1274763" indent="-180975" algn="l" defTabSz="728663" rtl="0" eaLnBrk="0" fontAlgn="base" hangingPunct="0">
        <a:lnSpc>
          <a:spcPct val="90000"/>
        </a:lnSpc>
        <a:spcBef>
          <a:spcPts val="400"/>
        </a:spcBef>
        <a:spcAft>
          <a:spcPct val="0"/>
        </a:spcAft>
        <a:buFont typeface="Arial" panose="020B0604020202020204" pitchFamily="34" charset="0"/>
        <a:buChar char="•"/>
        <a:defRPr sz="1400" kern="1200">
          <a:solidFill>
            <a:schemeClr val="tx1"/>
          </a:solidFill>
          <a:latin typeface="+mn-lt"/>
          <a:ea typeface="+mn-ea"/>
          <a:cs typeface="+mn-cs"/>
        </a:defRPr>
      </a:lvl4pPr>
      <a:lvl5pPr marL="1638300" indent="-180975" algn="l" defTabSz="728663" rtl="0" eaLnBrk="0" fontAlgn="base" hangingPunct="0">
        <a:lnSpc>
          <a:spcPct val="90000"/>
        </a:lnSpc>
        <a:spcBef>
          <a:spcPts val="400"/>
        </a:spcBef>
        <a:spcAft>
          <a:spcPct val="0"/>
        </a:spcAft>
        <a:buFont typeface="Arial" panose="020B0604020202020204" pitchFamily="34" charset="0"/>
        <a:buChar char="•"/>
        <a:defRPr sz="1400" kern="1200">
          <a:solidFill>
            <a:schemeClr val="tx1"/>
          </a:solidFill>
          <a:latin typeface="+mn-lt"/>
          <a:ea typeface="+mn-ea"/>
          <a:cs typeface="+mn-cs"/>
        </a:defRPr>
      </a:lvl5pPr>
      <a:lvl6pPr marL="2003885" indent="-182171" algn="l" defTabSz="728685" rtl="0" eaLnBrk="1" latinLnBrk="0" hangingPunct="1">
        <a:lnSpc>
          <a:spcPct val="90000"/>
        </a:lnSpc>
        <a:spcBef>
          <a:spcPts val="398"/>
        </a:spcBef>
        <a:buFont typeface="Arial" panose="020B0604020202020204" pitchFamily="34" charset="0"/>
        <a:buChar char="•"/>
        <a:defRPr sz="1434" kern="1200">
          <a:solidFill>
            <a:schemeClr val="tx1"/>
          </a:solidFill>
          <a:latin typeface="+mn-lt"/>
          <a:ea typeface="+mn-ea"/>
          <a:cs typeface="+mn-cs"/>
        </a:defRPr>
      </a:lvl6pPr>
      <a:lvl7pPr marL="2368227" indent="-182171" algn="l" defTabSz="728685" rtl="0" eaLnBrk="1" latinLnBrk="0" hangingPunct="1">
        <a:lnSpc>
          <a:spcPct val="90000"/>
        </a:lnSpc>
        <a:spcBef>
          <a:spcPts val="398"/>
        </a:spcBef>
        <a:buFont typeface="Arial" panose="020B0604020202020204" pitchFamily="34" charset="0"/>
        <a:buChar char="•"/>
        <a:defRPr sz="1434" kern="1200">
          <a:solidFill>
            <a:schemeClr val="tx1"/>
          </a:solidFill>
          <a:latin typeface="+mn-lt"/>
          <a:ea typeface="+mn-ea"/>
          <a:cs typeface="+mn-cs"/>
        </a:defRPr>
      </a:lvl7pPr>
      <a:lvl8pPr marL="2732570" indent="-182171" algn="l" defTabSz="728685" rtl="0" eaLnBrk="1" latinLnBrk="0" hangingPunct="1">
        <a:lnSpc>
          <a:spcPct val="90000"/>
        </a:lnSpc>
        <a:spcBef>
          <a:spcPts val="398"/>
        </a:spcBef>
        <a:buFont typeface="Arial" panose="020B0604020202020204" pitchFamily="34" charset="0"/>
        <a:buChar char="•"/>
        <a:defRPr sz="1434" kern="1200">
          <a:solidFill>
            <a:schemeClr val="tx1"/>
          </a:solidFill>
          <a:latin typeface="+mn-lt"/>
          <a:ea typeface="+mn-ea"/>
          <a:cs typeface="+mn-cs"/>
        </a:defRPr>
      </a:lvl8pPr>
      <a:lvl9pPr marL="3096913" indent="-182171" algn="l" defTabSz="728685" rtl="0" eaLnBrk="1" latinLnBrk="0" hangingPunct="1">
        <a:lnSpc>
          <a:spcPct val="90000"/>
        </a:lnSpc>
        <a:spcBef>
          <a:spcPts val="398"/>
        </a:spcBef>
        <a:buFont typeface="Arial" panose="020B0604020202020204" pitchFamily="34" charset="0"/>
        <a:buChar char="•"/>
        <a:defRPr sz="1434" kern="1200">
          <a:solidFill>
            <a:schemeClr val="tx1"/>
          </a:solidFill>
          <a:latin typeface="+mn-lt"/>
          <a:ea typeface="+mn-ea"/>
          <a:cs typeface="+mn-cs"/>
        </a:defRPr>
      </a:lvl9pPr>
    </p:bodyStyle>
    <p:otherStyle>
      <a:defPPr>
        <a:defRPr lang="ru-RU"/>
      </a:defPPr>
      <a:lvl1pPr marL="0" algn="l" defTabSz="728685" rtl="0" eaLnBrk="1" latinLnBrk="0" hangingPunct="1">
        <a:defRPr sz="1434" kern="1200">
          <a:solidFill>
            <a:schemeClr val="tx1"/>
          </a:solidFill>
          <a:latin typeface="+mn-lt"/>
          <a:ea typeface="+mn-ea"/>
          <a:cs typeface="+mn-cs"/>
        </a:defRPr>
      </a:lvl1pPr>
      <a:lvl2pPr marL="364343" algn="l" defTabSz="728685" rtl="0" eaLnBrk="1" latinLnBrk="0" hangingPunct="1">
        <a:defRPr sz="1434" kern="1200">
          <a:solidFill>
            <a:schemeClr val="tx1"/>
          </a:solidFill>
          <a:latin typeface="+mn-lt"/>
          <a:ea typeface="+mn-ea"/>
          <a:cs typeface="+mn-cs"/>
        </a:defRPr>
      </a:lvl2pPr>
      <a:lvl3pPr marL="728685" algn="l" defTabSz="728685" rtl="0" eaLnBrk="1" latinLnBrk="0" hangingPunct="1">
        <a:defRPr sz="1434" kern="1200">
          <a:solidFill>
            <a:schemeClr val="tx1"/>
          </a:solidFill>
          <a:latin typeface="+mn-lt"/>
          <a:ea typeface="+mn-ea"/>
          <a:cs typeface="+mn-cs"/>
        </a:defRPr>
      </a:lvl3pPr>
      <a:lvl4pPr marL="1093028" algn="l" defTabSz="728685" rtl="0" eaLnBrk="1" latinLnBrk="0" hangingPunct="1">
        <a:defRPr sz="1434" kern="1200">
          <a:solidFill>
            <a:schemeClr val="tx1"/>
          </a:solidFill>
          <a:latin typeface="+mn-lt"/>
          <a:ea typeface="+mn-ea"/>
          <a:cs typeface="+mn-cs"/>
        </a:defRPr>
      </a:lvl4pPr>
      <a:lvl5pPr marL="1457371" algn="l" defTabSz="728685" rtl="0" eaLnBrk="1" latinLnBrk="0" hangingPunct="1">
        <a:defRPr sz="1434" kern="1200">
          <a:solidFill>
            <a:schemeClr val="tx1"/>
          </a:solidFill>
          <a:latin typeface="+mn-lt"/>
          <a:ea typeface="+mn-ea"/>
          <a:cs typeface="+mn-cs"/>
        </a:defRPr>
      </a:lvl5pPr>
      <a:lvl6pPr marL="1821713" algn="l" defTabSz="728685" rtl="0" eaLnBrk="1" latinLnBrk="0" hangingPunct="1">
        <a:defRPr sz="1434" kern="1200">
          <a:solidFill>
            <a:schemeClr val="tx1"/>
          </a:solidFill>
          <a:latin typeface="+mn-lt"/>
          <a:ea typeface="+mn-ea"/>
          <a:cs typeface="+mn-cs"/>
        </a:defRPr>
      </a:lvl6pPr>
      <a:lvl7pPr marL="2186056" algn="l" defTabSz="728685" rtl="0" eaLnBrk="1" latinLnBrk="0" hangingPunct="1">
        <a:defRPr sz="1434" kern="1200">
          <a:solidFill>
            <a:schemeClr val="tx1"/>
          </a:solidFill>
          <a:latin typeface="+mn-lt"/>
          <a:ea typeface="+mn-ea"/>
          <a:cs typeface="+mn-cs"/>
        </a:defRPr>
      </a:lvl7pPr>
      <a:lvl8pPr marL="2550399" algn="l" defTabSz="728685" rtl="0" eaLnBrk="1" latinLnBrk="0" hangingPunct="1">
        <a:defRPr sz="1434" kern="1200">
          <a:solidFill>
            <a:schemeClr val="tx1"/>
          </a:solidFill>
          <a:latin typeface="+mn-lt"/>
          <a:ea typeface="+mn-ea"/>
          <a:cs typeface="+mn-cs"/>
        </a:defRPr>
      </a:lvl8pPr>
      <a:lvl9pPr marL="2914741" algn="l" defTabSz="728685" rtl="0" eaLnBrk="1" latinLnBrk="0" hangingPunct="1">
        <a:defRPr sz="14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hyperlink" Target="https://uz.wikipedia.org/wiki/Ingliz_tili"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1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418013" y="1978025"/>
            <a:ext cx="4141787" cy="2224088"/>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t">
              <a:defRPr/>
            </a:pPr>
            <a:endParaRPr lang="uz-Cyrl-UZ" sz="2139" b="1" dirty="0">
              <a:solidFill>
                <a:schemeClr val="tx1"/>
              </a:solidFill>
              <a:latin typeface="Times New Roman" pitchFamily="18" charset="0"/>
              <a:cs typeface="Times New Roman" pitchFamily="18" charset="0"/>
            </a:endParaRPr>
          </a:p>
          <a:p>
            <a:pPr algn="ctr" fontAlgn="t">
              <a:defRPr/>
            </a:pPr>
            <a:endParaRPr lang="uz-Cyrl-UZ" sz="2139" b="1" dirty="0">
              <a:solidFill>
                <a:schemeClr val="tx1"/>
              </a:solidFill>
              <a:latin typeface="Times New Roman" pitchFamily="18" charset="0"/>
              <a:cs typeface="Times New Roman" pitchFamily="18" charset="0"/>
            </a:endParaRPr>
          </a:p>
          <a:p>
            <a:pPr algn="ctr" fontAlgn="t">
              <a:defRPr/>
            </a:pPr>
            <a:r>
              <a:rPr lang="en-US" sz="2139" b="1" dirty="0">
                <a:solidFill>
                  <a:schemeClr val="tx1"/>
                </a:solidFill>
                <a:latin typeface="Times New Roman" pitchFamily="18" charset="0"/>
                <a:cs typeface="Times New Roman" pitchFamily="18" charset="0"/>
              </a:rPr>
              <a:t>Week</a:t>
            </a:r>
            <a:r>
              <a:rPr lang="uz-Cyrl-UZ" sz="2139" b="1" dirty="0">
                <a:solidFill>
                  <a:schemeClr val="tx1"/>
                </a:solidFill>
                <a:latin typeface="Times New Roman" pitchFamily="18" charset="0"/>
                <a:cs typeface="Times New Roman" pitchFamily="18" charset="0"/>
              </a:rPr>
              <a:t>:</a:t>
            </a:r>
            <a:r>
              <a:rPr lang="en-US" sz="2139" b="1" dirty="0">
                <a:solidFill>
                  <a:schemeClr val="tx1"/>
                </a:solidFill>
                <a:latin typeface="Times New Roman" pitchFamily="18" charset="0"/>
                <a:cs typeface="Times New Roman" pitchFamily="18" charset="0"/>
              </a:rPr>
              <a:t> </a:t>
            </a:r>
            <a:r>
              <a:rPr lang="uz-Cyrl-UZ" sz="2139" b="1" dirty="0">
                <a:solidFill>
                  <a:schemeClr val="tx1"/>
                </a:solidFill>
                <a:latin typeface="Times New Roman" pitchFamily="18" charset="0"/>
                <a:cs typeface="Times New Roman" pitchFamily="18" charset="0"/>
              </a:rPr>
              <a:t>7</a:t>
            </a:r>
            <a:r>
              <a:rPr lang="en-US" sz="2139" b="1" dirty="0">
                <a:solidFill>
                  <a:schemeClr val="tx1"/>
                </a:solidFill>
                <a:latin typeface="Times New Roman" pitchFamily="18" charset="0"/>
                <a:cs typeface="Times New Roman" pitchFamily="18" charset="0"/>
              </a:rPr>
              <a:t>. </a:t>
            </a:r>
            <a:endParaRPr lang="uz-Cyrl-UZ" sz="2139" b="1" dirty="0">
              <a:solidFill>
                <a:schemeClr val="tx1"/>
              </a:solidFill>
              <a:latin typeface="Times New Roman" pitchFamily="18" charset="0"/>
              <a:cs typeface="Times New Roman" pitchFamily="18" charset="0"/>
            </a:endParaRPr>
          </a:p>
          <a:p>
            <a:pPr algn="ctr" fontAlgn="t">
              <a:defRPr/>
            </a:pPr>
            <a:endParaRPr lang="uz-Cyrl-UZ" sz="2139" b="1" dirty="0">
              <a:solidFill>
                <a:schemeClr val="tx1"/>
              </a:solidFill>
              <a:latin typeface="Times New Roman" pitchFamily="18" charset="0"/>
              <a:cs typeface="Times New Roman" pitchFamily="18" charset="0"/>
            </a:endParaRPr>
          </a:p>
          <a:p>
            <a:pPr algn="ctr" fontAlgn="t">
              <a:defRPr/>
            </a:pPr>
            <a:r>
              <a:rPr lang="en-US" sz="2139" b="1" dirty="0">
                <a:solidFill>
                  <a:schemeClr val="tx1"/>
                </a:solidFill>
                <a:latin typeface="Times New Roman" pitchFamily="18" charset="0"/>
                <a:cs typeface="Times New Roman" pitchFamily="18" charset="0"/>
              </a:rPr>
              <a:t>Stress situations in the activities of enterprise managers and their management</a:t>
            </a:r>
            <a:r>
              <a:rPr lang="uz-Cyrl-UZ" sz="2139" b="1" dirty="0">
                <a:solidFill>
                  <a:schemeClr val="tx1"/>
                </a:solidFill>
                <a:latin typeface="Times New Roman" pitchFamily="18" charset="0"/>
                <a:cs typeface="Times New Roman" pitchFamily="18" charset="0"/>
              </a:rPr>
              <a:t>. </a:t>
            </a:r>
            <a:r>
              <a:rPr lang="en-US" sz="2139" b="1" dirty="0">
                <a:solidFill>
                  <a:schemeClr val="tx1"/>
                </a:solidFill>
                <a:latin typeface="Times New Roman" pitchFamily="18" charset="0"/>
                <a:cs typeface="Times New Roman" pitchFamily="18" charset="0"/>
              </a:rPr>
              <a:t>	</a:t>
            </a:r>
            <a:endParaRPr lang="uz-Cyrl-UZ" sz="2139" b="1" dirty="0">
              <a:solidFill>
                <a:schemeClr val="tx1"/>
              </a:solidFill>
              <a:latin typeface="Times New Roman" pitchFamily="18" charset="0"/>
              <a:cs typeface="Times New Roman" pitchFamily="18" charset="0"/>
            </a:endParaRPr>
          </a:p>
          <a:p>
            <a:pPr algn="ctr" fontAlgn="t">
              <a:defRPr/>
            </a:pPr>
            <a:endParaRPr lang="uz-Cyrl-UZ" sz="2139"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155700" y="1982264"/>
            <a:ext cx="3261331" cy="20736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460" name="Прямоугольник 5"/>
          <p:cNvSpPr>
            <a:spLocks noChangeArrowheads="1"/>
          </p:cNvSpPr>
          <p:nvPr/>
        </p:nvSpPr>
        <p:spPr bwMode="auto">
          <a:xfrm>
            <a:off x="1155700" y="966788"/>
            <a:ext cx="74041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fontAlgn="t">
              <a:spcBef>
                <a:spcPct val="0"/>
              </a:spcBef>
              <a:buClrTx/>
              <a:buFontTx/>
              <a:buNone/>
              <a:defRPr/>
            </a:pPr>
            <a:r>
              <a:rPr lang="ru-RU" altLang="ru-RU" sz="2444" b="1">
                <a:solidFill>
                  <a:schemeClr val="tx1"/>
                </a:solidFill>
                <a:latin typeface="Times New Roman" panose="02020603050405020304" pitchFamily="18" charset="0"/>
                <a:cs typeface="Times New Roman" panose="02020603050405020304" pitchFamily="18" charset="0"/>
              </a:rPr>
              <a:t>«</a:t>
            </a:r>
            <a:r>
              <a:rPr lang="en-US" altLang="ru-RU" sz="2444" b="1">
                <a:solidFill>
                  <a:schemeClr val="tx1"/>
                </a:solidFill>
                <a:latin typeface="Times New Roman" panose="02020603050405020304" pitchFamily="18" charset="0"/>
                <a:cs typeface="Times New Roman" panose="02020603050405020304" pitchFamily="18" charset="0"/>
              </a:rPr>
              <a:t>Graduate School of Business and Entrepreneurship</a:t>
            </a:r>
            <a:r>
              <a:rPr lang="ru-RU" altLang="ru-RU" sz="2444" b="1">
                <a:solidFill>
                  <a:srgbClr val="000000"/>
                </a:solidFill>
                <a:latin typeface="Times New Roman" panose="02020603050405020304" pitchFamily="18" charset="0"/>
                <a:cs typeface="Times New Roman" panose="02020603050405020304" pitchFamily="18" charset="0"/>
              </a:rPr>
              <a:t>»</a:t>
            </a:r>
            <a:r>
              <a:rPr lang="ru-RU" altLang="ru-RU" sz="2750" b="1">
                <a:solidFill>
                  <a:srgbClr val="000000"/>
                </a:solidFill>
                <a:latin typeface="Times New Roman" panose="02020603050405020304" pitchFamily="18" charset="0"/>
                <a:cs typeface="Times New Roman" panose="02020603050405020304" pitchFamily="18" charset="0"/>
              </a:rPr>
              <a:t/>
            </a:r>
            <a:br>
              <a:rPr lang="ru-RU" altLang="ru-RU" sz="2750" b="1">
                <a:solidFill>
                  <a:srgbClr val="000000"/>
                </a:solidFill>
                <a:latin typeface="Times New Roman" panose="02020603050405020304" pitchFamily="18" charset="0"/>
                <a:cs typeface="Times New Roman" panose="02020603050405020304" pitchFamily="18" charset="0"/>
              </a:rPr>
            </a:br>
            <a:r>
              <a:rPr lang="en-US" altLang="ru-RU" b="1" i="1">
                <a:solidFill>
                  <a:srgbClr val="000000"/>
                </a:solidFill>
                <a:latin typeface="Arial" panose="020B0604020202020204" pitchFamily="34" charset="0"/>
              </a:rPr>
              <a:t>Course</a:t>
            </a:r>
            <a:r>
              <a:rPr lang="ru-RU" altLang="ru-RU" b="1" i="1">
                <a:solidFill>
                  <a:srgbClr val="000000"/>
                </a:solidFill>
                <a:latin typeface="Arial" panose="020B0604020202020204" pitchFamily="34" charset="0"/>
              </a:rPr>
              <a:t>: </a:t>
            </a:r>
            <a:r>
              <a:rPr lang="en-US" altLang="ru-RU" b="1" i="1">
                <a:solidFill>
                  <a:srgbClr val="000000"/>
                </a:solidFill>
                <a:latin typeface="Arial" panose="020B0604020202020204" pitchFamily="34" charset="0"/>
              </a:rPr>
              <a:t>Human Resources Management</a:t>
            </a:r>
            <a:r>
              <a:rPr lang="uz-Cyrl-UZ" altLang="ru-RU" b="1" i="1">
                <a:solidFill>
                  <a:schemeClr val="tx1"/>
                </a:solidFill>
                <a:latin typeface="Arial" panose="020B0604020202020204" pitchFamily="34" charset="0"/>
              </a:rPr>
              <a:t>.</a:t>
            </a:r>
            <a:endParaRPr lang="ru-RU" altLang="ru-RU" b="1" i="1">
              <a:solidFill>
                <a:srgbClr val="000000"/>
              </a:solidFill>
              <a:latin typeface="Arial" panose="020B0604020202020204" pitchFamily="34" charset="0"/>
            </a:endParaRPr>
          </a:p>
          <a:p>
            <a:pPr algn="ctr">
              <a:spcBef>
                <a:spcPct val="0"/>
              </a:spcBef>
              <a:buClrTx/>
              <a:buFontTx/>
              <a:buNone/>
              <a:defRPr/>
            </a:pPr>
            <a:endParaRPr lang="ru-RU" altLang="ru-RU" b="1">
              <a:solidFill>
                <a:srgbClr val="000000"/>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4156075" y="4516438"/>
            <a:ext cx="1779588" cy="941387"/>
          </a:xfrm>
          <a:prstGeom prst="rect">
            <a:avLst/>
          </a:prstGeom>
        </p:spPr>
        <p:txBody>
          <a:bodyPr>
            <a:spAutoFit/>
          </a:bodyPr>
          <a:lstStyle/>
          <a:p>
            <a:pPr algn="ctr">
              <a:defRPr/>
            </a:pPr>
            <a:r>
              <a:rPr lang="en-US" b="1" dirty="0">
                <a:ln>
                  <a:prstDash val="solid"/>
                </a:ln>
                <a:solidFill>
                  <a:schemeClr val="tx2">
                    <a:lumMod val="75000"/>
                  </a:schemeClr>
                </a:solidFill>
                <a:latin typeface="Times New Roman" panose="02020603050405020304" pitchFamily="18" charset="0"/>
                <a:cs typeface="Times New Roman" panose="02020603050405020304" pitchFamily="18" charset="0"/>
              </a:rPr>
              <a:t>Suyunov</a:t>
            </a:r>
          </a:p>
          <a:p>
            <a:pPr algn="ctr">
              <a:defRPr/>
            </a:pPr>
            <a:r>
              <a:rPr lang="en-US" b="1" dirty="0">
                <a:ln>
                  <a:prstDash val="solid"/>
                </a:ln>
                <a:solidFill>
                  <a:schemeClr val="tx2">
                    <a:lumMod val="75000"/>
                  </a:schemeClr>
                </a:solidFill>
                <a:latin typeface="Times New Roman" panose="02020603050405020304" pitchFamily="18" charset="0"/>
                <a:cs typeface="Times New Roman" panose="02020603050405020304" pitchFamily="18" charset="0"/>
              </a:rPr>
              <a:t>Dilmurod</a:t>
            </a:r>
          </a:p>
          <a:p>
            <a:pPr algn="ctr">
              <a:defRPr/>
            </a:pPr>
            <a:r>
              <a:rPr lang="en-US" b="1" dirty="0" err="1">
                <a:ln>
                  <a:prstDash val="solid"/>
                </a:ln>
                <a:solidFill>
                  <a:schemeClr val="tx2">
                    <a:lumMod val="75000"/>
                  </a:schemeClr>
                </a:solidFill>
                <a:latin typeface="Times New Roman" panose="02020603050405020304" pitchFamily="18" charset="0"/>
                <a:cs typeface="Times New Roman" panose="02020603050405020304" pitchFamily="18" charset="0"/>
              </a:rPr>
              <a:t>Holmuradovich</a:t>
            </a:r>
            <a:endParaRPr lang="ru-RU"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273800" y="4568825"/>
            <a:ext cx="2235200" cy="1171575"/>
          </a:xfrm>
          <a:prstGeom prst="rect">
            <a:avLst/>
          </a:prstGeom>
        </p:spPr>
        <p:txBody>
          <a:bodyPr>
            <a:spAutoFit/>
          </a:bodyPr>
          <a:lstStyle/>
          <a:p>
            <a:pPr>
              <a:defRPr/>
            </a:pPr>
            <a:r>
              <a:rPr lang="ru-RU" sz="1375" i="1" dirty="0">
                <a:solidFill>
                  <a:srgbClr val="44546A">
                    <a:lumMod val="75000"/>
                  </a:srgbClr>
                </a:solidFill>
                <a:cs typeface="Times New Roman" pitchFamily="18" charset="0"/>
              </a:rPr>
              <a:t> </a:t>
            </a:r>
            <a:r>
              <a:rPr lang="en-US" sz="1375" b="1" dirty="0">
                <a:solidFill>
                  <a:srgbClr val="44546A">
                    <a:lumMod val="75000"/>
                  </a:srgbClr>
                </a:solidFill>
                <a:latin typeface="Times New Roman" panose="02020603050405020304" pitchFamily="18" charset="0"/>
                <a:cs typeface="Times New Roman" panose="02020603050405020304" pitchFamily="18" charset="0"/>
              </a:rPr>
              <a:t>Head of Department of "Corporate Governance Theory and Practice", Doctor of Science, Professor.</a:t>
            </a:r>
            <a:endParaRPr lang="ru-RU" sz="1375" i="1" dirty="0">
              <a:solidFill>
                <a:schemeClr val="tx2">
                  <a:lumMod val="75000"/>
                </a:schemeClr>
              </a:solidFill>
            </a:endParaRPr>
          </a:p>
        </p:txBody>
      </p:sp>
      <p:cxnSp>
        <p:nvCxnSpPr>
          <p:cNvPr id="12" name="Прямая соединительная линия 11"/>
          <p:cNvCxnSpPr/>
          <p:nvPr/>
        </p:nvCxnSpPr>
        <p:spPr>
          <a:xfrm>
            <a:off x="6234113" y="4897438"/>
            <a:ext cx="0" cy="91757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4" name="Скругленный прямоугольник 3"/>
          <p:cNvSpPr/>
          <p:nvPr/>
        </p:nvSpPr>
        <p:spPr>
          <a:xfrm>
            <a:off x="4478338" y="2805113"/>
            <a:ext cx="4749800" cy="1908175"/>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t">
              <a:defRPr/>
            </a:pPr>
            <a:r>
              <a:rPr lang="uz-Cyrl-UZ" sz="2820" b="1" dirty="0">
                <a:solidFill>
                  <a:schemeClr val="tx1"/>
                </a:solidFill>
                <a:latin typeface="Times New Roman" pitchFamily="18" charset="0"/>
                <a:cs typeface="Times New Roman" pitchFamily="18" charset="0"/>
              </a:rPr>
              <a:t>Мавзу</a:t>
            </a:r>
            <a:r>
              <a:rPr lang="ru-RU" sz="2820" b="1" dirty="0">
                <a:solidFill>
                  <a:schemeClr val="tx1"/>
                </a:solidFill>
                <a:latin typeface="Times New Roman" pitchFamily="18" charset="0"/>
                <a:cs typeface="Times New Roman" pitchFamily="18" charset="0"/>
              </a:rPr>
              <a:t>: 7</a:t>
            </a:r>
          </a:p>
          <a:p>
            <a:pPr algn="ctr" fontAlgn="t">
              <a:defRPr/>
            </a:pPr>
            <a:endParaRPr lang="en-US" sz="188" b="1" dirty="0">
              <a:solidFill>
                <a:schemeClr val="tx1"/>
              </a:solidFill>
              <a:latin typeface="Times New Roman" pitchFamily="18" charset="0"/>
              <a:cs typeface="Times New Roman" pitchFamily="18" charset="0"/>
            </a:endParaRPr>
          </a:p>
          <a:p>
            <a:pPr algn="ctr" eaLnBrk="1" hangingPunct="1">
              <a:defRPr/>
            </a:pPr>
            <a:r>
              <a:rPr lang="ru-RU" altLang="ru-RU" sz="2500" b="1" dirty="0" err="1">
                <a:solidFill>
                  <a:schemeClr val="tx1"/>
                </a:solidFill>
                <a:latin typeface="Times New Roman" panose="02020603050405020304" pitchFamily="18" charset="0"/>
                <a:cs typeface="Times New Roman" panose="02020603050405020304" pitchFamily="18" charset="0"/>
              </a:rPr>
              <a:t>Корхона</a:t>
            </a:r>
            <a:r>
              <a:rPr lang="ru-RU" altLang="ru-RU" sz="2500" b="1" dirty="0">
                <a:solidFill>
                  <a:schemeClr val="tx1"/>
                </a:solidFill>
                <a:latin typeface="Times New Roman" panose="02020603050405020304" pitchFamily="18" charset="0"/>
                <a:cs typeface="Times New Roman" panose="02020603050405020304" pitchFamily="18" charset="0"/>
              </a:rPr>
              <a:t> </a:t>
            </a:r>
            <a:r>
              <a:rPr lang="ru-RU" altLang="ru-RU" sz="2500" b="1" dirty="0" err="1">
                <a:solidFill>
                  <a:schemeClr val="tx1"/>
                </a:solidFill>
                <a:latin typeface="Times New Roman" panose="02020603050405020304" pitchFamily="18" charset="0"/>
                <a:cs typeface="Times New Roman" panose="02020603050405020304" pitchFamily="18" charset="0"/>
              </a:rPr>
              <a:t>менежерлари</a:t>
            </a:r>
            <a:r>
              <a:rPr lang="ru-RU" altLang="ru-RU" sz="2500" b="1" dirty="0">
                <a:solidFill>
                  <a:schemeClr val="tx1"/>
                </a:solidFill>
                <a:latin typeface="Times New Roman" panose="02020603050405020304" pitchFamily="18" charset="0"/>
                <a:cs typeface="Times New Roman" panose="02020603050405020304" pitchFamily="18" charset="0"/>
              </a:rPr>
              <a:t> </a:t>
            </a:r>
            <a:r>
              <a:rPr lang="ru-RU" altLang="ru-RU" sz="2500" b="1" dirty="0" err="1">
                <a:solidFill>
                  <a:schemeClr val="tx1"/>
                </a:solidFill>
                <a:latin typeface="Times New Roman" panose="02020603050405020304" pitchFamily="18" charset="0"/>
                <a:cs typeface="Times New Roman" panose="02020603050405020304" pitchFamily="18" charset="0"/>
              </a:rPr>
              <a:t>фаолиятида</a:t>
            </a:r>
            <a:r>
              <a:rPr lang="ru-RU" altLang="ru-RU" sz="2500" b="1" dirty="0">
                <a:solidFill>
                  <a:schemeClr val="tx1"/>
                </a:solidFill>
                <a:latin typeface="Times New Roman" panose="02020603050405020304" pitchFamily="18" charset="0"/>
                <a:cs typeface="Times New Roman" panose="02020603050405020304" pitchFamily="18" charset="0"/>
              </a:rPr>
              <a:t> </a:t>
            </a:r>
            <a:r>
              <a:rPr lang="uz-Cyrl-UZ" altLang="ru-RU" sz="2500" b="1" dirty="0">
                <a:solidFill>
                  <a:schemeClr val="tx1"/>
                </a:solidFill>
                <a:latin typeface="Times New Roman" panose="02020603050405020304" pitchFamily="18" charset="0"/>
                <a:cs typeface="Times New Roman" panose="02020603050405020304" pitchFamily="18" charset="0"/>
              </a:rPr>
              <a:t>стресс холатлар</a:t>
            </a:r>
            <a:r>
              <a:rPr lang="uz-Latn-UZ" altLang="ru-RU" sz="2500" b="1" dirty="0">
                <a:solidFill>
                  <a:schemeClr val="tx1"/>
                </a:solidFill>
                <a:latin typeface="Times New Roman" panose="02020603050405020304" pitchFamily="18" charset="0"/>
                <a:cs typeface="Times New Roman" panose="02020603050405020304" pitchFamily="18" charset="0"/>
              </a:rPr>
              <a:t> </a:t>
            </a:r>
            <a:r>
              <a:rPr lang="ru-RU" altLang="ru-RU" sz="2500" b="1" dirty="0" err="1">
                <a:solidFill>
                  <a:schemeClr val="tx1"/>
                </a:solidFill>
                <a:latin typeface="Times New Roman" panose="02020603050405020304" pitchFamily="18" charset="0"/>
                <a:cs typeface="Times New Roman" panose="02020603050405020304" pitchFamily="18" charset="0"/>
              </a:rPr>
              <a:t>ва</a:t>
            </a:r>
            <a:r>
              <a:rPr lang="ru-RU" altLang="ru-RU" sz="2500" b="1" dirty="0">
                <a:solidFill>
                  <a:schemeClr val="tx1"/>
                </a:solidFill>
                <a:latin typeface="Times New Roman" panose="02020603050405020304" pitchFamily="18" charset="0"/>
                <a:cs typeface="Times New Roman" panose="02020603050405020304" pitchFamily="18" charset="0"/>
              </a:rPr>
              <a:t> </a:t>
            </a:r>
            <a:r>
              <a:rPr lang="ru-RU" altLang="ru-RU" sz="2500" b="1" dirty="0" err="1">
                <a:solidFill>
                  <a:schemeClr val="tx1"/>
                </a:solidFill>
                <a:latin typeface="Times New Roman" panose="02020603050405020304" pitchFamily="18" charset="0"/>
                <a:cs typeface="Times New Roman" panose="02020603050405020304" pitchFamily="18" charset="0"/>
              </a:rPr>
              <a:t>уларни</a:t>
            </a:r>
            <a:r>
              <a:rPr lang="ru-RU" altLang="ru-RU" sz="2500" b="1" dirty="0">
                <a:solidFill>
                  <a:schemeClr val="tx1"/>
                </a:solidFill>
                <a:latin typeface="Times New Roman" panose="02020603050405020304" pitchFamily="18" charset="0"/>
                <a:cs typeface="Times New Roman" panose="02020603050405020304" pitchFamily="18" charset="0"/>
              </a:rPr>
              <a:t> </a:t>
            </a:r>
            <a:r>
              <a:rPr lang="ru-RU" altLang="ru-RU" sz="2500" b="1" dirty="0" err="1">
                <a:solidFill>
                  <a:schemeClr val="tx1"/>
                </a:solidFill>
                <a:latin typeface="Times New Roman" panose="02020603050405020304" pitchFamily="18" charset="0"/>
                <a:cs typeface="Times New Roman" panose="02020603050405020304" pitchFamily="18" charset="0"/>
              </a:rPr>
              <a:t>бошқариш</a:t>
            </a:r>
            <a:endParaRPr lang="ru-RU" altLang="ru-RU" sz="2500" b="1" dirty="0">
              <a:solidFill>
                <a:schemeClr val="tx1"/>
              </a:solidFill>
              <a:latin typeface="Times New Roman" panose="02020603050405020304" pitchFamily="18" charset="0"/>
              <a:cs typeface="Times New Roman" panose="02020603050405020304"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3" cstate="print"/>
          <a:srcRect/>
          <a:stretch>
            <a:fillRect/>
          </a:stretch>
        </p:blipFill>
        <p:spPr bwMode="auto">
          <a:xfrm>
            <a:off x="301381" y="1633748"/>
            <a:ext cx="4013945" cy="25522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436563" y="717550"/>
            <a:ext cx="8628062" cy="1154113"/>
          </a:xfrm>
          <a:prstGeom prst="rect">
            <a:avLst/>
          </a:prstGeom>
        </p:spPr>
        <p:txBody>
          <a:bodyPr>
            <a:spAutoFit/>
          </a:bodyPr>
          <a:lstStyle/>
          <a:p>
            <a:pPr algn="ctr">
              <a:defRPr/>
            </a:pPr>
            <a:r>
              <a:rPr lang="ru-RU" sz="3384" b="1" dirty="0">
                <a:latin typeface="Times New Roman" pitchFamily="18" charset="0"/>
                <a:cs typeface="Times New Roman" pitchFamily="18" charset="0"/>
              </a:rPr>
              <a:t>«Бизнес </a:t>
            </a:r>
            <a:r>
              <a:rPr lang="ru-RU" sz="3384" b="1" dirty="0" err="1">
                <a:latin typeface="Times New Roman" pitchFamily="18" charset="0"/>
                <a:cs typeface="Times New Roman" pitchFamily="18" charset="0"/>
              </a:rPr>
              <a:t>ва</a:t>
            </a:r>
            <a:r>
              <a:rPr lang="ru-RU" sz="3384" b="1" dirty="0">
                <a:latin typeface="Times New Roman" pitchFamily="18" charset="0"/>
                <a:cs typeface="Times New Roman" pitchFamily="18" charset="0"/>
              </a:rPr>
              <a:t> </a:t>
            </a:r>
            <a:r>
              <a:rPr lang="ru-RU" sz="3384" b="1" dirty="0" err="1">
                <a:latin typeface="Times New Roman" pitchFamily="18" charset="0"/>
                <a:cs typeface="Times New Roman" pitchFamily="18" charset="0"/>
              </a:rPr>
              <a:t>тадбиркорлик</a:t>
            </a:r>
            <a:r>
              <a:rPr lang="ru-RU" sz="3384" b="1" dirty="0">
                <a:latin typeface="Times New Roman" pitchFamily="18" charset="0"/>
                <a:cs typeface="Times New Roman" pitchFamily="18" charset="0"/>
              </a:rPr>
              <a:t> </a:t>
            </a:r>
            <a:r>
              <a:rPr lang="ru-RU" sz="3384" b="1" dirty="0" err="1">
                <a:latin typeface="Times New Roman" pitchFamily="18" charset="0"/>
                <a:cs typeface="Times New Roman" pitchFamily="18" charset="0"/>
              </a:rPr>
              <a:t>олий</a:t>
            </a:r>
            <a:r>
              <a:rPr lang="ru-RU" sz="3384" b="1" dirty="0">
                <a:latin typeface="Times New Roman" pitchFamily="18" charset="0"/>
                <a:cs typeface="Times New Roman" pitchFamily="18" charset="0"/>
              </a:rPr>
              <a:t> </a:t>
            </a:r>
            <a:r>
              <a:rPr lang="ru-RU" sz="3384" b="1" dirty="0" err="1">
                <a:latin typeface="Times New Roman" pitchFamily="18" charset="0"/>
                <a:cs typeface="Times New Roman" pitchFamily="18" charset="0"/>
              </a:rPr>
              <a:t>мактаби</a:t>
            </a:r>
            <a:r>
              <a:rPr lang="ru-RU" sz="3384" b="1" dirty="0">
                <a:solidFill>
                  <a:prstClr val="black"/>
                </a:solidFill>
                <a:latin typeface="Times New Roman" pitchFamily="18" charset="0"/>
                <a:cs typeface="Times New Roman" pitchFamily="18" charset="0"/>
              </a:rPr>
              <a:t>»</a:t>
            </a:r>
            <a:br>
              <a:rPr lang="ru-RU" sz="3384" b="1" dirty="0">
                <a:solidFill>
                  <a:prstClr val="black"/>
                </a:solidFill>
                <a:latin typeface="Times New Roman" pitchFamily="18" charset="0"/>
                <a:cs typeface="Times New Roman" pitchFamily="18" charset="0"/>
              </a:rPr>
            </a:br>
            <a:endParaRPr lang="ru-RU" sz="3384" dirty="0">
              <a:solidFill>
                <a:schemeClr val="accent1">
                  <a:lumMod val="20000"/>
                  <a:lumOff val="80000"/>
                </a:schemeClr>
              </a:solidFill>
              <a:latin typeface="+mj-lt"/>
            </a:endParaRPr>
          </a:p>
        </p:txBody>
      </p:sp>
      <p:sp>
        <p:nvSpPr>
          <p:cNvPr id="8" name="Прямоугольник 7"/>
          <p:cNvSpPr/>
          <p:nvPr/>
        </p:nvSpPr>
        <p:spPr>
          <a:xfrm>
            <a:off x="3900488" y="5208588"/>
            <a:ext cx="2189162" cy="1154112"/>
          </a:xfrm>
          <a:prstGeom prst="rect">
            <a:avLst/>
          </a:prstGeom>
        </p:spPr>
        <p:txBody>
          <a:bodyPr>
            <a:spAutoFit/>
          </a:bodyPr>
          <a:lstStyle/>
          <a:p>
            <a:pPr algn="ctr">
              <a:defRPr/>
            </a:pPr>
            <a:r>
              <a:rPr lang="uz-Cyrl-UZ" sz="2256" b="1" dirty="0">
                <a:ln>
                  <a:prstDash val="solid"/>
                </a:ln>
                <a:latin typeface="Times New Roman" panose="02020603050405020304" pitchFamily="18" charset="0"/>
                <a:cs typeface="Times New Roman" panose="02020603050405020304" pitchFamily="18" charset="0"/>
              </a:rPr>
              <a:t>Суюнов </a:t>
            </a:r>
          </a:p>
          <a:p>
            <a:pPr algn="ctr">
              <a:defRPr/>
            </a:pPr>
            <a:r>
              <a:rPr lang="uz-Cyrl-UZ" sz="2256" b="1" dirty="0">
                <a:ln>
                  <a:prstDash val="solid"/>
                </a:ln>
                <a:latin typeface="Times New Roman" panose="02020603050405020304" pitchFamily="18" charset="0"/>
                <a:cs typeface="Times New Roman" panose="02020603050405020304" pitchFamily="18" charset="0"/>
              </a:rPr>
              <a:t>Дилмурод </a:t>
            </a:r>
          </a:p>
          <a:p>
            <a:pPr algn="ctr">
              <a:defRPr/>
            </a:pPr>
            <a:r>
              <a:rPr lang="uz-Cyrl-UZ" sz="2256" b="1" dirty="0">
                <a:ln>
                  <a:prstDash val="solid"/>
                </a:ln>
                <a:latin typeface="Times New Roman" panose="02020603050405020304" pitchFamily="18" charset="0"/>
                <a:cs typeface="Times New Roman" panose="02020603050405020304" pitchFamily="18" charset="0"/>
              </a:rPr>
              <a:t>Холмурадович</a:t>
            </a:r>
          </a:p>
        </p:txBody>
      </p:sp>
      <p:sp>
        <p:nvSpPr>
          <p:cNvPr id="9" name="Прямоугольник 8"/>
          <p:cNvSpPr/>
          <p:nvPr/>
        </p:nvSpPr>
        <p:spPr>
          <a:xfrm>
            <a:off x="6450013" y="5221288"/>
            <a:ext cx="2749550" cy="1155700"/>
          </a:xfrm>
          <a:prstGeom prst="rect">
            <a:avLst/>
          </a:prstGeom>
        </p:spPr>
        <p:txBody>
          <a:bodyPr>
            <a:spAutoFit/>
          </a:bodyPr>
          <a:lstStyle/>
          <a:p>
            <a:pPr algn="ctr">
              <a:defRPr/>
            </a:pPr>
            <a:r>
              <a:rPr lang="uz-Cyrl-UZ" sz="1693" i="1" dirty="0">
                <a:cs typeface="Times New Roman" pitchFamily="18" charset="0"/>
              </a:rPr>
              <a:t> </a:t>
            </a:r>
            <a:r>
              <a:rPr lang="uz-Cyrl-UZ" sz="1693" b="1" dirty="0">
                <a:latin typeface="Times New Roman" panose="02020603050405020304" pitchFamily="18" charset="0"/>
                <a:cs typeface="Times New Roman" panose="02020603050405020304" pitchFamily="18" charset="0"/>
              </a:rPr>
              <a:t>«Корпоратив бошқарув назарияси ва амалиёти» кафедраси мудири, и.ф.д., профессор</a:t>
            </a:r>
            <a:r>
              <a:rPr lang="ru-RU" sz="1693" b="1" dirty="0">
                <a:latin typeface="Times New Roman" panose="02020603050405020304" pitchFamily="18" charset="0"/>
                <a:cs typeface="Times New Roman" panose="02020603050405020304" pitchFamily="18" charset="0"/>
              </a:rPr>
              <a:t>.</a:t>
            </a:r>
            <a:endParaRPr lang="ru-RU" sz="1693" i="1" dirty="0"/>
          </a:p>
        </p:txBody>
      </p:sp>
      <p:cxnSp>
        <p:nvCxnSpPr>
          <p:cNvPr id="12" name="Прямая соединительная линия 11"/>
          <p:cNvCxnSpPr/>
          <p:nvPr/>
        </p:nvCxnSpPr>
        <p:spPr>
          <a:xfrm>
            <a:off x="6321425" y="5221288"/>
            <a:ext cx="0" cy="112871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38150" y="901700"/>
            <a:ext cx="8039100" cy="587375"/>
          </a:xfrm>
          <a:prstGeom prst="rect">
            <a:avLst/>
          </a:prstGeom>
        </p:spPr>
        <p:txBody>
          <a:bodyPr lIns="0" tIns="12935" rIns="0" bIns="0">
            <a:spAutoFit/>
          </a:bodyPr>
          <a:lstStyle/>
          <a:p>
            <a:pPr marL="647" algn="ctr">
              <a:spcBef>
                <a:spcPts val="102"/>
              </a:spcBef>
              <a:defRPr/>
            </a:pPr>
            <a:r>
              <a:rPr lang="ru-RU" sz="3667" b="1" spc="-20" dirty="0">
                <a:latin typeface="Times New Roman"/>
                <a:cs typeface="Times New Roman"/>
              </a:rPr>
              <a:t>РЕЖА:</a:t>
            </a:r>
            <a:endParaRPr sz="3667" dirty="0">
              <a:latin typeface="Times New Roman"/>
              <a:cs typeface="Times New Roman"/>
            </a:endParaRPr>
          </a:p>
        </p:txBody>
      </p:sp>
      <p:sp>
        <p:nvSpPr>
          <p:cNvPr id="4" name="Прямоугольник 3"/>
          <p:cNvSpPr/>
          <p:nvPr/>
        </p:nvSpPr>
        <p:spPr>
          <a:xfrm>
            <a:off x="1047750" y="1816100"/>
            <a:ext cx="8001000" cy="3087688"/>
          </a:xfrm>
          <a:prstGeom prst="rect">
            <a:avLst/>
          </a:prstGeom>
        </p:spPr>
        <p:txBody>
          <a:bodyPr>
            <a:spAutoFit/>
          </a:bodyPr>
          <a:lstStyle/>
          <a:p>
            <a:pPr algn="just">
              <a:defRPr/>
            </a:pPr>
            <a:r>
              <a:rPr lang="uz-Cyrl-UZ" sz="2444" b="1" dirty="0">
                <a:latin typeface="Times New Roman" panose="02020603050405020304" pitchFamily="18" charset="0"/>
                <a:cs typeface="Times New Roman" panose="02020603050405020304" pitchFamily="18" charset="0"/>
              </a:rPr>
              <a:t>     1.Корхона менежерлари фаолиятида стресс холатлар ҳақида тушунчи, моҳияти ва мазмуни. </a:t>
            </a:r>
          </a:p>
          <a:p>
            <a:pPr algn="just">
              <a:defRPr/>
            </a:pPr>
            <a:endParaRPr lang="uz-Cyrl-UZ" sz="2444" b="1" dirty="0">
              <a:latin typeface="Times New Roman" panose="02020603050405020304" pitchFamily="18" charset="0"/>
              <a:cs typeface="Times New Roman" panose="02020603050405020304" pitchFamily="18" charset="0"/>
            </a:endParaRPr>
          </a:p>
          <a:p>
            <a:pPr algn="just">
              <a:defRPr/>
            </a:pPr>
            <a:r>
              <a:rPr lang="uz-Cyrl-UZ" sz="2444" b="1" dirty="0">
                <a:latin typeface="Times New Roman" panose="02020603050405020304" pitchFamily="18" charset="0"/>
                <a:cs typeface="Times New Roman" panose="02020603050405020304" pitchFamily="18" charset="0"/>
              </a:rPr>
              <a:t>   2.</a:t>
            </a:r>
            <a:r>
              <a:rPr lang="uz-Cyrl-UZ" altLang="ru-RU" sz="2400" b="1" kern="0" dirty="0">
                <a:solidFill>
                  <a:srgbClr val="002060"/>
                </a:solidFill>
                <a:latin typeface="Times New Roman" panose="02020603050405020304" pitchFamily="18" charset="0"/>
              </a:rPr>
              <a:t>Корхоналар менеджерларида стресс ҳолатларини келтириб чиқарувчи омиллар таснифи.</a:t>
            </a:r>
          </a:p>
          <a:p>
            <a:pPr algn="just">
              <a:defRPr/>
            </a:pPr>
            <a:endParaRPr lang="uz-Cyrl-UZ" altLang="ru-RU" sz="2400" b="1" kern="0" dirty="0">
              <a:solidFill>
                <a:srgbClr val="002060"/>
              </a:solidFill>
              <a:latin typeface="Times New Roman" panose="02020603050405020304" pitchFamily="18" charset="0"/>
            </a:endParaRPr>
          </a:p>
          <a:p>
            <a:pPr algn="just">
              <a:defRPr/>
            </a:pPr>
            <a:r>
              <a:rPr lang="uz-Cyrl-UZ" altLang="ru-RU" sz="2400" b="1" kern="0" dirty="0">
                <a:solidFill>
                  <a:srgbClr val="002060"/>
                </a:solidFill>
                <a:latin typeface="Times New Roman" panose="02020603050405020304" pitchFamily="18" charset="0"/>
              </a:rPr>
              <a:t>   3.</a:t>
            </a:r>
            <a:r>
              <a:rPr lang="uz-Cyrl-UZ" sz="2444" b="1" dirty="0">
                <a:latin typeface="Times New Roman" panose="02020603050405020304" pitchFamily="18" charset="0"/>
                <a:cs typeface="Times New Roman" panose="02020603050405020304" pitchFamily="18" charset="0"/>
              </a:rPr>
              <a:t>Корхона менежерлари фаолиятида стресс холатларни бошқариш йўллари.</a:t>
            </a:r>
            <a:endParaRPr lang="uz-Cyrl-UZ" sz="2444" b="1" spc="-5"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9219" name="Прямоугольник 12"/>
          <p:cNvSpPr>
            <a:spLocks noChangeArrowheads="1"/>
          </p:cNvSpPr>
          <p:nvPr/>
        </p:nvSpPr>
        <p:spPr bwMode="auto">
          <a:xfrm>
            <a:off x="133350" y="673100"/>
            <a:ext cx="9448800" cy="6193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lvl="0" algn="ctr">
              <a:lnSpc>
                <a:spcPct val="107000"/>
              </a:lnSpc>
              <a:spcAft>
                <a:spcPts val="300"/>
              </a:spcAft>
              <a:defRPr/>
            </a:pPr>
            <a:r>
              <a:rPr lang="uz-Cyrl-UZ" altLang="ru-RU" sz="22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kern="1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Стресс ўзи нима?</a:t>
            </a:r>
            <a:endParaRPr lang="uz-Cyrl-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7000"/>
              </a:lnSpc>
              <a:spcAft>
                <a:spcPts val="300"/>
              </a:spcAft>
              <a:defRPr/>
            </a:pPr>
            <a:r>
              <a:rPr lang="uz-Cyrl-UZ" sz="20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Стресс</a:t>
            </a:r>
            <a:r>
              <a:rPr lang="uz-Cyrl-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r>
              <a:rPr lang="uz-Cyrl-UZ" sz="2000" i="1" u="sng" dirty="0">
                <a:solidFill>
                  <a:prstClr val="black"/>
                </a:solidFill>
                <a:latin typeface="Times New Roman" panose="02020603050405020304" pitchFamily="18" charset="0"/>
                <a:ea typeface="Calibri" panose="020F0502020204030204" pitchFamily="34" charset="0"/>
                <a:cs typeface="Times New Roman" panose="02020603050405020304" pitchFamily="18" charset="0"/>
                <a:hlinkClick r:id="rId3" tooltip="Ingliz tili"/>
              </a:rPr>
              <a:t>инглизча</a:t>
            </a:r>
            <a:r>
              <a:rPr lang="uz-Cyrl-UZ" sz="20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stress  - “босим”, “кучланиш”, “танглик”)</a:t>
            </a:r>
            <a:r>
              <a:rPr lang="uz-Cyrl-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 одам ва ҳайвонларда кучли таъсуротлар натижасида содир бўладиган ўта ҳаяжонланиш, асабийлик ҳолати деб тушунилади..  </a:t>
            </a:r>
          </a:p>
          <a:p>
            <a:pPr lvl="0" algn="just">
              <a:lnSpc>
                <a:spcPct val="107000"/>
              </a:lnSpc>
              <a:spcAft>
                <a:spcPts val="300"/>
              </a:spcAft>
              <a:defRPr/>
            </a:pPr>
            <a:r>
              <a:rPr lang="uz-Cyrl-UZ" sz="20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“Стресс”  сўзини ёки терминини бириничи бўлиб, </a:t>
            </a:r>
            <a:r>
              <a:rPr lang="uz-Cyrl-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канадалик патолог G. Selye тиббиёт соҳасига 1936 йилда критган. </a:t>
            </a:r>
          </a:p>
          <a:p>
            <a:pPr lvl="0" algn="just">
              <a:lnSpc>
                <a:spcPct val="107000"/>
              </a:lnSpc>
              <a:spcBef>
                <a:spcPts val="1200"/>
              </a:spcBef>
              <a:spcAft>
                <a:spcPts val="1200"/>
              </a:spcAft>
              <a:defRPr/>
            </a:pPr>
            <a:r>
              <a:rPr lang="uz-Cyrl-UZ"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Стресс табиати </a:t>
            </a:r>
            <a:r>
              <a:rPr lang="uz-Cyrl-UZ"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инсон организмининг ташқи муҳитга нисбатан реаксиясидир. Стресс бошланишида инсон мияси тананинг барча аъзоларига кўп гормонларни юборади. Натижада юрак тез-тез уради, қон босими ошади, ўпка қисқаради ёки кенгаяди, мушаклар таранглашади. Инсон нима бўлаётганини ҳали тўлиқ тушунмасидан организм ҳаракат қилишга тайёр туради. Стрессли вазият ўтиб кетгач, организм юқори тайёрлик ҳолатидан чиқиб, меъёрий фаоллигига қайтади.</a:t>
            </a:r>
            <a:endParaRPr lang="uz-Cyrl-UZ"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algn="just"/>
            <a:endParaRPr lang="uz-Cyrl-UZ" altLang="ru-RU" sz="2200"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uz-Cyrl-UZ" altLang="ru-RU" sz="2200"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200" dirty="0">
                <a:latin typeface="Times New Roman" panose="02020603050405020304" pitchFamily="18" charset="0"/>
                <a:ea typeface="Calibri" panose="020F0502020204030204" pitchFamily="34" charset="0"/>
                <a:cs typeface="Times New Roman" panose="02020603050405020304" pitchFamily="18" charset="0"/>
              </a:rPr>
              <a:t>Бугунги кундаги замонавий </a:t>
            </a:r>
            <a:r>
              <a:rPr lang="uz-Cyrl-UZ" altLang="ru-RU" sz="22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оинсонлар фаолиятида ва хайётида стресс ҳақида шунчалик кўп гапиришадики, бунинг ўзи аллақачон стрессни келтириб чиқариши мумкин. У бизни ҳамма жойда кутади - кўчада, транспортда ва, албатта, </a:t>
            </a:r>
            <a:r>
              <a:rPr lang="uz-Cyrl-UZ" altLang="ru-RU" sz="22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иш жойида. </a:t>
            </a:r>
          </a:p>
        </p:txBody>
      </p:sp>
      <p:sp>
        <p:nvSpPr>
          <p:cNvPr id="9220" name="Прямоугольник 1"/>
          <p:cNvSpPr>
            <a:spLocks noChangeArrowheads="1"/>
          </p:cNvSpPr>
          <p:nvPr/>
        </p:nvSpPr>
        <p:spPr bwMode="auto">
          <a:xfrm>
            <a:off x="438150" y="150813"/>
            <a:ext cx="9582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uz-Cyrl-UZ" altLang="ru-RU" b="1" dirty="0">
                <a:latin typeface="Times New Roman" panose="02020603050405020304" pitchFamily="18" charset="0"/>
                <a:cs typeface="Times New Roman" panose="02020603050405020304" pitchFamily="18" charset="0"/>
              </a:rPr>
              <a:t>1. Менежерлар фаолиятида стресс холатлар ҳақида тушунчи, моҳияти ва мазмуни. </a:t>
            </a:r>
            <a:endParaRPr lang="ru-RU" alt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object 4"/>
          <p:cNvSpPr>
            <a:spLocks/>
          </p:cNvSpPr>
          <p:nvPr/>
        </p:nvSpPr>
        <p:spPr bwMode="auto">
          <a:xfrm>
            <a:off x="0" y="0"/>
            <a:ext cx="9720263" cy="2608263"/>
          </a:xfrm>
          <a:custGeom>
            <a:avLst/>
            <a:gdLst>
              <a:gd name="T0" fmla="*/ 9726915 w 9719945"/>
              <a:gd name="T1" fmla="*/ 0 h 2608580"/>
              <a:gd name="T2" fmla="*/ 8324112 w 9719945"/>
              <a:gd name="T3" fmla="*/ 0 h 2608580"/>
              <a:gd name="T4" fmla="*/ 0 w 9719945"/>
              <a:gd name="T5" fmla="*/ 1998494 h 2608580"/>
              <a:gd name="T6" fmla="*/ 0 w 9719945"/>
              <a:gd name="T7" fmla="*/ 2601193 h 2608580"/>
              <a:gd name="T8" fmla="*/ 9726915 w 9719945"/>
              <a:gd name="T9" fmla="*/ 1230174 h 2608580"/>
              <a:gd name="T10" fmla="*/ 9726915 w 9719945"/>
              <a:gd name="T11" fmla="*/ 0 h 2608580"/>
              <a:gd name="T12" fmla="*/ 0 60000 65536"/>
              <a:gd name="T13" fmla="*/ 0 60000 65536"/>
              <a:gd name="T14" fmla="*/ 0 60000 65536"/>
              <a:gd name="T15" fmla="*/ 0 60000 65536"/>
              <a:gd name="T16" fmla="*/ 0 60000 65536"/>
              <a:gd name="T17" fmla="*/ 0 60000 65536"/>
              <a:gd name="T18" fmla="*/ 0 w 9719945"/>
              <a:gd name="T19" fmla="*/ 0 h 2608580"/>
              <a:gd name="T20" fmla="*/ 9719945 w 9719945"/>
              <a:gd name="T21" fmla="*/ 2608580 h 2608580"/>
            </a:gdLst>
            <a:ahLst/>
            <a:cxnLst>
              <a:cxn ang="T12">
                <a:pos x="T0" y="T1"/>
              </a:cxn>
              <a:cxn ang="T13">
                <a:pos x="T2" y="T3"/>
              </a:cxn>
              <a:cxn ang="T14">
                <a:pos x="T4" y="T5"/>
              </a:cxn>
              <a:cxn ang="T15">
                <a:pos x="T6" y="T7"/>
              </a:cxn>
              <a:cxn ang="T16">
                <a:pos x="T8" y="T9"/>
              </a:cxn>
              <a:cxn ang="T17">
                <a:pos x="T10" y="T11"/>
              </a:cxn>
            </a:cxnLst>
            <a:rect l="T18" t="T19" r="T20" b="T21"/>
            <a:pathLst>
              <a:path w="9719945" h="2608580">
                <a:moveTo>
                  <a:pt x="9719932" y="0"/>
                </a:moveTo>
                <a:lnTo>
                  <a:pt x="8318131" y="0"/>
                </a:lnTo>
                <a:lnTo>
                  <a:pt x="0" y="2003844"/>
                </a:lnTo>
                <a:lnTo>
                  <a:pt x="0" y="2608160"/>
                </a:lnTo>
                <a:lnTo>
                  <a:pt x="9719932" y="1233474"/>
                </a:lnTo>
                <a:lnTo>
                  <a:pt x="9719932" y="0"/>
                </a:ln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11267" name="Прямоугольник 4"/>
          <p:cNvSpPr>
            <a:spLocks noChangeArrowheads="1"/>
          </p:cNvSpPr>
          <p:nvPr/>
        </p:nvSpPr>
        <p:spPr bwMode="auto">
          <a:xfrm>
            <a:off x="895350" y="2752725"/>
            <a:ext cx="8077200" cy="284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r" eaLnBrk="1" hangingPunct="1"/>
            <a:r>
              <a:rPr lang="ru-RU" altLang="ru-RU" sz="2800" b="1" i="1">
                <a:latin typeface="Times New Roman" panose="02020603050405020304" pitchFamily="18" charset="0"/>
                <a:cs typeface="Times New Roman" panose="02020603050405020304" pitchFamily="18" charset="0"/>
              </a:rPr>
              <a:t>«</a:t>
            </a:r>
            <a:r>
              <a:rPr lang="uz-Cyrl-UZ" altLang="ru-RU" sz="2800" b="1" i="1">
                <a:latin typeface="Times New Roman" panose="02020603050405020304" pitchFamily="18" charset="0"/>
                <a:ea typeface="Calibri" panose="020F0502020204030204" pitchFamily="34" charset="0"/>
                <a:cs typeface="Times New Roman" panose="02020603050405020304" pitchFamily="18" charset="0"/>
              </a:rPr>
              <a:t>Баъзан шундай лаҳзаларга дуч келишингиз мумкинки, ўзингизни бошқара олмаганлигингиз ортидан  кечирилиб бўлмас йўкотишларга учрайсиз</a:t>
            </a:r>
            <a:r>
              <a:rPr lang="ru-RU" altLang="ru-RU" sz="2800" b="1" i="1">
                <a:latin typeface="Times New Roman" panose="02020603050405020304" pitchFamily="18" charset="0"/>
                <a:cs typeface="Times New Roman" panose="02020603050405020304" pitchFamily="18" charset="0"/>
              </a:rPr>
              <a:t>».</a:t>
            </a:r>
          </a:p>
          <a:p>
            <a:pPr algn="r" eaLnBrk="1" hangingPunct="1">
              <a:spcBef>
                <a:spcPct val="20000"/>
              </a:spcBef>
            </a:pPr>
            <a:r>
              <a:rPr lang="ru-RU" altLang="ru-RU" sz="2800" b="1" i="1">
                <a:latin typeface="Times New Roman" panose="02020603050405020304" pitchFamily="18" charset="0"/>
                <a:cs typeface="Times New Roman" panose="02020603050405020304" pitchFamily="18" charset="0"/>
              </a:rPr>
              <a:t>Ёзувчи Альбер Камю</a:t>
            </a:r>
          </a:p>
          <a:p>
            <a:pPr algn="r" eaLnBrk="1" hangingPunct="1">
              <a:spcBef>
                <a:spcPct val="20000"/>
              </a:spcBef>
              <a:buFontTx/>
              <a:buChar char="•"/>
            </a:pPr>
            <a:endParaRPr lang="ru-RU" altLang="ru-RU" sz="2800" b="1" i="1">
              <a:latin typeface="Times New Roman" panose="02020603050405020304" pitchFamily="18" charset="0"/>
              <a:cs typeface="Times New Roman" panose="02020603050405020304" pitchFamily="18" charset="0"/>
            </a:endParaRPr>
          </a:p>
        </p:txBody>
      </p:sp>
      <p:sp>
        <p:nvSpPr>
          <p:cNvPr id="11268" name="AutoShape 9" descr="Писатель Альбер Камю"/>
          <p:cNvSpPr>
            <a:spLocks noChangeAspect="1" noChangeArrowheads="1"/>
          </p:cNvSpPr>
          <p:nvPr/>
        </p:nvSpPr>
        <p:spPr bwMode="auto">
          <a:xfrm>
            <a:off x="144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endParaRPr lang="ru-RU" altLang="ru-RU"/>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13314" name="Прямоугольник 1"/>
          <p:cNvSpPr>
            <a:spLocks noChangeArrowheads="1"/>
          </p:cNvSpPr>
          <p:nvPr/>
        </p:nvSpPr>
        <p:spPr bwMode="auto">
          <a:xfrm>
            <a:off x="285750" y="1358900"/>
            <a:ext cx="950595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ru-RU" altLang="ru-RU" sz="4800">
                <a:latin typeface="Times New Roman" panose="02020603050405020304" pitchFamily="18" charset="0"/>
                <a:cs typeface="Times New Roman" panose="02020603050405020304" pitchFamily="18" charset="0"/>
              </a:rPr>
              <a:t>«</a:t>
            </a:r>
            <a:r>
              <a:rPr lang="uz-Cyrl-UZ" altLang="ru-RU" sz="4800" b="1" i="1">
                <a:latin typeface="Times New Roman" panose="02020603050405020304" pitchFamily="18" charset="0"/>
                <a:cs typeface="Calibri" panose="020F0502020204030204" pitchFamily="34" charset="0"/>
              </a:rPr>
              <a:t>Гарчи инсон ўз ўзини бошқара олмас экан, демак ундай инсонларни бошқа кишилар бошқаради</a:t>
            </a:r>
            <a:r>
              <a:rPr lang="ru-RU" altLang="ru-RU" sz="4800" b="1" i="1">
                <a:latin typeface="Times New Roman" panose="02020603050405020304" pitchFamily="18" charset="0"/>
                <a:cs typeface="Times New Roman" panose="02020603050405020304" pitchFamily="18" charset="0"/>
              </a:rPr>
              <a:t>»</a:t>
            </a:r>
          </a:p>
          <a:p>
            <a:pPr eaLnBrk="1" hangingPunct="1"/>
            <a:r>
              <a:rPr lang="ru-RU" altLang="ru-RU" sz="4800" b="1" i="1">
                <a:solidFill>
                  <a:srgbClr val="7030A0"/>
                </a:solidFill>
                <a:latin typeface="Times New Roman" panose="02020603050405020304" pitchFamily="18" charset="0"/>
                <a:cs typeface="Times New Roman" panose="02020603050405020304" pitchFamily="18" charset="0"/>
              </a:rPr>
              <a:t>							</a:t>
            </a:r>
            <a:endParaRPr lang="ru-RU" altLang="ru-RU" sz="4800"/>
          </a:p>
        </p:txBody>
      </p:sp>
      <p:sp>
        <p:nvSpPr>
          <p:cNvPr id="13315" name="Прямоугольник 2"/>
          <p:cNvSpPr>
            <a:spLocks noChangeArrowheads="1"/>
          </p:cNvSpPr>
          <p:nvPr/>
        </p:nvSpPr>
        <p:spPr bwMode="auto">
          <a:xfrm>
            <a:off x="5619750" y="4864100"/>
            <a:ext cx="485775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ru-RU" altLang="ru-RU" sz="2200" b="1" i="1">
                <a:solidFill>
                  <a:srgbClr val="7030A0"/>
                </a:solidFill>
                <a:latin typeface="Times New Roman" panose="02020603050405020304" pitchFamily="18" charset="0"/>
                <a:cs typeface="Times New Roman" panose="02020603050405020304" pitchFamily="18" charset="0"/>
              </a:rPr>
              <a:t>Е.В. Пушкарева</a:t>
            </a:r>
          </a:p>
          <a:p>
            <a:pPr eaLnBrk="1" hangingPunct="1"/>
            <a:endParaRPr lang="ru-RU" altLang="ru-RU" sz="2200">
              <a:solidFill>
                <a:srgbClr val="00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pic>
        <p:nvPicPr>
          <p:cNvPr id="14338"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358900"/>
            <a:ext cx="9144000" cy="55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Прямоугольник 2"/>
          <p:cNvSpPr>
            <a:spLocks noChangeArrowheads="1"/>
          </p:cNvSpPr>
          <p:nvPr/>
        </p:nvSpPr>
        <p:spPr bwMode="auto">
          <a:xfrm>
            <a:off x="590550" y="368300"/>
            <a:ext cx="883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ru-RU" altLang="ru-RU" sz="2400" b="1">
                <a:latin typeface="Times New Roman" panose="02020603050405020304" pitchFamily="18" charset="0"/>
                <a:cs typeface="Times New Roman" panose="02020603050405020304" pitchFamily="18" charset="0"/>
              </a:rPr>
              <a:t>СТРЕССНИ ЮЗАГА КЕЛТИРУВЧИ ОБЪЕКТИВ САБАБЛАР </a:t>
            </a:r>
            <a:r>
              <a:rPr lang="en-US" altLang="ru-RU" sz="2400" b="1">
                <a:latin typeface="Times New Roman" panose="02020603050405020304" pitchFamily="18" charset="0"/>
                <a:cs typeface="Times New Roman" panose="02020603050405020304" pitchFamily="18" charset="0"/>
              </a:rPr>
              <a:t>[3]</a:t>
            </a:r>
            <a:endParaRPr lang="ru-RU" altLang="ru-RU" sz="2400" b="1">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15362" name="Прямоугольник 2"/>
          <p:cNvSpPr>
            <a:spLocks noChangeArrowheads="1"/>
          </p:cNvSpPr>
          <p:nvPr/>
        </p:nvSpPr>
        <p:spPr bwMode="auto">
          <a:xfrm>
            <a:off x="503238" y="444500"/>
            <a:ext cx="883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ru-RU" altLang="ru-RU" sz="2400" b="1">
                <a:latin typeface="Times New Roman" panose="02020603050405020304" pitchFamily="18" charset="0"/>
                <a:cs typeface="Times New Roman" panose="02020603050405020304" pitchFamily="18" charset="0"/>
              </a:rPr>
              <a:t>СТРЕССНИ ЮЗАГА КЕЛТИРУВЧИ СУБЪЕКТИВ САБАБЛАР</a:t>
            </a:r>
            <a:r>
              <a:rPr lang="en-US" altLang="ru-RU" sz="2400" b="1">
                <a:latin typeface="Times New Roman" panose="02020603050405020304" pitchFamily="18" charset="0"/>
                <a:cs typeface="Times New Roman" panose="02020603050405020304" pitchFamily="18" charset="0"/>
              </a:rPr>
              <a:t>[3]</a:t>
            </a:r>
            <a:endParaRPr lang="ru-RU" altLang="ru-RU" sz="2400" b="1">
              <a:latin typeface="Times New Roman" panose="02020603050405020304" pitchFamily="18" charset="0"/>
              <a:cs typeface="Times New Roman" panose="02020603050405020304" pitchFamily="18" charset="0"/>
            </a:endParaRPr>
          </a:p>
        </p:txBody>
      </p:sp>
      <p:pic>
        <p:nvPicPr>
          <p:cNvPr id="15363"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435100"/>
            <a:ext cx="9144000" cy="537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6" name="Rectangle 2"/>
          <p:cNvSpPr txBox="1">
            <a:spLocks/>
          </p:cNvSpPr>
          <p:nvPr/>
        </p:nvSpPr>
        <p:spPr bwMode="auto">
          <a:xfrm>
            <a:off x="207963" y="215900"/>
            <a:ext cx="91440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lgn="ctr" rtl="0" eaLnBrk="0" fontAlgn="base" hangingPunct="0">
              <a:spcBef>
                <a:spcPct val="0"/>
              </a:spcBef>
              <a:spcAft>
                <a:spcPct val="0"/>
              </a:spcAft>
              <a:defRPr sz="6111">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Calibri" pitchFamily="34" charset="0"/>
              </a:defRPr>
            </a:lvl2pPr>
            <a:lvl3pPr algn="ctr" rtl="0" eaLnBrk="0" fontAlgn="base" hangingPunct="0">
              <a:spcBef>
                <a:spcPct val="0"/>
              </a:spcBef>
              <a:spcAft>
                <a:spcPct val="0"/>
              </a:spcAft>
              <a:defRPr sz="4400">
                <a:solidFill>
                  <a:schemeClr val="tx2"/>
                </a:solidFill>
                <a:latin typeface="Calibri" pitchFamily="34" charset="0"/>
              </a:defRPr>
            </a:lvl3pPr>
            <a:lvl4pPr algn="ctr" rtl="0" eaLnBrk="0" fontAlgn="base" hangingPunct="0">
              <a:spcBef>
                <a:spcPct val="0"/>
              </a:spcBef>
              <a:spcAft>
                <a:spcPct val="0"/>
              </a:spcAft>
              <a:defRPr sz="4400">
                <a:solidFill>
                  <a:schemeClr val="tx2"/>
                </a:solidFill>
                <a:latin typeface="Calibri" pitchFamily="34" charset="0"/>
              </a:defRPr>
            </a:lvl4pPr>
            <a:lvl5pPr algn="ctr" rtl="0" eaLnBrk="0" fontAlgn="base" hangingPunct="0">
              <a:spcBef>
                <a:spcPct val="0"/>
              </a:spcBef>
              <a:spcAft>
                <a:spcPct val="0"/>
              </a:spcAft>
              <a:defRPr sz="4400">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a:lstStyle>
          <a:p>
            <a:pPr>
              <a:defRPr/>
            </a:pPr>
            <a:r>
              <a:rPr lang="uz-Cyrl-UZ" altLang="ru-RU" sz="2800" b="1" kern="0" dirty="0" smtClean="0">
                <a:solidFill>
                  <a:srgbClr val="002060"/>
                </a:solidFill>
                <a:latin typeface="Times New Roman" panose="02020603050405020304" pitchFamily="18" charset="0"/>
              </a:rPr>
              <a:t>2.Корхоналар менеджерларида стресс ҳолатларини келтириб чиқарувчи омиллар</a:t>
            </a:r>
            <a:r>
              <a:rPr lang="en-US" altLang="ru-RU" sz="2800" b="1" kern="0" dirty="0" smtClean="0">
                <a:solidFill>
                  <a:srgbClr val="002060"/>
                </a:solidFill>
                <a:latin typeface="Times New Roman" panose="02020603050405020304" pitchFamily="18" charset="0"/>
              </a:rPr>
              <a:t>[4]</a:t>
            </a:r>
            <a:r>
              <a:rPr lang="uz-Cyrl-UZ" altLang="ru-RU" sz="2800" b="1" kern="0" dirty="0" smtClean="0">
                <a:solidFill>
                  <a:srgbClr val="002060"/>
                </a:solidFill>
                <a:latin typeface="Times New Roman" panose="02020603050405020304" pitchFamily="18" charset="0"/>
              </a:rPr>
              <a:t> </a:t>
            </a:r>
          </a:p>
        </p:txBody>
      </p:sp>
      <p:sp>
        <p:nvSpPr>
          <p:cNvPr id="7" name="Rectangle 3"/>
          <p:cNvSpPr txBox="1">
            <a:spLocks/>
          </p:cNvSpPr>
          <p:nvPr/>
        </p:nvSpPr>
        <p:spPr bwMode="auto">
          <a:xfrm>
            <a:off x="207963" y="1358900"/>
            <a:ext cx="9297987"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427" tIns="47713" rIns="95427" bIns="47713">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457200" algn="l" rtl="0" eaLnBrk="0" fontAlgn="base" hangingPunct="0">
              <a:spcBef>
                <a:spcPct val="20000"/>
              </a:spcBef>
              <a:spcAft>
                <a:spcPct val="0"/>
              </a:spcAft>
              <a:buChar char="–"/>
              <a:defRPr sz="2800">
                <a:solidFill>
                  <a:schemeClr val="tx1"/>
                </a:solidFill>
                <a:latin typeface="+mn-lt"/>
                <a:ea typeface="+mn-ea"/>
                <a:cs typeface="+mn-cs"/>
              </a:defRPr>
            </a:lvl2pPr>
            <a:lvl3pPr marL="914400" algn="l" rtl="0" eaLnBrk="0" fontAlgn="base" hangingPunct="0">
              <a:spcBef>
                <a:spcPct val="20000"/>
              </a:spcBef>
              <a:spcAft>
                <a:spcPct val="0"/>
              </a:spcAft>
              <a:buChar char="•"/>
              <a:defRPr sz="2400">
                <a:solidFill>
                  <a:schemeClr val="tx1"/>
                </a:solidFill>
                <a:latin typeface="+mn-lt"/>
                <a:ea typeface="+mn-ea"/>
                <a:cs typeface="+mn-cs"/>
              </a:defRPr>
            </a:lvl3pPr>
            <a:lvl4pPr marL="1371600" algn="l" rtl="0" eaLnBrk="0" fontAlgn="base" hangingPunct="0">
              <a:spcBef>
                <a:spcPct val="20000"/>
              </a:spcBef>
              <a:spcAft>
                <a:spcPct val="0"/>
              </a:spcAft>
              <a:buChar char="–"/>
              <a:defRPr sz="2000">
                <a:solidFill>
                  <a:schemeClr val="tx1"/>
                </a:solidFill>
                <a:latin typeface="+mn-lt"/>
                <a:ea typeface="+mn-ea"/>
                <a:cs typeface="+mn-cs"/>
              </a:defRPr>
            </a:lvl4pPr>
            <a:lvl5pPr marL="1828800" algn="l" rtl="0" eaLnBrk="0" fontAlgn="base" hangingPunct="0">
              <a:spcBef>
                <a:spcPct val="20000"/>
              </a:spcBef>
              <a:spcAft>
                <a:spcPct val="0"/>
              </a:spcAft>
              <a:buChar char="»"/>
              <a:defRPr sz="2000">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457200" indent="-457200" algn="just">
              <a:lnSpc>
                <a:spcPct val="80000"/>
              </a:lnSpc>
              <a:buFont typeface="+mj-lt"/>
              <a:buAutoNum type="arabicPeriod"/>
              <a:defRPr/>
            </a:pPr>
            <a:r>
              <a:rPr lang="uz-Cyrl-UZ" altLang="ru-RU" sz="2100" b="1" kern="0" dirty="0" smtClean="0">
                <a:latin typeface="Times New Roman" panose="02020603050405020304" pitchFamily="18" charset="0"/>
                <a:cs typeface="Times New Roman" panose="02020603050405020304" pitchFamily="18" charset="0"/>
              </a:rPr>
              <a:t>Ташкилот</a:t>
            </a:r>
            <a:r>
              <a:rPr lang="en-US" altLang="ru-RU" sz="2100" b="1" kern="0" dirty="0" smtClean="0">
                <a:latin typeface="Times New Roman" panose="02020603050405020304" pitchFamily="18" charset="0"/>
                <a:cs typeface="Times New Roman" panose="02020603050405020304" pitchFamily="18" charset="0"/>
              </a:rPr>
              <a:t> </a:t>
            </a:r>
            <a:r>
              <a:rPr lang="uz-Cyrl-UZ" altLang="ru-RU" sz="2100" b="1" kern="0" dirty="0" smtClean="0">
                <a:latin typeface="Times New Roman" panose="02020603050405020304" pitchFamily="18" charset="0"/>
                <a:cs typeface="Times New Roman" panose="02020603050405020304" pitchFamily="18" charset="0"/>
              </a:rPr>
              <a:t>ёки корхона - </a:t>
            </a:r>
            <a:r>
              <a:rPr lang="uz-Cyrl-UZ" altLang="ru-RU" sz="2100" kern="0" dirty="0" smtClean="0">
                <a:latin typeface="Times New Roman" panose="02020603050405020304" pitchFamily="18" charset="0"/>
                <a:cs typeface="Times New Roman" panose="02020603050405020304" pitchFamily="18" charset="0"/>
              </a:rPr>
              <a:t>унинг бюрократик</a:t>
            </a:r>
            <a:r>
              <a:rPr lang="uz-Cyrl-UZ" altLang="ru-RU" sz="2100" kern="0" dirty="0">
                <a:latin typeface="Times New Roman" panose="02020603050405020304" pitchFamily="18" charset="0"/>
                <a:cs typeface="Times New Roman" panose="02020603050405020304" pitchFamily="18" charset="0"/>
              </a:rPr>
              <a:t> </a:t>
            </a:r>
            <a:r>
              <a:rPr lang="uz-Cyrl-UZ" altLang="ru-RU" sz="2100" kern="0" dirty="0" smtClean="0">
                <a:latin typeface="Times New Roman" panose="02020603050405020304" pitchFamily="18" charset="0"/>
                <a:cs typeface="Times New Roman" panose="02020603050405020304" pitchFamily="18" charset="0"/>
              </a:rPr>
              <a:t>тузилиши, ташкилотдаги доимий ўзгаришлар, иерархик  муносабатлар;</a:t>
            </a:r>
          </a:p>
          <a:p>
            <a:pPr marL="457200" indent="-457200" algn="just">
              <a:lnSpc>
                <a:spcPct val="80000"/>
              </a:lnSpc>
              <a:buFont typeface="+mj-lt"/>
              <a:buAutoNum type="arabicPeriod"/>
              <a:defRPr/>
            </a:pPr>
            <a:endParaRPr lang="uz-Cyrl-UZ" altLang="ru-RU" sz="1500" kern="0" dirty="0" smtClean="0">
              <a:latin typeface="Times New Roman" panose="02020603050405020304" pitchFamily="18" charset="0"/>
              <a:cs typeface="Times New Roman" panose="02020603050405020304" pitchFamily="18" charset="0"/>
            </a:endParaRPr>
          </a:p>
          <a:p>
            <a:pPr marL="457200" indent="-457200" algn="just">
              <a:lnSpc>
                <a:spcPct val="80000"/>
              </a:lnSpc>
              <a:buFont typeface="+mj-lt"/>
              <a:buAutoNum type="arabicPeriod"/>
              <a:defRPr/>
            </a:pPr>
            <a:r>
              <a:rPr lang="uz-Cyrl-UZ" altLang="ru-RU" sz="2100" b="1" kern="0" dirty="0" smtClean="0">
                <a:latin typeface="Times New Roman" panose="02020603050405020304" pitchFamily="18" charset="0"/>
                <a:cs typeface="Times New Roman" panose="02020603050405020304" pitchFamily="18" charset="0"/>
              </a:rPr>
              <a:t>Вазифалар</a:t>
            </a:r>
            <a:r>
              <a:rPr lang="uz-Cyrl-UZ" altLang="ru-RU" sz="2100" kern="0" dirty="0" smtClean="0">
                <a:latin typeface="Times New Roman" panose="02020603050405020304" pitchFamily="18" charset="0"/>
                <a:cs typeface="Times New Roman" panose="02020603050405020304" pitchFamily="18" charset="0"/>
              </a:rPr>
              <a:t> - ортиқча юкланган вазифалар ёки умуман вазифа берилмаслик, ходимлар маъсулиятига тегишли бўлган қарорларни доимо қабул қилиш зарурати (шуни таъкидлаш керакки, вазифа берилмаслик сабаби ортиқча вазифа бажаришдан кўра стресс ҳолатга тушишга сабабчидир);</a:t>
            </a:r>
          </a:p>
          <a:p>
            <a:pPr marL="457200" indent="-457200" algn="just">
              <a:lnSpc>
                <a:spcPct val="80000"/>
              </a:lnSpc>
              <a:buFont typeface="+mj-lt"/>
              <a:buAutoNum type="arabicPeriod"/>
              <a:defRPr/>
            </a:pPr>
            <a:endParaRPr lang="uz-Cyrl-UZ" altLang="ru-RU" sz="1500" kern="0" dirty="0">
              <a:latin typeface="Times New Roman" panose="02020603050405020304" pitchFamily="18" charset="0"/>
            </a:endParaRPr>
          </a:p>
          <a:p>
            <a:pPr marL="457200" indent="-457200" algn="just">
              <a:lnSpc>
                <a:spcPct val="80000"/>
              </a:lnSpc>
              <a:buFont typeface="+mj-lt"/>
              <a:buAutoNum type="arabicPeriod"/>
              <a:defRPr/>
            </a:pPr>
            <a:r>
              <a:rPr lang="uz-Cyrl-UZ" altLang="ru-RU" sz="2100" b="1" kern="0" dirty="0" smtClean="0">
                <a:latin typeface="Times New Roman" panose="02020603050405020304" pitchFamily="18" charset="0"/>
              </a:rPr>
              <a:t>Мартаба </a:t>
            </a:r>
            <a:r>
              <a:rPr lang="uz-Cyrl-UZ" altLang="ru-RU" sz="2100" kern="0" dirty="0" smtClean="0">
                <a:latin typeface="Times New Roman" panose="02020603050405020304" pitchFamily="18" charset="0"/>
              </a:rPr>
              <a:t>- фаолиятнинг қобилиятга мос келмаслиги натижасида мартаба ўзгариши, мартабанинг тўхтатилиши, аниқ ва равшан мақсадларнинг ва кўрсатмаларни йўқлиги;</a:t>
            </a:r>
          </a:p>
          <a:p>
            <a:pPr marL="457200" indent="-457200" algn="just">
              <a:lnSpc>
                <a:spcPct val="80000"/>
              </a:lnSpc>
              <a:buFont typeface="+mj-lt"/>
              <a:buAutoNum type="arabicPeriod"/>
              <a:defRPr/>
            </a:pPr>
            <a:endParaRPr lang="uz-Cyrl-UZ" altLang="ru-RU" sz="1500" kern="0" dirty="0" smtClean="0">
              <a:latin typeface="Times New Roman" panose="02020603050405020304" pitchFamily="18" charset="0"/>
            </a:endParaRPr>
          </a:p>
          <a:p>
            <a:pPr marL="457200" indent="-457200" algn="just">
              <a:lnSpc>
                <a:spcPct val="80000"/>
              </a:lnSpc>
              <a:buFont typeface="+mj-lt"/>
              <a:buAutoNum type="arabicPeriod"/>
              <a:defRPr/>
            </a:pPr>
            <a:r>
              <a:rPr lang="uz-Cyrl-UZ" altLang="ru-RU" sz="2100" b="1" kern="0" dirty="0">
                <a:latin typeface="Times New Roman" panose="02020603050405020304" pitchFamily="18" charset="0"/>
              </a:rPr>
              <a:t>М</a:t>
            </a:r>
            <a:r>
              <a:rPr lang="uz-Cyrl-UZ" altLang="ru-RU" sz="2100" b="1" kern="0" dirty="0" smtClean="0">
                <a:latin typeface="Times New Roman" panose="02020603050405020304" pitchFamily="18" charset="0"/>
              </a:rPr>
              <a:t>уносабатлар </a:t>
            </a:r>
            <a:r>
              <a:rPr lang="uz-Cyrl-UZ" altLang="ru-RU" sz="2100" kern="0" dirty="0" smtClean="0">
                <a:latin typeface="Times New Roman" panose="02020603050405020304" pitchFamily="18" charset="0"/>
              </a:rPr>
              <a:t>- раҳбарлар, ходимлар ва ҳамкасблар орасидаги муносабатларнинг характери;</a:t>
            </a:r>
          </a:p>
          <a:p>
            <a:pPr marL="457200" indent="-457200" algn="just">
              <a:lnSpc>
                <a:spcPct val="80000"/>
              </a:lnSpc>
              <a:buFont typeface="+mj-lt"/>
              <a:buAutoNum type="arabicPeriod"/>
              <a:defRPr/>
            </a:pPr>
            <a:endParaRPr lang="uz-Cyrl-UZ" altLang="ru-RU" sz="1500" kern="0" dirty="0" smtClean="0">
              <a:latin typeface="Times New Roman" panose="02020603050405020304" pitchFamily="18" charset="0"/>
            </a:endParaRPr>
          </a:p>
          <a:p>
            <a:pPr marL="457200" indent="-457200" algn="just">
              <a:lnSpc>
                <a:spcPct val="80000"/>
              </a:lnSpc>
              <a:buFont typeface="+mj-lt"/>
              <a:buAutoNum type="arabicPeriod"/>
              <a:defRPr/>
            </a:pPr>
            <a:r>
              <a:rPr lang="uz-Cyrl-UZ" altLang="ru-RU" sz="2100" b="1" kern="0" dirty="0" smtClean="0">
                <a:latin typeface="Times New Roman" panose="02020603050405020304" pitchFamily="18" charset="0"/>
              </a:rPr>
              <a:t>Ички туйғулар – </a:t>
            </a:r>
            <a:r>
              <a:rPr lang="uz-Cyrl-UZ" altLang="ru-RU" sz="2100" kern="0" dirty="0" smtClean="0">
                <a:latin typeface="Times New Roman" panose="02020603050405020304" pitchFamily="18" charset="0"/>
              </a:rPr>
              <a:t>ўз-ўзини нотўғри баҳолаш, кундалик ҳаёт шароитларига салбий муносабат, ўз қобилиятлари ҳақида турли қўрқувлар, шунингдек мувозанатсиз ички эҳтиёжлар.</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graphicFrame>
        <p:nvGraphicFramePr>
          <p:cNvPr id="4" name="Схема 3"/>
          <p:cNvGraphicFramePr/>
          <p:nvPr/>
        </p:nvGraphicFramePr>
        <p:xfrm>
          <a:off x="209550" y="1130300"/>
          <a:ext cx="9220200" cy="553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411" name="TextBox 5"/>
          <p:cNvSpPr txBox="1">
            <a:spLocks noChangeArrowheads="1"/>
          </p:cNvSpPr>
          <p:nvPr/>
        </p:nvSpPr>
        <p:spPr bwMode="auto">
          <a:xfrm>
            <a:off x="438150" y="139700"/>
            <a:ext cx="8305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uz-Cyrl-UZ" altLang="ru-RU" sz="2400" b="1">
                <a:solidFill>
                  <a:srgbClr val="002060"/>
                </a:solidFill>
                <a:latin typeface="Times New Roman" panose="02020603050405020304" pitchFamily="18" charset="0"/>
                <a:cs typeface="Times New Roman" panose="02020603050405020304" pitchFamily="18" charset="0"/>
              </a:rPr>
              <a:t>Психологик стресс омилларининг таркибий қисми қўйидагилардан иборат</a:t>
            </a:r>
            <a:r>
              <a:rPr lang="en-US" altLang="ru-RU" sz="2400" b="1">
                <a:solidFill>
                  <a:srgbClr val="002060"/>
                </a:solidFill>
                <a:latin typeface="Times New Roman" panose="02020603050405020304" pitchFamily="18" charset="0"/>
                <a:cs typeface="Times New Roman" panose="02020603050405020304" pitchFamily="18" charset="0"/>
              </a:rPr>
              <a:t>[</a:t>
            </a:r>
            <a:r>
              <a:rPr lang="uz-Cyrl-UZ" altLang="ru-RU" sz="2400" b="1">
                <a:solidFill>
                  <a:srgbClr val="002060"/>
                </a:solidFill>
                <a:latin typeface="Times New Roman" panose="02020603050405020304" pitchFamily="18" charset="0"/>
                <a:cs typeface="Times New Roman" panose="02020603050405020304" pitchFamily="18" charset="0"/>
              </a:rPr>
              <a:t>6</a:t>
            </a:r>
            <a:r>
              <a:rPr lang="en-US" altLang="ru-RU" sz="2400" b="1">
                <a:solidFill>
                  <a:srgbClr val="002060"/>
                </a:solidFill>
                <a:latin typeface="Times New Roman" panose="02020603050405020304" pitchFamily="18" charset="0"/>
                <a:cs typeface="Times New Roman" panose="02020603050405020304" pitchFamily="18" charset="0"/>
              </a:rPr>
              <a:t>]</a:t>
            </a:r>
            <a:r>
              <a:rPr lang="uz-Cyrl-UZ" altLang="ru-RU" sz="2400" b="1">
                <a:solidFill>
                  <a:srgbClr val="002060"/>
                </a:solidFill>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18434" name="object 6"/>
          <p:cNvSpPr>
            <a:spLocks/>
          </p:cNvSpPr>
          <p:nvPr/>
        </p:nvSpPr>
        <p:spPr bwMode="auto">
          <a:xfrm>
            <a:off x="0" y="0"/>
            <a:ext cx="8362950" cy="1054100"/>
          </a:xfrm>
          <a:custGeom>
            <a:avLst/>
            <a:gdLst>
              <a:gd name="T0" fmla="*/ 2147483646 w 2595245"/>
              <a:gd name="T1" fmla="*/ 0 h 1054100"/>
              <a:gd name="T2" fmla="*/ 0 w 2595245"/>
              <a:gd name="T3" fmla="*/ 0 h 1054100"/>
              <a:gd name="T4" fmla="*/ 0 w 2595245"/>
              <a:gd name="T5" fmla="*/ 998144 h 1054100"/>
              <a:gd name="T6" fmla="*/ 2147483646 w 2595245"/>
              <a:gd name="T7" fmla="*/ 1053706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18435" name="object 24"/>
          <p:cNvSpPr>
            <a:spLocks/>
          </p:cNvSpPr>
          <p:nvPr/>
        </p:nvSpPr>
        <p:spPr bwMode="auto">
          <a:xfrm>
            <a:off x="-14288" y="44450"/>
            <a:ext cx="7627938"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18436" name="object 25"/>
          <p:cNvSpPr txBox="1">
            <a:spLocks/>
          </p:cNvSpPr>
          <p:nvPr/>
        </p:nvSpPr>
        <p:spPr bwMode="auto">
          <a:xfrm>
            <a:off x="295275" y="285750"/>
            <a:ext cx="89820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uz-Cyrl-UZ" altLang="ru-RU" sz="2800" b="1">
                <a:solidFill>
                  <a:schemeClr val="bg1"/>
                </a:solidFill>
                <a:latin typeface="Times New Roman" panose="02020603050405020304" pitchFamily="18" charset="0"/>
                <a:cs typeface="Times New Roman" panose="02020603050405020304" pitchFamily="18" charset="0"/>
              </a:rPr>
              <a:t>1.Ахборотларнинг ҳаддан зиёдлиги</a:t>
            </a:r>
            <a:r>
              <a:rPr lang="en-US" altLang="ru-RU" sz="2800" b="1">
                <a:solidFill>
                  <a:schemeClr val="bg1"/>
                </a:solidFill>
                <a:latin typeface="Times New Roman" panose="02020603050405020304" pitchFamily="18" charset="0"/>
                <a:cs typeface="Times New Roman" panose="02020603050405020304" pitchFamily="18" charset="0"/>
              </a:rPr>
              <a:t> </a:t>
            </a:r>
            <a:r>
              <a:rPr lang="uz-Cyrl-UZ" altLang="ru-RU" sz="2800" b="1">
                <a:solidFill>
                  <a:schemeClr val="bg1"/>
                </a:solidFill>
                <a:latin typeface="Times New Roman" panose="02020603050405020304" pitchFamily="18" charset="0"/>
                <a:cs typeface="Times New Roman" panose="02020603050405020304" pitchFamily="18" charset="0"/>
              </a:rPr>
              <a:t> ва кўплиги</a:t>
            </a:r>
            <a:r>
              <a:rPr lang="en-US" altLang="ru-RU" sz="2800" b="1">
                <a:solidFill>
                  <a:schemeClr val="bg1"/>
                </a:solidFill>
                <a:latin typeface="Times New Roman" panose="02020603050405020304" pitchFamily="18" charset="0"/>
                <a:cs typeface="Times New Roman" panose="02020603050405020304" pitchFamily="18" charset="0"/>
              </a:rPr>
              <a:t>[5]</a:t>
            </a:r>
            <a:endParaRPr lang="uz-Cyrl-UZ" altLang="ru-RU" sz="2800" b="1">
              <a:solidFill>
                <a:schemeClr val="bg1"/>
              </a:solidFill>
              <a:latin typeface="Times New Roman" panose="02020603050405020304" pitchFamily="18" charset="0"/>
              <a:cs typeface="Times New Roman" panose="02020603050405020304" pitchFamily="18" charset="0"/>
            </a:endParaRPr>
          </a:p>
        </p:txBody>
      </p:sp>
      <p:sp>
        <p:nvSpPr>
          <p:cNvPr id="18437" name="TextBox 3"/>
          <p:cNvSpPr txBox="1">
            <a:spLocks noChangeArrowheads="1"/>
          </p:cNvSpPr>
          <p:nvPr/>
        </p:nvSpPr>
        <p:spPr bwMode="auto">
          <a:xfrm>
            <a:off x="1273175" y="1778000"/>
            <a:ext cx="8153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Менежер жуда кўп маълумот билан ишлаши керак бўлади;</a:t>
            </a:r>
          </a:p>
        </p:txBody>
      </p:sp>
      <p:sp>
        <p:nvSpPr>
          <p:cNvPr id="18438" name="TextBox 16"/>
          <p:cNvSpPr txBox="1">
            <a:spLocks noChangeArrowheads="1"/>
          </p:cNvSpPr>
          <p:nvPr/>
        </p:nvSpPr>
        <p:spPr bwMode="auto">
          <a:xfrm>
            <a:off x="1273175" y="2700338"/>
            <a:ext cx="8153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uz-Cyrl-UZ" altLang="ru-RU" sz="2400" b="1">
                <a:latin typeface="Times New Roman" panose="02020603050405020304" pitchFamily="18" charset="0"/>
                <a:cs typeface="Times New Roman" panose="02020603050405020304" pitchFamily="18" charset="0"/>
              </a:rPr>
              <a:t>Ахборот қоида тариқасида, турли хил, ўзгарувчан, қарама-қарши ва турли даражадаги ишончлиликка эга маълумотларнинг мавжудлиги;</a:t>
            </a:r>
          </a:p>
        </p:txBody>
      </p:sp>
      <p:sp>
        <p:nvSpPr>
          <p:cNvPr id="18439" name="Прямоугольник 4"/>
          <p:cNvSpPr>
            <a:spLocks noChangeArrowheads="1"/>
          </p:cNvSpPr>
          <p:nvPr/>
        </p:nvSpPr>
        <p:spPr bwMode="auto">
          <a:xfrm>
            <a:off x="1200150" y="4097338"/>
            <a:ext cx="7848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Чарчатади</a:t>
            </a:r>
            <a:r>
              <a:rPr lang="ru-RU" altLang="ru-RU" sz="2400" b="1">
                <a:latin typeface="Times New Roman" panose="02020603050405020304" pitchFamily="18" charset="0"/>
                <a:cs typeface="Times New Roman" panose="02020603050405020304" pitchFamily="18" charset="0"/>
              </a:rPr>
              <a:t>, </a:t>
            </a:r>
            <a:r>
              <a:rPr lang="uz-Cyrl-UZ" altLang="ru-RU" sz="2400" b="1">
                <a:latin typeface="Times New Roman" panose="02020603050405020304" pitchFamily="18" charset="0"/>
                <a:cs typeface="Times New Roman" panose="02020603050405020304" pitchFamily="18" charset="0"/>
              </a:rPr>
              <a:t>хатто</a:t>
            </a:r>
            <a:r>
              <a:rPr lang="ru-RU" altLang="ru-RU" sz="2400" b="1">
                <a:latin typeface="Times New Roman" panose="02020603050405020304" pitchFamily="18" charset="0"/>
                <a:cs typeface="Times New Roman" panose="02020603050405020304" pitchFamily="18" charset="0"/>
              </a:rPr>
              <a:t> </a:t>
            </a:r>
            <a:r>
              <a:rPr lang="uz-Cyrl-UZ" altLang="ru-RU" sz="2400" b="1">
                <a:latin typeface="Times New Roman" panose="02020603050405020304" pitchFamily="18" charset="0"/>
                <a:cs typeface="Times New Roman" panose="02020603050405020304" pitchFamily="18" charset="0"/>
              </a:rPr>
              <a:t>психологик</a:t>
            </a:r>
            <a:r>
              <a:rPr lang="ru-RU" altLang="ru-RU" sz="2400" b="1">
                <a:latin typeface="Times New Roman" panose="02020603050405020304" pitchFamily="18" charset="0"/>
                <a:cs typeface="Times New Roman" panose="02020603050405020304" pitchFamily="18" charset="0"/>
              </a:rPr>
              <a:t> </a:t>
            </a:r>
            <a:r>
              <a:rPr lang="uz-Cyrl-UZ" altLang="ru-RU" sz="2400" b="1">
                <a:latin typeface="Times New Roman" panose="02020603050405020304" pitchFamily="18" charset="0"/>
                <a:cs typeface="Times New Roman" panose="02020603050405020304" pitchFamily="18" charset="0"/>
              </a:rPr>
              <a:t>таъсир</a:t>
            </a:r>
            <a:r>
              <a:rPr lang="ru-RU" altLang="ru-RU" sz="2400" b="1">
                <a:latin typeface="Times New Roman" panose="02020603050405020304" pitchFamily="18" charset="0"/>
                <a:cs typeface="Times New Roman" panose="02020603050405020304" pitchFamily="18" charset="0"/>
              </a:rPr>
              <a:t> </a:t>
            </a:r>
            <a:r>
              <a:rPr lang="uz-Cyrl-UZ" altLang="ru-RU" sz="2400" b="1">
                <a:latin typeface="Times New Roman" panose="02020603050405020304" pitchFamily="18" charset="0"/>
                <a:cs typeface="Times New Roman" panose="02020603050405020304" pitchFamily="18" charset="0"/>
              </a:rPr>
              <a:t>қилиши;</a:t>
            </a:r>
            <a:r>
              <a:rPr lang="ru-RU" altLang="ru-RU" sz="2400" b="1">
                <a:latin typeface="Times New Roman" panose="02020603050405020304" pitchFamily="18" charset="0"/>
                <a:cs typeface="Times New Roman" panose="02020603050405020304" pitchFamily="18" charset="0"/>
              </a:rPr>
              <a:t> </a:t>
            </a:r>
          </a:p>
        </p:txBody>
      </p:sp>
      <p:sp>
        <p:nvSpPr>
          <p:cNvPr id="18440" name="Прямоугольник 12"/>
          <p:cNvSpPr>
            <a:spLocks noChangeArrowheads="1"/>
          </p:cNvSpPr>
          <p:nvPr/>
        </p:nvSpPr>
        <p:spPr bwMode="auto">
          <a:xfrm>
            <a:off x="1200150" y="5389563"/>
            <a:ext cx="7620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Мияни ассиметрик функцияга олиб келиши мумкин.</a:t>
            </a:r>
          </a:p>
        </p:txBody>
      </p:sp>
      <p:sp>
        <p:nvSpPr>
          <p:cNvPr id="18441" name="object 9"/>
          <p:cNvSpPr>
            <a:spLocks/>
          </p:cNvSpPr>
          <p:nvPr/>
        </p:nvSpPr>
        <p:spPr bwMode="auto">
          <a:xfrm>
            <a:off x="768350" y="1860550"/>
            <a:ext cx="161925" cy="255588"/>
          </a:xfrm>
          <a:custGeom>
            <a:avLst/>
            <a:gdLst>
              <a:gd name="T0" fmla="*/ 0 w 153669"/>
              <a:gd name="T1" fmla="*/ 0 h 306704"/>
              <a:gd name="T2" fmla="*/ 225409 w 153669"/>
              <a:gd name="T3" fmla="*/ 335488 h 306704"/>
              <a:gd name="T4" fmla="*/ 0 w 153669"/>
              <a:gd name="T5" fmla="*/ 670976 h 306704"/>
              <a:gd name="T6" fmla="*/ 225409 w 153669"/>
              <a:gd name="T7" fmla="*/ 335488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18442" name="object 9"/>
          <p:cNvSpPr>
            <a:spLocks/>
          </p:cNvSpPr>
          <p:nvPr/>
        </p:nvSpPr>
        <p:spPr bwMode="auto">
          <a:xfrm>
            <a:off x="720725" y="3138488"/>
            <a:ext cx="146050" cy="254000"/>
          </a:xfrm>
          <a:custGeom>
            <a:avLst/>
            <a:gdLst>
              <a:gd name="T0" fmla="*/ 0 w 153669"/>
              <a:gd name="T1" fmla="*/ 0 h 306704"/>
              <a:gd name="T2" fmla="*/ 98734 w 153669"/>
              <a:gd name="T3" fmla="*/ 319170 h 306704"/>
              <a:gd name="T4" fmla="*/ 0 w 153669"/>
              <a:gd name="T5" fmla="*/ 638341 h 306704"/>
              <a:gd name="T6" fmla="*/ 98734 w 153669"/>
              <a:gd name="T7" fmla="*/ 319170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18443" name="object 9"/>
          <p:cNvSpPr>
            <a:spLocks/>
          </p:cNvSpPr>
          <p:nvPr/>
        </p:nvSpPr>
        <p:spPr bwMode="auto">
          <a:xfrm>
            <a:off x="696913" y="4179888"/>
            <a:ext cx="146050" cy="255587"/>
          </a:xfrm>
          <a:custGeom>
            <a:avLst/>
            <a:gdLst>
              <a:gd name="T0" fmla="*/ 0 w 153669"/>
              <a:gd name="T1" fmla="*/ 0 h 306704"/>
              <a:gd name="T2" fmla="*/ 98734 w 153669"/>
              <a:gd name="T3" fmla="*/ 335477 h 306704"/>
              <a:gd name="T4" fmla="*/ 0 w 153669"/>
              <a:gd name="T5" fmla="*/ 670954 h 306704"/>
              <a:gd name="T6" fmla="*/ 98734 w 153669"/>
              <a:gd name="T7" fmla="*/ 335477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18444" name="object 9"/>
          <p:cNvSpPr>
            <a:spLocks/>
          </p:cNvSpPr>
          <p:nvPr/>
        </p:nvSpPr>
        <p:spPr bwMode="auto">
          <a:xfrm>
            <a:off x="758825" y="5492750"/>
            <a:ext cx="146050" cy="255588"/>
          </a:xfrm>
          <a:custGeom>
            <a:avLst/>
            <a:gdLst>
              <a:gd name="T0" fmla="*/ 0 w 153669"/>
              <a:gd name="T1" fmla="*/ 0 h 306704"/>
              <a:gd name="T2" fmla="*/ 98734 w 153669"/>
              <a:gd name="T3" fmla="*/ 335488 h 306704"/>
              <a:gd name="T4" fmla="*/ 0 w 153669"/>
              <a:gd name="T5" fmla="*/ 670976 h 306704"/>
              <a:gd name="T6" fmla="*/ 98734 w 153669"/>
              <a:gd name="T7" fmla="*/ 335488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19458" name="object 6"/>
          <p:cNvSpPr>
            <a:spLocks/>
          </p:cNvSpPr>
          <p:nvPr/>
        </p:nvSpPr>
        <p:spPr bwMode="auto">
          <a:xfrm>
            <a:off x="0" y="0"/>
            <a:ext cx="6399213" cy="1054100"/>
          </a:xfrm>
          <a:custGeom>
            <a:avLst/>
            <a:gdLst>
              <a:gd name="T0" fmla="*/ 2147483646 w 2595245"/>
              <a:gd name="T1" fmla="*/ 0 h 1054100"/>
              <a:gd name="T2" fmla="*/ 0 w 2595245"/>
              <a:gd name="T3" fmla="*/ 0 h 1054100"/>
              <a:gd name="T4" fmla="*/ 0 w 2595245"/>
              <a:gd name="T5" fmla="*/ 998144 h 1054100"/>
              <a:gd name="T6" fmla="*/ 2147483646 w 2595245"/>
              <a:gd name="T7" fmla="*/ 1053706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19459" name="object 24"/>
          <p:cNvSpPr>
            <a:spLocks/>
          </p:cNvSpPr>
          <p:nvPr/>
        </p:nvSpPr>
        <p:spPr bwMode="auto">
          <a:xfrm>
            <a:off x="-14288" y="44450"/>
            <a:ext cx="5922963"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19460" name="object 25"/>
          <p:cNvSpPr txBox="1">
            <a:spLocks/>
          </p:cNvSpPr>
          <p:nvPr/>
        </p:nvSpPr>
        <p:spPr bwMode="auto">
          <a:xfrm>
            <a:off x="276225" y="238125"/>
            <a:ext cx="6029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uz-Cyrl-UZ" altLang="ru-RU" sz="2400" b="1">
                <a:solidFill>
                  <a:schemeClr val="bg1"/>
                </a:solidFill>
                <a:latin typeface="Times New Roman" panose="02020603050405020304" pitchFamily="18" charset="0"/>
                <a:cs typeface="Times New Roman" panose="02020603050405020304" pitchFamily="18" charset="0"/>
              </a:rPr>
              <a:t>2.Ноаниқ ахборотларнинг мавжудлиги</a:t>
            </a:r>
            <a:r>
              <a:rPr lang="en-US" altLang="ru-RU" sz="2400" b="1">
                <a:solidFill>
                  <a:schemeClr val="bg1"/>
                </a:solidFill>
                <a:latin typeface="Times New Roman" panose="02020603050405020304" pitchFamily="18" charset="0"/>
                <a:cs typeface="Times New Roman" panose="02020603050405020304" pitchFamily="18" charset="0"/>
              </a:rPr>
              <a:t>[5]</a:t>
            </a:r>
            <a:endParaRPr lang="uz-Cyrl-UZ" altLang="ru-RU" sz="2400" b="1">
              <a:solidFill>
                <a:schemeClr val="bg1"/>
              </a:solidFill>
              <a:latin typeface="Times New Roman" panose="02020603050405020304" pitchFamily="18" charset="0"/>
              <a:cs typeface="Times New Roman" panose="02020603050405020304" pitchFamily="18" charset="0"/>
            </a:endParaRPr>
          </a:p>
        </p:txBody>
      </p:sp>
      <p:sp>
        <p:nvSpPr>
          <p:cNvPr id="19461" name="TextBox 3"/>
          <p:cNvSpPr txBox="1">
            <a:spLocks noChangeArrowheads="1"/>
          </p:cNvSpPr>
          <p:nvPr/>
        </p:nvSpPr>
        <p:spPr bwMode="auto">
          <a:xfrm>
            <a:off x="971550" y="1590675"/>
            <a:ext cx="8077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Ахборотларнинг зиёдлиги + ортиқчалиги = сурункали ноаниқликларнинг келиб чиқиши;</a:t>
            </a:r>
          </a:p>
        </p:txBody>
      </p:sp>
      <p:sp>
        <p:nvSpPr>
          <p:cNvPr id="19462" name="TextBox 16"/>
          <p:cNvSpPr txBox="1">
            <a:spLocks noChangeArrowheads="1"/>
          </p:cNvSpPr>
          <p:nvPr/>
        </p:nvSpPr>
        <p:spPr bwMode="auto">
          <a:xfrm>
            <a:off x="971550" y="2651125"/>
            <a:ext cx="8575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Бир томондан, жуда катта миқдордаги маълумот мавжуд, аммо бошқа томондан, ушбу вазият учун зарур ва энг муҳими кўпинча етарли эмаслиги;</a:t>
            </a:r>
          </a:p>
        </p:txBody>
      </p:sp>
      <p:sp>
        <p:nvSpPr>
          <p:cNvPr id="19463" name="Прямоугольник 12"/>
          <p:cNvSpPr>
            <a:spLocks noChangeArrowheads="1"/>
          </p:cNvSpPr>
          <p:nvPr/>
        </p:nvSpPr>
        <p:spPr bwMode="auto">
          <a:xfrm>
            <a:off x="974725" y="4538663"/>
            <a:ext cx="7696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Менежер керакли маълумотларни қидиришга мажбур бўлади, бу эса ўз навбатида кескинликни келтириб чиқаради.</a:t>
            </a:r>
          </a:p>
        </p:txBody>
      </p:sp>
      <p:sp>
        <p:nvSpPr>
          <p:cNvPr id="19464" name="object 9"/>
          <p:cNvSpPr>
            <a:spLocks/>
          </p:cNvSpPr>
          <p:nvPr/>
        </p:nvSpPr>
        <p:spPr bwMode="auto">
          <a:xfrm>
            <a:off x="742950" y="1892300"/>
            <a:ext cx="146050" cy="331788"/>
          </a:xfrm>
          <a:custGeom>
            <a:avLst/>
            <a:gdLst>
              <a:gd name="T0" fmla="*/ 0 w 153669"/>
              <a:gd name="T1" fmla="*/ 0 h 306704"/>
              <a:gd name="T2" fmla="*/ 98734 w 153669"/>
              <a:gd name="T3" fmla="*/ 3513709 h 306704"/>
              <a:gd name="T4" fmla="*/ 0 w 153669"/>
              <a:gd name="T5" fmla="*/ 7027415 h 306704"/>
              <a:gd name="T6" fmla="*/ 98734 w 153669"/>
              <a:gd name="T7" fmla="*/ 3513709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19465" name="object 9"/>
          <p:cNvSpPr>
            <a:spLocks/>
          </p:cNvSpPr>
          <p:nvPr/>
        </p:nvSpPr>
        <p:spPr bwMode="auto">
          <a:xfrm>
            <a:off x="631825" y="4806950"/>
            <a:ext cx="222250" cy="331788"/>
          </a:xfrm>
          <a:custGeom>
            <a:avLst/>
            <a:gdLst>
              <a:gd name="T0" fmla="*/ 0 w 153669"/>
              <a:gd name="T1" fmla="*/ 0 h 306704"/>
              <a:gd name="T2" fmla="*/ 4320486 w 153669"/>
              <a:gd name="T3" fmla="*/ 3513709 h 306704"/>
              <a:gd name="T4" fmla="*/ 0 w 153669"/>
              <a:gd name="T5" fmla="*/ 7027415 h 306704"/>
              <a:gd name="T6" fmla="*/ 4320486 w 153669"/>
              <a:gd name="T7" fmla="*/ 3513709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19466" name="object 9"/>
          <p:cNvSpPr>
            <a:spLocks/>
          </p:cNvSpPr>
          <p:nvPr/>
        </p:nvSpPr>
        <p:spPr bwMode="auto">
          <a:xfrm>
            <a:off x="654050" y="3086100"/>
            <a:ext cx="222250" cy="330200"/>
          </a:xfrm>
          <a:custGeom>
            <a:avLst/>
            <a:gdLst>
              <a:gd name="T0" fmla="*/ 0 w 153669"/>
              <a:gd name="T1" fmla="*/ 0 h 306704"/>
              <a:gd name="T2" fmla="*/ 4320486 w 153669"/>
              <a:gd name="T3" fmla="*/ 3381403 h 306704"/>
              <a:gd name="T4" fmla="*/ 0 w 153669"/>
              <a:gd name="T5" fmla="*/ 6762804 h 306704"/>
              <a:gd name="T6" fmla="*/ 4320486 w 153669"/>
              <a:gd name="T7" fmla="*/ 338140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8EB4E3"/>
        </a:solidFill>
        <a:effectLst/>
      </p:bgPr>
    </p:bg>
    <p:spTree>
      <p:nvGrpSpPr>
        <p:cNvPr id="1" name=""/>
        <p:cNvGrpSpPr/>
        <p:nvPr/>
      </p:nvGrpSpPr>
      <p:grpSpPr>
        <a:xfrm>
          <a:off x="0" y="0"/>
          <a:ext cx="0" cy="0"/>
          <a:chOff x="0" y="0"/>
          <a:chExt cx="0" cy="0"/>
        </a:xfrm>
      </p:grpSpPr>
      <p:sp>
        <p:nvSpPr>
          <p:cNvPr id="20482"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0483" name="object 6"/>
          <p:cNvSpPr>
            <a:spLocks/>
          </p:cNvSpPr>
          <p:nvPr/>
        </p:nvSpPr>
        <p:spPr bwMode="auto">
          <a:xfrm>
            <a:off x="184150" y="-58738"/>
            <a:ext cx="82550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0484" name="object 24"/>
          <p:cNvSpPr>
            <a:spLocks/>
          </p:cNvSpPr>
          <p:nvPr/>
        </p:nvSpPr>
        <p:spPr bwMode="auto">
          <a:xfrm>
            <a:off x="184150" y="0"/>
            <a:ext cx="7243763"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0485" name="object 25"/>
          <p:cNvSpPr>
            <a:spLocks noGrp="1"/>
          </p:cNvSpPr>
          <p:nvPr>
            <p:ph type="title"/>
          </p:nvPr>
        </p:nvSpPr>
        <p:spPr>
          <a:xfrm>
            <a:off x="590550" y="84138"/>
            <a:ext cx="8239125" cy="1106487"/>
          </a:xfrm>
        </p:spPr>
        <p:txBody>
          <a:bodyPr/>
          <a:lstStyle/>
          <a:p>
            <a:pPr marL="12700" eaLnBrk="1" hangingPunct="1"/>
            <a:r>
              <a:rPr lang="uz-Cyrl-UZ" altLang="ru-RU" sz="2400" smtClean="0">
                <a:latin typeface="Times New Roman" panose="02020603050405020304" pitchFamily="18" charset="0"/>
                <a:cs typeface="Times New Roman" panose="02020603050405020304" pitchFamily="18" charset="0"/>
              </a:rPr>
              <a:t>3.Масъулият ва унга иш фаолиятида амал қилиш</a:t>
            </a:r>
            <a:r>
              <a:rPr lang="en-US" altLang="ru-RU" sz="2400" smtClean="0">
                <a:latin typeface="Times New Roman" panose="02020603050405020304" pitchFamily="18" charset="0"/>
                <a:cs typeface="Times New Roman" panose="02020603050405020304" pitchFamily="18" charset="0"/>
              </a:rPr>
              <a:t>[5]</a:t>
            </a:r>
            <a:r>
              <a:rPr lang="uz-Cyrl-UZ" altLang="ru-RU" sz="2400" smtClean="0">
                <a:latin typeface="Times New Roman" panose="02020603050405020304" pitchFamily="18" charset="0"/>
                <a:cs typeface="Times New Roman" panose="02020603050405020304" pitchFamily="18" charset="0"/>
              </a:rPr>
              <a:t/>
            </a:r>
            <a:br>
              <a:rPr lang="uz-Cyrl-UZ" altLang="ru-RU" sz="2400" smtClean="0">
                <a:latin typeface="Times New Roman" panose="02020603050405020304" pitchFamily="18" charset="0"/>
                <a:cs typeface="Times New Roman" panose="02020603050405020304" pitchFamily="18" charset="0"/>
              </a:rPr>
            </a:br>
            <a:endParaRPr lang="ru-RU" altLang="ru-RU" sz="2400" smtClean="0">
              <a:latin typeface="Times New Roman" panose="02020603050405020304" pitchFamily="18" charset="0"/>
              <a:cs typeface="Times New Roman" panose="02020603050405020304" pitchFamily="18" charset="0"/>
            </a:endParaRPr>
          </a:p>
        </p:txBody>
      </p:sp>
      <p:sp>
        <p:nvSpPr>
          <p:cNvPr id="20486" name="object 9"/>
          <p:cNvSpPr>
            <a:spLocks/>
          </p:cNvSpPr>
          <p:nvPr/>
        </p:nvSpPr>
        <p:spPr bwMode="auto">
          <a:xfrm>
            <a:off x="830263" y="1874838"/>
            <a:ext cx="153987" cy="403225"/>
          </a:xfrm>
          <a:custGeom>
            <a:avLst/>
            <a:gdLst>
              <a:gd name="T0" fmla="*/ 0 w 153669"/>
              <a:gd name="T1" fmla="*/ 0 h 306704"/>
              <a:gd name="T2" fmla="*/ 159972 w 153669"/>
              <a:gd name="T3" fmla="*/ 47922493 h 306704"/>
              <a:gd name="T4" fmla="*/ 0 w 153669"/>
              <a:gd name="T5" fmla="*/ 95844742 h 306704"/>
              <a:gd name="T6" fmla="*/ 159972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0487" name="TextBox 3"/>
          <p:cNvSpPr txBox="1">
            <a:spLocks noChangeArrowheads="1"/>
          </p:cNvSpPr>
          <p:nvPr/>
        </p:nvSpPr>
        <p:spPr bwMode="auto">
          <a:xfrm>
            <a:off x="1276350" y="1851025"/>
            <a:ext cx="8153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300" b="1">
                <a:latin typeface="Times New Roman" panose="02020603050405020304" pitchFamily="18" charset="0"/>
                <a:cs typeface="Times New Roman" panose="02020603050405020304" pitchFamily="18" charset="0"/>
              </a:rPr>
              <a:t>Масъулият</a:t>
            </a:r>
            <a:r>
              <a:rPr lang="uz-Cyrl-UZ" altLang="ru-RU" sz="2300">
                <a:latin typeface="Times New Roman" panose="02020603050405020304" pitchFamily="18" charset="0"/>
                <a:cs typeface="Times New Roman" panose="02020603050405020304" pitchFamily="18" charset="0"/>
              </a:rPr>
              <a:t> - </a:t>
            </a:r>
            <a:r>
              <a:rPr lang="uz-Cyrl-UZ" altLang="ru-RU" sz="2300" b="1">
                <a:latin typeface="Times New Roman" panose="02020603050405020304" pitchFamily="18" charset="0"/>
                <a:cs typeface="Times New Roman" panose="02020603050405020304" pitchFamily="18" charset="0"/>
              </a:rPr>
              <a:t>ҳар қандай менежер фаолиятида ҳал қилувчи ва муҳим омилдир.</a:t>
            </a:r>
          </a:p>
        </p:txBody>
      </p:sp>
      <p:sp>
        <p:nvSpPr>
          <p:cNvPr id="20488" name="TextBox 16"/>
          <p:cNvSpPr txBox="1">
            <a:spLocks noChangeArrowheads="1"/>
          </p:cNvSpPr>
          <p:nvPr/>
        </p:nvSpPr>
        <p:spPr bwMode="auto">
          <a:xfrm>
            <a:off x="1276350" y="2730500"/>
            <a:ext cx="815340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lnSpc>
                <a:spcPct val="107000"/>
              </a:lnSpc>
              <a:spcBef>
                <a:spcPct val="20000"/>
              </a:spcBef>
              <a:spcAft>
                <a:spcPts val="800"/>
              </a:spcAft>
            </a:pPr>
            <a:r>
              <a:rPr lang="uz-Cyrl-UZ" altLang="ru-RU" sz="2300" b="1">
                <a:latin typeface="Times New Roman" panose="02020603050405020304" pitchFamily="18" charset="0"/>
                <a:ea typeface="Calibri" panose="020F0502020204030204" pitchFamily="34" charset="0"/>
                <a:cs typeface="Times New Roman" panose="02020603050405020304" pitchFamily="18" charset="0"/>
              </a:rPr>
              <a:t>Бошқарув фаолиятидаги муҳим омил бу - шахсий фаолият ҳамда бошқаларнинг (персонал ва бошқа ходимларнинг) фаолияти натижалари учун жавобгарликдир.</a:t>
            </a:r>
            <a:endParaRPr lang="uz-Cyrl-UZ" altLang="ru-RU" sz="2300" b="1">
              <a:ea typeface="Calibri" panose="020F0502020204030204" pitchFamily="34" charset="0"/>
              <a:cs typeface="Times New Roman" panose="02020603050405020304" pitchFamily="18" charset="0"/>
            </a:endParaRPr>
          </a:p>
        </p:txBody>
      </p:sp>
      <p:sp>
        <p:nvSpPr>
          <p:cNvPr id="20489" name="object 9"/>
          <p:cNvSpPr>
            <a:spLocks/>
          </p:cNvSpPr>
          <p:nvPr/>
        </p:nvSpPr>
        <p:spPr bwMode="auto">
          <a:xfrm>
            <a:off x="889000" y="2794000"/>
            <a:ext cx="153988" cy="401638"/>
          </a:xfrm>
          <a:custGeom>
            <a:avLst/>
            <a:gdLst>
              <a:gd name="T0" fmla="*/ 0 w 153669"/>
              <a:gd name="T1" fmla="*/ 0 h 306704"/>
              <a:gd name="T2" fmla="*/ 159980 w 153669"/>
              <a:gd name="T3" fmla="*/ 44112429 h 306704"/>
              <a:gd name="T4" fmla="*/ 0 w 153669"/>
              <a:gd name="T5" fmla="*/ 88224386 h 306704"/>
              <a:gd name="T6" fmla="*/ 159980 w 153669"/>
              <a:gd name="T7" fmla="*/ 44112429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0490" name="Прямоугольник 12"/>
          <p:cNvSpPr>
            <a:spLocks noChangeArrowheads="1"/>
          </p:cNvSpPr>
          <p:nvPr/>
        </p:nvSpPr>
        <p:spPr bwMode="auto">
          <a:xfrm>
            <a:off x="1200150" y="4113213"/>
            <a:ext cx="807720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lnSpc>
                <a:spcPct val="107000"/>
              </a:lnSpc>
              <a:spcBef>
                <a:spcPct val="20000"/>
              </a:spcBef>
              <a:spcAft>
                <a:spcPts val="800"/>
              </a:spcAft>
            </a:pPr>
            <a:r>
              <a:rPr lang="uz-Cyrl-UZ" altLang="ru-RU" sz="2300" b="1">
                <a:latin typeface="Times New Roman" panose="02020603050405020304" pitchFamily="18" charset="0"/>
                <a:ea typeface="Calibri" panose="020F0502020204030204" pitchFamily="34" charset="0"/>
                <a:cs typeface="Times New Roman" panose="02020603050405020304" pitchFamily="18" charset="0"/>
              </a:rPr>
              <a:t>"Шахсий жавобгарлик" принципига мувофиқ, бошқарувчи ташкилот фаолияти натижалари учун жавобгарликнинг барча ўлчовини  ўзида тўплайди</a:t>
            </a:r>
            <a:endParaRPr lang="uz-Cyrl-UZ" altLang="ru-RU" sz="2300" b="1">
              <a:ea typeface="Calibri" panose="020F0502020204030204" pitchFamily="34" charset="0"/>
              <a:cs typeface="Times New Roman" panose="02020603050405020304" pitchFamily="18" charset="0"/>
            </a:endParaRPr>
          </a:p>
        </p:txBody>
      </p:sp>
      <p:sp>
        <p:nvSpPr>
          <p:cNvPr id="20491" name="object 9"/>
          <p:cNvSpPr>
            <a:spLocks/>
          </p:cNvSpPr>
          <p:nvPr/>
        </p:nvSpPr>
        <p:spPr bwMode="auto">
          <a:xfrm>
            <a:off x="830263" y="4352925"/>
            <a:ext cx="155575" cy="401638"/>
          </a:xfrm>
          <a:custGeom>
            <a:avLst/>
            <a:gdLst>
              <a:gd name="T0" fmla="*/ 0 w 153669"/>
              <a:gd name="T1" fmla="*/ 0 h 306704"/>
              <a:gd name="T2" fmla="*/ 173656 w 153669"/>
              <a:gd name="T3" fmla="*/ 44111770 h 306704"/>
              <a:gd name="T4" fmla="*/ 0 w 153669"/>
              <a:gd name="T5" fmla="*/ 88223066 h 306704"/>
              <a:gd name="T6" fmla="*/ 173656 w 153669"/>
              <a:gd name="T7" fmla="*/ 44111770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0492" name="TextBox 1"/>
          <p:cNvSpPr txBox="1">
            <a:spLocks noChangeArrowheads="1"/>
          </p:cNvSpPr>
          <p:nvPr/>
        </p:nvSpPr>
        <p:spPr bwMode="auto">
          <a:xfrm>
            <a:off x="1276350" y="823913"/>
            <a:ext cx="6934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r" eaLnBrk="1" hangingPunct="1"/>
            <a:r>
              <a:rPr lang="uz-Cyrl-UZ" altLang="ru-RU" sz="2400" b="1">
                <a:latin typeface="Times New Roman" panose="02020603050405020304" pitchFamily="18" charset="0"/>
                <a:cs typeface="Times New Roman" panose="02020603050405020304" pitchFamily="18" charset="0"/>
              </a:rPr>
              <a:t>Буюкликнинг баҳоси - масъулиятдир</a:t>
            </a:r>
          </a:p>
          <a:p>
            <a:pPr algn="r" eaLnBrk="1" hangingPunct="1"/>
            <a:r>
              <a:rPr lang="uz-Cyrl-UZ" altLang="ru-RU" sz="2400" b="1" i="1">
                <a:solidFill>
                  <a:srgbClr val="0070C0"/>
                </a:solidFill>
                <a:latin typeface="Times New Roman" panose="02020603050405020304" pitchFamily="18" charset="0"/>
                <a:cs typeface="Times New Roman" panose="02020603050405020304" pitchFamily="18" charset="0"/>
              </a:rPr>
              <a:t>Уинстон Черчилль</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8EB4E3"/>
        </a:solidFill>
        <a:effectLst/>
      </p:bgPr>
    </p:bg>
    <p:spTree>
      <p:nvGrpSpPr>
        <p:cNvPr id="1" name=""/>
        <p:cNvGrpSpPr/>
        <p:nvPr/>
      </p:nvGrpSpPr>
      <p:grpSpPr>
        <a:xfrm>
          <a:off x="0" y="0"/>
          <a:ext cx="0" cy="0"/>
          <a:chOff x="0" y="0"/>
          <a:chExt cx="0" cy="0"/>
        </a:xfrm>
      </p:grpSpPr>
      <p:sp>
        <p:nvSpPr>
          <p:cNvPr id="21506"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1507" name="object 6"/>
          <p:cNvSpPr>
            <a:spLocks/>
          </p:cNvSpPr>
          <p:nvPr/>
        </p:nvSpPr>
        <p:spPr bwMode="auto">
          <a:xfrm>
            <a:off x="184150" y="-58738"/>
            <a:ext cx="8102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1508" name="object 24"/>
          <p:cNvSpPr>
            <a:spLocks/>
          </p:cNvSpPr>
          <p:nvPr/>
        </p:nvSpPr>
        <p:spPr bwMode="auto">
          <a:xfrm>
            <a:off x="52388" y="-58738"/>
            <a:ext cx="75485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1509" name="object 25"/>
          <p:cNvSpPr>
            <a:spLocks noGrp="1"/>
          </p:cNvSpPr>
          <p:nvPr>
            <p:ph type="title"/>
          </p:nvPr>
        </p:nvSpPr>
        <p:spPr>
          <a:xfrm>
            <a:off x="361950" y="47625"/>
            <a:ext cx="7620000" cy="1108075"/>
          </a:xfrm>
        </p:spPr>
        <p:txBody>
          <a:bodyPr/>
          <a:lstStyle/>
          <a:p>
            <a:pPr marL="12700" eaLnBrk="1" hangingPunct="1"/>
            <a:r>
              <a:rPr lang="uz-Cyrl-UZ" altLang="ru-RU" sz="2400" smtClean="0">
                <a:latin typeface="Times New Roman" panose="02020603050405020304" pitchFamily="18" charset="0"/>
                <a:cs typeface="Times New Roman" panose="02020603050405020304" pitchFamily="18" charset="0"/>
              </a:rPr>
              <a:t>4.Вақтнинг вазифаларни бажаришга</a:t>
            </a:r>
            <a:r>
              <a:rPr lang="ru-RU" altLang="ru-RU" sz="2400" smtClean="0">
                <a:latin typeface="Times New Roman" panose="02020603050405020304" pitchFamily="18" charset="0"/>
                <a:cs typeface="Times New Roman" panose="02020603050405020304" pitchFamily="18" charset="0"/>
              </a:rPr>
              <a:t/>
            </a:r>
            <a:br>
              <a:rPr lang="ru-RU" altLang="ru-RU" sz="2400" smtClean="0">
                <a:latin typeface="Times New Roman" panose="02020603050405020304" pitchFamily="18" charset="0"/>
                <a:cs typeface="Times New Roman" panose="02020603050405020304" pitchFamily="18" charset="0"/>
              </a:rPr>
            </a:br>
            <a:r>
              <a:rPr lang="uz-Cyrl-UZ" altLang="ru-RU" sz="2400" smtClean="0">
                <a:latin typeface="Times New Roman" panose="02020603050405020304" pitchFamily="18" charset="0"/>
                <a:cs typeface="Times New Roman" panose="02020603050405020304" pitchFamily="18" charset="0"/>
              </a:rPr>
              <a:t> етишмаслиги</a:t>
            </a:r>
            <a:r>
              <a:rPr lang="en-US" altLang="ru-RU" sz="2400" smtClean="0">
                <a:latin typeface="Times New Roman" panose="02020603050405020304" pitchFamily="18" charset="0"/>
                <a:cs typeface="Times New Roman" panose="02020603050405020304" pitchFamily="18" charset="0"/>
              </a:rPr>
              <a:t> [5]</a:t>
            </a:r>
            <a:r>
              <a:rPr lang="uz-Cyrl-UZ" altLang="ru-RU" sz="2400" smtClean="0">
                <a:latin typeface="Times New Roman" panose="02020603050405020304" pitchFamily="18" charset="0"/>
                <a:cs typeface="Times New Roman" panose="02020603050405020304" pitchFamily="18" charset="0"/>
              </a:rPr>
              <a:t/>
            </a:r>
            <a:br>
              <a:rPr lang="uz-Cyrl-UZ" altLang="ru-RU" sz="2400" smtClean="0">
                <a:latin typeface="Times New Roman" panose="02020603050405020304" pitchFamily="18" charset="0"/>
                <a:cs typeface="Times New Roman" panose="02020603050405020304" pitchFamily="18" charset="0"/>
              </a:rPr>
            </a:br>
            <a:endParaRPr lang="ru-RU" altLang="ru-RU" sz="2400" smtClean="0">
              <a:latin typeface="Times New Roman" panose="02020603050405020304" pitchFamily="18" charset="0"/>
              <a:cs typeface="Times New Roman" panose="02020603050405020304" pitchFamily="18" charset="0"/>
            </a:endParaRPr>
          </a:p>
        </p:txBody>
      </p:sp>
      <p:sp>
        <p:nvSpPr>
          <p:cNvPr id="21510" name="object 9"/>
          <p:cNvSpPr>
            <a:spLocks/>
          </p:cNvSpPr>
          <p:nvPr/>
        </p:nvSpPr>
        <p:spPr bwMode="auto">
          <a:xfrm>
            <a:off x="889000" y="2065338"/>
            <a:ext cx="153988" cy="403225"/>
          </a:xfrm>
          <a:custGeom>
            <a:avLst/>
            <a:gdLst>
              <a:gd name="T0" fmla="*/ 0 w 153669"/>
              <a:gd name="T1" fmla="*/ 0 h 306704"/>
              <a:gd name="T2" fmla="*/ 159980 w 153669"/>
              <a:gd name="T3" fmla="*/ 47922493 h 306704"/>
              <a:gd name="T4" fmla="*/ 0 w 153669"/>
              <a:gd name="T5" fmla="*/ 95844742 h 306704"/>
              <a:gd name="T6" fmla="*/ 159980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1511" name="TextBox 3"/>
          <p:cNvSpPr txBox="1">
            <a:spLocks noChangeArrowheads="1"/>
          </p:cNvSpPr>
          <p:nvPr/>
        </p:nvSpPr>
        <p:spPr bwMode="auto">
          <a:xfrm>
            <a:off x="1276350" y="1851025"/>
            <a:ext cx="8153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Сурункали вақт етишмаслиги бошқарув фаолиятининг энг типик белгиларидан биридир.</a:t>
            </a:r>
          </a:p>
        </p:txBody>
      </p:sp>
      <p:sp>
        <p:nvSpPr>
          <p:cNvPr id="21512" name="TextBox 16"/>
          <p:cNvSpPr txBox="1">
            <a:spLocks noChangeArrowheads="1"/>
          </p:cNvSpPr>
          <p:nvPr/>
        </p:nvSpPr>
        <p:spPr bwMode="auto">
          <a:xfrm>
            <a:off x="1204913" y="3143250"/>
            <a:ext cx="8153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uz-Cyrl-UZ" altLang="ru-RU" sz="2400" b="1">
                <a:latin typeface="Times New Roman" panose="02020603050405020304" pitchFamily="18" charset="0"/>
                <a:cs typeface="Times New Roman" panose="02020603050405020304" pitchFamily="18" charset="0"/>
              </a:rPr>
              <a:t>Вақт етишмаслигининг асосий сабаблари бу иш турларининг кўплигини ўз ичига олади.</a:t>
            </a:r>
          </a:p>
        </p:txBody>
      </p:sp>
      <p:sp>
        <p:nvSpPr>
          <p:cNvPr id="21513" name="object 9"/>
          <p:cNvSpPr>
            <a:spLocks/>
          </p:cNvSpPr>
          <p:nvPr/>
        </p:nvSpPr>
        <p:spPr bwMode="auto">
          <a:xfrm>
            <a:off x="838200" y="3357563"/>
            <a:ext cx="153988" cy="403225"/>
          </a:xfrm>
          <a:custGeom>
            <a:avLst/>
            <a:gdLst>
              <a:gd name="T0" fmla="*/ 0 w 153669"/>
              <a:gd name="T1" fmla="*/ 0 h 306704"/>
              <a:gd name="T2" fmla="*/ 159961 w 153669"/>
              <a:gd name="T3" fmla="*/ 47922493 h 306704"/>
              <a:gd name="T4" fmla="*/ 0 w 153669"/>
              <a:gd name="T5" fmla="*/ 95844742 h 306704"/>
              <a:gd name="T6" fmla="*/ 159961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1514" name="Прямоугольник 4"/>
          <p:cNvSpPr>
            <a:spLocks noChangeArrowheads="1"/>
          </p:cNvSpPr>
          <p:nvPr/>
        </p:nvSpPr>
        <p:spPr bwMode="auto">
          <a:xfrm>
            <a:off x="1200150" y="4375150"/>
            <a:ext cx="807720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nSpc>
                <a:spcPct val="107000"/>
              </a:lnSpc>
              <a:spcBef>
                <a:spcPct val="20000"/>
              </a:spcBef>
              <a:spcAft>
                <a:spcPts val="800"/>
              </a:spcAft>
            </a:pPr>
            <a:r>
              <a:rPr lang="ru-RU" altLang="ru-RU" sz="2400" b="1">
                <a:latin typeface="Times New Roman" panose="02020603050405020304" pitchFamily="18" charset="0"/>
                <a:ea typeface="Calibri" panose="020F0502020204030204" pitchFamily="34" charset="0"/>
                <a:cs typeface="Times New Roman" panose="02020603050405020304" pitchFamily="18" charset="0"/>
              </a:rPr>
              <a:t>Психологик тадқиқотлар шуни кўрсатдики, вақтнинг етишмаслиги фаолият интенсивлиги жараёнида ҳал қилинган вазифаларнинг мураккаблигидан ҳам кучли омил бўлиши мумкин.</a:t>
            </a:r>
            <a:endParaRPr lang="ru-RU" altLang="ru-RU" sz="2400" b="1">
              <a:ea typeface="Calibri" panose="020F0502020204030204" pitchFamily="34" charset="0"/>
              <a:cs typeface="Times New Roman" panose="02020603050405020304" pitchFamily="18" charset="0"/>
            </a:endParaRPr>
          </a:p>
        </p:txBody>
      </p:sp>
      <p:sp>
        <p:nvSpPr>
          <p:cNvPr id="21515" name="object 9"/>
          <p:cNvSpPr>
            <a:spLocks/>
          </p:cNvSpPr>
          <p:nvPr/>
        </p:nvSpPr>
        <p:spPr bwMode="auto">
          <a:xfrm>
            <a:off x="828675" y="5010150"/>
            <a:ext cx="153988" cy="401638"/>
          </a:xfrm>
          <a:custGeom>
            <a:avLst/>
            <a:gdLst>
              <a:gd name="T0" fmla="*/ 0 w 153669"/>
              <a:gd name="T1" fmla="*/ 0 h 306704"/>
              <a:gd name="T2" fmla="*/ 159980 w 153669"/>
              <a:gd name="T3" fmla="*/ 44111770 h 306704"/>
              <a:gd name="T4" fmla="*/ 0 w 153669"/>
              <a:gd name="T5" fmla="*/ 88223066 h 306704"/>
              <a:gd name="T6" fmla="*/ 159980 w 153669"/>
              <a:gd name="T7" fmla="*/ 44111770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1516" name="Прямоугольник 1"/>
          <p:cNvSpPr>
            <a:spLocks noChangeArrowheads="1"/>
          </p:cNvSpPr>
          <p:nvPr/>
        </p:nvSpPr>
        <p:spPr bwMode="auto">
          <a:xfrm>
            <a:off x="2724150" y="1084263"/>
            <a:ext cx="6705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uz-Cyrl-UZ" altLang="ru-RU" sz="2400" b="1">
                <a:latin typeface="Times New Roman" panose="02020603050405020304" pitchFamily="18" charset="0"/>
                <a:cs typeface="Times New Roman" panose="02020603050405020304" pitchFamily="18" charset="0"/>
              </a:rPr>
              <a:t>Фақатгина вақт вақтни беҳуда сарфламайди.</a:t>
            </a:r>
          </a:p>
          <a:p>
            <a:pPr algn="r" eaLnBrk="1" hangingPunct="1"/>
            <a:r>
              <a:rPr lang="ru-RU" altLang="ru-RU" sz="2400" b="1" i="1">
                <a:solidFill>
                  <a:srgbClr val="0070C0"/>
                </a:solidFill>
                <a:latin typeface="Times New Roman" panose="02020603050405020304" pitchFamily="18" charset="0"/>
                <a:cs typeface="Times New Roman" panose="02020603050405020304" pitchFamily="18" charset="0"/>
              </a:rPr>
              <a:t>Ж. </a:t>
            </a:r>
            <a:r>
              <a:rPr lang="uz-Cyrl-UZ" altLang="ru-RU" sz="2400" b="1" i="1">
                <a:solidFill>
                  <a:srgbClr val="0070C0"/>
                </a:solidFill>
                <a:latin typeface="Times New Roman" panose="02020603050405020304" pitchFamily="18" charset="0"/>
                <a:cs typeface="Times New Roman" panose="02020603050405020304" pitchFamily="18" charset="0"/>
              </a:rPr>
              <a:t>Ренар</a:t>
            </a:r>
            <a:endParaRPr lang="uz-Cyrl-UZ" altLang="ru-RU" sz="2400" b="1">
              <a:solidFill>
                <a:srgbClr val="0070C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2530" name="object 3"/>
          <p:cNvSpPr>
            <a:spLocks/>
          </p:cNvSpPr>
          <p:nvPr/>
        </p:nvSpPr>
        <p:spPr bwMode="auto">
          <a:xfrm>
            <a:off x="-50800" y="168275"/>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2531" name="object 6"/>
          <p:cNvSpPr>
            <a:spLocks/>
          </p:cNvSpPr>
          <p:nvPr/>
        </p:nvSpPr>
        <p:spPr bwMode="auto">
          <a:xfrm>
            <a:off x="184150" y="-58738"/>
            <a:ext cx="6816725"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2532" name="object 24"/>
          <p:cNvSpPr>
            <a:spLocks/>
          </p:cNvSpPr>
          <p:nvPr/>
        </p:nvSpPr>
        <p:spPr bwMode="auto">
          <a:xfrm>
            <a:off x="52388" y="-58738"/>
            <a:ext cx="83867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2533" name="object 25"/>
          <p:cNvSpPr>
            <a:spLocks noGrp="1"/>
          </p:cNvSpPr>
          <p:nvPr>
            <p:ph type="title"/>
          </p:nvPr>
        </p:nvSpPr>
        <p:spPr>
          <a:xfrm>
            <a:off x="222250" y="-6350"/>
            <a:ext cx="8467725" cy="1108075"/>
          </a:xfrm>
        </p:spPr>
        <p:txBody>
          <a:bodyPr/>
          <a:lstStyle/>
          <a:p>
            <a:pPr marL="12700" eaLnBrk="1" hangingPunct="1"/>
            <a:r>
              <a:rPr lang="uz-Cyrl-UZ" altLang="ru-RU" sz="2400" smtClean="0">
                <a:latin typeface="Times New Roman" panose="02020603050405020304" pitchFamily="18" charset="0"/>
                <a:cs typeface="Times New Roman" panose="02020603050405020304" pitchFamily="18" charset="0"/>
              </a:rPr>
              <a:t>5.Шахслараро зиддиятларнинг келиб чиқиши ва мавжудлиги</a:t>
            </a:r>
            <a:r>
              <a:rPr lang="en-US" altLang="ru-RU" sz="2400" smtClean="0">
                <a:latin typeface="Times New Roman" panose="02020603050405020304" pitchFamily="18" charset="0"/>
                <a:cs typeface="Times New Roman" panose="02020603050405020304" pitchFamily="18" charset="0"/>
              </a:rPr>
              <a:t>[5]</a:t>
            </a:r>
            <a:r>
              <a:rPr lang="uz-Cyrl-UZ" altLang="ru-RU" sz="2400" smtClean="0">
                <a:latin typeface="Times New Roman" panose="02020603050405020304" pitchFamily="18" charset="0"/>
                <a:cs typeface="Times New Roman" panose="02020603050405020304" pitchFamily="18" charset="0"/>
              </a:rPr>
              <a:t/>
            </a:r>
            <a:br>
              <a:rPr lang="uz-Cyrl-UZ" altLang="ru-RU" sz="2400" smtClean="0">
                <a:latin typeface="Times New Roman" panose="02020603050405020304" pitchFamily="18" charset="0"/>
                <a:cs typeface="Times New Roman" panose="02020603050405020304" pitchFamily="18" charset="0"/>
              </a:rPr>
            </a:br>
            <a:endParaRPr lang="ru-RU" altLang="ru-RU" sz="2400" smtClean="0">
              <a:latin typeface="Times New Roman" panose="02020603050405020304" pitchFamily="18" charset="0"/>
              <a:cs typeface="Times New Roman" panose="02020603050405020304" pitchFamily="18" charset="0"/>
            </a:endParaRPr>
          </a:p>
        </p:txBody>
      </p:sp>
      <p:sp>
        <p:nvSpPr>
          <p:cNvPr id="22534" name="object 9"/>
          <p:cNvSpPr>
            <a:spLocks/>
          </p:cNvSpPr>
          <p:nvPr/>
        </p:nvSpPr>
        <p:spPr bwMode="auto">
          <a:xfrm>
            <a:off x="800100" y="1571625"/>
            <a:ext cx="153988" cy="403225"/>
          </a:xfrm>
          <a:custGeom>
            <a:avLst/>
            <a:gdLst>
              <a:gd name="T0" fmla="*/ 0 w 153669"/>
              <a:gd name="T1" fmla="*/ 0 h 306704"/>
              <a:gd name="T2" fmla="*/ 159980 w 153669"/>
              <a:gd name="T3" fmla="*/ 47922493 h 306704"/>
              <a:gd name="T4" fmla="*/ 0 w 153669"/>
              <a:gd name="T5" fmla="*/ 95844742 h 306704"/>
              <a:gd name="T6" fmla="*/ 159980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2535" name="TextBox 3"/>
          <p:cNvSpPr txBox="1">
            <a:spLocks noChangeArrowheads="1"/>
          </p:cNvSpPr>
          <p:nvPr/>
        </p:nvSpPr>
        <p:spPr bwMode="auto">
          <a:xfrm>
            <a:off x="1046163" y="1165225"/>
            <a:ext cx="840105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nSpc>
                <a:spcPct val="107000"/>
              </a:lnSpc>
              <a:spcBef>
                <a:spcPct val="20000"/>
              </a:spcBef>
              <a:spcAft>
                <a:spcPts val="800"/>
              </a:spcAft>
            </a:pPr>
            <a:r>
              <a:rPr lang="ru-RU" altLang="ru-RU" sz="2400" b="1">
                <a:latin typeface="Times New Roman" panose="02020603050405020304" pitchFamily="18" charset="0"/>
                <a:ea typeface="Calibri" panose="020F0502020204030204" pitchFamily="34" charset="0"/>
                <a:cs typeface="Times New Roman" panose="02020603050405020304" pitchFamily="18" charset="0"/>
              </a:rPr>
              <a:t>Шахслараро зиддият - бир шахснинг (бир неча) бошқа </a:t>
            </a:r>
            <a:r>
              <a:rPr lang="uz-Cyrl-UZ" altLang="ru-RU" sz="2400" b="1">
                <a:latin typeface="Times New Roman" panose="02020603050405020304" pitchFamily="18" charset="0"/>
                <a:ea typeface="Calibri" panose="020F0502020204030204" pitchFamily="34" charset="0"/>
                <a:cs typeface="Times New Roman" panose="02020603050405020304" pitchFamily="18" charset="0"/>
              </a:rPr>
              <a:t>шахслар</a:t>
            </a:r>
            <a:r>
              <a:rPr lang="ru-RU" altLang="ru-RU" sz="2400" b="1">
                <a:latin typeface="Times New Roman" panose="02020603050405020304" pitchFamily="18" charset="0"/>
                <a:ea typeface="Calibri" panose="020F0502020204030204" pitchFamily="34" charset="0"/>
                <a:cs typeface="Times New Roman" panose="02020603050405020304" pitchFamily="18" charset="0"/>
              </a:rPr>
              <a:t> билан ўзаро муносабати (мулоқоти)давомида юзага келадиган зиддиятдир.</a:t>
            </a:r>
            <a:endParaRPr lang="ru-RU" altLang="ru-RU" sz="2400" b="1">
              <a:ea typeface="Calibri" panose="020F0502020204030204" pitchFamily="34" charset="0"/>
              <a:cs typeface="Times New Roman" panose="02020603050405020304" pitchFamily="18" charset="0"/>
            </a:endParaRPr>
          </a:p>
        </p:txBody>
      </p:sp>
      <p:sp>
        <p:nvSpPr>
          <p:cNvPr id="22536" name="object 9"/>
          <p:cNvSpPr>
            <a:spLocks/>
          </p:cNvSpPr>
          <p:nvPr/>
        </p:nvSpPr>
        <p:spPr bwMode="auto">
          <a:xfrm>
            <a:off x="687388" y="3800475"/>
            <a:ext cx="153987" cy="403225"/>
          </a:xfrm>
          <a:custGeom>
            <a:avLst/>
            <a:gdLst>
              <a:gd name="T0" fmla="*/ 0 w 153669"/>
              <a:gd name="T1" fmla="*/ 0 h 306704"/>
              <a:gd name="T2" fmla="*/ 159970 w 153669"/>
              <a:gd name="T3" fmla="*/ 47922493 h 306704"/>
              <a:gd name="T4" fmla="*/ 0 w 153669"/>
              <a:gd name="T5" fmla="*/ 95844742 h 306704"/>
              <a:gd name="T6" fmla="*/ 159970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22537" name="Прямоугольник 1"/>
          <p:cNvSpPr>
            <a:spLocks noChangeArrowheads="1"/>
          </p:cNvSpPr>
          <p:nvPr/>
        </p:nvSpPr>
        <p:spPr bwMode="auto">
          <a:xfrm>
            <a:off x="877888" y="3217863"/>
            <a:ext cx="85042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b="1">
                <a:latin typeface="Times New Roman" panose="02020603050405020304" pitchFamily="18" charset="0"/>
                <a:cs typeface="Calibri" panose="020F0502020204030204" pitchFamily="34" charset="0"/>
              </a:rPr>
              <a:t>Жамиятдаги шахслараро тўқнашув одамлар ўртасидаги алоқа</a:t>
            </a:r>
            <a:r>
              <a:rPr lang="uz-Cyrl-UZ" altLang="ru-RU" sz="2400" b="1">
                <a:latin typeface="Times New Roman" panose="02020603050405020304" pitchFamily="18" charset="0"/>
                <a:cs typeface="Calibri" panose="020F0502020204030204" pitchFamily="34" charset="0"/>
              </a:rPr>
              <a:t> давомида </a:t>
            </a:r>
            <a:r>
              <a:rPr lang="ru-RU" altLang="ru-RU" sz="2400" b="1">
                <a:latin typeface="Times New Roman" panose="02020603050405020304" pitchFamily="18" charset="0"/>
                <a:cs typeface="Calibri" panose="020F0502020204030204" pitchFamily="34" charset="0"/>
              </a:rPr>
              <a:t>қарама – қаршиликлар, умумий тил топиш ёки </a:t>
            </a:r>
            <a:r>
              <a:rPr lang="uz-Cyrl-UZ" altLang="ru-RU" sz="2400" b="1">
                <a:latin typeface="Times New Roman" panose="02020603050405020304" pitchFamily="18" charset="0"/>
                <a:cs typeface="Calibri" panose="020F0502020204030204" pitchFamily="34" charset="0"/>
              </a:rPr>
              <a:t>индивидуал</a:t>
            </a:r>
            <a:r>
              <a:rPr lang="ru-RU" altLang="ru-RU" sz="2400" b="1">
                <a:latin typeface="Times New Roman" panose="02020603050405020304" pitchFamily="18" charset="0"/>
                <a:cs typeface="Calibri" panose="020F0502020204030204" pitchFamily="34" charset="0"/>
              </a:rPr>
              <a:t> мақсад, мотив ва манфаатларга</a:t>
            </a:r>
            <a:r>
              <a:rPr lang="uz-Cyrl-UZ" altLang="ru-RU" sz="2400" b="1">
                <a:latin typeface="Times New Roman" panose="02020603050405020304" pitchFamily="18" charset="0"/>
                <a:cs typeface="Calibri" panose="020F0502020204030204" pitchFamily="34" charset="0"/>
              </a:rPr>
              <a:t> э</a:t>
            </a:r>
            <a:r>
              <a:rPr lang="ru-RU" altLang="ru-RU" sz="2400" b="1">
                <a:latin typeface="Times New Roman" panose="02020603050405020304" pitchFamily="18" charset="0"/>
                <a:cs typeface="Calibri" panose="020F0502020204030204" pitchFamily="34" charset="0"/>
              </a:rPr>
              <a:t>ришишдаги тўсиқлардир.</a:t>
            </a:r>
            <a:endParaRPr lang="ru-RU" altLang="ru-RU" sz="2400" b="1">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3554"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3555" name="object 6"/>
          <p:cNvSpPr>
            <a:spLocks/>
          </p:cNvSpPr>
          <p:nvPr/>
        </p:nvSpPr>
        <p:spPr bwMode="auto">
          <a:xfrm>
            <a:off x="184150" y="-58738"/>
            <a:ext cx="6816725"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3556" name="object 24"/>
          <p:cNvSpPr>
            <a:spLocks/>
          </p:cNvSpPr>
          <p:nvPr/>
        </p:nvSpPr>
        <p:spPr bwMode="auto">
          <a:xfrm>
            <a:off x="52388" y="-58738"/>
            <a:ext cx="61007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3557" name="Прямоугольник 3"/>
          <p:cNvSpPr>
            <a:spLocks noChangeArrowheads="1"/>
          </p:cNvSpPr>
          <p:nvPr/>
        </p:nvSpPr>
        <p:spPr bwMode="auto">
          <a:xfrm>
            <a:off x="-628650" y="139700"/>
            <a:ext cx="8763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400" b="1">
                <a:solidFill>
                  <a:schemeClr val="bg1"/>
                </a:solidFill>
                <a:latin typeface="Times New Roman" panose="02020603050405020304" pitchFamily="18" charset="0"/>
                <a:cs typeface="Times New Roman" panose="02020603050405020304" pitchFamily="18" charset="0"/>
              </a:rPr>
              <a:t>ШАХСЛАРАРО ЗИДДИЯТ ОМИЛЛАРИ</a:t>
            </a:r>
            <a:r>
              <a:rPr lang="en-US" altLang="ru-RU" sz="2400" b="1">
                <a:solidFill>
                  <a:schemeClr val="bg1"/>
                </a:solidFill>
                <a:latin typeface="Times New Roman" panose="02020603050405020304" pitchFamily="18" charset="0"/>
                <a:cs typeface="Times New Roman" panose="02020603050405020304" pitchFamily="18" charset="0"/>
              </a:rPr>
              <a:t>[4]</a:t>
            </a:r>
            <a:r>
              <a:rPr lang="ru-RU" altLang="ru-RU" sz="2400" b="1">
                <a:solidFill>
                  <a:schemeClr val="bg1"/>
                </a:solidFill>
                <a:latin typeface="Times New Roman" panose="02020603050405020304" pitchFamily="18" charset="0"/>
                <a:cs typeface="Times New Roman" panose="02020603050405020304" pitchFamily="18" charset="0"/>
              </a:rPr>
              <a:t>:</a:t>
            </a:r>
          </a:p>
        </p:txBody>
      </p:sp>
      <p:graphicFrame>
        <p:nvGraphicFramePr>
          <p:cNvPr id="2" name="Схема 1"/>
          <p:cNvGraphicFramePr/>
          <p:nvPr/>
        </p:nvGraphicFramePr>
        <p:xfrm>
          <a:off x="184150" y="1739900"/>
          <a:ext cx="9169400" cy="492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5602"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5603" name="object 6"/>
          <p:cNvSpPr>
            <a:spLocks/>
          </p:cNvSpPr>
          <p:nvPr/>
        </p:nvSpPr>
        <p:spPr bwMode="auto">
          <a:xfrm>
            <a:off x="184150" y="-58738"/>
            <a:ext cx="93980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5604" name="object 24"/>
          <p:cNvSpPr>
            <a:spLocks/>
          </p:cNvSpPr>
          <p:nvPr/>
        </p:nvSpPr>
        <p:spPr bwMode="auto">
          <a:xfrm>
            <a:off x="52388" y="-58738"/>
            <a:ext cx="871061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5605" name="Прямоугольник 3"/>
          <p:cNvSpPr>
            <a:spLocks noChangeArrowheads="1"/>
          </p:cNvSpPr>
          <p:nvPr/>
        </p:nvSpPr>
        <p:spPr bwMode="auto">
          <a:xfrm>
            <a:off x="0" y="207963"/>
            <a:ext cx="8763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400" b="1">
                <a:solidFill>
                  <a:schemeClr val="bg1"/>
                </a:solidFill>
                <a:latin typeface="Times New Roman" panose="02020603050405020304" pitchFamily="18" charset="0"/>
                <a:cs typeface="Times New Roman" panose="02020603050405020304" pitchFamily="18" charset="0"/>
              </a:rPr>
              <a:t>ШАХСЛАРАРО ЗИДДИЯТ САБАБЛАРНИНГ ТУРЛАРИ</a:t>
            </a:r>
            <a:r>
              <a:rPr lang="en-US" altLang="ru-RU" sz="2400" b="1">
                <a:solidFill>
                  <a:schemeClr val="bg1"/>
                </a:solidFill>
                <a:latin typeface="Times New Roman" panose="02020603050405020304" pitchFamily="18" charset="0"/>
                <a:cs typeface="Times New Roman" panose="02020603050405020304" pitchFamily="18" charset="0"/>
              </a:rPr>
              <a:t>[4]</a:t>
            </a:r>
            <a:r>
              <a:rPr lang="ru-RU" altLang="ru-RU" sz="2400" b="1">
                <a:solidFill>
                  <a:schemeClr val="bg1"/>
                </a:solidFill>
                <a:latin typeface="Times New Roman" panose="02020603050405020304" pitchFamily="18" charset="0"/>
                <a:cs typeface="Times New Roman" panose="02020603050405020304" pitchFamily="18" charset="0"/>
              </a:rPr>
              <a:t> :</a:t>
            </a:r>
          </a:p>
        </p:txBody>
      </p:sp>
      <p:graphicFrame>
        <p:nvGraphicFramePr>
          <p:cNvPr id="2" name="Схема 1"/>
          <p:cNvGraphicFramePr/>
          <p:nvPr/>
        </p:nvGraphicFramePr>
        <p:xfrm>
          <a:off x="184150" y="1204118"/>
          <a:ext cx="9169400" cy="54633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6626"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6627" name="object 6"/>
          <p:cNvSpPr>
            <a:spLocks/>
          </p:cNvSpPr>
          <p:nvPr/>
        </p:nvSpPr>
        <p:spPr bwMode="auto">
          <a:xfrm>
            <a:off x="336550" y="50800"/>
            <a:ext cx="8788400" cy="1054100"/>
          </a:xfrm>
          <a:custGeom>
            <a:avLst/>
            <a:gdLst>
              <a:gd name="T0" fmla="*/ 2147483646 w 2595245"/>
              <a:gd name="T1" fmla="*/ 0 h 1054100"/>
              <a:gd name="T2" fmla="*/ 0 w 2595245"/>
              <a:gd name="T3" fmla="*/ 0 h 1054100"/>
              <a:gd name="T4" fmla="*/ 0 w 2595245"/>
              <a:gd name="T5" fmla="*/ 998145 h 1054100"/>
              <a:gd name="T6" fmla="*/ 2147483646 w 2595245"/>
              <a:gd name="T7" fmla="*/ 1053707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6628" name="object 24"/>
          <p:cNvSpPr>
            <a:spLocks/>
          </p:cNvSpPr>
          <p:nvPr/>
        </p:nvSpPr>
        <p:spPr bwMode="auto">
          <a:xfrm>
            <a:off x="523875" y="22225"/>
            <a:ext cx="7700963"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6629" name="Прямоугольник 3"/>
          <p:cNvSpPr>
            <a:spLocks noChangeArrowheads="1"/>
          </p:cNvSpPr>
          <p:nvPr/>
        </p:nvSpPr>
        <p:spPr bwMode="auto">
          <a:xfrm>
            <a:off x="157163" y="288925"/>
            <a:ext cx="8763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400" b="1">
                <a:solidFill>
                  <a:schemeClr val="bg1"/>
                </a:solidFill>
                <a:latin typeface="Times New Roman" panose="02020603050405020304" pitchFamily="18" charset="0"/>
                <a:cs typeface="Times New Roman" panose="02020603050405020304" pitchFamily="18" charset="0"/>
              </a:rPr>
              <a:t>ШАХСЛАРАРО ЗИДДИЯТЛАР СТРУКТУРАСИ</a:t>
            </a:r>
            <a:r>
              <a:rPr lang="en-US" altLang="ru-RU" sz="2400" b="1">
                <a:solidFill>
                  <a:schemeClr val="bg1"/>
                </a:solidFill>
                <a:latin typeface="Times New Roman" panose="02020603050405020304" pitchFamily="18" charset="0"/>
                <a:cs typeface="Times New Roman" panose="02020603050405020304" pitchFamily="18" charset="0"/>
              </a:rPr>
              <a:t>[4]</a:t>
            </a:r>
            <a:r>
              <a:rPr lang="ru-RU" altLang="ru-RU" sz="2400" b="1">
                <a:solidFill>
                  <a:schemeClr val="bg1"/>
                </a:solidFill>
                <a:latin typeface="Times New Roman" panose="02020603050405020304" pitchFamily="18" charset="0"/>
                <a:cs typeface="Times New Roman" panose="02020603050405020304" pitchFamily="18" charset="0"/>
              </a:rPr>
              <a:t>:</a:t>
            </a:r>
          </a:p>
        </p:txBody>
      </p:sp>
      <p:graphicFrame>
        <p:nvGraphicFramePr>
          <p:cNvPr id="3" name="Схема 2"/>
          <p:cNvGraphicFramePr/>
          <p:nvPr/>
        </p:nvGraphicFramePr>
        <p:xfrm>
          <a:off x="146707" y="1104534"/>
          <a:ext cx="9169400" cy="55883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7650"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7651" name="object 6"/>
          <p:cNvSpPr>
            <a:spLocks/>
          </p:cNvSpPr>
          <p:nvPr/>
        </p:nvSpPr>
        <p:spPr bwMode="auto">
          <a:xfrm>
            <a:off x="184150" y="-58738"/>
            <a:ext cx="91694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7652" name="object 24"/>
          <p:cNvSpPr>
            <a:spLocks/>
          </p:cNvSpPr>
          <p:nvPr/>
        </p:nvSpPr>
        <p:spPr bwMode="auto">
          <a:xfrm>
            <a:off x="52388" y="-58738"/>
            <a:ext cx="86915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7653" name="Прямоугольник 3"/>
          <p:cNvSpPr>
            <a:spLocks noChangeArrowheads="1"/>
          </p:cNvSpPr>
          <p:nvPr/>
        </p:nvSpPr>
        <p:spPr bwMode="auto">
          <a:xfrm>
            <a:off x="387350" y="223838"/>
            <a:ext cx="87630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200" b="1">
                <a:solidFill>
                  <a:schemeClr val="bg1"/>
                </a:solidFill>
                <a:latin typeface="Times New Roman" panose="02020603050405020304" pitchFamily="18" charset="0"/>
                <a:cs typeface="Times New Roman" panose="02020603050405020304" pitchFamily="18" charset="0"/>
              </a:rPr>
              <a:t>ШАХСЛАРАРО ЗИДДИЯТЛАРНИНГ ТИПОЛОГИЯСИ ВА ТУРЛАРИ</a:t>
            </a:r>
            <a:r>
              <a:rPr lang="en-US" altLang="ru-RU" sz="2200" b="1">
                <a:solidFill>
                  <a:schemeClr val="bg1"/>
                </a:solidFill>
                <a:latin typeface="Times New Roman" panose="02020603050405020304" pitchFamily="18" charset="0"/>
                <a:cs typeface="Times New Roman" panose="02020603050405020304" pitchFamily="18" charset="0"/>
              </a:rPr>
              <a:t>[3]</a:t>
            </a:r>
            <a:r>
              <a:rPr lang="ru-RU" altLang="ru-RU" sz="2200" b="1">
                <a:solidFill>
                  <a:schemeClr val="bg1"/>
                </a:solidFill>
                <a:latin typeface="Times New Roman" panose="02020603050405020304" pitchFamily="18" charset="0"/>
                <a:cs typeface="Times New Roman" panose="02020603050405020304" pitchFamily="18" charset="0"/>
              </a:rPr>
              <a:t> :</a:t>
            </a:r>
          </a:p>
        </p:txBody>
      </p:sp>
      <p:graphicFrame>
        <p:nvGraphicFramePr>
          <p:cNvPr id="2" name="Схема 1"/>
          <p:cNvGraphicFramePr/>
          <p:nvPr/>
        </p:nvGraphicFramePr>
        <p:xfrm>
          <a:off x="184150" y="1054101"/>
          <a:ext cx="9321800" cy="5765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8674"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8675" name="object 6"/>
          <p:cNvSpPr>
            <a:spLocks/>
          </p:cNvSpPr>
          <p:nvPr/>
        </p:nvSpPr>
        <p:spPr bwMode="auto">
          <a:xfrm>
            <a:off x="184150" y="-58738"/>
            <a:ext cx="8864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8676" name="object 24"/>
          <p:cNvSpPr>
            <a:spLocks/>
          </p:cNvSpPr>
          <p:nvPr/>
        </p:nvSpPr>
        <p:spPr bwMode="auto">
          <a:xfrm>
            <a:off x="190500" y="52388"/>
            <a:ext cx="8615363" cy="995362"/>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8677" name="Прямоугольник 3"/>
          <p:cNvSpPr>
            <a:spLocks noChangeArrowheads="1"/>
          </p:cNvSpPr>
          <p:nvPr/>
        </p:nvSpPr>
        <p:spPr bwMode="auto">
          <a:xfrm>
            <a:off x="407988" y="236538"/>
            <a:ext cx="8763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400" b="1">
                <a:solidFill>
                  <a:schemeClr val="bg1"/>
                </a:solidFill>
                <a:latin typeface="Times New Roman" panose="02020603050405020304" pitchFamily="18" charset="0"/>
                <a:cs typeface="Times New Roman" panose="02020603050405020304" pitchFamily="18" charset="0"/>
              </a:rPr>
              <a:t>ШАХСЛАРАРО НИЗОЛАРНИНГ БОСҚИЧЛАРИ</a:t>
            </a:r>
            <a:r>
              <a:rPr lang="en-US" altLang="ru-RU" sz="2400" b="1">
                <a:solidFill>
                  <a:schemeClr val="bg1"/>
                </a:solidFill>
                <a:latin typeface="Times New Roman" panose="02020603050405020304" pitchFamily="18" charset="0"/>
                <a:cs typeface="Times New Roman" panose="02020603050405020304" pitchFamily="18" charset="0"/>
              </a:rPr>
              <a:t>[3]</a:t>
            </a:r>
            <a:r>
              <a:rPr lang="ru-RU" altLang="ru-RU" sz="2400" b="1">
                <a:solidFill>
                  <a:schemeClr val="bg1"/>
                </a:solidFill>
                <a:latin typeface="Times New Roman" panose="02020603050405020304" pitchFamily="18" charset="0"/>
                <a:cs typeface="Times New Roman" panose="02020603050405020304" pitchFamily="18" charset="0"/>
              </a:rPr>
              <a:t>:</a:t>
            </a:r>
          </a:p>
        </p:txBody>
      </p:sp>
      <p:graphicFrame>
        <p:nvGraphicFramePr>
          <p:cNvPr id="3" name="Схема 2"/>
          <p:cNvGraphicFramePr/>
          <p:nvPr/>
        </p:nvGraphicFramePr>
        <p:xfrm>
          <a:off x="184150" y="1100137"/>
          <a:ext cx="9298809" cy="5696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29698"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9699" name="object 6"/>
          <p:cNvSpPr>
            <a:spLocks/>
          </p:cNvSpPr>
          <p:nvPr/>
        </p:nvSpPr>
        <p:spPr bwMode="auto">
          <a:xfrm>
            <a:off x="184150" y="-58738"/>
            <a:ext cx="93980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29700" name="object 24"/>
          <p:cNvSpPr>
            <a:spLocks/>
          </p:cNvSpPr>
          <p:nvPr/>
        </p:nvSpPr>
        <p:spPr bwMode="auto">
          <a:xfrm>
            <a:off x="285750" y="1588"/>
            <a:ext cx="8534400" cy="995362"/>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endParaRPr lang="ru-RU" altLang="ru-RU" b="1">
              <a:solidFill>
                <a:schemeClr val="bg1"/>
              </a:solidFill>
              <a:latin typeface="Times New Roman" panose="02020603050405020304" pitchFamily="18" charset="0"/>
              <a:cs typeface="Times New Roman" panose="02020603050405020304" pitchFamily="18" charset="0"/>
            </a:endParaRPr>
          </a:p>
          <a:p>
            <a:pPr algn="ctr"/>
            <a:r>
              <a:rPr lang="ru-RU" altLang="ru-RU" b="1">
                <a:solidFill>
                  <a:schemeClr val="bg1"/>
                </a:solidFill>
                <a:latin typeface="Times New Roman" panose="02020603050405020304" pitchFamily="18" charset="0"/>
                <a:cs typeface="Times New Roman" panose="02020603050405020304" pitchFamily="18" charset="0"/>
              </a:rPr>
              <a:t>ШАХСЛАРАРО ЗИДДИЯТЛАРНИ ҲАЛ ҚИЛИШ УСУЛЛАРИ</a:t>
            </a:r>
            <a:r>
              <a:rPr lang="en-US" altLang="ru-RU" b="1">
                <a:solidFill>
                  <a:schemeClr val="bg1"/>
                </a:solidFill>
                <a:latin typeface="Times New Roman" panose="02020603050405020304" pitchFamily="18" charset="0"/>
                <a:cs typeface="Times New Roman" panose="02020603050405020304" pitchFamily="18" charset="0"/>
              </a:rPr>
              <a:t>[2]</a:t>
            </a:r>
            <a:r>
              <a:rPr lang="ru-RU" altLang="ru-RU" b="1">
                <a:solidFill>
                  <a:schemeClr val="bg1"/>
                </a:solidFill>
                <a:latin typeface="Times New Roman" panose="02020603050405020304" pitchFamily="18" charset="0"/>
                <a:cs typeface="Times New Roman" panose="02020603050405020304" pitchFamily="18" charset="0"/>
              </a:rPr>
              <a:t>:</a:t>
            </a:r>
          </a:p>
          <a:p>
            <a:pPr algn="ctr"/>
            <a:endParaRPr lang="ru-RU" altLang="ru-RU" b="1">
              <a:solidFill>
                <a:schemeClr val="bg1"/>
              </a:solidFill>
            </a:endParaRPr>
          </a:p>
        </p:txBody>
      </p:sp>
      <p:graphicFrame>
        <p:nvGraphicFramePr>
          <p:cNvPr id="2" name="Схема 1"/>
          <p:cNvGraphicFramePr/>
          <p:nvPr/>
        </p:nvGraphicFramePr>
        <p:xfrm>
          <a:off x="260350" y="1054102"/>
          <a:ext cx="9231608" cy="4739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0722"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0723" name="object 6"/>
          <p:cNvSpPr>
            <a:spLocks/>
          </p:cNvSpPr>
          <p:nvPr/>
        </p:nvSpPr>
        <p:spPr bwMode="auto">
          <a:xfrm>
            <a:off x="184150" y="-58738"/>
            <a:ext cx="74168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0724" name="object 24"/>
          <p:cNvSpPr>
            <a:spLocks/>
          </p:cNvSpPr>
          <p:nvPr/>
        </p:nvSpPr>
        <p:spPr bwMode="auto">
          <a:xfrm>
            <a:off x="52388" y="-58738"/>
            <a:ext cx="69389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0725" name="object 25"/>
          <p:cNvSpPr>
            <a:spLocks noGrp="1"/>
          </p:cNvSpPr>
          <p:nvPr>
            <p:ph type="title"/>
          </p:nvPr>
        </p:nvSpPr>
        <p:spPr>
          <a:xfrm>
            <a:off x="276225" y="215900"/>
            <a:ext cx="5724525" cy="1108075"/>
          </a:xfrm>
        </p:spPr>
        <p:txBody>
          <a:bodyPr/>
          <a:lstStyle/>
          <a:p>
            <a:pPr marL="12700" eaLnBrk="1" hangingPunct="1"/>
            <a:r>
              <a:rPr lang="uz-Cyrl-UZ" altLang="ru-RU" sz="2400" b="1" smtClean="0">
                <a:solidFill>
                  <a:schemeClr val="bg1"/>
                </a:solidFill>
                <a:latin typeface="Times New Roman" panose="02020603050405020304" pitchFamily="18" charset="0"/>
                <a:cs typeface="Times New Roman" panose="02020603050405020304" pitchFamily="18" charset="0"/>
              </a:rPr>
              <a:t>6.Ички зиддиятларнинг мавжудлиги</a:t>
            </a:r>
            <a:r>
              <a:rPr lang="en-US" altLang="ru-RU" sz="2400" b="1" smtClean="0">
                <a:solidFill>
                  <a:schemeClr val="bg1"/>
                </a:solidFill>
                <a:latin typeface="Times New Roman" panose="02020603050405020304" pitchFamily="18" charset="0"/>
                <a:cs typeface="Times New Roman" panose="02020603050405020304" pitchFamily="18" charset="0"/>
              </a:rPr>
              <a:t>[5]</a:t>
            </a:r>
            <a:r>
              <a:rPr lang="uz-Cyrl-UZ" altLang="ru-RU" sz="2400" smtClean="0">
                <a:latin typeface="Times New Roman" panose="02020603050405020304" pitchFamily="18" charset="0"/>
                <a:cs typeface="Times New Roman" panose="02020603050405020304" pitchFamily="18" charset="0"/>
              </a:rPr>
              <a:t/>
            </a:r>
            <a:br>
              <a:rPr lang="uz-Cyrl-UZ" altLang="ru-RU" sz="2400" smtClean="0">
                <a:latin typeface="Times New Roman" panose="02020603050405020304" pitchFamily="18" charset="0"/>
                <a:cs typeface="Times New Roman" panose="02020603050405020304" pitchFamily="18" charset="0"/>
              </a:rPr>
            </a:br>
            <a:r>
              <a:rPr lang="ru-RU" altLang="ru-RU" sz="2400" smtClean="0">
                <a:latin typeface="Times New Roman" panose="02020603050405020304" pitchFamily="18" charset="0"/>
                <a:cs typeface="Times New Roman" panose="02020603050405020304" pitchFamily="18" charset="0"/>
              </a:rPr>
              <a:t/>
            </a:r>
            <a:br>
              <a:rPr lang="ru-RU" altLang="ru-RU" sz="2400" smtClean="0">
                <a:latin typeface="Times New Roman" panose="02020603050405020304" pitchFamily="18" charset="0"/>
                <a:cs typeface="Times New Roman" panose="02020603050405020304" pitchFamily="18" charset="0"/>
              </a:rPr>
            </a:br>
            <a:endParaRPr lang="ru-RU" altLang="ru-RU" sz="2400" smtClean="0">
              <a:latin typeface="Times New Roman" panose="02020603050405020304" pitchFamily="18" charset="0"/>
              <a:cs typeface="Times New Roman" panose="02020603050405020304" pitchFamily="18" charset="0"/>
            </a:endParaRPr>
          </a:p>
        </p:txBody>
      </p:sp>
      <p:sp>
        <p:nvSpPr>
          <p:cNvPr id="30726" name="Прямоугольник 1"/>
          <p:cNvSpPr>
            <a:spLocks noChangeArrowheads="1"/>
          </p:cNvSpPr>
          <p:nvPr/>
        </p:nvSpPr>
        <p:spPr bwMode="auto">
          <a:xfrm>
            <a:off x="895350" y="1435100"/>
            <a:ext cx="8534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b="1">
                <a:latin typeface="Times New Roman" panose="02020603050405020304" pitchFamily="18" charset="0"/>
                <a:cs typeface="Times New Roman" panose="02020603050405020304" pitchFamily="18" charset="0"/>
              </a:rPr>
              <a:t>Ички зиддият-бу қарама-қарши йўналтирилган мотивлар (эҳтиёжлар, қизиқишлар, қадриятлар, мақсадлар, идеаллар)тўқнашуви бўлган инсоннинг ақлий дунёсидаги зиддият.</a:t>
            </a:r>
          </a:p>
        </p:txBody>
      </p:sp>
      <p:sp>
        <p:nvSpPr>
          <p:cNvPr id="30727" name="object 9"/>
          <p:cNvSpPr>
            <a:spLocks/>
          </p:cNvSpPr>
          <p:nvPr/>
        </p:nvSpPr>
        <p:spPr bwMode="auto">
          <a:xfrm>
            <a:off x="646113" y="3621088"/>
            <a:ext cx="155575" cy="403225"/>
          </a:xfrm>
          <a:custGeom>
            <a:avLst/>
            <a:gdLst>
              <a:gd name="T0" fmla="*/ 0 w 153669"/>
              <a:gd name="T1" fmla="*/ 0 h 306704"/>
              <a:gd name="T2" fmla="*/ 163295 w 153669"/>
              <a:gd name="T3" fmla="*/ 47922493 h 306704"/>
              <a:gd name="T4" fmla="*/ 0 w 153669"/>
              <a:gd name="T5" fmla="*/ 95844742 h 306704"/>
              <a:gd name="T6" fmla="*/ 163295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30728" name="object 9"/>
          <p:cNvSpPr>
            <a:spLocks/>
          </p:cNvSpPr>
          <p:nvPr/>
        </p:nvSpPr>
        <p:spPr bwMode="auto">
          <a:xfrm>
            <a:off x="646113" y="1958975"/>
            <a:ext cx="155575" cy="403225"/>
          </a:xfrm>
          <a:custGeom>
            <a:avLst/>
            <a:gdLst>
              <a:gd name="T0" fmla="*/ 0 w 153669"/>
              <a:gd name="T1" fmla="*/ 0 h 306704"/>
              <a:gd name="T2" fmla="*/ 163295 w 153669"/>
              <a:gd name="T3" fmla="*/ 47922493 h 306704"/>
              <a:gd name="T4" fmla="*/ 0 w 153669"/>
              <a:gd name="T5" fmla="*/ 95844742 h 306704"/>
              <a:gd name="T6" fmla="*/ 163295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30729" name="Прямоугольник 4"/>
          <p:cNvSpPr>
            <a:spLocks noChangeArrowheads="1"/>
          </p:cNvSpPr>
          <p:nvPr/>
        </p:nvSpPr>
        <p:spPr bwMode="auto">
          <a:xfrm>
            <a:off x="895350" y="3222625"/>
            <a:ext cx="8534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a:latin typeface="Times New Roman" panose="02020603050405020304" pitchFamily="18" charset="0"/>
                <a:cs typeface="Times New Roman" panose="02020603050405020304" pitchFamily="18" charset="0"/>
              </a:rPr>
              <a:t> </a:t>
            </a:r>
            <a:r>
              <a:rPr lang="ru-RU" altLang="ru-RU" sz="2400" b="1">
                <a:latin typeface="Times New Roman" panose="02020603050405020304" pitchFamily="18" charset="0"/>
                <a:cs typeface="Times New Roman" panose="02020603050405020304" pitchFamily="18" charset="0"/>
              </a:rPr>
              <a:t>Шахс учун жиддий хавф туғдиради, стрессни келтириб чиқарадиган тажрибалардан тортиб, уларни ҳал қилишнинг ўта оғир шакли-ўз жонига қасд қилишгача</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1746"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1747" name="object 6"/>
          <p:cNvSpPr>
            <a:spLocks/>
          </p:cNvSpPr>
          <p:nvPr/>
        </p:nvSpPr>
        <p:spPr bwMode="auto">
          <a:xfrm>
            <a:off x="184150" y="-58738"/>
            <a:ext cx="6197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1748" name="object 24"/>
          <p:cNvSpPr>
            <a:spLocks/>
          </p:cNvSpPr>
          <p:nvPr/>
        </p:nvSpPr>
        <p:spPr bwMode="auto">
          <a:xfrm>
            <a:off x="52388" y="-58738"/>
            <a:ext cx="57197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2773" name="object 25"/>
          <p:cNvSpPr>
            <a:spLocks noGrp="1"/>
          </p:cNvSpPr>
          <p:nvPr>
            <p:ph type="title"/>
          </p:nvPr>
        </p:nvSpPr>
        <p:spPr>
          <a:xfrm>
            <a:off x="276225" y="215900"/>
            <a:ext cx="5495925" cy="369888"/>
          </a:xfrm>
        </p:spPr>
        <p:txBody>
          <a:bodyPr rtlCol="0">
            <a:normAutofit fontScale="90000"/>
          </a:bodyPr>
          <a:lstStyle/>
          <a:p>
            <a:pPr marL="12700" defTabSz="728685" eaLnBrk="1" fontAlgn="auto" hangingPunct="1">
              <a:spcAft>
                <a:spcPts val="0"/>
              </a:spcAft>
              <a:defRPr/>
            </a:pPr>
            <a:r>
              <a:rPr lang="ru-RU" altLang="ru-RU" sz="2400" smtClean="0">
                <a:latin typeface="Times New Roman" panose="02020603050405020304" pitchFamily="18" charset="0"/>
                <a:cs typeface="Times New Roman" panose="02020603050405020304" pitchFamily="18" charset="0"/>
              </a:rPr>
              <a:t>ИЧКИ ЗИДДИЯТ</a:t>
            </a:r>
          </a:p>
        </p:txBody>
      </p:sp>
      <p:sp>
        <p:nvSpPr>
          <p:cNvPr id="31750" name="TextBox 2"/>
          <p:cNvSpPr txBox="1">
            <a:spLocks noChangeArrowheads="1"/>
          </p:cNvSpPr>
          <p:nvPr/>
        </p:nvSpPr>
        <p:spPr bwMode="auto">
          <a:xfrm>
            <a:off x="514350" y="1220788"/>
            <a:ext cx="899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400" b="1">
                <a:latin typeface="Times New Roman" panose="02020603050405020304" pitchFamily="18" charset="0"/>
                <a:cs typeface="Times New Roman" panose="02020603050405020304" pitchFamily="18" charset="0"/>
              </a:rPr>
              <a:t>ИЧКИ ЗИДДИЯТ ХУСУСИЯТЛАРИ</a:t>
            </a:r>
            <a:r>
              <a:rPr lang="en-US" altLang="ru-RU" sz="2400" b="1">
                <a:latin typeface="Times New Roman" panose="02020603050405020304" pitchFamily="18" charset="0"/>
                <a:cs typeface="Times New Roman" panose="02020603050405020304" pitchFamily="18" charset="0"/>
              </a:rPr>
              <a:t>[3]</a:t>
            </a:r>
            <a:endParaRPr lang="ru-RU" altLang="ru-RU" sz="2400" b="1">
              <a:latin typeface="Times New Roman" panose="02020603050405020304" pitchFamily="18" charset="0"/>
              <a:cs typeface="Times New Roman" panose="02020603050405020304" pitchFamily="18" charset="0"/>
            </a:endParaRPr>
          </a:p>
        </p:txBody>
      </p:sp>
      <p:graphicFrame>
        <p:nvGraphicFramePr>
          <p:cNvPr id="4" name="Схема 3"/>
          <p:cNvGraphicFramePr/>
          <p:nvPr/>
        </p:nvGraphicFramePr>
        <p:xfrm>
          <a:off x="149334" y="1816100"/>
          <a:ext cx="9356615" cy="492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2770"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2771" name="object 6"/>
          <p:cNvSpPr>
            <a:spLocks/>
          </p:cNvSpPr>
          <p:nvPr/>
        </p:nvSpPr>
        <p:spPr bwMode="auto">
          <a:xfrm>
            <a:off x="184150" y="-58738"/>
            <a:ext cx="6197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2772" name="object 24"/>
          <p:cNvSpPr>
            <a:spLocks/>
          </p:cNvSpPr>
          <p:nvPr/>
        </p:nvSpPr>
        <p:spPr bwMode="auto">
          <a:xfrm>
            <a:off x="52388" y="-58738"/>
            <a:ext cx="57197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3797" name="object 25"/>
          <p:cNvSpPr>
            <a:spLocks noGrp="1"/>
          </p:cNvSpPr>
          <p:nvPr>
            <p:ph type="title"/>
          </p:nvPr>
        </p:nvSpPr>
        <p:spPr>
          <a:xfrm>
            <a:off x="276225" y="146050"/>
            <a:ext cx="5495925" cy="369888"/>
          </a:xfrm>
        </p:spPr>
        <p:txBody>
          <a:bodyPr rtlCol="0">
            <a:normAutofit fontScale="90000"/>
          </a:bodyPr>
          <a:lstStyle/>
          <a:p>
            <a:pPr marL="12700" defTabSz="728685" eaLnBrk="1" fontAlgn="auto" hangingPunct="1">
              <a:spcAft>
                <a:spcPts val="0"/>
              </a:spcAft>
              <a:defRPr/>
            </a:pPr>
            <a:r>
              <a:rPr lang="ru-RU" altLang="ru-RU" sz="2400" smtClean="0">
                <a:latin typeface="Times New Roman" panose="02020603050405020304" pitchFamily="18" charset="0"/>
                <a:cs typeface="Times New Roman" panose="02020603050405020304" pitchFamily="18" charset="0"/>
              </a:rPr>
              <a:t>ИЧКИ ЗИДДИЯТ</a:t>
            </a:r>
            <a:r>
              <a:rPr lang="en-US" altLang="ru-RU" sz="2400" smtClean="0">
                <a:latin typeface="Times New Roman" panose="02020603050405020304" pitchFamily="18" charset="0"/>
                <a:cs typeface="Times New Roman" panose="02020603050405020304" pitchFamily="18" charset="0"/>
              </a:rPr>
              <a:t>[3]</a:t>
            </a:r>
            <a:endParaRPr lang="ru-RU" altLang="ru-RU" sz="2400" smtClean="0">
              <a:latin typeface="Times New Roman" panose="02020603050405020304" pitchFamily="18" charset="0"/>
              <a:cs typeface="Times New Roman" panose="02020603050405020304" pitchFamily="18" charset="0"/>
            </a:endParaRPr>
          </a:p>
        </p:txBody>
      </p:sp>
      <p:sp>
        <p:nvSpPr>
          <p:cNvPr id="25606" name="Прямоугольник 1"/>
          <p:cNvSpPr>
            <a:spLocks noChangeArrowheads="1"/>
          </p:cNvSpPr>
          <p:nvPr/>
        </p:nvSpPr>
        <p:spPr bwMode="auto">
          <a:xfrm>
            <a:off x="141288" y="1011238"/>
            <a:ext cx="9398000" cy="5832475"/>
          </a:xfrm>
          <a:prstGeom prst="rect">
            <a:avLst/>
          </a:prstGeom>
          <a:noFill/>
          <a:ln>
            <a:noFill/>
          </a:ln>
        </p:spPr>
        <p:txBody>
          <a:bodyPr>
            <a:spAutoFit/>
          </a:bodyP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228600" algn="just">
              <a:lnSpc>
                <a:spcPct val="107000"/>
              </a:lnSpc>
              <a:spcAft>
                <a:spcPts val="800"/>
              </a:spcAft>
              <a:defRPr/>
            </a:pP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        Ички</a:t>
            </a: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зиддият</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муаммосини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ўрганишга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немис</a:t>
            </a:r>
            <a:r>
              <a:rPr lang="ru-RU" sz="2000" b="1" dirty="0">
                <a:latin typeface="Times New Roman" panose="02020603050405020304" pitchFamily="18" charset="0"/>
                <a:ea typeface="Calibri" panose="020F0502020204030204" pitchFamily="34" charset="0"/>
                <a:cs typeface="Times New Roman" panose="02020603050405020304" pitchFamily="18" charset="0"/>
              </a:rPr>
              <a:t> психологи Курт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Levin</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катта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ҳисса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қўшди</a:t>
            </a:r>
            <a:r>
              <a:rPr lang="ru-RU" sz="2000" b="1" dirty="0">
                <a:latin typeface="Times New Roman" panose="02020603050405020304" pitchFamily="18" charset="0"/>
                <a:ea typeface="Calibri" panose="020F0502020204030204" pitchFamily="34" charset="0"/>
                <a:cs typeface="Times New Roman" panose="02020603050405020304" pitchFamily="18" charset="0"/>
              </a:rPr>
              <a:t>, у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уни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бир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вақтнинг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ўзида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тенг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катталикдаги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қарама-қарши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йўналтирилган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кучлар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одамга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таъсир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қиладиган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ҳолат</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деб</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таърифлади</a:t>
            </a:r>
            <a:r>
              <a:rPr lang="ru-RU" sz="2000" b="1" dirty="0">
                <a:latin typeface="Times New Roman" panose="02020603050405020304" pitchFamily="18" charset="0"/>
                <a:ea typeface="Calibri" panose="020F0502020204030204" pitchFamily="34" charset="0"/>
                <a:cs typeface="Times New Roman" panose="02020603050405020304" pitchFamily="18" charset="0"/>
              </a:rPr>
              <a:t>. Шу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муносабат</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билан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у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зиддиятли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вазиятларнинг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уч</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турини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аниқлади</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Times New Roman" panose="02020603050405020304" pitchFamily="18" charset="0"/>
              <a:buChar char="•"/>
              <a:tabLst>
                <a:tab pos="457200" algn="l"/>
              </a:tabLst>
              <a:defRPr/>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1</a:t>
            </a:r>
            <a:r>
              <a:rPr lang="ru-RU" sz="2000" b="1" dirty="0">
                <a:latin typeface="Times New Roman" panose="02020603050405020304" pitchFamily="18" charset="0"/>
                <a:ea typeface="Calibri" panose="020F0502020204030204" pitchFamily="34" charset="0"/>
                <a:cs typeface="Times New Roman" panose="02020603050405020304" pitchFamily="18" charset="0"/>
              </a:rPr>
              <a:t>. Бир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кишининг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тахминан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тенг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катталикдаги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иккита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ижобий</a:t>
            </a:r>
            <a:r>
              <a:rPr lang="ru-RU" sz="2000" b="1" dirty="0">
                <a:latin typeface="Times New Roman" panose="02020603050405020304" pitchFamily="18" charset="0"/>
                <a:ea typeface="Calibri" panose="020F0502020204030204" pitchFamily="34" charset="0"/>
                <a:cs typeface="Times New Roman" panose="02020603050405020304" pitchFamily="18" charset="0"/>
              </a:rPr>
              <a:t> куч </a:t>
            </a:r>
            <a:r>
              <a:rPr lang="ru-RU" sz="2000" b="1" dirty="0" err="1" smtClean="0">
                <a:latin typeface="Times New Roman" panose="02020603050405020304" pitchFamily="18" charset="0"/>
                <a:ea typeface="Calibri" panose="020F0502020204030204" pitchFamily="34" charset="0"/>
                <a:cs typeface="Times New Roman" panose="02020603050405020304" pitchFamily="18" charset="0"/>
              </a:rPr>
              <a:t>орасида</a:t>
            </a: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smtClean="0">
                <a:latin typeface="Times New Roman" panose="02020603050405020304" pitchFamily="18" charset="0"/>
                <a:ea typeface="Calibri" panose="020F0502020204030204" pitchFamily="34" charset="0"/>
                <a:cs typeface="Times New Roman" panose="02020603050405020304" pitchFamily="18" charset="0"/>
              </a:rPr>
              <a:t>қолганлиги</a:t>
            </a: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Мисол қилиб </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бир э</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ша</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книнг оч холатда </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иккита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тенг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пичан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орасида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турган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ҳолат</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 деб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бермоқда.</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Times New Roman" panose="02020603050405020304" pitchFamily="18" charset="0"/>
              <a:buChar char="•"/>
              <a:tabLst>
                <a:tab pos="457200" algn="l"/>
              </a:tabLst>
              <a:defRPr/>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2</a:t>
            </a:r>
            <a:r>
              <a:rPr lang="ru-RU" sz="2000" b="1" dirty="0">
                <a:latin typeface="Times New Roman" panose="02020603050405020304" pitchFamily="18" charset="0"/>
                <a:ea typeface="Calibri" panose="020F0502020204030204" pitchFamily="34" charset="0"/>
                <a:cs typeface="Times New Roman" panose="02020603050405020304" pitchFamily="18" charset="0"/>
              </a:rPr>
              <a:t>. Бир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кишининг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тахминан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икки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тенг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салбий</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кучлар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орасида</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 қолиши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Мисол</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бир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томондан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менежер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ўзи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истамаган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лойиҳани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амалга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ошириши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керак</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бошқа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томондан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агар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уни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амалга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оширмаса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ишдан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бўшатилиши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мумкин</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Times New Roman" panose="02020603050405020304" pitchFamily="18" charset="0"/>
              <a:buChar char="•"/>
              <a:tabLst>
                <a:tab pos="457200" algn="l"/>
              </a:tabLst>
              <a:defRPr/>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       3</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Айни бир вақтнинг ўзида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тенг</a:t>
            </a:r>
            <a:r>
              <a:rPr lang="ru-RU" sz="2000" b="1" dirty="0">
                <a:latin typeface="Times New Roman" panose="02020603050405020304" pitchFamily="18" charset="0"/>
                <a:ea typeface="Calibri" panose="020F0502020204030204" pitchFamily="34" charset="0"/>
                <a:cs typeface="Times New Roman" panose="02020603050405020304" pitchFamily="18" charset="0"/>
              </a:rPr>
              <a:t> к</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учга эга </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иккита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турли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йўналишли</a:t>
            </a:r>
            <a:r>
              <a:rPr lang="ru-RU" sz="2000" b="1" dirty="0">
                <a:latin typeface="Times New Roman" panose="02020603050405020304" pitchFamily="18" charset="0"/>
                <a:ea typeface="Calibri" panose="020F0502020204030204" pitchFamily="34" charset="0"/>
                <a:cs typeface="Times New Roman" panose="02020603050405020304" pitchFamily="18" charset="0"/>
              </a:rPr>
              <a:t> куч</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нинг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одамга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таъсир</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Мисол</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менежер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ўзини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катта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менежер</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сифатида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синаб</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кўришни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хоҳлайди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лекин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жавобгарликни</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ўз</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зиммасига</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олишдан</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қўрқади</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3794"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3795" name="object 6"/>
          <p:cNvSpPr>
            <a:spLocks/>
          </p:cNvSpPr>
          <p:nvPr/>
        </p:nvSpPr>
        <p:spPr bwMode="auto">
          <a:xfrm>
            <a:off x="184150" y="-58738"/>
            <a:ext cx="6197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3796" name="object 24"/>
          <p:cNvSpPr>
            <a:spLocks/>
          </p:cNvSpPr>
          <p:nvPr/>
        </p:nvSpPr>
        <p:spPr bwMode="auto">
          <a:xfrm>
            <a:off x="52388" y="-58738"/>
            <a:ext cx="57197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4821" name="object 25"/>
          <p:cNvSpPr>
            <a:spLocks noGrp="1"/>
          </p:cNvSpPr>
          <p:nvPr>
            <p:ph type="title"/>
          </p:nvPr>
        </p:nvSpPr>
        <p:spPr>
          <a:xfrm>
            <a:off x="276225" y="215900"/>
            <a:ext cx="5495925" cy="369888"/>
          </a:xfrm>
        </p:spPr>
        <p:txBody>
          <a:bodyPr rtlCol="0">
            <a:normAutofit fontScale="90000"/>
          </a:bodyPr>
          <a:lstStyle/>
          <a:p>
            <a:pPr marL="12700" defTabSz="728685" eaLnBrk="1" fontAlgn="auto" hangingPunct="1">
              <a:spcAft>
                <a:spcPts val="0"/>
              </a:spcAft>
              <a:defRPr/>
            </a:pPr>
            <a:r>
              <a:rPr lang="ru-RU" altLang="ru-RU" sz="2400" smtClean="0">
                <a:latin typeface="Times New Roman" panose="02020603050405020304" pitchFamily="18" charset="0"/>
                <a:cs typeface="Times New Roman" panose="02020603050405020304" pitchFamily="18" charset="0"/>
              </a:rPr>
              <a:t>ИЧКИ ЗИДДИЯТ</a:t>
            </a:r>
            <a:r>
              <a:rPr lang="en-US" altLang="ru-RU" sz="2400" smtClean="0">
                <a:latin typeface="Times New Roman" panose="02020603050405020304" pitchFamily="18" charset="0"/>
                <a:cs typeface="Times New Roman" panose="02020603050405020304" pitchFamily="18" charset="0"/>
              </a:rPr>
              <a:t>[3]</a:t>
            </a:r>
            <a:endParaRPr lang="ru-RU" altLang="ru-RU" sz="2400" smtClean="0">
              <a:latin typeface="Times New Roman" panose="02020603050405020304" pitchFamily="18" charset="0"/>
              <a:cs typeface="Times New Roman" panose="02020603050405020304" pitchFamily="18" charset="0"/>
            </a:endParaRPr>
          </a:p>
        </p:txBody>
      </p:sp>
      <p:sp>
        <p:nvSpPr>
          <p:cNvPr id="33798" name="Прямоугольник 1"/>
          <p:cNvSpPr>
            <a:spLocks noChangeArrowheads="1"/>
          </p:cNvSpPr>
          <p:nvPr/>
        </p:nvSpPr>
        <p:spPr bwMode="auto">
          <a:xfrm>
            <a:off x="128588" y="995363"/>
            <a:ext cx="9586912" cy="460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lnSpc>
                <a:spcPct val="107000"/>
              </a:lnSpc>
              <a:spcBef>
                <a:spcPct val="20000"/>
              </a:spcBef>
              <a:spcAft>
                <a:spcPts val="800"/>
              </a:spcAft>
            </a:pPr>
            <a:r>
              <a:rPr lang="uz-Cyrl-UZ" altLang="ru-RU" sz="2400" b="1">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000" b="1">
                <a:latin typeface="Times New Roman" panose="02020603050405020304" pitchFamily="18" charset="0"/>
                <a:ea typeface="Calibri" panose="020F0502020204030204" pitchFamily="34" charset="0"/>
                <a:cs typeface="Times New Roman" panose="02020603050405020304" pitchFamily="18" charset="0"/>
              </a:rPr>
              <a:t>Ички зиддият назарияси гуманистик психология вакилларининг асарларида янада ривожлантирилди. Ушбу тенденциянинг етакчиларидан бири америкалик психолог Карл Рожерсдир.</a:t>
            </a:r>
            <a:endParaRPr lang="ru-RU" altLang="ru-RU" sz="2000" b="1">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ct val="20000"/>
              </a:spcBef>
              <a:spcAft>
                <a:spcPts val="800"/>
              </a:spcAft>
            </a:pPr>
            <a:r>
              <a:rPr lang="uz-Cyrl-UZ" altLang="ru-RU" sz="2000" b="1">
                <a:latin typeface="Times New Roman" panose="02020603050405020304" pitchFamily="18" charset="0"/>
                <a:ea typeface="Calibri" panose="020F0502020204030204" pitchFamily="34" charset="0"/>
                <a:cs typeface="Times New Roman" panose="02020603050405020304" pitchFamily="18" charset="0"/>
              </a:rPr>
              <a:t>    Шахс тузилишининг асосий таркибий қисми, унинг фикрича," мен – тушунча "- шахснинг ўзи ҳақидаги ғояси, шахснинг атроф-муҳит билан ўзаро муносабати жараёнида шаклланган ўз" мен " имиджидир.</a:t>
            </a:r>
            <a:endParaRPr lang="ru-RU" altLang="ru-RU" sz="2000" b="1">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ct val="20000"/>
              </a:spcBef>
              <a:spcAft>
                <a:spcPts val="800"/>
              </a:spcAft>
            </a:pPr>
            <a:r>
              <a:rPr lang="uz-Cyrl-UZ" altLang="ru-RU" sz="2000" b="1">
                <a:latin typeface="Times New Roman" panose="02020603050405020304" pitchFamily="18" charset="0"/>
                <a:ea typeface="Calibri" panose="020F0502020204030204" pitchFamily="34" charset="0"/>
                <a:cs typeface="Times New Roman" panose="02020603050405020304" pitchFamily="18" charset="0"/>
              </a:rPr>
              <a:t>     "Мен-концепция" асосида инсон хулқ-атворини ўз-ўзини тартибга солиш мавжуд. Аммо" мен-тушунча "кўпинча идеал "мен" ғояси билан мос келмайди. Улар орасида номувофиқлик бўлиши мумкин. </a:t>
            </a:r>
          </a:p>
          <a:p>
            <a:pPr algn="just">
              <a:lnSpc>
                <a:spcPct val="107000"/>
              </a:lnSpc>
              <a:spcBef>
                <a:spcPct val="20000"/>
              </a:spcBef>
              <a:spcAft>
                <a:spcPts val="800"/>
              </a:spcAft>
            </a:pPr>
            <a:r>
              <a:rPr lang="uz-Cyrl-UZ" altLang="ru-RU" sz="2000" b="1">
                <a:latin typeface="Times New Roman" panose="02020603050405020304" pitchFamily="18" charset="0"/>
                <a:ea typeface="Calibri" panose="020F0502020204030204" pitchFamily="34" charset="0"/>
                <a:cs typeface="Times New Roman" panose="02020603050405020304" pitchFamily="18" charset="0"/>
              </a:rPr>
              <a:t>      Бир томондан "мен-тушунча" билан идеал "мен" ўртасидаги бу диссонанс (тафовут) иккинчи томондан интраперсонал зиддият вазифасини ўтайди, бунинг оқибати оғир руҳий касаллик бўлиши мумкин.</a:t>
            </a:r>
            <a:endParaRPr lang="ru-RU" altLang="ru-RU" sz="2000" b="1">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558ED5"/>
        </a:solidFill>
        <a:effectLst/>
      </p:bgPr>
    </p:bg>
    <p:spTree>
      <p:nvGrpSpPr>
        <p:cNvPr id="1" name=""/>
        <p:cNvGrpSpPr/>
        <p:nvPr/>
      </p:nvGrpSpPr>
      <p:grpSpPr>
        <a:xfrm>
          <a:off x="0" y="0"/>
          <a:ext cx="0" cy="0"/>
          <a:chOff x="0" y="0"/>
          <a:chExt cx="0" cy="0"/>
        </a:xfrm>
      </p:grpSpPr>
      <p:sp>
        <p:nvSpPr>
          <p:cNvPr id="15362" name="Прямоугольник 1"/>
          <p:cNvSpPr>
            <a:spLocks noChangeArrowheads="1"/>
          </p:cNvSpPr>
          <p:nvPr/>
        </p:nvSpPr>
        <p:spPr bwMode="auto">
          <a:xfrm>
            <a:off x="133350" y="215900"/>
            <a:ext cx="92964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uz-Cyrl-UZ" altLang="ru-RU" sz="2800" b="1" kern="0" dirty="0" smtClean="0">
                <a:solidFill>
                  <a:srgbClr val="002060"/>
                </a:solidFill>
                <a:latin typeface="Times New Roman" panose="02020603050405020304" pitchFamily="18" charset="0"/>
              </a:rPr>
              <a:t>3. </a:t>
            </a:r>
            <a:r>
              <a:rPr lang="uz-Cyrl-UZ" sz="2800" b="1" dirty="0" smtClean="0">
                <a:latin typeface="Times New Roman" panose="02020603050405020304" pitchFamily="18" charset="0"/>
                <a:cs typeface="Times New Roman" panose="02020603050405020304" pitchFamily="18" charset="0"/>
              </a:rPr>
              <a:t>Корхона менежерлари фаолиятида стресс холатларни бошқариш йўллари.</a:t>
            </a:r>
            <a:endParaRPr lang="uz-Cyrl-UZ" sz="2800" b="1" spc="-5" dirty="0" smtClean="0">
              <a:latin typeface="Times New Roman" panose="02020603050405020304" pitchFamily="18" charset="0"/>
              <a:cs typeface="Times New Roman" panose="02020603050405020304" pitchFamily="18" charset="0"/>
            </a:endParaRPr>
          </a:p>
          <a:p>
            <a:pPr algn="ctr">
              <a:defRPr/>
            </a:pPr>
            <a:endParaRPr lang="uz-Cyrl-UZ" altLang="ru-RU" sz="2800" b="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defRPr/>
            </a:pPr>
            <a:r>
              <a:rPr lang="uz-Cyrl-UZ" altLang="ru-RU" sz="2400" b="1" dirty="0" smtClean="0">
                <a:latin typeface="Times New Roman" panose="02020603050405020304" pitchFamily="18" charset="0"/>
                <a:ea typeface="Calibri" panose="020F0502020204030204" pitchFamily="34" charset="0"/>
                <a:cs typeface="Times New Roman" panose="02020603050405020304" pitchFamily="18" charset="0"/>
              </a:rPr>
              <a:t>          Стрессни бошқариш </a:t>
            </a:r>
            <a:r>
              <a:rPr lang="uz-Cyrl-UZ" altLang="ru-RU" sz="2400" dirty="0" smtClean="0">
                <a:latin typeface="Times New Roman" panose="02020603050405020304" pitchFamily="18" charset="0"/>
                <a:ea typeface="Calibri" panose="020F0502020204030204" pitchFamily="34" charset="0"/>
                <a:cs typeface="Times New Roman" panose="02020603050405020304" pitchFamily="18" charset="0"/>
              </a:rPr>
              <a:t>илм-фанда мустақил илмий-амалий йўналиш сифатида 1990-йилларнинг бошларида вужудга келди.</a:t>
            </a:r>
          </a:p>
          <a:p>
            <a:pPr algn="just">
              <a:defRPr/>
            </a:pPr>
            <a:r>
              <a:rPr lang="uz-Cyrl-UZ" altLang="ru-RU"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200" b="1" dirty="0" smtClean="0">
                <a:latin typeface="Times New Roman" panose="02020603050405020304" pitchFamily="18" charset="0"/>
                <a:ea typeface="Calibri" panose="020F0502020204030204" pitchFamily="34" charset="0"/>
                <a:cs typeface="Times New Roman" panose="02020603050405020304" pitchFamily="18" charset="0"/>
              </a:rPr>
              <a:t>Стрессни бошқариш</a:t>
            </a:r>
            <a:r>
              <a:rPr lang="uz-Cyrl-UZ" altLang="ru-RU" sz="2200" dirty="0" smtClean="0">
                <a:latin typeface="Times New Roman" panose="02020603050405020304" pitchFamily="18" charset="0"/>
                <a:ea typeface="Calibri" panose="020F0502020204030204" pitchFamily="34" charset="0"/>
                <a:cs typeface="Times New Roman" panose="02020603050405020304" pitchFamily="18" charset="0"/>
              </a:rPr>
              <a:t> - бу кучли жисмоний ёки психологик стресс пайтида ўз ҳолати ва хатти-ҳаракатларини малакали тартибга келтириш жараёнидар. Бундай стресс кўпинча ходимнинг иш самарадорлигини сезиларли даражада пасайтиради, унинг ҳиссий, жисмоний ва интеллектуал ҳолатига салбий таъсир қилади.</a:t>
            </a:r>
          </a:p>
        </p:txBody>
      </p:sp>
      <p:sp>
        <p:nvSpPr>
          <p:cNvPr id="34819" name="Прямоугольник 2"/>
          <p:cNvSpPr>
            <a:spLocks noChangeArrowheads="1"/>
          </p:cNvSpPr>
          <p:nvPr/>
        </p:nvSpPr>
        <p:spPr bwMode="auto">
          <a:xfrm>
            <a:off x="406400" y="4940300"/>
            <a:ext cx="90058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uz-Cyrl-UZ" altLang="ru-RU" sz="2000" b="1">
                <a:solidFill>
                  <a:srgbClr val="FFC000"/>
                </a:solidFill>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200" b="1">
                <a:latin typeface="Times New Roman" panose="02020603050405020304" pitchFamily="18" charset="0"/>
                <a:ea typeface="Calibri" panose="020F0502020204030204" pitchFamily="34" charset="0"/>
                <a:cs typeface="Times New Roman" panose="02020603050405020304" pitchFamily="18" charset="0"/>
              </a:rPr>
              <a:t>Стресс</a:t>
            </a:r>
            <a:r>
              <a:rPr lang="uz-Cyrl-UZ" altLang="ru-RU" sz="2200">
                <a:latin typeface="Times New Roman" panose="02020603050405020304" pitchFamily="18" charset="0"/>
                <a:ea typeface="Calibri" panose="020F0502020204030204" pitchFamily="34" charset="0"/>
                <a:cs typeface="Times New Roman" panose="02020603050405020304" pitchFamily="18" charset="0"/>
              </a:rPr>
              <a:t> пайтидаги инсон қўрқувни бошқа томонга буришга муваффақ бўлганда, у дунёдаги </a:t>
            </a:r>
            <a:r>
              <a:rPr lang="uz-Cyrl-UZ" altLang="ru-RU" sz="2200" b="1">
                <a:latin typeface="Times New Roman" panose="02020603050405020304" pitchFamily="18" charset="0"/>
                <a:ea typeface="Calibri" panose="020F0502020204030204" pitchFamily="34" charset="0"/>
                <a:cs typeface="Times New Roman" panose="02020603050405020304" pitchFamily="18" charset="0"/>
              </a:rPr>
              <a:t>энг хавфли жонзотга айланади.</a:t>
            </a:r>
          </a:p>
          <a:p>
            <a:pPr algn="just"/>
            <a:r>
              <a:rPr lang="uz-Cyrl-UZ" altLang="ru-RU">
                <a:solidFill>
                  <a:srgbClr val="FFC000"/>
                </a:solidFill>
                <a:latin typeface="Times New Roman" panose="02020603050405020304" pitchFamily="18" charset="0"/>
                <a:ea typeface="Calibri" panose="020F0502020204030204" pitchFamily="34" charset="0"/>
                <a:cs typeface="Times New Roman" panose="02020603050405020304" pitchFamily="18" charset="0"/>
              </a:rPr>
              <a:t>	</a:t>
            </a:r>
            <a:r>
              <a:rPr lang="uz-Cyrl-UZ" altLang="ru-RU">
                <a:latin typeface="Times New Roman" panose="02020603050405020304" pitchFamily="18" charset="0"/>
                <a:ea typeface="Calibri" panose="020F0502020204030204" pitchFamily="34" charset="0"/>
                <a:cs typeface="Times New Roman" panose="02020603050405020304" pitchFamily="18" charset="0"/>
              </a:rPr>
              <a:t>			                                                                </a:t>
            </a:r>
            <a:r>
              <a:rPr lang="uz-Cyrl-UZ" altLang="ru-RU" b="1">
                <a:latin typeface="Times New Roman" panose="02020603050405020304" pitchFamily="18" charset="0"/>
                <a:ea typeface="Calibri" panose="020F0502020204030204" pitchFamily="34" charset="0"/>
                <a:cs typeface="Times New Roman" panose="02020603050405020304" pitchFamily="18" charset="0"/>
              </a:rPr>
              <a:t>Борис Акунин</a:t>
            </a:r>
            <a:r>
              <a:rPr lang="uz-Cyrl-UZ" altLang="ru-RU" b="1">
                <a:ea typeface="Calibri" panose="020F0502020204030204" pitchFamily="34" charset="0"/>
                <a:cs typeface="Times New Roman" panose="02020603050405020304" pitchFamily="18" charset="0"/>
              </a:rPr>
              <a:t/>
            </a:r>
            <a:br>
              <a:rPr lang="uz-Cyrl-UZ" altLang="ru-RU" b="1">
                <a:ea typeface="Calibri" panose="020F0502020204030204" pitchFamily="34" charset="0"/>
                <a:cs typeface="Times New Roman" panose="02020603050405020304" pitchFamily="18" charset="0"/>
              </a:rPr>
            </a:br>
            <a:endParaRPr lang="uz-Cyrl-UZ" altLang="ru-RU" b="1">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5842"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5843" name="object 6"/>
          <p:cNvSpPr>
            <a:spLocks/>
          </p:cNvSpPr>
          <p:nvPr/>
        </p:nvSpPr>
        <p:spPr bwMode="auto">
          <a:xfrm>
            <a:off x="184150" y="-58738"/>
            <a:ext cx="8102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5844" name="object 24"/>
          <p:cNvSpPr>
            <a:spLocks/>
          </p:cNvSpPr>
          <p:nvPr/>
        </p:nvSpPr>
        <p:spPr bwMode="auto">
          <a:xfrm>
            <a:off x="52388" y="-58738"/>
            <a:ext cx="78533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6869" name="object 25"/>
          <p:cNvSpPr>
            <a:spLocks noGrp="1"/>
          </p:cNvSpPr>
          <p:nvPr>
            <p:ph type="title"/>
          </p:nvPr>
        </p:nvSpPr>
        <p:spPr>
          <a:xfrm>
            <a:off x="276225" y="215900"/>
            <a:ext cx="7629525" cy="369888"/>
          </a:xfrm>
        </p:spPr>
        <p:txBody>
          <a:bodyPr rtlCol="0">
            <a:normAutofit fontScale="90000"/>
          </a:bodyPr>
          <a:lstStyle/>
          <a:p>
            <a:pPr marL="12700" defTabSz="728685" eaLnBrk="1" fontAlgn="auto" hangingPunct="1">
              <a:spcAft>
                <a:spcPts val="0"/>
              </a:spcAft>
              <a:defRPr/>
            </a:pPr>
            <a:r>
              <a:rPr lang="ru-RU" altLang="ru-RU" sz="2400" smtClean="0">
                <a:latin typeface="Times New Roman" panose="02020603050405020304" pitchFamily="18" charset="0"/>
                <a:cs typeface="Times New Roman" panose="02020603050405020304" pitchFamily="18" charset="0"/>
              </a:rPr>
              <a:t>ПОЛИФОКУС ФАОЛИЯТИНИНГ ОМИЛИ</a:t>
            </a:r>
            <a:r>
              <a:rPr lang="en-US" altLang="ru-RU" sz="2400" smtClean="0">
                <a:latin typeface="Times New Roman" panose="02020603050405020304" pitchFamily="18" charset="0"/>
                <a:cs typeface="Times New Roman" panose="02020603050405020304" pitchFamily="18" charset="0"/>
              </a:rPr>
              <a:t>[1]</a:t>
            </a:r>
            <a:endParaRPr lang="ru-RU" altLang="ru-RU" sz="2400" smtClean="0">
              <a:latin typeface="Times New Roman" panose="02020603050405020304" pitchFamily="18" charset="0"/>
              <a:cs typeface="Times New Roman" panose="02020603050405020304" pitchFamily="18" charset="0"/>
            </a:endParaRPr>
          </a:p>
        </p:txBody>
      </p:sp>
      <p:sp>
        <p:nvSpPr>
          <p:cNvPr id="35846" name="TextBox 2"/>
          <p:cNvSpPr txBox="1">
            <a:spLocks noChangeArrowheads="1"/>
          </p:cNvSpPr>
          <p:nvPr/>
        </p:nvSpPr>
        <p:spPr bwMode="auto">
          <a:xfrm>
            <a:off x="666750" y="1206500"/>
            <a:ext cx="8382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400" b="1">
                <a:latin typeface="Times New Roman" panose="02020603050405020304" pitchFamily="18" charset="0"/>
                <a:cs typeface="Times New Roman" panose="02020603050405020304" pitchFamily="18" charset="0"/>
              </a:rPr>
              <a:t>Бошқарув фаолиятининг полифокуси-бошқарувчи турли, баъзан бир-бирига зид вазифаларни ҳал қилади</a:t>
            </a:r>
          </a:p>
        </p:txBody>
      </p:sp>
      <p:sp>
        <p:nvSpPr>
          <p:cNvPr id="4" name="Прямоугольник 3"/>
          <p:cNvSpPr/>
          <p:nvPr/>
        </p:nvSpPr>
        <p:spPr>
          <a:xfrm>
            <a:off x="438150" y="2654300"/>
            <a:ext cx="8839200" cy="4038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solidFill>
                <a:srgbClr val="FFFFFF"/>
              </a:solidFill>
              <a:cs typeface="Arial" charset="0"/>
            </a:endParaRPr>
          </a:p>
        </p:txBody>
      </p:sp>
      <p:sp>
        <p:nvSpPr>
          <p:cNvPr id="35848" name="TextBox 4"/>
          <p:cNvSpPr txBox="1">
            <a:spLocks noChangeArrowheads="1"/>
          </p:cNvSpPr>
          <p:nvPr/>
        </p:nvSpPr>
        <p:spPr bwMode="auto">
          <a:xfrm>
            <a:off x="895350" y="3149600"/>
            <a:ext cx="79248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uz-Cyrl-UZ" altLang="ru-RU" sz="2400">
                <a:latin typeface="Times New Roman" panose="02020603050405020304" pitchFamily="18" charset="0"/>
                <a:ea typeface="Calibri" panose="020F0502020204030204" pitchFamily="34" charset="0"/>
                <a:cs typeface="Times New Roman" panose="02020603050405020304" pitchFamily="18" charset="0"/>
              </a:rPr>
              <a:t>Ўзининг мавқеи бўйича раҳбар жуда кўп муаммоларни "кўздан кечириши", "муаммолар ечими орасида елиб югуриши« керак бўлган шароитда қолади. Натижада психологияда таниқли</a:t>
            </a:r>
            <a:r>
              <a:rPr lang="uz-Cyrl-UZ" altLang="ru-RU" sz="2400" b="1">
                <a:latin typeface="Times New Roman" panose="02020603050405020304" pitchFamily="18" charset="0"/>
                <a:ea typeface="Calibri" panose="020F0502020204030204" pitchFamily="34" charset="0"/>
                <a:cs typeface="Times New Roman" panose="02020603050405020304" pitchFamily="18" charset="0"/>
              </a:rPr>
              <a:t> интерференция</a:t>
            </a:r>
            <a:r>
              <a:rPr lang="uz-Cyrl-UZ" altLang="ru-RU" sz="240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400" b="1">
                <a:latin typeface="Times New Roman" panose="02020603050405020304" pitchFamily="18" charset="0"/>
                <a:ea typeface="Calibri" panose="020F0502020204030204" pitchFamily="34" charset="0"/>
                <a:cs typeface="Times New Roman" panose="02020603050405020304" pitchFamily="18" charset="0"/>
              </a:rPr>
              <a:t>ҳодисаси </a:t>
            </a:r>
            <a:r>
              <a:rPr lang="uz-Cyrl-UZ" altLang="ru-RU" sz="2400">
                <a:latin typeface="Times New Roman" panose="02020603050405020304" pitchFamily="18" charset="0"/>
                <a:ea typeface="Calibri" panose="020F0502020204030204" pitchFamily="34" charset="0"/>
                <a:cs typeface="Times New Roman" panose="02020603050405020304" pitchFamily="18" charset="0"/>
              </a:rPr>
              <a:t>–вазифалар ва функцияларнинг бир - бирига юкланиши оқибатида салбий таъсир пайдо бўлишига, бу эса ўз навбатида юқори кескинликни келтириб чиқаради.</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6866" name="object 3"/>
          <p:cNvSpPr>
            <a:spLocks/>
          </p:cNvSpPr>
          <p:nvPr/>
        </p:nvSpPr>
        <p:spPr bwMode="auto">
          <a:xfrm>
            <a:off x="0" y="0"/>
            <a:ext cx="3324225" cy="1990725"/>
          </a:xfrm>
          <a:custGeom>
            <a:avLst/>
            <a:gdLst>
              <a:gd name="T0" fmla="*/ 3336618 w 3323590"/>
              <a:gd name="T1" fmla="*/ 0 h 1991360"/>
              <a:gd name="T2" fmla="*/ 1271878 w 3323590"/>
              <a:gd name="T3" fmla="*/ 0 h 1991360"/>
              <a:gd name="T4" fmla="*/ 0 w 3323590"/>
              <a:gd name="T5" fmla="*/ 988706 h 1991360"/>
              <a:gd name="T6" fmla="*/ 0 w 3323590"/>
              <a:gd name="T7" fmla="*/ 1977626 h 1991360"/>
              <a:gd name="T8" fmla="*/ 3336618 w 3323590"/>
              <a:gd name="T9" fmla="*/ 0 h 1991360"/>
              <a:gd name="T10" fmla="*/ 0 60000 65536"/>
              <a:gd name="T11" fmla="*/ 0 60000 65536"/>
              <a:gd name="T12" fmla="*/ 0 60000 65536"/>
              <a:gd name="T13" fmla="*/ 0 60000 65536"/>
              <a:gd name="T14" fmla="*/ 0 60000 65536"/>
              <a:gd name="T15" fmla="*/ 0 w 3323590"/>
              <a:gd name="T16" fmla="*/ 0 h 1991360"/>
              <a:gd name="T17" fmla="*/ 3323590 w 3323590"/>
              <a:gd name="T18" fmla="*/ 1991360 h 1991360"/>
            </a:gdLst>
            <a:ahLst/>
            <a:cxnLst>
              <a:cxn ang="T10">
                <a:pos x="T0" y="T1"/>
              </a:cxn>
              <a:cxn ang="T11">
                <a:pos x="T2" y="T3"/>
              </a:cxn>
              <a:cxn ang="T12">
                <a:pos x="T4" y="T5"/>
              </a:cxn>
              <a:cxn ang="T13">
                <a:pos x="T6" y="T7"/>
              </a:cxn>
              <a:cxn ang="T14">
                <a:pos x="T8" y="T9"/>
              </a:cxn>
            </a:cxnLst>
            <a:rect l="T15" t="T16" r="T17" b="T18"/>
            <a:pathLst>
              <a:path w="3323590" h="1991360">
                <a:moveTo>
                  <a:pt x="3323259" y="0"/>
                </a:moveTo>
                <a:lnTo>
                  <a:pt x="1266786" y="0"/>
                </a:lnTo>
                <a:lnTo>
                  <a:pt x="0" y="995349"/>
                </a:lnTo>
                <a:lnTo>
                  <a:pt x="0" y="1990915"/>
                </a:lnTo>
                <a:lnTo>
                  <a:pt x="3323259" y="0"/>
                </a:lnTo>
                <a:close/>
              </a:path>
            </a:pathLst>
          </a:custGeom>
          <a:solidFill>
            <a:srgbClr val="DEE1E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6867" name="object 6"/>
          <p:cNvSpPr>
            <a:spLocks/>
          </p:cNvSpPr>
          <p:nvPr/>
        </p:nvSpPr>
        <p:spPr bwMode="auto">
          <a:xfrm>
            <a:off x="184150" y="-58738"/>
            <a:ext cx="8102600" cy="1054101"/>
          </a:xfrm>
          <a:custGeom>
            <a:avLst/>
            <a:gdLst>
              <a:gd name="T0" fmla="*/ 2147483646 w 2595245"/>
              <a:gd name="T1" fmla="*/ 0 h 1054100"/>
              <a:gd name="T2" fmla="*/ 0 w 2595245"/>
              <a:gd name="T3" fmla="*/ 0 h 1054100"/>
              <a:gd name="T4" fmla="*/ 0 w 2595245"/>
              <a:gd name="T5" fmla="*/ 998152 h 1054100"/>
              <a:gd name="T6" fmla="*/ 2147483646 w 2595245"/>
              <a:gd name="T7" fmla="*/ 1053714 h 1054100"/>
              <a:gd name="T8" fmla="*/ 2147483646 w 2595245"/>
              <a:gd name="T9" fmla="*/ 0 h 1054100"/>
              <a:gd name="T10" fmla="*/ 0 60000 65536"/>
              <a:gd name="T11" fmla="*/ 0 60000 65536"/>
              <a:gd name="T12" fmla="*/ 0 60000 65536"/>
              <a:gd name="T13" fmla="*/ 0 60000 65536"/>
              <a:gd name="T14" fmla="*/ 0 60000 65536"/>
              <a:gd name="T15" fmla="*/ 0 w 2595245"/>
              <a:gd name="T16" fmla="*/ 0 h 1054100"/>
              <a:gd name="T17" fmla="*/ 2595245 w 2595245"/>
              <a:gd name="T18" fmla="*/ 1054100 h 1054100"/>
            </a:gdLst>
            <a:ahLst/>
            <a:cxnLst>
              <a:cxn ang="T10">
                <a:pos x="T0" y="T1"/>
              </a:cxn>
              <a:cxn ang="T11">
                <a:pos x="T2" y="T3"/>
              </a:cxn>
              <a:cxn ang="T12">
                <a:pos x="T4" y="T5"/>
              </a:cxn>
              <a:cxn ang="T13">
                <a:pos x="T6" y="T7"/>
              </a:cxn>
              <a:cxn ang="T14">
                <a:pos x="T8" y="T9"/>
              </a:cxn>
            </a:cxnLst>
            <a:rect l="T15" t="T16" r="T17" b="T18"/>
            <a:pathLst>
              <a:path w="2595245" h="1054100">
                <a:moveTo>
                  <a:pt x="2501900" y="0"/>
                </a:moveTo>
                <a:lnTo>
                  <a:pt x="0" y="0"/>
                </a:lnTo>
                <a:lnTo>
                  <a:pt x="0" y="998131"/>
                </a:lnTo>
                <a:lnTo>
                  <a:pt x="2595029" y="1053693"/>
                </a:lnTo>
                <a:lnTo>
                  <a:pt x="250190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6868" name="object 24"/>
          <p:cNvSpPr>
            <a:spLocks/>
          </p:cNvSpPr>
          <p:nvPr/>
        </p:nvSpPr>
        <p:spPr bwMode="auto">
          <a:xfrm>
            <a:off x="52388" y="-58738"/>
            <a:ext cx="7853362" cy="995363"/>
          </a:xfrm>
          <a:custGeom>
            <a:avLst/>
            <a:gdLst>
              <a:gd name="T0" fmla="*/ 2147483646 w 2561590"/>
              <a:gd name="T1" fmla="*/ 0 h 1162685"/>
              <a:gd name="T2" fmla="*/ 2147483646 w 2561590"/>
              <a:gd name="T3" fmla="*/ 0 h 1162685"/>
              <a:gd name="T4" fmla="*/ 0 w 2561590"/>
              <a:gd name="T5" fmla="*/ 44498 h 1162685"/>
              <a:gd name="T6" fmla="*/ 2147483646 w 2561590"/>
              <a:gd name="T7" fmla="*/ 38203 h 1162685"/>
              <a:gd name="T8" fmla="*/ 2147483646 w 2561590"/>
              <a:gd name="T9" fmla="*/ 0 h 1162685"/>
              <a:gd name="T10" fmla="*/ 0 60000 65536"/>
              <a:gd name="T11" fmla="*/ 0 60000 65536"/>
              <a:gd name="T12" fmla="*/ 0 60000 65536"/>
              <a:gd name="T13" fmla="*/ 0 60000 65536"/>
              <a:gd name="T14" fmla="*/ 0 60000 65536"/>
              <a:gd name="T15" fmla="*/ 0 w 2561590"/>
              <a:gd name="T16" fmla="*/ 0 h 1162685"/>
              <a:gd name="T17" fmla="*/ 2561590 w 2561590"/>
              <a:gd name="T18" fmla="*/ 1162685 h 1162685"/>
            </a:gdLst>
            <a:ahLst/>
            <a:cxnLst>
              <a:cxn ang="T10">
                <a:pos x="T0" y="T1"/>
              </a:cxn>
              <a:cxn ang="T11">
                <a:pos x="T2" y="T3"/>
              </a:cxn>
              <a:cxn ang="T12">
                <a:pos x="T4" y="T5"/>
              </a:cxn>
              <a:cxn ang="T13">
                <a:pos x="T6" y="T7"/>
              </a:cxn>
              <a:cxn ang="T14">
                <a:pos x="T8" y="T9"/>
              </a:cxn>
            </a:cxnLst>
            <a:rect l="T15" t="T16" r="T17" b="T18"/>
            <a:pathLst>
              <a:path w="2561590" h="1162685">
                <a:moveTo>
                  <a:pt x="2561170" y="0"/>
                </a:moveTo>
                <a:lnTo>
                  <a:pt x="59270" y="0"/>
                </a:lnTo>
                <a:lnTo>
                  <a:pt x="0" y="1162596"/>
                </a:lnTo>
                <a:lnTo>
                  <a:pt x="2561170" y="998118"/>
                </a:lnTo>
                <a:lnTo>
                  <a:pt x="2561170" y="0"/>
                </a:lnTo>
                <a:close/>
              </a:path>
            </a:pathLst>
          </a:custGeom>
          <a:solidFill>
            <a:srgbClr val="2E309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ru-RU"/>
          </a:p>
        </p:txBody>
      </p:sp>
      <p:sp>
        <p:nvSpPr>
          <p:cNvPr id="37893" name="object 25"/>
          <p:cNvSpPr>
            <a:spLocks noGrp="1"/>
          </p:cNvSpPr>
          <p:nvPr>
            <p:ph type="title"/>
          </p:nvPr>
        </p:nvSpPr>
        <p:spPr>
          <a:xfrm>
            <a:off x="276225" y="215900"/>
            <a:ext cx="7629525" cy="369888"/>
          </a:xfrm>
        </p:spPr>
        <p:txBody>
          <a:bodyPr rtlCol="0">
            <a:normAutofit fontScale="90000"/>
          </a:bodyPr>
          <a:lstStyle/>
          <a:p>
            <a:pPr marL="12700" defTabSz="728685" eaLnBrk="1" fontAlgn="auto" hangingPunct="1">
              <a:spcAft>
                <a:spcPts val="0"/>
              </a:spcAft>
              <a:defRPr/>
            </a:pPr>
            <a:r>
              <a:rPr lang="ru-RU" altLang="ru-RU" sz="2400" smtClean="0">
                <a:latin typeface="Times New Roman" panose="02020603050405020304" pitchFamily="18" charset="0"/>
                <a:cs typeface="Times New Roman" panose="02020603050405020304" pitchFamily="18" charset="0"/>
              </a:rPr>
              <a:t>ТАШҚИ ОМИЛЛАР ТИЗИМИ</a:t>
            </a:r>
            <a:r>
              <a:rPr lang="en-US" altLang="ru-RU" sz="2400" smtClean="0">
                <a:latin typeface="Times New Roman" panose="02020603050405020304" pitchFamily="18" charset="0"/>
                <a:cs typeface="Times New Roman" panose="02020603050405020304" pitchFamily="18" charset="0"/>
              </a:rPr>
              <a:t>[1]</a:t>
            </a:r>
            <a:endParaRPr lang="ru-RU" altLang="ru-RU" sz="2400" smtClean="0">
              <a:latin typeface="Times New Roman" panose="02020603050405020304" pitchFamily="18" charset="0"/>
              <a:cs typeface="Times New Roman" panose="02020603050405020304" pitchFamily="18" charset="0"/>
            </a:endParaRPr>
          </a:p>
        </p:txBody>
      </p:sp>
      <p:sp>
        <p:nvSpPr>
          <p:cNvPr id="36870" name="object 9"/>
          <p:cNvSpPr>
            <a:spLocks/>
          </p:cNvSpPr>
          <p:nvPr/>
        </p:nvSpPr>
        <p:spPr bwMode="auto">
          <a:xfrm>
            <a:off x="723900" y="1535113"/>
            <a:ext cx="153988" cy="403225"/>
          </a:xfrm>
          <a:custGeom>
            <a:avLst/>
            <a:gdLst>
              <a:gd name="T0" fmla="*/ 0 w 153669"/>
              <a:gd name="T1" fmla="*/ 0 h 306704"/>
              <a:gd name="T2" fmla="*/ 159980 w 153669"/>
              <a:gd name="T3" fmla="*/ 47922493 h 306704"/>
              <a:gd name="T4" fmla="*/ 0 w 153669"/>
              <a:gd name="T5" fmla="*/ 95844742 h 306704"/>
              <a:gd name="T6" fmla="*/ 159980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36871" name="TextBox 1"/>
          <p:cNvSpPr txBox="1">
            <a:spLocks noChangeArrowheads="1"/>
          </p:cNvSpPr>
          <p:nvPr/>
        </p:nvSpPr>
        <p:spPr bwMode="auto">
          <a:xfrm>
            <a:off x="1068388" y="1358900"/>
            <a:ext cx="8229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b="1">
                <a:latin typeface="Times New Roman" panose="02020603050405020304" pitchFamily="18" charset="0"/>
                <a:cs typeface="Times New Roman" panose="02020603050405020304" pitchFamily="18" charset="0"/>
              </a:rPr>
              <a:t>Ташкилотнинг ташқи муҳити кўплаб </a:t>
            </a:r>
            <a:r>
              <a:rPr lang="uz-Cyrl-UZ" altLang="ru-RU" sz="2400" b="1">
                <a:latin typeface="Times New Roman" panose="02020603050405020304" pitchFamily="18" charset="0"/>
                <a:cs typeface="Times New Roman" panose="02020603050405020304" pitchFamily="18" charset="0"/>
              </a:rPr>
              <a:t>стресс</a:t>
            </a:r>
            <a:r>
              <a:rPr lang="uz-Latn-UZ" altLang="ru-RU" sz="2400" b="1">
                <a:latin typeface="Times New Roman" panose="02020603050405020304" pitchFamily="18" charset="0"/>
                <a:cs typeface="Times New Roman" panose="02020603050405020304" pitchFamily="18" charset="0"/>
              </a:rPr>
              <a:t> </a:t>
            </a:r>
            <a:r>
              <a:rPr lang="ru-RU" altLang="ru-RU" sz="2400" b="1">
                <a:latin typeface="Times New Roman" panose="02020603050405020304" pitchFamily="18" charset="0"/>
                <a:cs typeface="Times New Roman" panose="02020603050405020304" pitchFamily="18" charset="0"/>
              </a:rPr>
              <a:t>омилларининг манбаи бўлиб, бундай таъсир кучи ташкилот ичидаги, фаолият омилларидан устун бўлиши мумкин</a:t>
            </a:r>
          </a:p>
        </p:txBody>
      </p:sp>
      <p:sp>
        <p:nvSpPr>
          <p:cNvPr id="36872" name="object 9"/>
          <p:cNvSpPr>
            <a:spLocks/>
          </p:cNvSpPr>
          <p:nvPr/>
        </p:nvSpPr>
        <p:spPr bwMode="auto">
          <a:xfrm>
            <a:off x="754063" y="3143250"/>
            <a:ext cx="153987" cy="403225"/>
          </a:xfrm>
          <a:custGeom>
            <a:avLst/>
            <a:gdLst>
              <a:gd name="T0" fmla="*/ 0 w 153669"/>
              <a:gd name="T1" fmla="*/ 0 h 306704"/>
              <a:gd name="T2" fmla="*/ 159962 w 153669"/>
              <a:gd name="T3" fmla="*/ 47922493 h 306704"/>
              <a:gd name="T4" fmla="*/ 0 w 153669"/>
              <a:gd name="T5" fmla="*/ 95844742 h 306704"/>
              <a:gd name="T6" fmla="*/ 159962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36873" name="TextBox 11"/>
          <p:cNvSpPr txBox="1">
            <a:spLocks noChangeArrowheads="1"/>
          </p:cNvSpPr>
          <p:nvPr/>
        </p:nvSpPr>
        <p:spPr bwMode="auto">
          <a:xfrm>
            <a:off x="1068388" y="3079750"/>
            <a:ext cx="8229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b="1">
                <a:latin typeface="Times New Roman" panose="02020603050405020304" pitchFamily="18" charset="0"/>
                <a:cs typeface="Times New Roman" panose="02020603050405020304" pitchFamily="18" charset="0"/>
              </a:rPr>
              <a:t>Беқарор ижтимоий ва профессионал муҳитда «яшаш учун кураш" билан боғлиқ рақобат омиллари.</a:t>
            </a:r>
          </a:p>
        </p:txBody>
      </p:sp>
      <p:sp>
        <p:nvSpPr>
          <p:cNvPr id="36874" name="object 9"/>
          <p:cNvSpPr>
            <a:spLocks/>
          </p:cNvSpPr>
          <p:nvPr/>
        </p:nvSpPr>
        <p:spPr bwMode="auto">
          <a:xfrm>
            <a:off x="723900" y="4156075"/>
            <a:ext cx="153988" cy="403225"/>
          </a:xfrm>
          <a:custGeom>
            <a:avLst/>
            <a:gdLst>
              <a:gd name="T0" fmla="*/ 0 w 153669"/>
              <a:gd name="T1" fmla="*/ 0 h 306704"/>
              <a:gd name="T2" fmla="*/ 159980 w 153669"/>
              <a:gd name="T3" fmla="*/ 47922493 h 306704"/>
              <a:gd name="T4" fmla="*/ 0 w 153669"/>
              <a:gd name="T5" fmla="*/ 95844742 h 306704"/>
              <a:gd name="T6" fmla="*/ 159980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36875" name="TextBox 13"/>
          <p:cNvSpPr txBox="1">
            <a:spLocks noChangeArrowheads="1"/>
          </p:cNvSpPr>
          <p:nvPr/>
        </p:nvSpPr>
        <p:spPr bwMode="auto">
          <a:xfrm>
            <a:off x="1068388" y="4132263"/>
            <a:ext cx="84756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b="1">
                <a:latin typeface="Times New Roman" panose="02020603050405020304" pitchFamily="18" charset="0"/>
                <a:cs typeface="Times New Roman" panose="02020603050405020304" pitchFamily="18" charset="0"/>
              </a:rPr>
              <a:t>Жиноий муҳитнинг ташкилот фаолиятига таъсири омиллари.</a:t>
            </a:r>
          </a:p>
        </p:txBody>
      </p:sp>
      <p:sp>
        <p:nvSpPr>
          <p:cNvPr id="36876" name="object 9"/>
          <p:cNvSpPr>
            <a:spLocks/>
          </p:cNvSpPr>
          <p:nvPr/>
        </p:nvSpPr>
        <p:spPr bwMode="auto">
          <a:xfrm>
            <a:off x="646113" y="5308600"/>
            <a:ext cx="155575" cy="403225"/>
          </a:xfrm>
          <a:custGeom>
            <a:avLst/>
            <a:gdLst>
              <a:gd name="T0" fmla="*/ 0 w 153669"/>
              <a:gd name="T1" fmla="*/ 0 h 306704"/>
              <a:gd name="T2" fmla="*/ 171886 w 153669"/>
              <a:gd name="T3" fmla="*/ 47922493 h 306704"/>
              <a:gd name="T4" fmla="*/ 0 w 153669"/>
              <a:gd name="T5" fmla="*/ 95844742 h 306704"/>
              <a:gd name="T6" fmla="*/ 171886 w 153669"/>
              <a:gd name="T7" fmla="*/ 47922493 h 306704"/>
              <a:gd name="T8" fmla="*/ 0 w 153669"/>
              <a:gd name="T9" fmla="*/ 0 h 306704"/>
              <a:gd name="T10" fmla="*/ 0 60000 65536"/>
              <a:gd name="T11" fmla="*/ 0 60000 65536"/>
              <a:gd name="T12" fmla="*/ 0 60000 65536"/>
              <a:gd name="T13" fmla="*/ 0 60000 65536"/>
              <a:gd name="T14" fmla="*/ 0 60000 65536"/>
              <a:gd name="T15" fmla="*/ 0 w 153669"/>
              <a:gd name="T16" fmla="*/ 0 h 306704"/>
              <a:gd name="T17" fmla="*/ 153669 w 153669"/>
              <a:gd name="T18" fmla="*/ 306704 h 306704"/>
            </a:gdLst>
            <a:ahLst/>
            <a:cxnLst>
              <a:cxn ang="T10">
                <a:pos x="T0" y="T1"/>
              </a:cxn>
              <a:cxn ang="T11">
                <a:pos x="T2" y="T3"/>
              </a:cxn>
              <a:cxn ang="T12">
                <a:pos x="T4" y="T5"/>
              </a:cxn>
              <a:cxn ang="T13">
                <a:pos x="T6" y="T7"/>
              </a:cxn>
              <a:cxn ang="T14">
                <a:pos x="T8" y="T9"/>
              </a:cxn>
            </a:cxnLst>
            <a:rect l="T15" t="T16" r="T17" b="T18"/>
            <a:pathLst>
              <a:path w="153669" h="306704">
                <a:moveTo>
                  <a:pt x="0" y="0"/>
                </a:moveTo>
                <a:lnTo>
                  <a:pt x="153162" y="153162"/>
                </a:lnTo>
                <a:lnTo>
                  <a:pt x="0" y="306324"/>
                </a:lnTo>
                <a:lnTo>
                  <a:pt x="153162" y="153162"/>
                </a:lnTo>
                <a:lnTo>
                  <a:pt x="0" y="0"/>
                </a:lnTo>
                <a:close/>
              </a:path>
            </a:pathLst>
          </a:custGeom>
          <a:noFill/>
          <a:ln w="50799">
            <a:solidFill>
              <a:srgbClr val="2E3092"/>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ru-RU"/>
          </a:p>
        </p:txBody>
      </p:sp>
      <p:sp>
        <p:nvSpPr>
          <p:cNvPr id="36877" name="TextBox 15"/>
          <p:cNvSpPr txBox="1">
            <a:spLocks noChangeArrowheads="1"/>
          </p:cNvSpPr>
          <p:nvPr/>
        </p:nvSpPr>
        <p:spPr bwMode="auto">
          <a:xfrm>
            <a:off x="1063625" y="5208588"/>
            <a:ext cx="84709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ru-RU" altLang="ru-RU" sz="2400" b="1">
                <a:latin typeface="Times New Roman" panose="02020603050405020304" pitchFamily="18" charset="0"/>
                <a:cs typeface="Times New Roman" panose="02020603050405020304" pitchFamily="18" charset="0"/>
              </a:rPr>
              <a:t>Макро-ижтимоий ва макроиқтисодий динамиканинг беқарор омиллари; уларни келажакда башорат қилишнинг деярли иложи йўқ.</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8914" name="Заголовок 1"/>
          <p:cNvSpPr>
            <a:spLocks noGrp="1"/>
          </p:cNvSpPr>
          <p:nvPr>
            <p:ph type="title"/>
          </p:nvPr>
        </p:nvSpPr>
        <p:spPr>
          <a:xfrm>
            <a:off x="0" y="368300"/>
            <a:ext cx="9505950" cy="492125"/>
          </a:xfrm>
          <a:ln>
            <a:solidFill>
              <a:schemeClr val="bg1"/>
            </a:solidFill>
            <a:miter lim="800000"/>
            <a:headEnd/>
            <a:tailEnd/>
          </a:ln>
        </p:spPr>
        <p:txBody>
          <a:bodyPr rtlCol="0">
            <a:normAutofit fontScale="90000"/>
          </a:bodyPr>
          <a:lstStyle/>
          <a:p>
            <a:pPr defTabSz="728685" eaLnBrk="1" fontAlgn="auto" hangingPunct="1">
              <a:spcAft>
                <a:spcPts val="0"/>
              </a:spcAft>
              <a:defRPr/>
            </a:pPr>
            <a:r>
              <a:rPr lang="uz-Cyrl-UZ" altLang="ru-RU" sz="3200" smtClean="0">
                <a:solidFill>
                  <a:srgbClr val="000000"/>
                </a:solidFill>
                <a:latin typeface="Times New Roman" panose="02020603050405020304" pitchFamily="18" charset="0"/>
                <a:cs typeface="Times New Roman" panose="02020603050405020304" pitchFamily="18" charset="0"/>
              </a:rPr>
              <a:t>Стресснинг асосий</a:t>
            </a:r>
            <a:r>
              <a:rPr lang="uz-Latn-UZ" altLang="ru-RU" sz="3200" smtClean="0">
                <a:solidFill>
                  <a:srgbClr val="000000"/>
                </a:solidFill>
                <a:latin typeface="Times New Roman" panose="02020603050405020304" pitchFamily="18" charset="0"/>
                <a:cs typeface="Times New Roman" panose="02020603050405020304" pitchFamily="18" charset="0"/>
              </a:rPr>
              <a:t> </a:t>
            </a:r>
            <a:r>
              <a:rPr lang="ru-RU" altLang="ru-RU" sz="3200" smtClean="0">
                <a:solidFill>
                  <a:srgbClr val="000000"/>
                </a:solidFill>
                <a:latin typeface="Times New Roman" panose="02020603050405020304" pitchFamily="18" charset="0"/>
                <a:cs typeface="Times New Roman" panose="02020603050405020304" pitchFamily="18" charset="0"/>
              </a:rPr>
              <a:t>ривожланиш  босқичлари</a:t>
            </a:r>
            <a:r>
              <a:rPr lang="en-US" altLang="ru-RU" sz="3200" smtClean="0">
                <a:solidFill>
                  <a:srgbClr val="000000"/>
                </a:solidFill>
                <a:latin typeface="Times New Roman" panose="02020603050405020304" pitchFamily="18" charset="0"/>
                <a:cs typeface="Times New Roman" panose="02020603050405020304" pitchFamily="18" charset="0"/>
              </a:rPr>
              <a:t>[2]</a:t>
            </a:r>
            <a:endParaRPr lang="ru-RU" altLang="ru-RU" sz="3200" smtClean="0">
              <a:solidFill>
                <a:srgbClr val="000000"/>
              </a:solidFill>
              <a:latin typeface="Times New Roman" panose="02020603050405020304" pitchFamily="18" charset="0"/>
              <a:cs typeface="Times New Roman" panose="02020603050405020304" pitchFamily="18" charset="0"/>
            </a:endParaRPr>
          </a:p>
        </p:txBody>
      </p:sp>
      <p:graphicFrame>
        <p:nvGraphicFramePr>
          <p:cNvPr id="3" name="Схема 2"/>
          <p:cNvGraphicFramePr/>
          <p:nvPr/>
        </p:nvGraphicFramePr>
        <p:xfrm>
          <a:off x="361950" y="1054100"/>
          <a:ext cx="91440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Стрелка вниз 1"/>
          <p:cNvSpPr/>
          <p:nvPr/>
        </p:nvSpPr>
        <p:spPr>
          <a:xfrm>
            <a:off x="3638550" y="1358900"/>
            <a:ext cx="304800"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 name="Стрелка вниз 3"/>
          <p:cNvSpPr/>
          <p:nvPr/>
        </p:nvSpPr>
        <p:spPr>
          <a:xfrm>
            <a:off x="4781550" y="2882900"/>
            <a:ext cx="304800"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5" name="Стрелка вниз 4"/>
          <p:cNvSpPr/>
          <p:nvPr/>
        </p:nvSpPr>
        <p:spPr>
          <a:xfrm>
            <a:off x="3486150" y="5168900"/>
            <a:ext cx="304800"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39938" name="Заголовок 1"/>
          <p:cNvSpPr>
            <a:spLocks noGrp="1"/>
          </p:cNvSpPr>
          <p:nvPr>
            <p:ph type="title"/>
          </p:nvPr>
        </p:nvSpPr>
        <p:spPr>
          <a:xfrm>
            <a:off x="742950" y="749300"/>
            <a:ext cx="9715500" cy="738188"/>
          </a:xfrm>
        </p:spPr>
        <p:txBody>
          <a:bodyPr rtlCol="0">
            <a:normAutofit fontScale="90000"/>
          </a:bodyPr>
          <a:lstStyle/>
          <a:p>
            <a:pPr defTabSz="728685" eaLnBrk="1" fontAlgn="auto" hangingPunct="1">
              <a:spcAft>
                <a:spcPts val="0"/>
              </a:spcAft>
              <a:defRPr/>
            </a:pPr>
            <a:r>
              <a:rPr lang="uz-Cyrl-UZ" altLang="ru-RU" sz="2400" i="1" dirty="0" smtClean="0">
                <a:solidFill>
                  <a:srgbClr val="000000"/>
                </a:solidFill>
                <a:latin typeface="Times New Roman" panose="02020603050405020304" pitchFamily="18" charset="0"/>
                <a:cs typeface="Times New Roman" panose="02020603050405020304" pitchFamily="18" charset="0"/>
              </a:rPr>
              <a:t/>
            </a:r>
            <a:br>
              <a:rPr lang="uz-Cyrl-UZ" altLang="ru-RU" sz="2400" i="1" dirty="0" smtClean="0">
                <a:solidFill>
                  <a:srgbClr val="000000"/>
                </a:solidFill>
                <a:latin typeface="Times New Roman" panose="02020603050405020304" pitchFamily="18" charset="0"/>
                <a:cs typeface="Times New Roman" panose="02020603050405020304" pitchFamily="18" charset="0"/>
              </a:rPr>
            </a:br>
            <a:r>
              <a:rPr lang="uz-Cyrl-UZ" altLang="ru-RU" sz="2400" i="1" dirty="0">
                <a:solidFill>
                  <a:srgbClr val="000000"/>
                </a:solidFill>
                <a:latin typeface="Times New Roman" panose="02020603050405020304" pitchFamily="18" charset="0"/>
                <a:cs typeface="Times New Roman" panose="02020603050405020304" pitchFamily="18" charset="0"/>
              </a:rPr>
              <a:t> </a:t>
            </a:r>
            <a:r>
              <a:rPr lang="uz-Cyrl-UZ" altLang="ru-RU" sz="2400" i="1" dirty="0" smtClean="0">
                <a:solidFill>
                  <a:srgbClr val="000000"/>
                </a:solidFill>
                <a:latin typeface="Times New Roman" panose="02020603050405020304" pitchFamily="18" charset="0"/>
                <a:cs typeface="Times New Roman" panose="02020603050405020304" pitchFamily="18" charset="0"/>
              </a:rPr>
              <a:t>    Инсоннинг стрессли таъсирларга "қаршилик ўлчови" ни </a:t>
            </a:r>
            <a:br>
              <a:rPr lang="uz-Cyrl-UZ" altLang="ru-RU" sz="2400" i="1" dirty="0" smtClean="0">
                <a:solidFill>
                  <a:srgbClr val="000000"/>
                </a:solidFill>
                <a:latin typeface="Times New Roman" panose="02020603050405020304" pitchFamily="18" charset="0"/>
                <a:cs typeface="Times New Roman" panose="02020603050405020304" pitchFamily="18" charset="0"/>
              </a:rPr>
            </a:br>
            <a:r>
              <a:rPr lang="uz-Cyrl-UZ" altLang="ru-RU" sz="2400" i="1" dirty="0" smtClean="0">
                <a:solidFill>
                  <a:srgbClr val="000000"/>
                </a:solidFill>
                <a:latin typeface="Times New Roman" panose="02020603050405020304" pitchFamily="18" charset="0"/>
                <a:cs typeface="Times New Roman" panose="02020603050405020304" pitchFamily="18" charset="0"/>
              </a:rPr>
              <a:t>кўрсатиш учун инсоннинг </a:t>
            </a:r>
            <a:r>
              <a:rPr lang="uz-Cyrl-UZ" altLang="ru-RU" sz="2700" dirty="0" smtClean="0">
                <a:solidFill>
                  <a:schemeClr val="tx1"/>
                </a:solidFill>
                <a:latin typeface="Times New Roman" panose="02020603050405020304" pitchFamily="18" charset="0"/>
                <a:cs typeface="Times New Roman" panose="02020603050405020304" pitchFamily="18" charset="0"/>
              </a:rPr>
              <a:t>стрессга чидамлилиги </a:t>
            </a:r>
            <a:r>
              <a:rPr lang="uz-Cyrl-UZ" altLang="ru-RU" sz="2400" i="1" dirty="0" smtClean="0">
                <a:solidFill>
                  <a:srgbClr val="000000"/>
                </a:solidFill>
                <a:latin typeface="Times New Roman" panose="02020603050405020304" pitchFamily="18" charset="0"/>
                <a:cs typeface="Times New Roman" panose="02020603050405020304" pitchFamily="18" charset="0"/>
              </a:rPr>
              <a:t>тушунчаси қўлланилади</a:t>
            </a:r>
          </a:p>
        </p:txBody>
      </p:sp>
      <p:sp>
        <p:nvSpPr>
          <p:cNvPr id="38915" name="Заголовок 1"/>
          <p:cNvSpPr txBox="1">
            <a:spLocks/>
          </p:cNvSpPr>
          <p:nvPr/>
        </p:nvSpPr>
        <p:spPr bwMode="auto">
          <a:xfrm>
            <a:off x="719138" y="2501900"/>
            <a:ext cx="8001000"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tabLst>
                <a:tab pos="457200" algn="l"/>
              </a:tabLst>
              <a:defRPr>
                <a:solidFill>
                  <a:schemeClr val="tx1"/>
                </a:solidFill>
                <a:latin typeface="Calibri" panose="020F0502020204030204" pitchFamily="34" charset="0"/>
                <a:cs typeface="Arial" panose="020B0604020202020204" pitchFamily="34" charset="0"/>
              </a:defRPr>
            </a:lvl1pPr>
            <a:lvl2pPr marL="742950" indent="-285750">
              <a:tabLst>
                <a:tab pos="457200" algn="l"/>
              </a:tabLst>
              <a:defRPr>
                <a:solidFill>
                  <a:schemeClr val="tx1"/>
                </a:solidFill>
                <a:latin typeface="Calibri" panose="020F0502020204030204" pitchFamily="34" charset="0"/>
                <a:cs typeface="Arial" panose="020B0604020202020204" pitchFamily="34" charset="0"/>
              </a:defRPr>
            </a:lvl2pPr>
            <a:lvl3pPr marL="1143000" indent="-228600">
              <a:tabLst>
                <a:tab pos="457200" algn="l"/>
              </a:tabLst>
              <a:defRPr>
                <a:solidFill>
                  <a:schemeClr val="tx1"/>
                </a:solidFill>
                <a:latin typeface="Calibri" panose="020F0502020204030204" pitchFamily="34" charset="0"/>
                <a:cs typeface="Arial" panose="020B0604020202020204" pitchFamily="34" charset="0"/>
              </a:defRPr>
            </a:lvl3pPr>
            <a:lvl4pPr marL="1600200" indent="-228600">
              <a:tabLst>
                <a:tab pos="457200" algn="l"/>
              </a:tabLst>
              <a:defRPr>
                <a:solidFill>
                  <a:schemeClr val="tx1"/>
                </a:solidFill>
                <a:latin typeface="Calibri" panose="020F0502020204030204" pitchFamily="34" charset="0"/>
                <a:cs typeface="Arial" panose="020B0604020202020204" pitchFamily="34" charset="0"/>
              </a:defRPr>
            </a:lvl4pPr>
            <a:lvl5pPr marL="2057400" indent="-228600">
              <a:tabLst>
                <a:tab pos="457200"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9pPr>
          </a:lstStyle>
          <a:p>
            <a:pPr algn="just">
              <a:lnSpc>
                <a:spcPct val="107000"/>
              </a:lnSpc>
              <a:spcBef>
                <a:spcPct val="20000"/>
              </a:spcBef>
              <a:spcAft>
                <a:spcPts val="800"/>
              </a:spcAft>
            </a:pPr>
            <a:r>
              <a:rPr lang="uz-Cyrl-UZ" altLang="ru-RU" sz="2000" b="1" i="1">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400" b="1">
                <a:latin typeface="Times New Roman" panose="02020603050405020304" pitchFamily="18" charset="0"/>
                <a:ea typeface="Calibri" panose="020F0502020204030204" pitchFamily="34" charset="0"/>
                <a:cs typeface="Times New Roman" panose="02020603050405020304" pitchFamily="18" charset="0"/>
              </a:rPr>
              <a:t>Стрессга чидамлилик </a:t>
            </a:r>
            <a:r>
              <a:rPr lang="uz-Cyrl-UZ" altLang="ru-RU" sz="2400" b="1" i="1">
                <a:latin typeface="Times New Roman" panose="02020603050405020304" pitchFamily="18" charset="0"/>
                <a:ea typeface="Calibri" panose="020F0502020204030204" pitchFamily="34" charset="0"/>
                <a:cs typeface="Times New Roman" panose="02020603050405020304" pitchFamily="18" charset="0"/>
              </a:rPr>
              <a:t>- бу ортиб бораётган стрессли вазиятларнинг остида ақлий фаолият ва функционал фаолиятнинг юқори суръатларини сақлаб қолиш қобилиятидир. Стрессга чидамлиликнинг муҳим жиҳати бу  стрессли шароитларнинг асоратида фаолият самарадорлигини нафақат сақлаб қолиш, балки, иш самарадорлигини ошириш қобилиятидир.</a:t>
            </a:r>
          </a:p>
          <a:p>
            <a:pPr algn="ctr" eaLnBrk="1" hangingPunct="1"/>
            <a:endParaRPr lang="uz-Cyrl-UZ" altLang="ru-RU" sz="240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graphicFrame>
        <p:nvGraphicFramePr>
          <p:cNvPr id="3" name="Схема 2"/>
          <p:cNvGraphicFramePr/>
          <p:nvPr/>
        </p:nvGraphicFramePr>
        <p:xfrm>
          <a:off x="209550" y="-88900"/>
          <a:ext cx="9296400" cy="6883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40962" name="Заголовок 1"/>
          <p:cNvSpPr>
            <a:spLocks noGrp="1"/>
          </p:cNvSpPr>
          <p:nvPr>
            <p:ph type="title"/>
          </p:nvPr>
        </p:nvSpPr>
        <p:spPr>
          <a:xfrm>
            <a:off x="133350" y="0"/>
            <a:ext cx="9372600" cy="1663700"/>
          </a:xfrm>
        </p:spPr>
        <p:txBody>
          <a:bodyPr/>
          <a:lstStyle/>
          <a:p>
            <a:pPr eaLnBrk="1" hangingPunct="1"/>
            <a:r>
              <a:rPr lang="ru-RU" altLang="ru-RU" sz="2400" smtClean="0">
                <a:solidFill>
                  <a:schemeClr val="tx1"/>
                </a:solidFill>
                <a:latin typeface="Times New Roman" panose="02020603050405020304" pitchFamily="18" charset="0"/>
                <a:cs typeface="Times New Roman" panose="02020603050405020304" pitchFamily="18" charset="0"/>
              </a:rPr>
              <a:t>Стрессни бошқариш воситалари ва унинг олдини олиш воситалари</a:t>
            </a:r>
            <a:r>
              <a:rPr lang="en-US" altLang="ru-RU" sz="2400" smtClean="0">
                <a:solidFill>
                  <a:schemeClr val="tx1"/>
                </a:solidFill>
                <a:latin typeface="Times New Roman" panose="02020603050405020304" pitchFamily="18" charset="0"/>
                <a:cs typeface="Times New Roman" panose="02020603050405020304" pitchFamily="18" charset="0"/>
              </a:rPr>
              <a:t>[2]</a:t>
            </a:r>
            <a:r>
              <a:rPr lang="ru-RU" altLang="ru-RU" sz="2400" smtClean="0">
                <a:solidFill>
                  <a:schemeClr val="tx1"/>
                </a:solidFill>
                <a:latin typeface="Times New Roman" panose="02020603050405020304" pitchFamily="18" charset="0"/>
                <a:cs typeface="Times New Roman" panose="02020603050405020304" pitchFamily="18" charset="0"/>
              </a:rPr>
              <a:t>: </a:t>
            </a:r>
            <a:br>
              <a:rPr lang="ru-RU" altLang="ru-RU" sz="2400" smtClean="0">
                <a:solidFill>
                  <a:schemeClr val="tx1"/>
                </a:solidFill>
                <a:latin typeface="Times New Roman" panose="02020603050405020304" pitchFamily="18" charset="0"/>
                <a:cs typeface="Times New Roman" panose="02020603050405020304" pitchFamily="18" charset="0"/>
              </a:rPr>
            </a:br>
            <a:r>
              <a:rPr lang="ru-RU" altLang="ru-RU" sz="2000" smtClean="0">
                <a:solidFill>
                  <a:schemeClr val="tx1"/>
                </a:solidFill>
                <a:latin typeface="Times New Roman" panose="02020603050405020304" pitchFamily="18" charset="0"/>
                <a:cs typeface="Times New Roman" panose="02020603050405020304" pitchFamily="18" charset="0"/>
              </a:rPr>
              <a:t>Ушбу профилактика чоралари одатда шахснинг стрессга чидамлилигини оширади, аммо, ҳар бир аниқ стрессли вазиятдан чиқиш муваффақиятини кафолатламайди</a:t>
            </a:r>
          </a:p>
        </p:txBody>
      </p:sp>
      <p:graphicFrame>
        <p:nvGraphicFramePr>
          <p:cNvPr id="3" name="Схема 2"/>
          <p:cNvGraphicFramePr/>
          <p:nvPr/>
        </p:nvGraphicFramePr>
        <p:xfrm>
          <a:off x="285750" y="1663700"/>
          <a:ext cx="9429750" cy="5321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43010" name="Заголовок 1"/>
          <p:cNvSpPr>
            <a:spLocks noGrp="1"/>
          </p:cNvSpPr>
          <p:nvPr>
            <p:ph type="title"/>
          </p:nvPr>
        </p:nvSpPr>
        <p:spPr>
          <a:xfrm>
            <a:off x="0" y="215900"/>
            <a:ext cx="9715500" cy="677863"/>
          </a:xfrm>
        </p:spPr>
        <p:txBody>
          <a:bodyPr rtlCol="0">
            <a:normAutofit fontScale="90000"/>
          </a:bodyPr>
          <a:lstStyle/>
          <a:p>
            <a:pPr defTabSz="728685" eaLnBrk="1" fontAlgn="auto" hangingPunct="1">
              <a:spcAft>
                <a:spcPts val="0"/>
              </a:spcAft>
              <a:defRPr/>
            </a:pPr>
            <a:r>
              <a:rPr lang="ru-RU" altLang="ru-RU" sz="2400" smtClean="0">
                <a:solidFill>
                  <a:schemeClr val="tx1"/>
                </a:solidFill>
                <a:latin typeface="Times New Roman" panose="02020603050405020304" pitchFamily="18" charset="0"/>
                <a:cs typeface="Times New Roman" panose="02020603050405020304" pitchFamily="18" charset="0"/>
              </a:rPr>
              <a:t>Стрессни бошқариш ва уни олдини олиш воситалари</a:t>
            </a:r>
            <a:r>
              <a:rPr lang="en-US" altLang="ru-RU" sz="2400" smtClean="0">
                <a:solidFill>
                  <a:schemeClr val="tx1"/>
                </a:solidFill>
                <a:latin typeface="Times New Roman" panose="02020603050405020304" pitchFamily="18" charset="0"/>
                <a:cs typeface="Times New Roman" panose="02020603050405020304" pitchFamily="18" charset="0"/>
              </a:rPr>
              <a:t>[2]</a:t>
            </a:r>
            <a:r>
              <a:rPr lang="ru-RU" altLang="ru-RU" sz="2400" smtClean="0">
                <a:solidFill>
                  <a:schemeClr val="tx1"/>
                </a:solidFill>
                <a:latin typeface="Times New Roman" panose="02020603050405020304" pitchFamily="18" charset="0"/>
                <a:cs typeface="Times New Roman" panose="02020603050405020304" pitchFamily="18" charset="0"/>
              </a:rPr>
              <a:t/>
            </a:r>
            <a:br>
              <a:rPr lang="ru-RU" altLang="ru-RU" sz="2400" smtClean="0">
                <a:solidFill>
                  <a:schemeClr val="tx1"/>
                </a:solidFill>
                <a:latin typeface="Times New Roman" panose="02020603050405020304" pitchFamily="18" charset="0"/>
                <a:cs typeface="Times New Roman" panose="02020603050405020304" pitchFamily="18" charset="0"/>
              </a:rPr>
            </a:br>
            <a:endParaRPr lang="ru-RU" altLang="ru-RU" sz="2000" b="0" smtClean="0">
              <a:solidFill>
                <a:schemeClr val="tx1"/>
              </a:solidFill>
              <a:latin typeface="Times New Roman" panose="02020603050405020304" pitchFamily="18" charset="0"/>
              <a:cs typeface="Times New Roman" panose="02020603050405020304" pitchFamily="18" charset="0"/>
            </a:endParaRPr>
          </a:p>
        </p:txBody>
      </p:sp>
      <p:graphicFrame>
        <p:nvGraphicFramePr>
          <p:cNvPr id="3" name="Схема 2"/>
          <p:cNvGraphicFramePr/>
          <p:nvPr/>
        </p:nvGraphicFramePr>
        <p:xfrm>
          <a:off x="285750" y="749300"/>
          <a:ext cx="91440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44034" name="Rectangle 2"/>
          <p:cNvSpPr>
            <a:spLocks noGrp="1"/>
          </p:cNvSpPr>
          <p:nvPr>
            <p:ph type="title"/>
          </p:nvPr>
        </p:nvSpPr>
        <p:spPr>
          <a:xfrm>
            <a:off x="0" y="0"/>
            <a:ext cx="9715500" cy="492125"/>
          </a:xfrm>
        </p:spPr>
        <p:txBody>
          <a:bodyPr rtlCol="0">
            <a:normAutofit fontScale="90000"/>
          </a:bodyPr>
          <a:lstStyle/>
          <a:p>
            <a:pPr defTabSz="728685" eaLnBrk="1" fontAlgn="auto" hangingPunct="1">
              <a:spcAft>
                <a:spcPts val="0"/>
              </a:spcAft>
              <a:defRPr/>
            </a:pPr>
            <a:r>
              <a:rPr lang="ru-RU" altLang="ru-RU" sz="3200" b="1" smtClean="0">
                <a:latin typeface="Times New Roman" panose="02020603050405020304" pitchFamily="18" charset="0"/>
              </a:rPr>
              <a:t>Стрессли вазиятлардан чиқиш йўллари</a:t>
            </a:r>
            <a:r>
              <a:rPr lang="en-US" altLang="ru-RU" sz="3200" b="1" smtClean="0">
                <a:latin typeface="Times New Roman" panose="02020603050405020304" pitchFamily="18" charset="0"/>
              </a:rPr>
              <a:t>[1]</a:t>
            </a:r>
            <a:endParaRPr lang="ru-RU" altLang="ru-RU" sz="3200" b="1" smtClean="0">
              <a:latin typeface="Times New Roman" panose="02020603050405020304" pitchFamily="18" charset="0"/>
            </a:endParaRPr>
          </a:p>
        </p:txBody>
      </p:sp>
      <p:sp>
        <p:nvSpPr>
          <p:cNvPr id="45059" name="Rectangle 3"/>
          <p:cNvSpPr>
            <a:spLocks noGrp="1"/>
          </p:cNvSpPr>
          <p:nvPr>
            <p:ph idx="1"/>
          </p:nvPr>
        </p:nvSpPr>
        <p:spPr>
          <a:xfrm>
            <a:off x="0" y="520700"/>
            <a:ext cx="9715500" cy="6827838"/>
          </a:xfrm>
        </p:spPr>
        <p:txBody>
          <a:bodyPr lIns="95427" tIns="47713" rIns="95427" bIns="47713" rtlCol="0">
            <a:normAutofit/>
          </a:bodyPr>
          <a:lstStyle/>
          <a:p>
            <a:pPr marL="635000" indent="-635000" algn="just" defTabSz="728685" eaLnBrk="1" fontAlgn="auto" hangingPunct="1">
              <a:spcBef>
                <a:spcPts val="797"/>
              </a:spcBef>
              <a:spcAft>
                <a:spcPts val="0"/>
              </a:spcAft>
              <a:buFontTx/>
              <a:buNone/>
              <a:defRPr/>
            </a:pPr>
            <a:r>
              <a:rPr lang="ru-RU" altLang="ru-RU" sz="2900" b="1" i="1" dirty="0" smtClean="0">
                <a:latin typeface="Times New Roman" panose="02020603050405020304" pitchFamily="18" charset="0"/>
              </a:rPr>
              <a:t>       </a:t>
            </a:r>
            <a:r>
              <a:rPr lang="ru-RU" altLang="ru-RU" sz="2900" b="1" i="1" dirty="0" err="1" smtClean="0">
                <a:latin typeface="Times New Roman" panose="02020603050405020304" pitchFamily="18" charset="0"/>
              </a:rPr>
              <a:t>Фаол</a:t>
            </a:r>
            <a:r>
              <a:rPr lang="ru-RU" altLang="ru-RU" sz="2900" b="1" i="1" dirty="0" smtClean="0">
                <a:latin typeface="Times New Roman" panose="02020603050405020304" pitchFamily="18" charset="0"/>
              </a:rPr>
              <a:t>:</a:t>
            </a:r>
          </a:p>
          <a:p>
            <a:pPr marL="635000" indent="-635000" algn="just" defTabSz="728685" eaLnBrk="1" fontAlgn="auto" hangingPunct="1">
              <a:lnSpc>
                <a:spcPct val="107000"/>
              </a:lnSpc>
              <a:spcBef>
                <a:spcPts val="797"/>
              </a:spcBef>
              <a:spcAft>
                <a:spcPts val="800"/>
              </a:spcAft>
              <a:defRPr/>
            </a:pP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фаолиятни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ташкил</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этиш</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учун</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конструктив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ҳаракатларнинг</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кучай</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тир</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и</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ли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ши </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ососида</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қурил</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ади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ва</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бунинг оқибатида</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сафарбарлик</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босқичининг</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етарли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йўналишини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акс</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э</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ттиради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a:t>
            </a:r>
          </a:p>
          <a:p>
            <a:pPr marL="635000" indent="-635000" algn="just" defTabSz="728685" eaLnBrk="1" fontAlgn="auto" hangingPunct="1">
              <a:lnSpc>
                <a:spcPct val="107000"/>
              </a:lnSpc>
              <a:spcBef>
                <a:spcPts val="797"/>
              </a:spcBef>
              <a:spcAft>
                <a:spcPts val="800"/>
              </a:spcAft>
              <a:defRPr/>
            </a:pP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бу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хулқ-атворнинг</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ташқи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қизиққ</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онлик</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реакцияси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турига</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асосланади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раҳбар</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ходим</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лар</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га  у</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з</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инг</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ҳиссиётларини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тўкиб</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ташла</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йди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ва</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конструктив </a:t>
            </a:r>
            <a:r>
              <a:rPr lang="ru-RU" altLang="ru-RU" sz="2000" b="1" dirty="0" err="1" smtClean="0">
                <a:latin typeface="Times New Roman" panose="02020603050405020304" pitchFamily="18" charset="0"/>
                <a:ea typeface="Calibri" panose="020F0502020204030204" pitchFamily="34" charset="0"/>
                <a:cs typeface="Times New Roman" panose="02020603050405020304" pitchFamily="18" charset="0"/>
              </a:rPr>
              <a:t>фаолиятда</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н ташқари</a:t>
            </a:r>
            <a:r>
              <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altLang="ru-RU" sz="2000" b="1" dirty="0" smtClean="0">
                <a:latin typeface="Times New Roman" panose="02020603050405020304" pitchFamily="18" charset="0"/>
                <a:ea typeface="Calibri" panose="020F0502020204030204" pitchFamily="34" charset="0"/>
                <a:cs typeface="Times New Roman" panose="02020603050405020304" pitchFamily="18" charset="0"/>
              </a:rPr>
              <a:t>қўл остидаги ходимларига танбех беради</a:t>
            </a:r>
            <a:endParaRPr lang="ru-RU" altLang="ru-RU" sz="2000" b="1" dirty="0" smtClean="0">
              <a:latin typeface="Times New Roman" panose="02020603050405020304" pitchFamily="18" charset="0"/>
              <a:ea typeface="Calibri" panose="020F0502020204030204" pitchFamily="34" charset="0"/>
              <a:cs typeface="Times New Roman" panose="02020603050405020304" pitchFamily="18" charset="0"/>
            </a:endParaRPr>
          </a:p>
          <a:p>
            <a:pPr marL="0" indent="0" defTabSz="728685" eaLnBrk="1" fontAlgn="auto" hangingPunct="1">
              <a:lnSpc>
                <a:spcPct val="107000"/>
              </a:lnSpc>
              <a:spcBef>
                <a:spcPts val="797"/>
              </a:spcBef>
              <a:spcAft>
                <a:spcPts val="800"/>
              </a:spcAft>
              <a:buFontTx/>
              <a:buNone/>
              <a:defRPr/>
            </a:pPr>
            <a:r>
              <a:rPr lang="ru-RU" altLang="ru-RU" b="1" i="1" dirty="0" smtClean="0">
                <a:latin typeface="Times New Roman" panose="02020603050405020304" pitchFamily="18" charset="0"/>
              </a:rPr>
              <a:t>        Пассив:</a:t>
            </a:r>
          </a:p>
          <a:p>
            <a:pPr marL="0" indent="0" algn="just" defTabSz="728685" eaLnBrk="1" fontAlgn="auto" hangingPunct="1">
              <a:lnSpc>
                <a:spcPct val="107000"/>
              </a:lnSpc>
              <a:spcBef>
                <a:spcPts val="797"/>
              </a:spcBef>
              <a:spcAft>
                <a:spcPts val="800"/>
              </a:spcAft>
              <a:buFontTx/>
              <a:buNone/>
              <a:defRPr/>
            </a:pPr>
            <a:r>
              <a:rPr lang="ru-RU" altLang="ru-RU" i="1" dirty="0" smtClean="0">
                <a:latin typeface="Times New Roman" panose="02020603050405020304" pitchFamily="18" charset="0"/>
              </a:rPr>
              <a:t>       -</a:t>
            </a:r>
            <a:r>
              <a:rPr lang="ru-RU" altLang="ru-RU" sz="2000" b="1" dirty="0" err="1" smtClean="0">
                <a:latin typeface="Times New Roman" panose="02020603050405020304" pitchFamily="18" charset="0"/>
                <a:cs typeface="Calibri" panose="020F0502020204030204" pitchFamily="34" charset="0"/>
              </a:rPr>
              <a:t>ушбу</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усул</a:t>
            </a:r>
            <a:r>
              <a:rPr lang="ru-RU" altLang="ru-RU" sz="2000" b="1" dirty="0" smtClean="0">
                <a:latin typeface="Times New Roman" panose="02020603050405020304" pitchFamily="18" charset="0"/>
                <a:cs typeface="Calibri" panose="020F0502020204030204" pitchFamily="34" charset="0"/>
              </a:rPr>
              <a:t> </a:t>
            </a:r>
            <a:r>
              <a:rPr lang="uz-Cyrl-UZ" altLang="ru-RU" sz="2000" b="1" dirty="0" smtClean="0">
                <a:latin typeface="Times New Roman" panose="02020603050405020304" pitchFamily="18" charset="0"/>
                <a:cs typeface="Calibri" panose="020F0502020204030204" pitchFamily="34" charset="0"/>
              </a:rPr>
              <a:t>инсон</a:t>
            </a:r>
            <a:r>
              <a:rPr lang="ru-RU" altLang="ru-RU" sz="2000" b="1" dirty="0" err="1" smtClean="0">
                <a:latin typeface="Times New Roman" panose="02020603050405020304" pitchFamily="18" charset="0"/>
                <a:cs typeface="Calibri" panose="020F0502020204030204" pitchFamily="34" charset="0"/>
              </a:rPr>
              <a:t>нинг</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вазиятга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тоқат</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қилиши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кучланишни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бостириши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ва</a:t>
            </a:r>
            <a:r>
              <a:rPr lang="ru-RU" altLang="ru-RU" sz="2000" b="1" dirty="0" smtClean="0">
                <a:latin typeface="Times New Roman" panose="02020603050405020304" pitchFamily="18" charset="0"/>
                <a:cs typeface="Calibri" panose="020F0502020204030204" pitchFamily="34" charset="0"/>
              </a:rPr>
              <a:t> " </a:t>
            </a:r>
            <a:r>
              <a:rPr lang="ru-RU" altLang="ru-RU" sz="2000" b="1" dirty="0" err="1" smtClean="0">
                <a:latin typeface="Times New Roman" panose="02020603050405020304" pitchFamily="18" charset="0"/>
                <a:cs typeface="Calibri" panose="020F0502020204030204" pitchFamily="34" charset="0"/>
              </a:rPr>
              <a:t>стрессни</a:t>
            </a:r>
            <a:r>
              <a:rPr lang="ru-RU" altLang="ru-RU" sz="2000" b="1" dirty="0" smtClean="0">
                <a:latin typeface="Times New Roman" panose="02020603050405020304" pitchFamily="18" charset="0"/>
                <a:cs typeface="Calibri" panose="020F0502020204030204" pitchFamily="34" charset="0"/>
              </a:rPr>
              <a:t> </a:t>
            </a:r>
            <a:r>
              <a:rPr lang="uz-Cyrl-UZ" altLang="ru-RU" sz="2000" b="1" dirty="0" smtClean="0">
                <a:latin typeface="Times New Roman" panose="02020603050405020304" pitchFamily="18" charset="0"/>
                <a:cs typeface="Calibri" panose="020F0502020204030204" pitchFamily="34" charset="0"/>
              </a:rPr>
              <a:t>ичга ютиши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ҳиссий</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намойишлар</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тўкилишининг</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олдини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олиши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билан</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тавсифланади</a:t>
            </a:r>
            <a:r>
              <a:rPr lang="ru-RU" altLang="ru-RU" sz="2000" b="1" dirty="0" smtClean="0">
                <a:latin typeface="Times New Roman" panose="02020603050405020304" pitchFamily="18" charset="0"/>
                <a:cs typeface="Calibri" panose="020F0502020204030204" pitchFamily="34" charset="0"/>
              </a:rPr>
              <a:t>. </a:t>
            </a:r>
          </a:p>
          <a:p>
            <a:pPr marL="0" indent="0" algn="just" defTabSz="728685" eaLnBrk="1" fontAlgn="auto" hangingPunct="1">
              <a:lnSpc>
                <a:spcPct val="107000"/>
              </a:lnSpc>
              <a:spcBef>
                <a:spcPts val="797"/>
              </a:spcBef>
              <a:spcAft>
                <a:spcPts val="800"/>
              </a:spcAft>
              <a:buFontTx/>
              <a:buNone/>
              <a:defRPr/>
            </a:pPr>
            <a:r>
              <a:rPr lang="ru-RU" altLang="ru-RU" sz="2000" b="1" dirty="0">
                <a:latin typeface="Times New Roman" panose="02020603050405020304" pitchFamily="18" charset="0"/>
                <a:cs typeface="Calibri" panose="020F0502020204030204" pitchFamily="34" charset="0"/>
              </a:rPr>
              <a:t> </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Бу</a:t>
            </a:r>
            <a:r>
              <a:rPr lang="ru-RU" altLang="ru-RU" sz="2000" b="1" dirty="0" smtClean="0">
                <a:latin typeface="Times New Roman" panose="02020603050405020304" pitchFamily="18" charset="0"/>
                <a:cs typeface="Calibri" panose="020F0502020204030204" pitchFamily="34" charset="0"/>
              </a:rPr>
              <a:t> </a:t>
            </a:r>
            <a:r>
              <a:rPr lang="uz-Cyrl-UZ" altLang="ru-RU" sz="2000" b="1" dirty="0" smtClean="0">
                <a:latin typeface="Times New Roman" panose="02020603050405020304" pitchFamily="18" charset="0"/>
                <a:cs typeface="Calibri" panose="020F0502020204030204" pitchFamily="34" charset="0"/>
              </a:rPr>
              <a:t>ўзига хос</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реакциянинг</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бир</a:t>
            </a:r>
            <a:r>
              <a:rPr lang="ru-RU" altLang="ru-RU" sz="2000" b="1" dirty="0" smtClean="0">
                <a:latin typeface="Times New Roman" panose="02020603050405020304" pitchFamily="18" charset="0"/>
                <a:cs typeface="Calibri" panose="020F0502020204030204" pitchFamily="34" charset="0"/>
              </a:rPr>
              <a:t> тури, </a:t>
            </a:r>
            <a:r>
              <a:rPr lang="ru-RU" altLang="ru-RU" sz="2000" b="1" dirty="0" err="1" smtClean="0">
                <a:latin typeface="Times New Roman" panose="02020603050405020304" pitchFamily="18" charset="0"/>
                <a:cs typeface="Calibri" panose="020F0502020204030204" pitchFamily="34" charset="0"/>
              </a:rPr>
              <a:t>кўпинча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фойдалидир</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чунки</a:t>
            </a:r>
            <a:r>
              <a:rPr lang="ru-RU" altLang="ru-RU" sz="2000" b="1" dirty="0" smtClean="0">
                <a:latin typeface="Times New Roman" panose="02020603050405020304" pitchFamily="18" charset="0"/>
                <a:cs typeface="Calibri" panose="020F0502020204030204" pitchFamily="34" charset="0"/>
              </a:rPr>
              <a:t> у </a:t>
            </a:r>
            <a:r>
              <a:rPr lang="ru-RU" altLang="ru-RU" sz="2000" b="1" dirty="0" err="1" smtClean="0">
                <a:latin typeface="Times New Roman" panose="02020603050405020304" pitchFamily="18" charset="0"/>
                <a:cs typeface="Calibri" panose="020F0502020204030204" pitchFamily="34" charset="0"/>
              </a:rPr>
              <a:t>импулсив</a:t>
            </a:r>
            <a:r>
              <a:rPr lang="ru-RU" altLang="ru-RU" sz="2000" b="1" dirty="0" smtClean="0">
                <a:latin typeface="Times New Roman" panose="02020603050405020304" pitchFamily="18" charset="0"/>
                <a:cs typeface="Calibri" panose="020F0502020204030204" pitchFamily="34" charset="0"/>
              </a:rPr>
              <a:t> </a:t>
            </a:r>
            <a:r>
              <a:rPr lang="uz-Cyrl-UZ" altLang="ru-RU" sz="2000" b="1" dirty="0" smtClean="0">
                <a:latin typeface="Times New Roman" panose="02020603050405020304" pitchFamily="18" charset="0"/>
                <a:cs typeface="Calibri" panose="020F0502020204030204" pitchFamily="34" charset="0"/>
              </a:rPr>
              <a:t>қизиққонлик</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ҳаракатларидан</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қочишга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имкон</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беради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аммо</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сурункали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такрорлаш</a:t>
            </a:r>
            <a:r>
              <a:rPr lang="uz-Cyrl-UZ" altLang="ru-RU" sz="2000" b="1" dirty="0" smtClean="0">
                <a:latin typeface="Times New Roman" panose="02020603050405020304" pitchFamily="18" charset="0"/>
                <a:cs typeface="Calibri" panose="020F0502020204030204" pitchFamily="34" charset="0"/>
              </a:rPr>
              <a:t>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билан</a:t>
            </a:r>
            <a:r>
              <a:rPr lang="ru-RU" altLang="ru-RU" sz="2000" b="1" dirty="0" smtClean="0">
                <a:latin typeface="Times New Roman" panose="02020603050405020304" pitchFamily="18" charset="0"/>
                <a:cs typeface="Calibri" panose="020F0502020204030204" pitchFamily="34" charset="0"/>
              </a:rPr>
              <a:t> у к</a:t>
            </a:r>
            <a:r>
              <a:rPr lang="uz-Cyrl-UZ" altLang="ru-RU" sz="2000" b="1" dirty="0" smtClean="0">
                <a:latin typeface="Times New Roman" panose="02020603050405020304" pitchFamily="18" charset="0"/>
                <a:cs typeface="Calibri" panose="020F0502020204030204" pitchFamily="34" charset="0"/>
              </a:rPr>
              <a:t>ескилик</a:t>
            </a:r>
            <a:r>
              <a:rPr lang="ru-RU" altLang="ru-RU" sz="2000" b="1" dirty="0" err="1" smtClean="0">
                <a:latin typeface="Times New Roman" panose="02020603050405020304" pitchFamily="18" charset="0"/>
                <a:cs typeface="Calibri" panose="020F0502020204030204" pitchFamily="34" charset="0"/>
              </a:rPr>
              <a:t>нинг</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тўпланишига</a:t>
            </a:r>
            <a:r>
              <a:rPr lang="ru-RU" altLang="ru-RU" sz="2000" b="1" dirty="0" smtClean="0">
                <a:latin typeface="Times New Roman" panose="02020603050405020304" pitchFamily="18" charset="0"/>
                <a:cs typeface="Calibri" panose="020F0502020204030204" pitchFamily="34" charset="0"/>
              </a:rPr>
              <a:t> </a:t>
            </a:r>
            <a:r>
              <a:rPr lang="uz-Cyrl-UZ" altLang="ru-RU" sz="2000" b="1" dirty="0" smtClean="0">
                <a:latin typeface="Times New Roman" panose="02020603050405020304" pitchFamily="18" charset="0"/>
                <a:cs typeface="Calibri" panose="020F0502020204030204" pitchFamily="34" charset="0"/>
              </a:rPr>
              <a:t>хамда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узоқ</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муддатли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салбий</a:t>
            </a:r>
            <a:r>
              <a:rPr lang="ru-RU" altLang="ru-RU" sz="2000" b="1" dirty="0" smtClean="0">
                <a:latin typeface="Times New Roman" panose="02020603050405020304" pitchFamily="18" charset="0"/>
                <a:cs typeface="Calibri" panose="020F0502020204030204" pitchFamily="34" charset="0"/>
              </a:rPr>
              <a:t> </a:t>
            </a:r>
            <a:r>
              <a:rPr lang="uz-Cyrl-UZ" altLang="ru-RU" sz="2000" b="1" dirty="0" smtClean="0">
                <a:latin typeface="Times New Roman" panose="02020603050405020304" pitchFamily="18" charset="0"/>
                <a:cs typeface="Calibri" panose="020F0502020204030204" pitchFamily="34" charset="0"/>
              </a:rPr>
              <a:t>хиссиётларга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олиб</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келади</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ва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одатда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фаол</a:t>
            </a:r>
            <a:r>
              <a:rPr lang="ru-RU" altLang="ru-RU" sz="2000" b="1" dirty="0" smtClean="0">
                <a:latin typeface="Times New Roman" panose="02020603050405020304" pitchFamily="18" charset="0"/>
                <a:cs typeface="Calibri" panose="020F0502020204030204" pitchFamily="34" charset="0"/>
              </a:rPr>
              <a:t> реакция </a:t>
            </a:r>
            <a:r>
              <a:rPr lang="ru-RU" altLang="ru-RU" sz="2000" b="1" dirty="0" err="1" smtClean="0">
                <a:latin typeface="Times New Roman" panose="02020603050405020304" pitchFamily="18" charset="0"/>
                <a:cs typeface="Calibri" panose="020F0502020204030204" pitchFamily="34" charset="0"/>
              </a:rPr>
              <a:t>турига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қараганда</a:t>
            </a:r>
            <a:r>
              <a:rPr lang="uz-Cyrl-UZ" altLang="ru-RU" sz="2000" b="1" dirty="0" smtClean="0">
                <a:latin typeface="Times New Roman" panose="02020603050405020304" pitchFamily="18" charset="0"/>
                <a:cs typeface="Calibri" panose="020F0502020204030204" pitchFamily="34" charset="0"/>
              </a:rPr>
              <a:t> анча</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самарасиз</a:t>
            </a:r>
            <a:r>
              <a:rPr lang="ru-RU" altLang="ru-RU" sz="2000" b="1" dirty="0" smtClean="0">
                <a:latin typeface="Times New Roman" panose="02020603050405020304" pitchFamily="18" charset="0"/>
                <a:cs typeface="Calibri" panose="020F0502020204030204" pitchFamily="34" charset="0"/>
              </a:rPr>
              <a:t> </a:t>
            </a:r>
            <a:r>
              <a:rPr lang="ru-RU" altLang="ru-RU" sz="2000" b="1" dirty="0" err="1" smtClean="0">
                <a:latin typeface="Times New Roman" panose="02020603050405020304" pitchFamily="18" charset="0"/>
                <a:cs typeface="Calibri" panose="020F0502020204030204" pitchFamily="34" charset="0"/>
              </a:rPr>
              <a:t>хисобланади</a:t>
            </a:r>
            <a:r>
              <a:rPr lang="ru-RU" altLang="ru-RU" sz="2000" b="1" dirty="0" smtClean="0">
                <a:latin typeface="Times New Roman" panose="02020603050405020304" pitchFamily="18" charset="0"/>
                <a:cs typeface="Calibri" panose="020F0502020204030204" pitchFamily="34" charset="0"/>
              </a:rPr>
              <a:t>.</a:t>
            </a:r>
          </a:p>
          <a:p>
            <a:pPr marL="635000" indent="-635000" algn="just" defTabSz="728685" eaLnBrk="1" fontAlgn="auto" hangingPunct="1">
              <a:spcBef>
                <a:spcPts val="797"/>
              </a:spcBef>
              <a:spcAft>
                <a:spcPts val="0"/>
              </a:spcAft>
              <a:buFontTx/>
              <a:buNone/>
              <a:defRPr/>
            </a:pPr>
            <a:endParaRPr lang="ru-RU" altLang="ru-RU" sz="2900" dirty="0" smtClean="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44034" name="Заголовок 1"/>
          <p:cNvSpPr>
            <a:spLocks noGrp="1"/>
          </p:cNvSpPr>
          <p:nvPr>
            <p:ph type="title"/>
          </p:nvPr>
        </p:nvSpPr>
        <p:spPr>
          <a:xfrm>
            <a:off x="133350" y="368300"/>
            <a:ext cx="9715500" cy="369888"/>
          </a:xfrm>
          <a:ln>
            <a:solidFill>
              <a:schemeClr val="bg1"/>
            </a:solidFill>
            <a:miter lim="800000"/>
            <a:headEnd/>
            <a:tailEnd/>
          </a:ln>
        </p:spPr>
        <p:txBody>
          <a:bodyPr/>
          <a:lstStyle/>
          <a:p>
            <a:pPr eaLnBrk="1" hangingPunct="1"/>
            <a:r>
              <a:rPr lang="ru-RU" altLang="ru-RU" sz="2500" b="0" i="1" smtClean="0">
                <a:solidFill>
                  <a:srgbClr val="000000"/>
                </a:solidFill>
                <a:latin typeface="Times New Roman" panose="02020603050405020304" pitchFamily="18" charset="0"/>
                <a:cs typeface="Times New Roman" panose="02020603050405020304" pitchFamily="18" charset="0"/>
              </a:rPr>
              <a:t>Стрессли вазият билан боғлиқ </a:t>
            </a:r>
            <a:r>
              <a:rPr lang="ru-RU" altLang="ru-RU" sz="2500" i="1" smtClean="0">
                <a:solidFill>
                  <a:srgbClr val="000000"/>
                </a:solidFill>
                <a:latin typeface="Times New Roman" panose="02020603050405020304" pitchFamily="18" charset="0"/>
                <a:cs typeface="Times New Roman" panose="02020603050405020304" pitchFamily="18" charset="0"/>
              </a:rPr>
              <a:t>фрустрацив холат.</a:t>
            </a:r>
            <a:endParaRPr lang="ru-RU" altLang="ru-RU" sz="2500" b="0" i="1" smtClean="0">
              <a:solidFill>
                <a:srgbClr val="000000"/>
              </a:solidFill>
              <a:latin typeface="Times New Roman" panose="02020603050405020304" pitchFamily="18" charset="0"/>
              <a:cs typeface="Times New Roman" panose="02020603050405020304" pitchFamily="18" charset="0"/>
            </a:endParaRPr>
          </a:p>
        </p:txBody>
      </p:sp>
      <p:sp>
        <p:nvSpPr>
          <p:cNvPr id="44035" name="Заголовок 1"/>
          <p:cNvSpPr txBox="1">
            <a:spLocks/>
          </p:cNvSpPr>
          <p:nvPr/>
        </p:nvSpPr>
        <p:spPr bwMode="auto">
          <a:xfrm>
            <a:off x="361950" y="738188"/>
            <a:ext cx="9067800" cy="5770562"/>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endParaRPr lang="uz-Cyrl-UZ" altLang="ru-RU" sz="2500" b="1">
              <a:solidFill>
                <a:srgbClr val="333333"/>
              </a:solidFill>
              <a:latin typeface="Times New Roman" panose="02020603050405020304" pitchFamily="18" charset="0"/>
              <a:cs typeface="Times New Roman" panose="02020603050405020304" pitchFamily="18" charset="0"/>
            </a:endParaRPr>
          </a:p>
          <a:p>
            <a:pPr algn="just" eaLnBrk="1" hangingPunct="1"/>
            <a:r>
              <a:rPr lang="uz-Cyrl-UZ" altLang="ru-RU" sz="2500" b="1">
                <a:solidFill>
                  <a:srgbClr val="333333"/>
                </a:solidFill>
                <a:latin typeface="Times New Roman" panose="02020603050405020304" pitchFamily="18" charset="0"/>
                <a:cs typeface="Times New Roman" panose="02020603050405020304" pitchFamily="18" charset="0"/>
              </a:rPr>
              <a:t>       </a:t>
            </a:r>
            <a:r>
              <a:rPr lang="uz-Cyrl-UZ" altLang="ru-RU" sz="2500" b="1" i="1">
                <a:solidFill>
                  <a:srgbClr val="333333"/>
                </a:solidFill>
                <a:latin typeface="Times New Roman" panose="02020603050405020304" pitchFamily="18" charset="0"/>
                <a:cs typeface="Times New Roman" panose="02020603050405020304" pitchFamily="18" charset="0"/>
              </a:rPr>
              <a:t>Фрустрация</a:t>
            </a:r>
            <a:r>
              <a:rPr lang="uz-Cyrl-UZ" altLang="ru-RU" sz="2500" i="1">
                <a:solidFill>
                  <a:srgbClr val="333333"/>
                </a:solidFill>
                <a:latin typeface="Times New Roman" panose="02020603050405020304" pitchFamily="18" charset="0"/>
                <a:cs typeface="Times New Roman" panose="02020603050405020304" pitchFamily="18" charset="0"/>
              </a:rPr>
              <a:t> [лот. frustratio </a:t>
            </a:r>
            <a:r>
              <a:rPr lang="uz-Cyrl-UZ" altLang="ru-RU" sz="2500">
                <a:solidFill>
                  <a:srgbClr val="333333"/>
                </a:solidFill>
                <a:latin typeface="Times New Roman" panose="02020603050405020304" pitchFamily="18" charset="0"/>
                <a:cs typeface="Times New Roman" panose="02020603050405020304" pitchFamily="18" charset="0"/>
              </a:rPr>
              <a:t>– </a:t>
            </a:r>
            <a:r>
              <a:rPr lang="uz-Cyrl-UZ" altLang="ru-RU" sz="2500" b="1">
                <a:solidFill>
                  <a:srgbClr val="333333"/>
                </a:solidFill>
                <a:latin typeface="Times New Roman" panose="02020603050405020304" pitchFamily="18" charset="0"/>
                <a:cs typeface="Times New Roman" panose="02020603050405020304" pitchFamily="18" charset="0"/>
              </a:rPr>
              <a:t>алданиш, режаларнинг барбод бўлиши] – муаммони ҳал қилиш ёки мақсадга эришиш йўлидаги фаолиятни издан чиқарувчи руҳий ҳолат. У кишининг мақсадга эришиши йўлида учрайдиган, объектив равишда енгиб бўлмайдиган ёки субъектив равишда шундай туюладиган қийинчиликлар туфайли пайдо бўлади.</a:t>
            </a:r>
            <a:endParaRPr lang="uz-Cyrl-UZ" altLang="ru-RU" sz="2500" b="1">
              <a:latin typeface="Times New Roman" panose="02020603050405020304" pitchFamily="18" charset="0"/>
              <a:cs typeface="Times New Roman" panose="02020603050405020304" pitchFamily="18" charset="0"/>
            </a:endParaRPr>
          </a:p>
          <a:p>
            <a:pPr algn="just" eaLnBrk="1" hangingPunct="1"/>
            <a:r>
              <a:rPr lang="uz-Cyrl-UZ" altLang="ru-RU" sz="2500">
                <a:solidFill>
                  <a:srgbClr val="333333"/>
                </a:solidFill>
                <a:latin typeface="Times New Roman" panose="02020603050405020304" pitchFamily="18" charset="0"/>
                <a:cs typeface="Times New Roman" panose="02020603050405020304" pitchFamily="18" charset="0"/>
              </a:rPr>
              <a:t>  </a:t>
            </a:r>
            <a:r>
              <a:rPr lang="uz-Cyrl-UZ" altLang="ru-RU" sz="2500" b="1" i="1">
                <a:solidFill>
                  <a:srgbClr val="333333"/>
                </a:solidFill>
                <a:latin typeface="Times New Roman" panose="02020603050405020304" pitchFamily="18" charset="0"/>
                <a:cs typeface="Times New Roman" panose="02020603050405020304" pitchFamily="18" charset="0"/>
              </a:rPr>
              <a:t>Фрустрациянинг турлари: </a:t>
            </a:r>
            <a:r>
              <a:rPr lang="uz-Cyrl-UZ" altLang="ru-RU" sz="2500" b="1">
                <a:solidFill>
                  <a:srgbClr val="333333"/>
                </a:solidFill>
                <a:latin typeface="Times New Roman" panose="02020603050405020304" pitchFamily="18" charset="0"/>
                <a:cs typeface="Times New Roman" panose="02020603050405020304" pitchFamily="18" charset="0"/>
              </a:rPr>
              <a:t>тажовузкор ҳолат, апатия, депрессив ҳолат, ғамгинлик туйғуси, ўзига ишонмаслик, кучсизлик, маъюслик ва бошқа(лар) Ф. нинг тажовузкор ҳолати, кўпинча, ўзини тута олмайдиган, қўпол одамга хос бўлса, депрессия ҳолати ўзига ишонмайдиган шахсга тааллуқлидир. Баъзан оғир табиатли кишиларда ҳам шу хилдаги ҳолатни вужудга келтириш мумкин, лекин бу вазият узоққа чўзилмайди.</a:t>
            </a:r>
            <a:endParaRPr lang="uz-Cyrl-UZ" altLang="ru-RU" sz="2500" b="1">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8EB4E3"/>
        </a:solidFill>
        <a:effectLst/>
      </p:bgPr>
    </p:bg>
    <p:spTree>
      <p:nvGrpSpPr>
        <p:cNvPr id="1" name=""/>
        <p:cNvGrpSpPr/>
        <p:nvPr/>
      </p:nvGrpSpPr>
      <p:grpSpPr>
        <a:xfrm>
          <a:off x="0" y="0"/>
          <a:ext cx="0" cy="0"/>
          <a:chOff x="0" y="0"/>
          <a:chExt cx="0" cy="0"/>
        </a:xfrm>
      </p:grpSpPr>
      <p:sp>
        <p:nvSpPr>
          <p:cNvPr id="46082" name="Заголовок 1"/>
          <p:cNvSpPr>
            <a:spLocks noGrp="1"/>
          </p:cNvSpPr>
          <p:nvPr>
            <p:ph type="title"/>
          </p:nvPr>
        </p:nvSpPr>
        <p:spPr>
          <a:xfrm>
            <a:off x="471488" y="455613"/>
            <a:ext cx="8778875" cy="369887"/>
          </a:xfrm>
        </p:spPr>
        <p:txBody>
          <a:bodyPr rtlCol="0">
            <a:normAutofit fontScale="90000"/>
          </a:bodyPr>
          <a:lstStyle/>
          <a:p>
            <a:pPr defTabSz="728685" eaLnBrk="1" fontAlgn="auto" hangingPunct="1">
              <a:spcAft>
                <a:spcPts val="0"/>
              </a:spcAft>
              <a:defRPr/>
            </a:pPr>
            <a:r>
              <a:rPr lang="ru-RU" altLang="ru-RU" sz="2400" smtClean="0">
                <a:solidFill>
                  <a:srgbClr val="000000"/>
                </a:solidFill>
                <a:latin typeface="Times New Roman" panose="02020603050405020304" pitchFamily="18" charset="0"/>
                <a:cs typeface="Times New Roman" panose="02020603050405020304" pitchFamily="18" charset="0"/>
              </a:rPr>
              <a:t>ФРУСТРАЦИЯ</a:t>
            </a:r>
            <a:r>
              <a:rPr lang="ru-RU" altLang="ru-RU" sz="2400" smtClean="0">
                <a:solidFill>
                  <a:schemeClr val="tx1"/>
                </a:solidFill>
                <a:latin typeface="Times New Roman" panose="02020603050405020304" pitchFamily="18" charset="0"/>
                <a:cs typeface="Times New Roman" panose="02020603050405020304" pitchFamily="18" charset="0"/>
              </a:rPr>
              <a:t> ҲОЛАТЛАРНИ ЕНГИШ УСУЛЛАРИ :</a:t>
            </a:r>
          </a:p>
        </p:txBody>
      </p:sp>
      <p:graphicFrame>
        <p:nvGraphicFramePr>
          <p:cNvPr id="3" name="Схема 2"/>
          <p:cNvGraphicFramePr/>
          <p:nvPr/>
        </p:nvGraphicFramePr>
        <p:xfrm>
          <a:off x="438150" y="1130300"/>
          <a:ext cx="89154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209550" y="0"/>
            <a:ext cx="9372600" cy="6921500"/>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sz="1375" b="1" dirty="0">
                <a:solidFill>
                  <a:srgbClr val="002060"/>
                </a:solidFill>
                <a:latin typeface="Times New Roman CYR"/>
                <a:cs typeface="Times New Roman" pitchFamily="18" charset="0"/>
              </a:rPr>
              <a:t>           </a:t>
            </a:r>
          </a:p>
          <a:p>
            <a:pPr algn="just">
              <a:defRPr/>
            </a:pPr>
            <a:endParaRPr lang="ru-RU" sz="1375" b="1" dirty="0">
              <a:solidFill>
                <a:srgbClr val="002060"/>
              </a:solidFill>
              <a:latin typeface="Times New Roman CYR"/>
              <a:cs typeface="Times New Roman" pitchFamily="18" charset="0"/>
            </a:endParaRPr>
          </a:p>
          <a:p>
            <a:pPr algn="just">
              <a:defRPr/>
            </a:pPr>
            <a:endParaRPr lang="ru-RU" sz="1375" b="1" dirty="0">
              <a:solidFill>
                <a:srgbClr val="002060"/>
              </a:solidFill>
              <a:latin typeface="Times New Roman CYR"/>
              <a:cs typeface="Times New Roman" pitchFamily="18" charset="0"/>
            </a:endParaRPr>
          </a:p>
          <a:p>
            <a:pPr algn="just">
              <a:defRPr/>
            </a:pPr>
            <a:endParaRPr lang="ru-RU" sz="1375" b="1" dirty="0">
              <a:solidFill>
                <a:srgbClr val="002060"/>
              </a:solidFill>
              <a:latin typeface="Times New Roman CYR"/>
              <a:cs typeface="Times New Roman" pitchFamily="18" charset="0"/>
            </a:endParaRPr>
          </a:p>
          <a:p>
            <a:pPr algn="just">
              <a:defRPr/>
            </a:pPr>
            <a:r>
              <a:rPr lang="ru-RU" b="1" dirty="0">
                <a:solidFill>
                  <a:schemeClr val="tx1"/>
                </a:solidFill>
                <a:latin typeface="Times New Roman" panose="02020603050405020304" pitchFamily="18" charset="0"/>
                <a:cs typeface="Times New Roman" panose="02020603050405020304" pitchFamily="18" charset="0"/>
              </a:rPr>
              <a:t>        </a:t>
            </a:r>
          </a:p>
          <a:p>
            <a:pPr algn="just">
              <a:defRPr/>
            </a:pPr>
            <a:endParaRPr lang="ru-RU" b="1" dirty="0">
              <a:solidFill>
                <a:schemeClr val="tx1"/>
              </a:solidFill>
              <a:latin typeface="Times New Roman" panose="02020603050405020304" pitchFamily="18" charset="0"/>
              <a:cs typeface="Times New Roman" panose="02020603050405020304" pitchFamily="18" charset="0"/>
            </a:endParaRPr>
          </a:p>
          <a:p>
            <a:pPr algn="just">
              <a:defRPr/>
            </a:pPr>
            <a:r>
              <a:rPr lang="uz-Cyrl-UZ" b="1" dirty="0">
                <a:solidFill>
                  <a:schemeClr val="tx1"/>
                </a:solidFill>
                <a:latin typeface="Times New Roman" panose="02020603050405020304" pitchFamily="18" charset="0"/>
                <a:cs typeface="Times New Roman" panose="02020603050405020304" pitchFamily="18" charset="0"/>
              </a:rPr>
              <a:t>      </a:t>
            </a:r>
          </a:p>
          <a:p>
            <a:pPr algn="just">
              <a:defRPr/>
            </a:pPr>
            <a:r>
              <a:rPr lang="uz-Cyrl-UZ" b="1" dirty="0">
                <a:solidFill>
                  <a:schemeClr val="tx1"/>
                </a:solidFill>
                <a:latin typeface="Times New Roman" panose="02020603050405020304" pitchFamily="18" charset="0"/>
                <a:cs typeface="Times New Roman" panose="02020603050405020304" pitchFamily="18" charset="0"/>
              </a:rPr>
              <a:t>      </a:t>
            </a:r>
          </a:p>
          <a:p>
            <a:pPr algn="just">
              <a:defRPr/>
            </a:pPr>
            <a:r>
              <a:rPr lang="uz-Cyrl-UZ" b="1"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1</a:t>
            </a:r>
            <a:r>
              <a:rPr lang="uz-Cyrl-UZ" b="1" dirty="0">
                <a:solidFill>
                  <a:schemeClr val="tx1"/>
                </a:solidFill>
                <a:latin typeface="Times New Roman" panose="02020603050405020304" pitchFamily="18" charset="0"/>
                <a:cs typeface="Times New Roman" panose="02020603050405020304" pitchFamily="18" charset="0"/>
              </a:rPr>
              <a:t>.Бобрешова, И.П. Применение компетентного подхода в управлении персоналом / И.П. Бобрешова // Университетский комплекс как региональный центр образования, науки и культуры материалы Всероссийской научно-методической конференции. – 2020. </a:t>
            </a:r>
            <a:endParaRPr lang="ru-RU" b="1" dirty="0">
              <a:solidFill>
                <a:schemeClr val="tx1"/>
              </a:solidFill>
              <a:latin typeface="Times New Roman" panose="02020603050405020304" pitchFamily="18" charset="0"/>
              <a:cs typeface="Times New Roman" panose="02020603050405020304" pitchFamily="18" charset="0"/>
            </a:endParaRPr>
          </a:p>
          <a:p>
            <a:pPr>
              <a:defRPr/>
            </a:pPr>
            <a:r>
              <a:rPr lang="uz-Cyrl-UZ" b="1" dirty="0">
                <a:solidFill>
                  <a:schemeClr val="tx1"/>
                </a:solidFill>
                <a:latin typeface="Times New Roman" panose="02020603050405020304" pitchFamily="18" charset="0"/>
                <a:cs typeface="Times New Roman" panose="02020603050405020304" pitchFamily="18" charset="0"/>
              </a:rPr>
              <a:t>        2. Верна, В.В. Управление персоналом организации как основополагающий фактор ее устойчивого развития / В.В. Верна // Успехи современной науки. – 2019. </a:t>
            </a:r>
            <a:endParaRPr lang="ru-RU" b="1" dirty="0">
              <a:solidFill>
                <a:schemeClr val="tx1"/>
              </a:solidFill>
              <a:latin typeface="Times New Roman" panose="02020603050405020304" pitchFamily="18" charset="0"/>
              <a:cs typeface="Times New Roman" panose="02020603050405020304" pitchFamily="18" charset="0"/>
            </a:endParaRPr>
          </a:p>
          <a:p>
            <a:pPr>
              <a:defRPr/>
            </a:pPr>
            <a:r>
              <a:rPr lang="uz-Cyrl-UZ" b="1" dirty="0">
                <a:solidFill>
                  <a:schemeClr val="tx1"/>
                </a:solidFill>
                <a:latin typeface="Times New Roman" panose="02020603050405020304" pitchFamily="18" charset="0"/>
                <a:cs typeface="Times New Roman" panose="02020603050405020304" pitchFamily="18" charset="0"/>
              </a:rPr>
              <a:t>Виханский, О. С. Менеджмент: человек, стратегия, организация, процесс: учебное пособие / О. С. Виханский. - М.: МГУ, 2016.</a:t>
            </a:r>
            <a:endParaRPr lang="ru-RU" b="1" dirty="0">
              <a:solidFill>
                <a:schemeClr val="tx1"/>
              </a:solidFill>
              <a:latin typeface="Times New Roman" panose="02020603050405020304" pitchFamily="18" charset="0"/>
              <a:cs typeface="Times New Roman" panose="02020603050405020304" pitchFamily="18" charset="0"/>
            </a:endParaRPr>
          </a:p>
          <a:p>
            <a:pPr>
              <a:defRPr/>
            </a:pPr>
            <a:r>
              <a:rPr lang="uz-Cyrl-UZ" b="1" dirty="0">
                <a:solidFill>
                  <a:schemeClr val="tx1"/>
                </a:solidFill>
                <a:latin typeface="Times New Roman" panose="02020603050405020304" pitchFamily="18" charset="0"/>
                <a:cs typeface="Times New Roman" panose="02020603050405020304" pitchFamily="18" charset="0"/>
              </a:rPr>
              <a:t>       3. Гутгарц, Р.Д. Эволюция подходов к проблеме управления кадрами предприятия / Р.Д. Гутгарц // Менеджмент в России и за рубежом. – 2016.</a:t>
            </a:r>
            <a:endParaRPr lang="ru-RU" b="1" dirty="0">
              <a:solidFill>
                <a:schemeClr val="tx1"/>
              </a:solidFill>
              <a:latin typeface="Times New Roman" panose="02020603050405020304" pitchFamily="18" charset="0"/>
              <a:cs typeface="Times New Roman" panose="02020603050405020304" pitchFamily="18" charset="0"/>
            </a:endParaRPr>
          </a:p>
          <a:p>
            <a:pPr>
              <a:defRPr/>
            </a:pPr>
            <a:r>
              <a:rPr lang="uz-Cyrl-UZ" b="1" dirty="0">
                <a:solidFill>
                  <a:schemeClr val="tx1"/>
                </a:solidFill>
                <a:latin typeface="Times New Roman" panose="02020603050405020304" pitchFamily="18" charset="0"/>
                <a:cs typeface="Times New Roman" panose="02020603050405020304" pitchFamily="18" charset="0"/>
              </a:rPr>
              <a:t>       4. Дегтяренко,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a:t>
            </a:r>
            <a:endParaRPr lang="ru-RU" b="1" dirty="0">
              <a:solidFill>
                <a:schemeClr val="tx1"/>
              </a:solidFill>
              <a:latin typeface="Times New Roman" panose="02020603050405020304" pitchFamily="18" charset="0"/>
              <a:cs typeface="Times New Roman" panose="02020603050405020304" pitchFamily="18" charset="0"/>
            </a:endParaRPr>
          </a:p>
          <a:p>
            <a:pPr>
              <a:defRPr/>
            </a:pPr>
            <a:r>
              <a:rPr lang="uz-Cyrl-UZ" b="1" dirty="0">
                <a:solidFill>
                  <a:schemeClr val="tx1"/>
                </a:solidFill>
                <a:latin typeface="Times New Roman" panose="02020603050405020304" pitchFamily="18" charset="0"/>
                <a:cs typeface="Times New Roman" panose="02020603050405020304" pitchFamily="18" charset="0"/>
              </a:rPr>
              <a:t>       5. Дейнеки А.В. Управление персоналом: Учебник / А.В. Дейнеки. – М. : Дашков К, 2017.</a:t>
            </a:r>
          </a:p>
          <a:p>
            <a:pPr>
              <a:defRPr/>
            </a:pPr>
            <a:r>
              <a:rPr lang="uz-Cyrl-UZ" b="1" dirty="0">
                <a:solidFill>
                  <a:schemeClr val="tx1"/>
                </a:solidFill>
                <a:latin typeface="Times New Roman" panose="02020603050405020304" pitchFamily="18" charset="0"/>
                <a:cs typeface="Times New Roman" panose="02020603050405020304" pitchFamily="18" charset="0"/>
              </a:rPr>
              <a:t>       6. Дергачев В.Д. Современные тенденции управления персоналом / В.Д. Дергачев // Современные проблемы и тенденции развития экономики и управления. – 2017.</a:t>
            </a:r>
          </a:p>
          <a:p>
            <a:pPr>
              <a:defRPr/>
            </a:pPr>
            <a:r>
              <a:rPr lang="uz-Cyrl-UZ" b="1" dirty="0">
                <a:solidFill>
                  <a:schemeClr val="tx1"/>
                </a:solidFill>
                <a:latin typeface="Times New Roman" panose="02020603050405020304" pitchFamily="18" charset="0"/>
                <a:cs typeface="Times New Roman" panose="02020603050405020304" pitchFamily="18" charset="0"/>
              </a:rPr>
              <a:t>      7.Слайдлардаги барча расмлар шу манбадан олинган: </a:t>
            </a:r>
            <a:r>
              <a:rPr lang="en-US" b="1" dirty="0">
                <a:solidFill>
                  <a:schemeClr val="tx1"/>
                </a:solidFill>
                <a:latin typeface="Times New Roman" panose="02020603050405020304" pitchFamily="18" charset="0"/>
                <a:cs typeface="Times New Roman" panose="02020603050405020304" pitchFamily="18" charset="0"/>
              </a:rPr>
              <a:t>https:// www. google. com/ search.</a:t>
            </a:r>
            <a:endParaRPr lang="uz-Cyrl-UZ" b="1" dirty="0">
              <a:solidFill>
                <a:schemeClr val="tx1"/>
              </a:solidFill>
              <a:latin typeface="Times New Roman" panose="02020603050405020304" pitchFamily="18" charset="0"/>
              <a:cs typeface="Times New Roman" panose="02020603050405020304" pitchFamily="18" charset="0"/>
            </a:endParaRPr>
          </a:p>
          <a:p>
            <a:pPr>
              <a:defRPr/>
            </a:pPr>
            <a:r>
              <a:rPr lang="uz-Cyrl-UZ" b="1" dirty="0">
                <a:solidFill>
                  <a:schemeClr val="tx1"/>
                </a:solidFill>
                <a:latin typeface="Times New Roman" panose="02020603050405020304" pitchFamily="18" charset="0"/>
                <a:cs typeface="Times New Roman" panose="02020603050405020304" pitchFamily="18" charset="0"/>
              </a:rPr>
              <a:t>      8.</a:t>
            </a:r>
            <a:r>
              <a:rPr lang="ru-RU" b="1" dirty="0">
                <a:solidFill>
                  <a:schemeClr val="tx1"/>
                </a:solidFill>
                <a:latin typeface="Times New Roman" panose="02020603050405020304" pitchFamily="18" charset="0"/>
                <a:cs typeface="Times New Roman" panose="02020603050405020304" pitchFamily="18" charset="0"/>
              </a:rPr>
              <a:t> 3,4,6,11,12,13,14,15,22,26,35 </a:t>
            </a:r>
            <a:r>
              <a:rPr lang="ru-RU" b="1" dirty="0" err="1">
                <a:solidFill>
                  <a:schemeClr val="tx1"/>
                </a:solidFill>
                <a:latin typeface="Times New Roman" panose="02020603050405020304" pitchFamily="18" charset="0"/>
                <a:cs typeface="Times New Roman" panose="02020603050405020304" pitchFamily="18" charset="0"/>
              </a:rPr>
              <a:t>слайдлардаги</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расмлар</a:t>
            </a:r>
            <a:r>
              <a:rPr lang="ru-RU" b="1" dirty="0">
                <a:solidFill>
                  <a:schemeClr val="tx1"/>
                </a:solidFill>
                <a:latin typeface="Times New Roman" panose="02020603050405020304" pitchFamily="18" charset="0"/>
                <a:cs typeface="Times New Roman" panose="02020603050405020304" pitchFamily="18" charset="0"/>
              </a:rPr>
              <a:t> “Стресс на работе управление персоналом картинки https://www.google.com/search»  </a:t>
            </a:r>
            <a:r>
              <a:rPr lang="ru-RU" b="1" dirty="0" err="1">
                <a:solidFill>
                  <a:schemeClr val="tx1"/>
                </a:solidFill>
                <a:latin typeface="Times New Roman" panose="02020603050405020304" pitchFamily="18" charset="0"/>
                <a:cs typeface="Times New Roman" panose="02020603050405020304" pitchFamily="18" charset="0"/>
              </a:rPr>
              <a:t>манбадан</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олинган</a:t>
            </a:r>
            <a:r>
              <a:rPr lang="ru-RU" b="1" dirty="0">
                <a:solidFill>
                  <a:schemeClr val="tx1"/>
                </a:solidFill>
                <a:latin typeface="Times New Roman" panose="02020603050405020304" pitchFamily="18" charset="0"/>
                <a:cs typeface="Times New Roman" panose="02020603050405020304" pitchFamily="18" charset="0"/>
              </a:rPr>
              <a:t>. </a:t>
            </a:r>
          </a:p>
          <a:p>
            <a:pPr>
              <a:defRPr/>
            </a:pPr>
            <a:endParaRPr lang="ru-RU" b="1" dirty="0">
              <a:solidFill>
                <a:schemeClr val="tx1"/>
              </a:solidFill>
              <a:latin typeface="Times New Roman" panose="02020603050405020304" pitchFamily="18" charset="0"/>
              <a:cs typeface="Times New Roman" panose="02020603050405020304" pitchFamily="18" charset="0"/>
            </a:endParaRPr>
          </a:p>
          <a:p>
            <a:pPr>
              <a:defRPr/>
            </a:pPr>
            <a:endParaRPr lang="ru-RU" b="1" dirty="0">
              <a:solidFill>
                <a:schemeClr val="tx1"/>
              </a:solidFill>
              <a:latin typeface="Times New Roman" panose="02020603050405020304" pitchFamily="18" charset="0"/>
              <a:cs typeface="Times New Roman" panose="02020603050405020304" pitchFamily="18" charset="0"/>
            </a:endParaRPr>
          </a:p>
          <a:p>
            <a:pPr algn="just">
              <a:defRPr/>
            </a:pPr>
            <a:endParaRPr lang="en-US" b="1" dirty="0">
              <a:solidFill>
                <a:schemeClr val="tx1"/>
              </a:solidFill>
              <a:latin typeface="Times New Roman" panose="02020603050405020304" pitchFamily="18" charset="0"/>
              <a:cs typeface="Times New Roman" panose="02020603050405020304" pitchFamily="18" charset="0"/>
            </a:endParaRPr>
          </a:p>
          <a:p>
            <a:pPr algn="just">
              <a:defRPr/>
            </a:pPr>
            <a:endParaRPr lang="uz-Cyrl-UZ" altLang="ru-RU" sz="1222" b="1" dirty="0">
              <a:solidFill>
                <a:schemeClr val="tx1"/>
              </a:solidFill>
              <a:latin typeface="Times New Roman" panose="02020603050405020304" pitchFamily="18" charset="0"/>
              <a:cs typeface="Times New Roman" panose="02020603050405020304" pitchFamily="18" charset="0"/>
            </a:endParaRPr>
          </a:p>
          <a:p>
            <a:pPr algn="just">
              <a:defRPr/>
            </a:pPr>
            <a:r>
              <a:rPr lang="uz-Cyrl-UZ" sz="1528" b="1" dirty="0">
                <a:solidFill>
                  <a:schemeClr val="tx1"/>
                </a:solidFill>
                <a:latin typeface="Times New Roman" panose="02020603050405020304" pitchFamily="18" charset="0"/>
                <a:cs typeface="Times New Roman" panose="02020603050405020304" pitchFamily="18" charset="0"/>
              </a:rPr>
              <a:t> </a:t>
            </a:r>
            <a:endParaRPr lang="ru-RU" sz="1528" b="1" dirty="0">
              <a:solidFill>
                <a:schemeClr val="tx1"/>
              </a:solidFill>
              <a:latin typeface="Times New Roman" panose="02020603050405020304" pitchFamily="18" charset="0"/>
              <a:cs typeface="Times New Roman" panose="02020603050405020304" pitchFamily="18" charset="0"/>
            </a:endParaRPr>
          </a:p>
        </p:txBody>
      </p:sp>
      <p:sp>
        <p:nvSpPr>
          <p:cNvPr id="68611" name="Прямоугольник 4"/>
          <p:cNvSpPr>
            <a:spLocks noChangeArrowheads="1"/>
          </p:cNvSpPr>
          <p:nvPr/>
        </p:nvSpPr>
        <p:spPr bwMode="auto">
          <a:xfrm>
            <a:off x="3992563" y="2768600"/>
            <a:ext cx="2859087"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a:spcBef>
                <a:spcPct val="0"/>
              </a:spcBef>
              <a:buClrTx/>
              <a:buFontTx/>
              <a:buNone/>
              <a:defRPr/>
            </a:pPr>
            <a:r>
              <a:rPr lang="ru-RU" altLang="ru-RU" sz="1375">
                <a:solidFill>
                  <a:srgbClr val="000000"/>
                </a:solidFill>
                <a:latin typeface="Calibri" panose="020F0502020204030204" pitchFamily="34" charset="0"/>
                <a:cs typeface="Times New Roman" panose="02020603050405020304" pitchFamily="18" charset="0"/>
              </a:rPr>
              <a:t>    </a:t>
            </a:r>
          </a:p>
          <a:p>
            <a:pPr algn="just">
              <a:spcBef>
                <a:spcPct val="0"/>
              </a:spcBef>
              <a:buClrTx/>
              <a:buFontTx/>
              <a:buNone/>
              <a:defRPr/>
            </a:pPr>
            <a:r>
              <a:rPr lang="ru-RU" altLang="ru-RU" sz="1375">
                <a:solidFill>
                  <a:srgbClr val="000000"/>
                </a:solidFill>
                <a:latin typeface="Calibri" panose="020F0502020204030204" pitchFamily="34" charset="0"/>
                <a:cs typeface="Times New Roman" panose="02020603050405020304" pitchFamily="18" charset="0"/>
              </a:rPr>
              <a:t>               </a:t>
            </a:r>
            <a:endParaRPr lang="ru-RU" altLang="ru-RU" sz="1375">
              <a:solidFill>
                <a:schemeClr val="tx1"/>
              </a:solidFill>
            </a:endParaRPr>
          </a:p>
        </p:txBody>
      </p:sp>
      <p:sp>
        <p:nvSpPr>
          <p:cNvPr id="68612" name="Прямоугольник 12"/>
          <p:cNvSpPr>
            <a:spLocks noChangeArrowheads="1"/>
          </p:cNvSpPr>
          <p:nvPr/>
        </p:nvSpPr>
        <p:spPr bwMode="auto">
          <a:xfrm>
            <a:off x="590550" y="-15875"/>
            <a:ext cx="891540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defRPr/>
            </a:pPr>
            <a:endParaRPr lang="uz-Cyrl-UZ" altLang="ru-RU" sz="2444" b="1" dirty="0" smtClean="0">
              <a:solidFill>
                <a:schemeClr val="tx1"/>
              </a:solidFill>
              <a:latin typeface="Times New Roman" panose="02020603050405020304" pitchFamily="18" charset="0"/>
              <a:cs typeface="Times New Roman" panose="02020603050405020304" pitchFamily="18" charset="0"/>
            </a:endParaRPr>
          </a:p>
          <a:p>
            <a:pPr algn="ctr">
              <a:spcBef>
                <a:spcPct val="0"/>
              </a:spcBef>
              <a:buClrTx/>
              <a:buFontTx/>
              <a:buNone/>
              <a:defRPr/>
            </a:pPr>
            <a:r>
              <a:rPr lang="uz-Cyrl-UZ" altLang="ru-RU" sz="2444" b="1" dirty="0" smtClean="0">
                <a:solidFill>
                  <a:schemeClr val="tx1"/>
                </a:solidFill>
                <a:latin typeface="Times New Roman" panose="02020603050405020304" pitchFamily="18" charset="0"/>
                <a:cs typeface="Times New Roman" panose="02020603050405020304" pitchFamily="18" charset="0"/>
              </a:rPr>
              <a:t>Фойдаланилган </a:t>
            </a:r>
            <a:r>
              <a:rPr lang="uz-Cyrl-UZ" altLang="ru-RU" sz="2444" b="1" dirty="0">
                <a:solidFill>
                  <a:schemeClr val="tx1"/>
                </a:solidFill>
                <a:latin typeface="Times New Roman" panose="02020603050405020304" pitchFamily="18" charset="0"/>
                <a:cs typeface="Times New Roman" panose="02020603050405020304" pitchFamily="18" charset="0"/>
              </a:rPr>
              <a:t>ва таклиф этилаётган адабиётлар рўйхати: </a:t>
            </a:r>
            <a:endParaRPr lang="ru-RU" altLang="ru-RU" sz="2444"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14350" y="1439863"/>
            <a:ext cx="8458200" cy="2682875"/>
          </a:xfrm>
        </p:spPr>
        <p:txBody>
          <a:bodyPr rtlCol="0">
            <a:normAutofit/>
          </a:bodyPr>
          <a:lstStyle/>
          <a:p>
            <a:pPr marL="182171" indent="-182171" defTabSz="728685" eaLnBrk="1" fontAlgn="auto" hangingPunct="1">
              <a:spcBef>
                <a:spcPts val="797"/>
              </a:spcBef>
              <a:spcAft>
                <a:spcPts val="0"/>
              </a:spcAft>
              <a:defRPr/>
            </a:pPr>
            <a:endParaRPr lang="uz-Cyrl-UZ" sz="2231" dirty="0" smtClean="0"/>
          </a:p>
          <a:p>
            <a:pPr marL="182171" indent="-182171" defTabSz="728685" eaLnBrk="1" fontAlgn="auto" hangingPunct="1">
              <a:spcBef>
                <a:spcPts val="797"/>
              </a:spcBef>
              <a:spcAft>
                <a:spcPts val="0"/>
              </a:spcAft>
              <a:defRPr/>
            </a:pPr>
            <a:endParaRPr lang="uz-Cyrl-UZ" sz="2231" dirty="0" smtClean="0"/>
          </a:p>
          <a:p>
            <a:pPr marL="0" indent="0" defTabSz="728685" eaLnBrk="1" fontAlgn="auto" hangingPunct="1">
              <a:spcBef>
                <a:spcPts val="797"/>
              </a:spcBef>
              <a:spcAft>
                <a:spcPts val="0"/>
              </a:spcAft>
              <a:buFontTx/>
              <a:buNone/>
              <a:defRPr/>
            </a:pPr>
            <a:r>
              <a:rPr lang="uz-Cyrl-UZ" sz="2231" b="1" dirty="0" smtClean="0"/>
              <a:t>       </a:t>
            </a:r>
            <a:r>
              <a:rPr lang="uz-Cyrl-UZ" sz="2231" b="1" dirty="0" smtClean="0">
                <a:latin typeface="Times New Roman" pitchFamily="18" charset="0"/>
                <a:cs typeface="Times New Roman" pitchFamily="18" charset="0"/>
              </a:rPr>
              <a:t>Э</a:t>
            </a:r>
            <a:r>
              <a:rPr lang="ru-RU" sz="2231" b="1" dirty="0" smtClean="0">
                <a:latin typeface="Times New Roman" pitchFamily="18" charset="0"/>
                <a:cs typeface="Times New Roman" pitchFamily="18" charset="0"/>
              </a:rPr>
              <a:t>Ъ</a:t>
            </a:r>
            <a:r>
              <a:rPr lang="uz-Cyrl-UZ" sz="2231" b="1" dirty="0" smtClean="0">
                <a:latin typeface="Times New Roman" pitchFamily="18" charset="0"/>
                <a:cs typeface="Times New Roman" pitchFamily="18" charset="0"/>
              </a:rPr>
              <a:t>ТИБОРИНГИЗ   УЧУН   РАҲМАТ!</a:t>
            </a:r>
            <a:endParaRPr lang="ru-RU" sz="2231"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2827</TotalTime>
  <Words>2411</Words>
  <Application>Microsoft Office PowerPoint</Application>
  <PresentationFormat>Произвольный</PresentationFormat>
  <Paragraphs>279</Paragraphs>
  <Slides>38</Slides>
  <Notes>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38</vt:i4>
      </vt:variant>
    </vt:vector>
  </HeadingPairs>
  <TitlesOfParts>
    <vt:vector size="46" baseType="lpstr">
      <vt:lpstr>Arial</vt:lpstr>
      <vt:lpstr>Calibri</vt:lpstr>
      <vt:lpstr>Calibri Light</vt:lpstr>
      <vt:lpstr>Century Gothic</vt:lpstr>
      <vt:lpstr>Times New Roman</vt:lpstr>
      <vt:lpstr>Times New Roman CYR</vt:lpstr>
      <vt:lpstr>Trebuchet MS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3.Масъулият ва унга иш фаолиятида амал қилиш[5] </vt:lpstr>
      <vt:lpstr>4.Вақтнинг вазифаларни бажаришга  етишмаслиги [5] </vt:lpstr>
      <vt:lpstr>5.Шахслараро зиддиятларнинг келиб чиқиши ва мавжудлиги[5]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6.Ички зиддиятларнинг мавжудлиги[5]  </vt:lpstr>
      <vt:lpstr>ИЧКИ ЗИДДИЯТ</vt:lpstr>
      <vt:lpstr>ИЧКИ ЗИДДИЯТ[3]</vt:lpstr>
      <vt:lpstr>ИЧКИ ЗИДДИЯТ[3]</vt:lpstr>
      <vt:lpstr>Презентация PowerPoint</vt:lpstr>
      <vt:lpstr>ПОЛИФОКУС ФАОЛИЯТИНИНГ ОМИЛИ[1]</vt:lpstr>
      <vt:lpstr>ТАШҚИ ОМИЛЛАР ТИЗИМИ[1]</vt:lpstr>
      <vt:lpstr>Стресснинг асосий ривожланиш  босқичлари[2]</vt:lpstr>
      <vt:lpstr>      Инсоннинг стрессли таъсирларга "қаршилик ўлчови" ни  кўрсатиш учун инсоннинг стрессга чидамлилиги тушунчаси қўлланилади</vt:lpstr>
      <vt:lpstr>Презентация PowerPoint</vt:lpstr>
      <vt:lpstr>Стрессни бошқариш воситалари ва унинг олдини олиш воситалари[2]:  Ушбу профилактика чоралари одатда шахснинг стрессга чидамлилигини оширади, аммо, ҳар бир аниқ стрессли вазиятдан чиқиш муваффақиятини кафолатламайди</vt:lpstr>
      <vt:lpstr>Стрессни бошқариш ва уни олдини олиш воситалари[2] </vt:lpstr>
      <vt:lpstr>Стрессли вазиятлардан чиқиш йўллари[1]</vt:lpstr>
      <vt:lpstr>Стрессли вазият билан боғлиқ фрустрацив холат.</vt:lpstr>
      <vt:lpstr>ФРУСТРАЦИЯ ҲОЛАТЛАРНИ ЕНГИШ УСУЛЛАРИ :</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Отчет 2014-2015 — июнь сентябрь</dc:title>
  <dc:creator>Евгения Залян</dc:creator>
  <cp:lastModifiedBy>Dilmurod Suyunov</cp:lastModifiedBy>
  <cp:revision>246</cp:revision>
  <dcterms:created xsi:type="dcterms:W3CDTF">2015-11-28T14:06:37Z</dcterms:created>
  <dcterms:modified xsi:type="dcterms:W3CDTF">2022-11-18T11:08:33Z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2015-09-28T00:00:00Z</vt:filetime>
  </property>
  <property fmtid="{D5CDD505-2E9C-101B-9397-08002B2CF9AE}" pid="3" name="Creator">
    <vt:lpwstr>Adobe Illustrator CC (Windows)</vt:lpwstr>
  </property>
  <property fmtid="{D5CDD505-2E9C-101B-9397-08002B2CF9AE}" pid="4" name="LastSaved">
    <vt:filetime>2015-11-28T00:00:00Z</vt:filetime>
  </property>
</Properties>
</file>