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Lst>
  <p:sldSz cy="6858000" cx="9906000"/>
  <p:notesSz cx="6742100" cy="98758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120">
          <p15:clr>
            <a:srgbClr val="A4A3A4"/>
          </p15:clr>
        </p15:guide>
      </p15:sldGuideLst>
    </p:ext>
    <p:ext uri="http://customooxmlschemas.google.com/">
      <go:slidesCustomData xmlns:go="http://customooxmlschemas.google.com/" r:id="rId48" roundtripDataSignature="AMtx7mj1V11m6F50KGcvmrwEd3HJ8Qry5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F9219C0-CB51-4D35-B88D-ABDA1ABB8AE9}">
  <a:tblStyle styleId="{6F9219C0-CB51-4D35-B88D-ABDA1ABB8AE9}"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12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slide" Target="slides/slide38.xml"/><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46" Type="http://schemas.openxmlformats.org/officeDocument/2006/relationships/slide" Target="slides/slide40.xml"/><Relationship Id="rId23" Type="http://schemas.openxmlformats.org/officeDocument/2006/relationships/slide" Target="slides/slide17.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48" Type="http://customschemas.google.com/relationships/presentationmetadata" Target="metadata"/><Relationship Id="rId25" Type="http://schemas.openxmlformats.org/officeDocument/2006/relationships/slide" Target="slides/slide19.xml"/><Relationship Id="rId47" Type="http://schemas.openxmlformats.org/officeDocument/2006/relationships/slide" Target="slides/slide41.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21000" cy="4953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19525" y="0"/>
            <a:ext cx="2921000" cy="4953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380538"/>
            <a:ext cx="2921000" cy="4953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uz-Cyrl-UZ"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 name="Google Shape;90;p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7" name="Google Shape;117;p4: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uz-Cyrl-UZ"/>
              <a:t>https://www.google.com/search?q=%D0%A2%D0%B0%D0%B9%D0%BC-%D0%BC%D0%B5%D0%BD%D0%B5%D0%B4%D0%B6%D0%BC%D0%B5%D0%BD%D1%82+%D0%A2%D0%B0%D0%B9%D0%BC-%D0%BC%D0%B5%D0%BD%D0%B5%D0%B4%D0%B6%D0%BC%D0%B5%D0%BD%D1%82&amp;tbm=isch&amp;ved=2ahUKEwjm5Zn5w-76AhXnkIsKHZlbAKcQ2-cCegQIABAA&amp;oq=%D0%A2%D0%B0%D0%B9%D0%BC-%D0%BC%D0%B5%D0%BD%D0%B5%D0%B4%D0%B6%D0%BC%D0%B5%D0%BD%D1%82+%D0%A2%D0%B0%D0%B9%D0%BC-%D0%BC%D0%B5%D0%BD%D0%B5%D0%B4%D0%B6%D0%BC%D0%B5%D0%BD%D1%82&amp;gs_lcp=CgNpbWcQA1CwCVjfEWC-I2gBcAB4AIABeogB9AGSAQMwLjKYAQCgAQGqAQtnd3Mtd2l6LWltZ8ABAQ&amp;sclient=img&amp;ei=vxlRY6aKL-ehrgSZt4G4Cg&amp;bih=1052&amp;biw=2133&amp;rlz=1C1GCEU_ruUZ991UZ991#imgrc=biJJ0HYpmbbJbM&amp;imgdii=XFLB4T2YtHUVXM</a:t>
            </a:r>
            <a:endParaRPr/>
          </a:p>
        </p:txBody>
      </p:sp>
      <p:sp>
        <p:nvSpPr>
          <p:cNvPr id="118" name="Google Shape;118;p4:notes"/>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4" name="Google Shape;124;p5: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5" name="Google Shape;125;p5:notes"/>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0" name="Google Shape;140;p7: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1" name="Google Shape;141;p7:notes"/>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p1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1" name="Google Shape;171;p1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p1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 name="Google Shape;183;p1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2" name="Google Shape;192;p14: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3" name="Google Shape;193;p14:notes"/>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1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1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p1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1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2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2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2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2" name="Google Shape;242;p2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8" name="Google Shape;248;p2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p2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0" name="Google Shape;260;p2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2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2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4" name="Google Shape;274;p2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2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2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2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3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3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3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2" name="Google Shape;302;p3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3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9" name="Google Shape;309;p3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3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3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3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7" name="Google Shape;327;p3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3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3" name="Google Shape;333;p3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3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0" name="Google Shape;340;p3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3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3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3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3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3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3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4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4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4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0" name="Google Shape;370;p4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 name="Shape 15"/>
        <p:cNvGrpSpPr/>
        <p:nvPr/>
      </p:nvGrpSpPr>
      <p:grpSpPr>
        <a:xfrm>
          <a:off x="0" y="0"/>
          <a:ext cx="0" cy="0"/>
          <a:chOff x="0" y="0"/>
          <a:chExt cx="0" cy="0"/>
        </a:xfrm>
      </p:grpSpPr>
      <p:sp>
        <p:nvSpPr>
          <p:cNvPr id="16" name="Google Shape;16;p43"/>
          <p:cNvSpPr txBox="1"/>
          <p:nvPr>
            <p:ph type="ctrTitle"/>
          </p:nvPr>
        </p:nvSpPr>
        <p:spPr>
          <a:xfrm>
            <a:off x="1238250" y="1122363"/>
            <a:ext cx="74295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3"/>
          <p:cNvSpPr txBox="1"/>
          <p:nvPr>
            <p:ph idx="1" type="subTitle"/>
          </p:nvPr>
        </p:nvSpPr>
        <p:spPr>
          <a:xfrm>
            <a:off x="1238250" y="3602038"/>
            <a:ext cx="74295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3"/>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44"/>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4"/>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4"/>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27" name="Shape 27"/>
        <p:cNvGrpSpPr/>
        <p:nvPr/>
      </p:nvGrpSpPr>
      <p:grpSpPr>
        <a:xfrm>
          <a:off x="0" y="0"/>
          <a:ext cx="0" cy="0"/>
          <a:chOff x="0" y="0"/>
          <a:chExt cx="0" cy="0"/>
        </a:xfrm>
      </p:grpSpPr>
      <p:sp>
        <p:nvSpPr>
          <p:cNvPr id="28" name="Google Shape;28;p45"/>
          <p:cNvSpPr txBox="1"/>
          <p:nvPr>
            <p:ph idx="11" type="ftr"/>
          </p:nvPr>
        </p:nvSpPr>
        <p:spPr>
          <a:xfrm>
            <a:off x="3281364" y="6356352"/>
            <a:ext cx="3343275" cy="365125"/>
          </a:xfrm>
          <a:prstGeom prst="rect">
            <a:avLst/>
          </a:prstGeom>
          <a:noFill/>
          <a:ln>
            <a:noFill/>
          </a:ln>
        </p:spPr>
        <p:txBody>
          <a:bodyPr anchorCtr="0" anchor="ctr" bIns="0" lIns="0" spcFirstLastPara="1" rIns="0" wrap="square" tIns="0">
            <a:no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5"/>
          <p:cNvSpPr txBox="1"/>
          <p:nvPr>
            <p:ph idx="10" type="dt"/>
          </p:nvPr>
        </p:nvSpPr>
        <p:spPr>
          <a:xfrm>
            <a:off x="681038" y="6356352"/>
            <a:ext cx="2228850" cy="365125"/>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5"/>
          <p:cNvSpPr txBox="1"/>
          <p:nvPr>
            <p:ph idx="12" type="sldNum"/>
          </p:nvPr>
        </p:nvSpPr>
        <p:spPr>
          <a:xfrm>
            <a:off x="6996113" y="6356352"/>
            <a:ext cx="2228850" cy="365125"/>
          </a:xfrm>
          <a:prstGeom prst="rect">
            <a:avLst/>
          </a:prstGeom>
          <a:noFill/>
          <a:ln>
            <a:noFill/>
          </a:ln>
        </p:spPr>
        <p:txBody>
          <a:bodyPr anchorCtr="0" anchor="ctr" bIns="0" lIns="0" spcFirstLastPara="1" rIns="0" wrap="square" tIns="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uz-Cyrl-UZ"/>
              <a:t>‹#›</a:t>
            </a:fld>
            <a:endParaRPr b="0" i="0" sz="1200" u="none" cap="none" strike="noStrike">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31" name="Shape 31"/>
        <p:cNvGrpSpPr/>
        <p:nvPr/>
      </p:nvGrpSpPr>
      <p:grpSpPr>
        <a:xfrm>
          <a:off x="0" y="0"/>
          <a:ext cx="0" cy="0"/>
          <a:chOff x="0" y="0"/>
          <a:chExt cx="0" cy="0"/>
        </a:xfrm>
      </p:grpSpPr>
      <p:sp>
        <p:nvSpPr>
          <p:cNvPr id="32" name="Google Shape;32;p46"/>
          <p:cNvSpPr txBox="1"/>
          <p:nvPr>
            <p:ph type="title"/>
          </p:nvPr>
        </p:nvSpPr>
        <p:spPr>
          <a:xfrm>
            <a:off x="68232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6"/>
          <p:cNvSpPr txBox="1"/>
          <p:nvPr>
            <p:ph idx="1" type="body"/>
          </p:nvPr>
        </p:nvSpPr>
        <p:spPr>
          <a:xfrm>
            <a:off x="682329" y="1681163"/>
            <a:ext cx="41907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4" name="Google Shape;34;p46"/>
          <p:cNvSpPr txBox="1"/>
          <p:nvPr>
            <p:ph idx="2" type="body"/>
          </p:nvPr>
        </p:nvSpPr>
        <p:spPr>
          <a:xfrm>
            <a:off x="682329" y="2505076"/>
            <a:ext cx="4190702"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 name="Google Shape;35;p46"/>
          <p:cNvSpPr txBox="1"/>
          <p:nvPr>
            <p:ph idx="3" type="body"/>
          </p:nvPr>
        </p:nvSpPr>
        <p:spPr>
          <a:xfrm>
            <a:off x="5014914" y="1681163"/>
            <a:ext cx="4211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6" name="Google Shape;36;p46"/>
          <p:cNvSpPr txBox="1"/>
          <p:nvPr>
            <p:ph idx="4" type="body"/>
          </p:nvPr>
        </p:nvSpPr>
        <p:spPr>
          <a:xfrm>
            <a:off x="5014914" y="2505076"/>
            <a:ext cx="4211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6"/>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40" name="Shape 40"/>
        <p:cNvGrpSpPr/>
        <p:nvPr/>
      </p:nvGrpSpPr>
      <p:grpSpPr>
        <a:xfrm>
          <a:off x="0" y="0"/>
          <a:ext cx="0" cy="0"/>
          <a:chOff x="0" y="0"/>
          <a:chExt cx="0" cy="0"/>
        </a:xfrm>
      </p:grpSpPr>
      <p:sp>
        <p:nvSpPr>
          <p:cNvPr id="41" name="Google Shape;41;p47"/>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7"/>
          <p:cNvSpPr txBox="1"/>
          <p:nvPr>
            <p:ph idx="1" type="body"/>
          </p:nvPr>
        </p:nvSpPr>
        <p:spPr>
          <a:xfrm>
            <a:off x="681038"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47"/>
          <p:cNvSpPr txBox="1"/>
          <p:nvPr>
            <p:ph idx="2" type="body"/>
          </p:nvPr>
        </p:nvSpPr>
        <p:spPr>
          <a:xfrm>
            <a:off x="5014913"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47"/>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4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47" name="Shape 47"/>
        <p:cNvGrpSpPr/>
        <p:nvPr/>
      </p:nvGrpSpPr>
      <p:grpSpPr>
        <a:xfrm>
          <a:off x="0" y="0"/>
          <a:ext cx="0" cy="0"/>
          <a:chOff x="0" y="0"/>
          <a:chExt cx="0" cy="0"/>
        </a:xfrm>
      </p:grpSpPr>
      <p:sp>
        <p:nvSpPr>
          <p:cNvPr id="48" name="Google Shape;48;p48"/>
          <p:cNvSpPr txBox="1"/>
          <p:nvPr>
            <p:ph type="title"/>
          </p:nvPr>
        </p:nvSpPr>
        <p:spPr>
          <a:xfrm>
            <a:off x="675880" y="1709739"/>
            <a:ext cx="8543925"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48"/>
          <p:cNvSpPr txBox="1"/>
          <p:nvPr>
            <p:ph idx="1" type="body"/>
          </p:nvPr>
        </p:nvSpPr>
        <p:spPr>
          <a:xfrm>
            <a:off x="675880" y="4589465"/>
            <a:ext cx="8543925"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50" name="Google Shape;50;p48"/>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8"/>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8"/>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3" name="Shape 53"/>
        <p:cNvGrpSpPr/>
        <p:nvPr/>
      </p:nvGrpSpPr>
      <p:grpSpPr>
        <a:xfrm>
          <a:off x="0" y="0"/>
          <a:ext cx="0" cy="0"/>
          <a:chOff x="0" y="0"/>
          <a:chExt cx="0" cy="0"/>
        </a:xfrm>
      </p:grpSpPr>
      <p:sp>
        <p:nvSpPr>
          <p:cNvPr id="54" name="Google Shape;54;p49"/>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49"/>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9"/>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9"/>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8" name="Shape 58"/>
        <p:cNvGrpSpPr/>
        <p:nvPr/>
      </p:nvGrpSpPr>
      <p:grpSpPr>
        <a:xfrm>
          <a:off x="0" y="0"/>
          <a:ext cx="0" cy="0"/>
          <a:chOff x="0" y="0"/>
          <a:chExt cx="0" cy="0"/>
        </a:xfrm>
      </p:grpSpPr>
      <p:sp>
        <p:nvSpPr>
          <p:cNvPr id="59" name="Google Shape;59;p50"/>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0"/>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0"/>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62" name="Shape 62"/>
        <p:cNvGrpSpPr/>
        <p:nvPr/>
      </p:nvGrpSpPr>
      <p:grpSpPr>
        <a:xfrm>
          <a:off x="0" y="0"/>
          <a:ext cx="0" cy="0"/>
          <a:chOff x="0" y="0"/>
          <a:chExt cx="0" cy="0"/>
        </a:xfrm>
      </p:grpSpPr>
      <p:sp>
        <p:nvSpPr>
          <p:cNvPr id="63" name="Google Shape;63;p51"/>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51"/>
          <p:cNvSpPr txBox="1"/>
          <p:nvPr>
            <p:ph idx="1" type="body"/>
          </p:nvPr>
        </p:nvSpPr>
        <p:spPr>
          <a:xfrm>
            <a:off x="4211341" y="987426"/>
            <a:ext cx="5014913"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5" name="Google Shape;65;p51"/>
          <p:cNvSpPr txBox="1"/>
          <p:nvPr>
            <p:ph idx="2"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6" name="Google Shape;66;p5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1"/>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5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9" name="Shape 69"/>
        <p:cNvGrpSpPr/>
        <p:nvPr/>
      </p:nvGrpSpPr>
      <p:grpSpPr>
        <a:xfrm>
          <a:off x="0" y="0"/>
          <a:ext cx="0" cy="0"/>
          <a:chOff x="0" y="0"/>
          <a:chExt cx="0" cy="0"/>
        </a:xfrm>
      </p:grpSpPr>
      <p:sp>
        <p:nvSpPr>
          <p:cNvPr id="70" name="Google Shape;70;p52"/>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52"/>
          <p:cNvSpPr/>
          <p:nvPr>
            <p:ph idx="2" type="pic"/>
          </p:nvPr>
        </p:nvSpPr>
        <p:spPr>
          <a:xfrm>
            <a:off x="4211341" y="987426"/>
            <a:ext cx="5014913" cy="4873625"/>
          </a:xfrm>
          <a:prstGeom prst="rect">
            <a:avLst/>
          </a:prstGeom>
          <a:noFill/>
          <a:ln>
            <a:noFill/>
          </a:ln>
        </p:spPr>
      </p:sp>
      <p:sp>
        <p:nvSpPr>
          <p:cNvPr id="72" name="Google Shape;72;p52"/>
          <p:cNvSpPr txBox="1"/>
          <p:nvPr>
            <p:ph idx="1"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3" name="Google Shape;73;p5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52"/>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5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6" name="Shape 76"/>
        <p:cNvGrpSpPr/>
        <p:nvPr/>
      </p:nvGrpSpPr>
      <p:grpSpPr>
        <a:xfrm>
          <a:off x="0" y="0"/>
          <a:ext cx="0" cy="0"/>
          <a:chOff x="0" y="0"/>
          <a:chExt cx="0" cy="0"/>
        </a:xfrm>
      </p:grpSpPr>
      <p:sp>
        <p:nvSpPr>
          <p:cNvPr id="77" name="Google Shape;77;p53"/>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53"/>
          <p:cNvSpPr txBox="1"/>
          <p:nvPr>
            <p:ph idx="1" type="body"/>
          </p:nvPr>
        </p:nvSpPr>
        <p:spPr>
          <a:xfrm rot="5400000">
            <a:off x="2777333" y="-270668"/>
            <a:ext cx="4351338" cy="85439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9" name="Google Shape;79;p5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3"/>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5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82" name="Shape 82"/>
        <p:cNvGrpSpPr/>
        <p:nvPr/>
      </p:nvGrpSpPr>
      <p:grpSpPr>
        <a:xfrm>
          <a:off x="0" y="0"/>
          <a:ext cx="0" cy="0"/>
          <a:chOff x="0" y="0"/>
          <a:chExt cx="0" cy="0"/>
        </a:xfrm>
      </p:grpSpPr>
      <p:sp>
        <p:nvSpPr>
          <p:cNvPr id="83" name="Google Shape;83;p54"/>
          <p:cNvSpPr txBox="1"/>
          <p:nvPr>
            <p:ph type="title"/>
          </p:nvPr>
        </p:nvSpPr>
        <p:spPr>
          <a:xfrm rot="5400000">
            <a:off x="5251052" y="2203054"/>
            <a:ext cx="5811838" cy="213598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54"/>
          <p:cNvSpPr txBox="1"/>
          <p:nvPr>
            <p:ph idx="1" type="body"/>
          </p:nvPr>
        </p:nvSpPr>
        <p:spPr>
          <a:xfrm rot="5400000">
            <a:off x="917177" y="128984"/>
            <a:ext cx="5811838" cy="62841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5" name="Google Shape;85;p5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4"/>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5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4A90D0"/>
            </a:gs>
            <a:gs pos="10000">
              <a:srgbClr val="4A90D0"/>
            </a:gs>
            <a:gs pos="68000">
              <a:srgbClr val="B3D1EC"/>
            </a:gs>
            <a:gs pos="83000">
              <a:srgbClr val="B3D1EC"/>
            </a:gs>
            <a:gs pos="100000">
              <a:srgbClr val="CCE0F2"/>
            </a:gs>
          </a:gsLst>
          <a:lin ang="5400000" scaled="0"/>
        </a:gradFill>
      </p:bgPr>
    </p:bg>
    <p:spTree>
      <p:nvGrpSpPr>
        <p:cNvPr id="9" name="Shape 9"/>
        <p:cNvGrpSpPr/>
        <p:nvPr/>
      </p:nvGrpSpPr>
      <p:grpSpPr>
        <a:xfrm>
          <a:off x="0" y="0"/>
          <a:ext cx="0" cy="0"/>
          <a:chOff x="0" y="0"/>
          <a:chExt cx="0" cy="0"/>
        </a:xfrm>
      </p:grpSpPr>
      <p:sp>
        <p:nvSpPr>
          <p:cNvPr id="10" name="Google Shape;10;p42"/>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2"/>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2"/>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uz-Cyrl-UZ"/>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4.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 Id="rId3"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
          <p:cNvSpPr/>
          <p:nvPr/>
        </p:nvSpPr>
        <p:spPr>
          <a:xfrm>
            <a:off x="4566941" y="1910892"/>
            <a:ext cx="5045409" cy="2800870"/>
          </a:xfrm>
          <a:prstGeom prst="roundRect">
            <a:avLst>
              <a:gd fmla="val 6141" name="adj"/>
            </a:avLst>
          </a:prstGeom>
          <a:solidFill>
            <a:srgbClr val="BBD6EE"/>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i="0" sz="21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2800" u="none" cap="none" strike="noStrike">
                <a:solidFill>
                  <a:schemeClr val="dk1"/>
                </a:solidFill>
                <a:latin typeface="Times New Roman"/>
                <a:ea typeface="Times New Roman"/>
                <a:cs typeface="Times New Roman"/>
                <a:sym typeface="Times New Roman"/>
              </a:rPr>
              <a:t>Week: 9.</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2800" u="none" cap="none" strike="noStrike">
                <a:solidFill>
                  <a:schemeClr val="dk1"/>
                </a:solidFill>
                <a:latin typeface="Times New Roman"/>
                <a:ea typeface="Times New Roman"/>
                <a:cs typeface="Times New Roman"/>
                <a:sym typeface="Times New Roman"/>
              </a:rPr>
              <a:t> Time management (TM) is a system of comprehensive management of employees' working hours and activities</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800" u="none" cap="none" strike="noStrike">
              <a:solidFill>
                <a:schemeClr val="dk1"/>
              </a:solidFill>
              <a:latin typeface="Times New Roman"/>
              <a:ea typeface="Times New Roman"/>
              <a:cs typeface="Times New Roman"/>
              <a:sym typeface="Times New Roman"/>
            </a:endParaRPr>
          </a:p>
        </p:txBody>
      </p:sp>
      <p:pic>
        <p:nvPicPr>
          <p:cNvPr descr="D:\Мои документы 22.12.2015г\Мои рисунки\НОЦКУ\альбом\01.jpg" id="93" name="Google Shape;93;p1"/>
          <p:cNvPicPr preferRelativeResize="0"/>
          <p:nvPr/>
        </p:nvPicPr>
        <p:blipFill rotWithShape="1">
          <a:blip r:embed="rId3">
            <a:alphaModFix/>
          </a:blip>
          <a:srcRect b="0" l="0" r="0" t="0"/>
          <a:stretch/>
        </p:blipFill>
        <p:spPr>
          <a:xfrm>
            <a:off x="361271" y="1823022"/>
            <a:ext cx="3998860" cy="3036790"/>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94" name="Google Shape;94;p1"/>
          <p:cNvSpPr/>
          <p:nvPr/>
        </p:nvSpPr>
        <p:spPr>
          <a:xfrm>
            <a:off x="1235133" y="253964"/>
            <a:ext cx="8377218" cy="165692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400"/>
              <a:buFont typeface="Noto Sans Symbols"/>
              <a:buNone/>
            </a:pPr>
            <a:r>
              <a:rPr b="1" i="0" lang="uz-Cyrl-UZ" sz="2400" u="none" cap="none" strike="noStrike">
                <a:solidFill>
                  <a:schemeClr val="dk1"/>
                </a:solidFill>
                <a:latin typeface="Times New Roman"/>
                <a:ea typeface="Times New Roman"/>
                <a:cs typeface="Times New Roman"/>
                <a:sym typeface="Times New Roman"/>
              </a:rPr>
              <a:t>«</a:t>
            </a:r>
            <a:r>
              <a:rPr b="1" i="0" lang="uz-Cyrl-UZ" sz="2800" u="none" cap="none" strike="noStrike">
                <a:solidFill>
                  <a:schemeClr val="dk1"/>
                </a:solidFill>
                <a:latin typeface="Times New Roman"/>
                <a:ea typeface="Times New Roman"/>
                <a:cs typeface="Times New Roman"/>
                <a:sym typeface="Times New Roman"/>
              </a:rPr>
              <a:t>Graduate School of Business and Entrepreneurship</a:t>
            </a:r>
            <a:r>
              <a:rPr b="1" i="0" lang="uz-Cyrl-UZ" sz="2800" u="none" cap="none" strike="noStrike">
                <a:solidFill>
                  <a:srgbClr val="000000"/>
                </a:solidFill>
                <a:latin typeface="Times New Roman"/>
                <a:ea typeface="Times New Roman"/>
                <a:cs typeface="Times New Roman"/>
                <a:sym typeface="Times New Roman"/>
              </a:rPr>
              <a:t>»</a:t>
            </a:r>
            <a:endParaRPr b="1" i="0" sz="2800" u="none" cap="none" strike="noStrike">
              <a:solidFill>
                <a:srgbClr val="000000"/>
              </a:solidFill>
              <a:latin typeface="Times New Roman"/>
              <a:ea typeface="Times New Roman"/>
              <a:cs typeface="Times New Roman"/>
              <a:sym typeface="Times New Roman"/>
            </a:endParaRPr>
          </a:p>
          <a:p>
            <a:pPr indent="0" lvl="0" marL="0" marR="0" rtl="0" algn="ctr">
              <a:spcBef>
                <a:spcPts val="0"/>
              </a:spcBef>
              <a:spcAft>
                <a:spcPts val="0"/>
              </a:spcAft>
              <a:buClr>
                <a:srgbClr val="404040"/>
              </a:buClr>
              <a:buSzPts val="2800"/>
              <a:buFont typeface="Noto Sans Symbols"/>
              <a:buNone/>
            </a:pPr>
            <a:r>
              <a:t/>
            </a:r>
            <a:endParaRPr b="1" i="1" sz="2800" u="none" cap="none" strike="noStrike">
              <a:solidFill>
                <a:srgbClr val="000000"/>
              </a:solidFill>
              <a:latin typeface="Times New Roman"/>
              <a:ea typeface="Times New Roman"/>
              <a:cs typeface="Times New Roman"/>
              <a:sym typeface="Times New Roman"/>
            </a:endParaRPr>
          </a:p>
          <a:p>
            <a:pPr indent="0" lvl="0" marL="0" marR="0" rtl="0" algn="ctr">
              <a:spcBef>
                <a:spcPts val="0"/>
              </a:spcBef>
              <a:spcAft>
                <a:spcPts val="0"/>
              </a:spcAft>
              <a:buClr>
                <a:srgbClr val="000000"/>
              </a:buClr>
              <a:buSzPts val="2800"/>
              <a:buFont typeface="Noto Sans Symbols"/>
              <a:buNone/>
            </a:pPr>
            <a:r>
              <a:rPr b="1" i="1" lang="uz-Cyrl-UZ" sz="2800" u="none" cap="none" strike="noStrike">
                <a:solidFill>
                  <a:srgbClr val="000000"/>
                </a:solidFill>
                <a:latin typeface="Times New Roman"/>
                <a:ea typeface="Times New Roman"/>
                <a:cs typeface="Times New Roman"/>
                <a:sym typeface="Times New Roman"/>
              </a:rPr>
              <a:t>Course: Human Resources Management</a:t>
            </a:r>
            <a:r>
              <a:rPr b="1" i="1" lang="uz-Cyrl-UZ" sz="2800" u="none" cap="none" strike="noStrike">
                <a:solidFill>
                  <a:schemeClr val="dk1"/>
                </a:solidFill>
                <a:latin typeface="Times New Roman"/>
                <a:ea typeface="Times New Roman"/>
                <a:cs typeface="Times New Roman"/>
                <a:sym typeface="Times New Roman"/>
              </a:rPr>
              <a:t>.</a:t>
            </a:r>
            <a:endParaRPr b="1" i="1" sz="2800" u="none" cap="none" strike="noStrike">
              <a:solidFill>
                <a:srgbClr val="000000"/>
              </a:solidFill>
              <a:latin typeface="Times New Roman"/>
              <a:ea typeface="Times New Roman"/>
              <a:cs typeface="Times New Roman"/>
              <a:sym typeface="Times New Roman"/>
            </a:endParaRPr>
          </a:p>
          <a:p>
            <a:pPr indent="0" lvl="0" marL="0" marR="0" rtl="0" algn="ctr">
              <a:spcBef>
                <a:spcPts val="0"/>
              </a:spcBef>
              <a:spcAft>
                <a:spcPts val="0"/>
              </a:spcAft>
              <a:buClr>
                <a:srgbClr val="404040"/>
              </a:buClr>
              <a:buSzPts val="1767"/>
              <a:buFont typeface="Noto Sans Symbols"/>
              <a:buNone/>
            </a:pPr>
            <a:r>
              <a:t/>
            </a:r>
            <a:endParaRPr b="1" i="0" sz="1767" u="none" cap="none" strike="noStrike">
              <a:solidFill>
                <a:srgbClr val="000000"/>
              </a:solidFill>
              <a:latin typeface="Times New Roman"/>
              <a:ea typeface="Times New Roman"/>
              <a:cs typeface="Times New Roman"/>
              <a:sym typeface="Times New Roman"/>
            </a:endParaRPr>
          </a:p>
        </p:txBody>
      </p:sp>
      <p:sp>
        <p:nvSpPr>
          <p:cNvPr id="95" name="Google Shape;95;p1"/>
          <p:cNvSpPr/>
          <p:nvPr/>
        </p:nvSpPr>
        <p:spPr>
          <a:xfrm>
            <a:off x="3679902" y="4887730"/>
            <a:ext cx="261745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2400" u="none" cap="none" strike="noStrike">
                <a:solidFill>
                  <a:srgbClr val="323F4F"/>
                </a:solidFill>
                <a:latin typeface="Times New Roman"/>
                <a:ea typeface="Times New Roman"/>
                <a:cs typeface="Times New Roman"/>
                <a:sym typeface="Times New Roman"/>
              </a:rPr>
              <a:t>Suyunov</a:t>
            </a:r>
            <a:endParaRPr/>
          </a:p>
          <a:p>
            <a:pPr indent="0" lvl="0" marL="0" marR="0" rtl="0" algn="ctr">
              <a:spcBef>
                <a:spcPts val="0"/>
              </a:spcBef>
              <a:spcAft>
                <a:spcPts val="0"/>
              </a:spcAft>
              <a:buNone/>
            </a:pPr>
            <a:r>
              <a:rPr b="1" i="0" lang="uz-Cyrl-UZ" sz="2400" u="none" cap="none" strike="noStrike">
                <a:solidFill>
                  <a:srgbClr val="323F4F"/>
                </a:solidFill>
                <a:latin typeface="Times New Roman"/>
                <a:ea typeface="Times New Roman"/>
                <a:cs typeface="Times New Roman"/>
                <a:sym typeface="Times New Roman"/>
              </a:rPr>
              <a:t>Dilmurod</a:t>
            </a:r>
            <a:endParaRPr/>
          </a:p>
          <a:p>
            <a:pPr indent="0" lvl="0" marL="0" marR="0" rtl="0" algn="ctr">
              <a:spcBef>
                <a:spcPts val="0"/>
              </a:spcBef>
              <a:spcAft>
                <a:spcPts val="0"/>
              </a:spcAft>
              <a:buNone/>
            </a:pPr>
            <a:r>
              <a:rPr b="1" i="0" lang="uz-Cyrl-UZ" sz="2400" u="none" cap="none" strike="noStrike">
                <a:solidFill>
                  <a:srgbClr val="323F4F"/>
                </a:solidFill>
                <a:latin typeface="Times New Roman"/>
                <a:ea typeface="Times New Roman"/>
                <a:cs typeface="Times New Roman"/>
                <a:sym typeface="Times New Roman"/>
              </a:rPr>
              <a:t>Holmuradovich</a:t>
            </a:r>
            <a:endParaRPr b="1" i="0" sz="2400" u="none" cap="none" strike="noStrike">
              <a:solidFill>
                <a:srgbClr val="323F4F"/>
              </a:solidFill>
              <a:latin typeface="Times New Roman"/>
              <a:ea typeface="Times New Roman"/>
              <a:cs typeface="Times New Roman"/>
              <a:sym typeface="Times New Roman"/>
            </a:endParaRPr>
          </a:p>
        </p:txBody>
      </p:sp>
      <p:sp>
        <p:nvSpPr>
          <p:cNvPr id="96" name="Google Shape;96;p1"/>
          <p:cNvSpPr/>
          <p:nvPr/>
        </p:nvSpPr>
        <p:spPr>
          <a:xfrm>
            <a:off x="6372987" y="4917513"/>
            <a:ext cx="3417783" cy="132343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uz-Cyrl-UZ" sz="2000" u="none" cap="none" strike="noStrike">
                <a:solidFill>
                  <a:srgbClr val="323F4F"/>
                </a:solidFill>
                <a:latin typeface="Times New Roman"/>
                <a:ea typeface="Times New Roman"/>
                <a:cs typeface="Times New Roman"/>
                <a:sym typeface="Times New Roman"/>
              </a:rPr>
              <a:t> </a:t>
            </a:r>
            <a:r>
              <a:rPr b="1" i="0" lang="uz-Cyrl-UZ" sz="2000" u="none" cap="none" strike="noStrike">
                <a:solidFill>
                  <a:srgbClr val="323F4F"/>
                </a:solidFill>
                <a:latin typeface="Times New Roman"/>
                <a:ea typeface="Times New Roman"/>
                <a:cs typeface="Times New Roman"/>
                <a:sym typeface="Times New Roman"/>
              </a:rPr>
              <a:t>Head of Department of "Corporate Governance Theory and Practice", Doctor of Science, Professor.</a:t>
            </a:r>
            <a:endParaRPr b="1" i="1" sz="2000" u="none" cap="none" strike="noStrike">
              <a:solidFill>
                <a:srgbClr val="323F4F"/>
              </a:solidFill>
              <a:latin typeface="Times New Roman"/>
              <a:ea typeface="Times New Roman"/>
              <a:cs typeface="Times New Roman"/>
              <a:sym typeface="Times New Roman"/>
            </a:endParaRPr>
          </a:p>
        </p:txBody>
      </p:sp>
      <p:cxnSp>
        <p:nvCxnSpPr>
          <p:cNvPr id="97" name="Google Shape;97;p1"/>
          <p:cNvCxnSpPr/>
          <p:nvPr/>
        </p:nvCxnSpPr>
        <p:spPr>
          <a:xfrm>
            <a:off x="6335172" y="4992076"/>
            <a:ext cx="0" cy="900892"/>
          </a:xfrm>
          <a:prstGeom prst="straightConnector1">
            <a:avLst/>
          </a:prstGeom>
          <a:noFill/>
          <a:ln cap="flat" cmpd="sng" w="9525">
            <a:solidFill>
              <a:schemeClr val="accent1"/>
            </a:solidFill>
            <a:prstDash val="solid"/>
            <a:miter lim="800000"/>
            <a:headEnd len="sm" w="sm" type="none"/>
            <a:tailEnd len="sm" w="sm"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2"/>
          <p:cNvSpPr/>
          <p:nvPr/>
        </p:nvSpPr>
        <p:spPr>
          <a:xfrm>
            <a:off x="4216820" y="2170940"/>
            <a:ext cx="5524791" cy="2505825"/>
          </a:xfrm>
          <a:prstGeom prst="roundRect">
            <a:avLst>
              <a:gd fmla="val 6141" name="adj"/>
            </a:avLst>
          </a:prstGeom>
          <a:solidFill>
            <a:srgbClr val="BBD6EE"/>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1" lang="uz-Cyrl-UZ" sz="2800" u="none" cap="none" strike="noStrike">
                <a:solidFill>
                  <a:srgbClr val="000000"/>
                </a:solidFill>
                <a:latin typeface="Times New Roman"/>
                <a:ea typeface="Times New Roman"/>
                <a:cs typeface="Times New Roman"/>
                <a:sym typeface="Times New Roman"/>
              </a:rPr>
              <a:t>    </a:t>
            </a:r>
            <a:r>
              <a:rPr b="1" i="0" lang="uz-Cyrl-UZ" sz="2800" u="none" cap="none" strike="noStrike">
                <a:solidFill>
                  <a:schemeClr val="dk1"/>
                </a:solidFill>
                <a:latin typeface="Times New Roman"/>
                <a:ea typeface="Times New Roman"/>
                <a:cs typeface="Times New Roman"/>
                <a:sym typeface="Times New Roman"/>
              </a:rPr>
              <a:t>Мавзу: 9</a:t>
            </a:r>
            <a:r>
              <a:rPr b="1" i="1" lang="uz-Cyrl-UZ" sz="2800" u="none" cap="none" strike="noStrike">
                <a:solidFill>
                  <a:schemeClr val="dk1"/>
                </a:solidFill>
                <a:latin typeface="Times New Roman"/>
                <a:ea typeface="Times New Roman"/>
                <a:cs typeface="Times New Roman"/>
                <a:sym typeface="Times New Roman"/>
              </a:rPr>
              <a:t>.</a:t>
            </a:r>
            <a:endParaRPr/>
          </a:p>
          <a:p>
            <a:pPr indent="0" lvl="0" marL="0" marR="0" rtl="0" algn="ctr">
              <a:spcBef>
                <a:spcPts val="0"/>
              </a:spcBef>
              <a:spcAft>
                <a:spcPts val="0"/>
              </a:spcAft>
              <a:buNone/>
            </a:pPr>
            <a:r>
              <a:rPr b="1" i="0" lang="uz-Cyrl-UZ" sz="2800" u="none" cap="none" strike="noStrike">
                <a:solidFill>
                  <a:schemeClr val="dk1"/>
                </a:solidFill>
                <a:latin typeface="Times New Roman"/>
                <a:ea typeface="Times New Roman"/>
                <a:cs typeface="Times New Roman"/>
                <a:sym typeface="Times New Roman"/>
              </a:rPr>
              <a:t>Тайм менежмент (ТМ) – ходимларнинг иш вақти ва фаолиятини комплекс бошқариш тизими сифатида</a:t>
            </a:r>
            <a:endParaRPr b="1" i="0" sz="2800" u="none" cap="none" strike="noStrike">
              <a:solidFill>
                <a:schemeClr val="dk1"/>
              </a:solidFill>
              <a:latin typeface="Times New Roman"/>
              <a:ea typeface="Times New Roman"/>
              <a:cs typeface="Times New Roman"/>
              <a:sym typeface="Times New Roman"/>
            </a:endParaRPr>
          </a:p>
        </p:txBody>
      </p:sp>
      <p:pic>
        <p:nvPicPr>
          <p:cNvPr descr="D:\Мои документы 22.12.2015г\Мои рисунки\НОЦКУ\альбом\01.jpg" id="103" name="Google Shape;103;p2"/>
          <p:cNvPicPr preferRelativeResize="0"/>
          <p:nvPr/>
        </p:nvPicPr>
        <p:blipFill rotWithShape="1">
          <a:blip r:embed="rId3">
            <a:alphaModFix/>
          </a:blip>
          <a:srcRect b="0" l="0" r="0" t="0"/>
          <a:stretch/>
        </p:blipFill>
        <p:spPr>
          <a:xfrm>
            <a:off x="120913" y="2102928"/>
            <a:ext cx="4019785" cy="2505825"/>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04" name="Google Shape;104;p2"/>
          <p:cNvSpPr/>
          <p:nvPr/>
        </p:nvSpPr>
        <p:spPr>
          <a:xfrm>
            <a:off x="593965" y="222168"/>
            <a:ext cx="8996083" cy="160043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3500" u="none" cap="none" strike="noStrike">
                <a:solidFill>
                  <a:srgbClr val="000000"/>
                </a:solidFill>
                <a:latin typeface="Times New Roman"/>
                <a:ea typeface="Times New Roman"/>
                <a:cs typeface="Times New Roman"/>
                <a:sym typeface="Times New Roman"/>
              </a:rPr>
              <a:t>«</a:t>
            </a:r>
            <a:r>
              <a:rPr b="1" i="0" lang="uz-Cyrl-UZ" sz="3500" u="none" cap="none" strike="noStrike">
                <a:solidFill>
                  <a:schemeClr val="dk1"/>
                </a:solidFill>
                <a:latin typeface="Times New Roman"/>
                <a:ea typeface="Times New Roman"/>
                <a:cs typeface="Times New Roman"/>
                <a:sym typeface="Times New Roman"/>
              </a:rPr>
              <a:t>Бизнес ва тадбиркорлик олий мактаби</a:t>
            </a:r>
            <a:r>
              <a:rPr b="1" i="0" lang="uz-Cyrl-UZ" sz="3500" u="none" cap="none" strike="noStrike">
                <a:solidFill>
                  <a:srgbClr val="000000"/>
                </a:solidFill>
                <a:latin typeface="Times New Roman"/>
                <a:ea typeface="Times New Roman"/>
                <a:cs typeface="Times New Roman"/>
                <a:sym typeface="Times New Roman"/>
              </a:rPr>
              <a:t>»</a:t>
            </a:r>
            <a:br>
              <a:rPr b="1" i="0" lang="uz-Cyrl-UZ" sz="3500" u="none" cap="none" strike="noStrike">
                <a:solidFill>
                  <a:srgbClr val="000000"/>
                </a:solidFill>
                <a:latin typeface="Times New Roman"/>
                <a:ea typeface="Times New Roman"/>
                <a:cs typeface="Times New Roman"/>
                <a:sym typeface="Times New Roman"/>
              </a:rPr>
            </a:br>
            <a:endParaRPr b="1" i="0" sz="3500" u="none" cap="none" strike="noStrike">
              <a:solidFill>
                <a:srgbClr val="000000"/>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2800" u="none" cap="none" strike="noStrike">
                <a:solidFill>
                  <a:srgbClr val="000000"/>
                </a:solidFill>
                <a:latin typeface="Times New Roman"/>
                <a:ea typeface="Times New Roman"/>
                <a:cs typeface="Times New Roman"/>
                <a:sym typeface="Times New Roman"/>
              </a:rPr>
              <a:t>Фан: Инсон ресурсларини бошқариш</a:t>
            </a:r>
            <a:endParaRPr b="0" i="0" sz="2800" u="none" cap="none" strike="noStrike">
              <a:solidFill>
                <a:srgbClr val="DDEAF6"/>
              </a:solidFill>
              <a:latin typeface="Calibri"/>
              <a:ea typeface="Calibri"/>
              <a:cs typeface="Calibri"/>
              <a:sym typeface="Calibri"/>
            </a:endParaRPr>
          </a:p>
        </p:txBody>
      </p:sp>
      <p:sp>
        <p:nvSpPr>
          <p:cNvPr id="105" name="Google Shape;105;p2"/>
          <p:cNvSpPr/>
          <p:nvPr/>
        </p:nvSpPr>
        <p:spPr>
          <a:xfrm>
            <a:off x="4245093" y="4865389"/>
            <a:ext cx="2150346" cy="111492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i="0" lang="uz-Cyrl-UZ" sz="2215" u="none" cap="none" strike="noStrike">
                <a:solidFill>
                  <a:srgbClr val="323F4F"/>
                </a:solidFill>
                <a:latin typeface="Times New Roman"/>
                <a:ea typeface="Times New Roman"/>
                <a:cs typeface="Times New Roman"/>
                <a:sym typeface="Times New Roman"/>
              </a:rPr>
              <a:t>СУЮНОВ </a:t>
            </a:r>
            <a:endParaRPr/>
          </a:p>
          <a:p>
            <a:pPr indent="0" lvl="0" marL="0" marR="0" rtl="0" algn="r">
              <a:spcBef>
                <a:spcPts val="0"/>
              </a:spcBef>
              <a:spcAft>
                <a:spcPts val="0"/>
              </a:spcAft>
              <a:buNone/>
            </a:pPr>
            <a:r>
              <a:rPr b="1" i="0" lang="uz-Cyrl-UZ" sz="2215" u="none" cap="none" strike="noStrike">
                <a:solidFill>
                  <a:srgbClr val="323F4F"/>
                </a:solidFill>
                <a:latin typeface="Times New Roman"/>
                <a:ea typeface="Times New Roman"/>
                <a:cs typeface="Times New Roman"/>
                <a:sym typeface="Times New Roman"/>
              </a:rPr>
              <a:t> Дилмурод Холмурадович</a:t>
            </a:r>
            <a:endParaRPr b="1" i="0" sz="2215" u="none" cap="none" strike="noStrike">
              <a:solidFill>
                <a:srgbClr val="323F4F"/>
              </a:solidFill>
              <a:latin typeface="Times New Roman"/>
              <a:ea typeface="Times New Roman"/>
              <a:cs typeface="Times New Roman"/>
              <a:sym typeface="Times New Roman"/>
            </a:endParaRPr>
          </a:p>
        </p:txBody>
      </p:sp>
      <p:sp>
        <p:nvSpPr>
          <p:cNvPr id="106" name="Google Shape;106;p2"/>
          <p:cNvSpPr/>
          <p:nvPr/>
        </p:nvSpPr>
        <p:spPr>
          <a:xfrm>
            <a:off x="6672053" y="4857695"/>
            <a:ext cx="3069558" cy="132343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1" lang="uz-Cyrl-UZ" sz="2000" u="none" cap="none" strike="noStrike">
                <a:solidFill>
                  <a:srgbClr val="323F4F"/>
                </a:solidFill>
                <a:latin typeface="Times New Roman"/>
                <a:ea typeface="Times New Roman"/>
                <a:cs typeface="Times New Roman"/>
                <a:sym typeface="Times New Roman"/>
              </a:rPr>
              <a:t>  </a:t>
            </a:r>
            <a:r>
              <a:rPr b="1" i="0" lang="uz-Cyrl-UZ" sz="2000" u="none" cap="none" strike="noStrike">
                <a:solidFill>
                  <a:srgbClr val="323F4F"/>
                </a:solidFill>
                <a:latin typeface="Times New Roman"/>
                <a:ea typeface="Times New Roman"/>
                <a:cs typeface="Times New Roman"/>
                <a:sym typeface="Times New Roman"/>
              </a:rPr>
              <a:t>«Корпоратив бошқарув назарияси ва амалиёти» кафедраси мудири, и.ф.д., профессор</a:t>
            </a:r>
            <a:endParaRPr/>
          </a:p>
        </p:txBody>
      </p:sp>
      <p:cxnSp>
        <p:nvCxnSpPr>
          <p:cNvPr id="107" name="Google Shape;107;p2"/>
          <p:cNvCxnSpPr/>
          <p:nvPr/>
        </p:nvCxnSpPr>
        <p:spPr>
          <a:xfrm>
            <a:off x="6515579" y="4929633"/>
            <a:ext cx="0" cy="1107996"/>
          </a:xfrm>
          <a:prstGeom prst="straightConnector1">
            <a:avLst/>
          </a:prstGeom>
          <a:noFill/>
          <a:ln cap="flat" cmpd="sng" w="9525">
            <a:solidFill>
              <a:schemeClr val="accent1"/>
            </a:solidFill>
            <a:prstDash val="solid"/>
            <a:miter lim="800000"/>
            <a:headEnd len="sm" w="sm" type="none"/>
            <a:tailEnd len="sm" w="sm" type="none"/>
          </a:ln>
        </p:spPr>
      </p:cxn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3"/>
          <p:cNvSpPr/>
          <p:nvPr/>
        </p:nvSpPr>
        <p:spPr>
          <a:xfrm>
            <a:off x="3205908" y="1660634"/>
            <a:ext cx="6700092" cy="3792440"/>
          </a:xfrm>
          <a:prstGeom prst="roundRect">
            <a:avLst>
              <a:gd fmla="val 3219" name="adj"/>
            </a:avLst>
          </a:prstGeom>
          <a:solidFill>
            <a:srgbClr val="BBD6EE"/>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457200" lvl="0" marL="457200" marR="0" rtl="0" algn="just">
              <a:spcBef>
                <a:spcPts val="0"/>
              </a:spcBef>
              <a:spcAft>
                <a:spcPts val="0"/>
              </a:spcAft>
              <a:buClr>
                <a:schemeClr val="dk1"/>
              </a:buClr>
              <a:buSzPts val="2400"/>
              <a:buFont typeface="Times New Roman"/>
              <a:buAutoNum type="arabicPeriod"/>
            </a:pPr>
            <a:r>
              <a:rPr b="1" i="0" lang="uz-Cyrl-UZ" sz="2400" u="none" cap="none" strike="noStrike">
                <a:solidFill>
                  <a:schemeClr val="dk1"/>
                </a:solidFill>
                <a:latin typeface="Times New Roman"/>
                <a:ea typeface="Times New Roman"/>
                <a:cs typeface="Times New Roman"/>
                <a:sym typeface="Times New Roman"/>
              </a:rPr>
              <a:t>Корхонада “Тайм менежмент”ининг мазмуни ва унинг зарурлиги.</a:t>
            </a:r>
            <a:endParaRPr/>
          </a:p>
          <a:p>
            <a:pPr indent="-457200" lvl="0" marL="457200" marR="0" rtl="0" algn="just">
              <a:spcBef>
                <a:spcPts val="0"/>
              </a:spcBef>
              <a:spcAft>
                <a:spcPts val="0"/>
              </a:spcAft>
              <a:buClr>
                <a:schemeClr val="dk1"/>
              </a:buClr>
              <a:buSzPts val="2400"/>
              <a:buFont typeface="Times New Roman"/>
              <a:buAutoNum type="arabicPeriod"/>
            </a:pPr>
            <a:r>
              <a:rPr b="1" i="0" lang="uz-Cyrl-UZ" sz="2400" u="none" cap="none" strike="noStrike">
                <a:solidFill>
                  <a:schemeClr val="dk1"/>
                </a:solidFill>
                <a:latin typeface="Times New Roman"/>
                <a:ea typeface="Times New Roman"/>
                <a:cs typeface="Times New Roman"/>
                <a:sym typeface="Times New Roman"/>
              </a:rPr>
              <a:t>Корхонада вақтнинг бир макон сифатидаги кўриниши. </a:t>
            </a:r>
            <a:endParaRPr/>
          </a:p>
          <a:p>
            <a:pPr indent="-457200" lvl="0" marL="457200" marR="0" rtl="0" algn="just">
              <a:spcBef>
                <a:spcPts val="0"/>
              </a:spcBef>
              <a:spcAft>
                <a:spcPts val="0"/>
              </a:spcAft>
              <a:buClr>
                <a:schemeClr val="dk1"/>
              </a:buClr>
              <a:buSzPts val="2400"/>
              <a:buFont typeface="Times New Roman"/>
              <a:buAutoNum type="arabicPeriod"/>
            </a:pPr>
            <a:r>
              <a:rPr b="1" i="0" lang="uz-Cyrl-UZ" sz="2400" u="none" cap="none" strike="noStrike">
                <a:solidFill>
                  <a:schemeClr val="dk1"/>
                </a:solidFill>
                <a:latin typeface="Times New Roman"/>
                <a:ea typeface="Times New Roman"/>
                <a:cs typeface="Times New Roman"/>
                <a:sym typeface="Times New Roman"/>
              </a:rPr>
              <a:t>Корхонада вақтни бошқаришнинг асосий тамойиллари.</a:t>
            </a:r>
            <a:endParaRPr/>
          </a:p>
          <a:p>
            <a:pPr indent="-457200" lvl="0" marL="457200" marR="0" rtl="0" algn="just">
              <a:spcBef>
                <a:spcPts val="0"/>
              </a:spcBef>
              <a:spcAft>
                <a:spcPts val="0"/>
              </a:spcAft>
              <a:buClr>
                <a:schemeClr val="dk1"/>
              </a:buClr>
              <a:buSzPts val="2400"/>
              <a:buFont typeface="Times New Roman"/>
              <a:buAutoNum type="arabicPeriod"/>
            </a:pPr>
            <a:r>
              <a:rPr b="1" i="0" lang="uz-Cyrl-UZ" sz="2400" u="none" cap="none" strike="noStrike">
                <a:solidFill>
                  <a:schemeClr val="dk1"/>
                </a:solidFill>
                <a:latin typeface="Times New Roman"/>
                <a:ea typeface="Times New Roman"/>
                <a:cs typeface="Times New Roman"/>
                <a:sym typeface="Times New Roman"/>
              </a:rPr>
              <a:t>Корхонада вақтни тежаш усуллари.</a:t>
            </a:r>
            <a:endParaRPr b="1" i="0" sz="2400" u="none" cap="none" strike="noStrike">
              <a:solidFill>
                <a:schemeClr val="dk1"/>
              </a:solidFill>
              <a:latin typeface="Times New Roman"/>
              <a:ea typeface="Times New Roman"/>
              <a:cs typeface="Times New Roman"/>
              <a:sym typeface="Times New Roman"/>
            </a:endParaRPr>
          </a:p>
        </p:txBody>
      </p:sp>
      <p:pic>
        <p:nvPicPr>
          <p:cNvPr descr="http://cgc.uz/uploads/gallery/Quick%20course/13.jpg" id="113" name="Google Shape;113;p3"/>
          <p:cNvPicPr preferRelativeResize="0"/>
          <p:nvPr/>
        </p:nvPicPr>
        <p:blipFill rotWithShape="1">
          <a:blip r:embed="rId3">
            <a:alphaModFix/>
          </a:blip>
          <a:srcRect b="0" l="0" r="47649" t="0"/>
          <a:stretch/>
        </p:blipFill>
        <p:spPr>
          <a:xfrm>
            <a:off x="0" y="990600"/>
            <a:ext cx="3086703" cy="4830336"/>
          </a:xfrm>
          <a:prstGeom prst="roundRect">
            <a:avLst>
              <a:gd fmla="val 3580" name="adj"/>
            </a:avLst>
          </a:prstGeom>
          <a:solidFill>
            <a:srgbClr val="ECECEC"/>
          </a:solidFill>
          <a:ln>
            <a:noFill/>
          </a:ln>
          <a:effectLst>
            <a:reflection blurRad="0" dir="5400000" dist="5000" endA="0" endPos="28000" kx="0" rotWithShape="0" algn="bl" stA="38000" stPos="0" sy="-100000" ky="0"/>
          </a:effectLst>
        </p:spPr>
      </p:pic>
      <p:sp>
        <p:nvSpPr>
          <p:cNvPr id="114" name="Google Shape;114;p3"/>
          <p:cNvSpPr/>
          <p:nvPr/>
        </p:nvSpPr>
        <p:spPr>
          <a:xfrm>
            <a:off x="4503987" y="990600"/>
            <a:ext cx="3657600"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 </a:t>
            </a:r>
            <a:r>
              <a:rPr b="1" i="0" lang="uz-Cyrl-UZ" sz="2400" u="none" cap="none" strike="noStrike">
                <a:solidFill>
                  <a:schemeClr val="dk1"/>
                </a:solidFill>
                <a:latin typeface="Times New Roman"/>
                <a:ea typeface="Times New Roman"/>
                <a:cs typeface="Times New Roman"/>
                <a:sym typeface="Times New Roman"/>
              </a:rPr>
              <a:t>РЕЖА:</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119" name="Shape 119"/>
        <p:cNvGrpSpPr/>
        <p:nvPr/>
      </p:nvGrpSpPr>
      <p:grpSpPr>
        <a:xfrm>
          <a:off x="0" y="0"/>
          <a:ext cx="0" cy="0"/>
          <a:chOff x="0" y="0"/>
          <a:chExt cx="0" cy="0"/>
        </a:xfrm>
      </p:grpSpPr>
      <p:sp>
        <p:nvSpPr>
          <p:cNvPr id="120" name="Google Shape;120;p4"/>
          <p:cNvSpPr txBox="1"/>
          <p:nvPr/>
        </p:nvSpPr>
        <p:spPr>
          <a:xfrm>
            <a:off x="108848" y="1823719"/>
            <a:ext cx="9354640" cy="3886200"/>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3600"/>
              <a:buFont typeface="Noto Sans Symbols"/>
              <a:buNone/>
            </a:pPr>
            <a:r>
              <a:rPr b="1" i="0" lang="uz-Cyrl-UZ" sz="3600" u="none" cap="none" strike="noStrike">
                <a:solidFill>
                  <a:schemeClr val="dk1"/>
                </a:solidFill>
                <a:latin typeface="Times New Roman"/>
                <a:ea typeface="Times New Roman"/>
                <a:cs typeface="Times New Roman"/>
                <a:sym typeface="Times New Roman"/>
              </a:rPr>
              <a:t>		Тайм-менежмент: </a:t>
            </a:r>
            <a:r>
              <a:rPr b="0" i="0" lang="uz-Cyrl-UZ" sz="2800" u="none" cap="none" strike="noStrike">
                <a:solidFill>
                  <a:schemeClr val="dk1"/>
                </a:solidFill>
                <a:latin typeface="Times New Roman"/>
                <a:ea typeface="Times New Roman"/>
                <a:cs typeface="Times New Roman"/>
                <a:sym typeface="Times New Roman"/>
              </a:rPr>
              <a:t>(ингл. </a:t>
            </a:r>
            <a:r>
              <a:rPr b="0" i="1" lang="uz-Cyrl-UZ" sz="2800" u="none" cap="none" strike="noStrike">
                <a:solidFill>
                  <a:schemeClr val="dk1"/>
                </a:solidFill>
                <a:latin typeface="Times New Roman"/>
                <a:ea typeface="Times New Roman"/>
                <a:cs typeface="Times New Roman"/>
                <a:sym typeface="Times New Roman"/>
              </a:rPr>
              <a:t>«time-management» </a:t>
            </a:r>
            <a:r>
              <a:rPr b="0" i="0" lang="uz-Cyrl-UZ" sz="2800" u="none" cap="none" strike="noStrike">
                <a:solidFill>
                  <a:schemeClr val="dk1"/>
                </a:solidFill>
                <a:latin typeface="Times New Roman"/>
                <a:ea typeface="Times New Roman"/>
                <a:cs typeface="Times New Roman"/>
                <a:sym typeface="Times New Roman"/>
              </a:rPr>
              <a:t>– </a:t>
            </a:r>
            <a:r>
              <a:rPr b="1" i="0" lang="uz-Cyrl-UZ" sz="2800" u="none" cap="none" strike="noStrike">
                <a:solidFill>
                  <a:schemeClr val="dk1"/>
                </a:solidFill>
                <a:latin typeface="Times New Roman"/>
                <a:ea typeface="Times New Roman"/>
                <a:cs typeface="Times New Roman"/>
                <a:sym typeface="Times New Roman"/>
              </a:rPr>
              <a:t>вақтни бошқариш [1]</a:t>
            </a:r>
            <a:r>
              <a:rPr b="0" i="0" lang="uz-Cyrl-UZ" sz="2800" u="none" cap="none" strike="noStrike">
                <a:solidFill>
                  <a:schemeClr val="dk1"/>
                </a:solidFill>
                <a:latin typeface="Times New Roman"/>
                <a:ea typeface="Times New Roman"/>
                <a:cs typeface="Times New Roman"/>
                <a:sym typeface="Times New Roman"/>
              </a:rPr>
              <a:t>)</a:t>
            </a:r>
            <a:endParaRPr/>
          </a:p>
          <a:p>
            <a:pPr indent="-228600" lvl="0" marL="228600" marR="0" rtl="0" algn="just">
              <a:lnSpc>
                <a:spcPct val="90000"/>
              </a:lnSpc>
              <a:spcBef>
                <a:spcPts val="1000"/>
              </a:spcBef>
              <a:spcAft>
                <a:spcPts val="0"/>
              </a:spcAft>
              <a:buClr>
                <a:schemeClr val="dk1"/>
              </a:buClr>
              <a:buSzPts val="3200"/>
              <a:buFont typeface="Noto Sans Symbols"/>
              <a:buNone/>
            </a:pPr>
            <a:r>
              <a:rPr b="0" i="0" lang="uz-Cyrl-UZ" sz="3200" u="none" cap="none" strike="noStrike">
                <a:solidFill>
                  <a:schemeClr val="dk1"/>
                </a:solidFill>
                <a:latin typeface="Times New Roman"/>
                <a:ea typeface="Times New Roman"/>
                <a:cs typeface="Times New Roman"/>
                <a:sym typeface="Times New Roman"/>
              </a:rPr>
              <a:t>  		-</a:t>
            </a:r>
            <a:r>
              <a:rPr b="1" i="0" lang="uz-Cyrl-UZ" sz="3200" u="none" cap="none" strike="noStrike">
                <a:solidFill>
                  <a:schemeClr val="dk1"/>
                </a:solidFill>
                <a:latin typeface="Times New Roman"/>
                <a:ea typeface="Times New Roman"/>
                <a:cs typeface="Times New Roman"/>
                <a:sym typeface="Times New Roman"/>
              </a:rPr>
              <a:t>шахсий ва профессионал соҳаларда мақсадларга эришишга ҳисса қўшадиган иш ва шахсий вақтни самарали ташкил этишга имкон берадиган технология сифатида қараш керак бўлади.</a:t>
            </a:r>
            <a:endParaRPr/>
          </a:p>
          <a:p>
            <a:pPr indent="-228600" lvl="0" marL="228600" marR="0" rtl="0" algn="just">
              <a:lnSpc>
                <a:spcPct val="90000"/>
              </a:lnSpc>
              <a:spcBef>
                <a:spcPts val="1000"/>
              </a:spcBef>
              <a:spcAft>
                <a:spcPts val="0"/>
              </a:spcAft>
              <a:buClr>
                <a:schemeClr val="dk1"/>
              </a:buClr>
              <a:buSzPts val="3600"/>
              <a:buFont typeface="Noto Sans Symbols"/>
              <a:buNone/>
            </a:pPr>
            <a:r>
              <a:t/>
            </a:r>
            <a:endParaRPr b="0" i="0" sz="3600" u="none" cap="none" strike="noStrike">
              <a:solidFill>
                <a:schemeClr val="dk1"/>
              </a:solidFill>
              <a:latin typeface="Times New Roman"/>
              <a:ea typeface="Times New Roman"/>
              <a:cs typeface="Times New Roman"/>
              <a:sym typeface="Times New Roman"/>
            </a:endParaRPr>
          </a:p>
        </p:txBody>
      </p:sp>
      <p:sp>
        <p:nvSpPr>
          <p:cNvPr id="121" name="Google Shape;121;p4"/>
          <p:cNvSpPr/>
          <p:nvPr/>
        </p:nvSpPr>
        <p:spPr>
          <a:xfrm>
            <a:off x="418641" y="453006"/>
            <a:ext cx="9044847" cy="52322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chemeClr val="dk1"/>
              </a:buClr>
              <a:buSzPts val="2800"/>
              <a:buFont typeface="Noto Sans Symbols"/>
              <a:buNone/>
            </a:pPr>
            <a:r>
              <a:rPr b="1" i="0" lang="uz-Cyrl-UZ" sz="2800" u="none" cap="none" strike="noStrike">
                <a:solidFill>
                  <a:schemeClr val="dk1"/>
                </a:solidFill>
                <a:latin typeface="Times New Roman"/>
                <a:ea typeface="Times New Roman"/>
                <a:cs typeface="Times New Roman"/>
                <a:sym typeface="Times New Roman"/>
              </a:rPr>
              <a:t>1.Тайм менежментининг мазмуни ва унинг зарурлиги</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126" name="Shape 126"/>
        <p:cNvGrpSpPr/>
        <p:nvPr/>
      </p:nvGrpSpPr>
      <p:grpSpPr>
        <a:xfrm>
          <a:off x="0" y="0"/>
          <a:ext cx="0" cy="0"/>
          <a:chOff x="0" y="0"/>
          <a:chExt cx="0" cy="0"/>
        </a:xfrm>
      </p:grpSpPr>
      <p:sp>
        <p:nvSpPr>
          <p:cNvPr id="127" name="Google Shape;127;p5"/>
          <p:cNvSpPr txBox="1"/>
          <p:nvPr>
            <p:ph type="title"/>
          </p:nvPr>
        </p:nvSpPr>
        <p:spPr>
          <a:xfrm>
            <a:off x="121187" y="610357"/>
            <a:ext cx="9430438" cy="750277"/>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Times New Roman"/>
              <a:buNone/>
            </a:pPr>
            <a:r>
              <a:rPr b="1" i="1" lang="uz-Cyrl-UZ" sz="2800" u="sng">
                <a:latin typeface="Times New Roman"/>
                <a:ea typeface="Times New Roman"/>
                <a:cs typeface="Times New Roman"/>
                <a:sym typeface="Times New Roman"/>
              </a:rPr>
              <a:t>Тайм-менеджмент</a:t>
            </a:r>
            <a:br>
              <a:rPr b="1" lang="uz-Cyrl-UZ" sz="2800">
                <a:latin typeface="Times New Roman"/>
                <a:ea typeface="Times New Roman"/>
                <a:cs typeface="Times New Roman"/>
                <a:sym typeface="Times New Roman"/>
              </a:rPr>
            </a:br>
            <a:r>
              <a:rPr b="1" lang="uz-Cyrl-UZ" sz="2800">
                <a:latin typeface="Times New Roman"/>
                <a:ea typeface="Times New Roman"/>
                <a:cs typeface="Times New Roman"/>
                <a:sym typeface="Times New Roman"/>
              </a:rPr>
              <a:t>Вақтингизни бошқариб - ҳаётингизни бошқаринг[2]!</a:t>
            </a:r>
            <a:endParaRPr b="1" sz="2800">
              <a:latin typeface="Times New Roman"/>
              <a:ea typeface="Times New Roman"/>
              <a:cs typeface="Times New Roman"/>
              <a:sym typeface="Times New Roman"/>
            </a:endParaRPr>
          </a:p>
        </p:txBody>
      </p:sp>
      <p:sp>
        <p:nvSpPr>
          <p:cNvPr id="128" name="Google Shape;128;p5"/>
          <p:cNvSpPr txBox="1"/>
          <p:nvPr/>
        </p:nvSpPr>
        <p:spPr>
          <a:xfrm>
            <a:off x="267631" y="1543661"/>
            <a:ext cx="9559414" cy="3158813"/>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i="0" lang="uz-Cyrl-UZ" sz="2000" u="none" cap="none" strike="noStrike">
                <a:solidFill>
                  <a:schemeClr val="dk1"/>
                </a:solidFill>
                <a:latin typeface="Times New Roman"/>
                <a:ea typeface="Times New Roman"/>
                <a:cs typeface="Times New Roman"/>
                <a:sym typeface="Times New Roman"/>
              </a:rPr>
              <a:t>           Тайм-менежмент (ТМ) </a:t>
            </a:r>
            <a:r>
              <a:rPr b="0" i="0" lang="uz-Cyrl-UZ" sz="2000" u="none" cap="none" strike="noStrike">
                <a:solidFill>
                  <a:schemeClr val="dk1"/>
                </a:solidFill>
                <a:latin typeface="Times New Roman"/>
                <a:ea typeface="Times New Roman"/>
                <a:cs typeface="Times New Roman"/>
                <a:sym typeface="Times New Roman"/>
              </a:rPr>
              <a:t>- вақт ва фаолиятни бошқаришнинг кенг қамровли тизимидир; </a:t>
            </a:r>
            <a:br>
              <a:rPr b="0" i="0" lang="uz-Cyrl-UZ" sz="2000" u="none" cap="none" strike="noStrike">
                <a:solidFill>
                  <a:schemeClr val="dk1"/>
                </a:solidFill>
                <a:latin typeface="Times New Roman"/>
                <a:ea typeface="Times New Roman"/>
                <a:cs typeface="Times New Roman"/>
                <a:sym typeface="Times New Roman"/>
              </a:rPr>
            </a:br>
            <a:r>
              <a:rPr b="0" i="0" lang="uz-Cyrl-UZ" sz="2000" u="none" cap="none" strike="noStrike">
                <a:solidFill>
                  <a:schemeClr val="dk1"/>
                </a:solidFill>
                <a:latin typeface="Times New Roman"/>
                <a:ea typeface="Times New Roman"/>
                <a:cs typeface="Times New Roman"/>
                <a:sym typeface="Times New Roman"/>
              </a:rPr>
              <a:t>           </a:t>
            </a:r>
            <a:r>
              <a:rPr b="1" i="0" lang="uz-Cyrl-UZ" sz="2000" u="none" cap="none" strike="noStrike">
                <a:solidFill>
                  <a:schemeClr val="dk1"/>
                </a:solidFill>
                <a:latin typeface="Times New Roman"/>
                <a:ea typeface="Times New Roman"/>
                <a:cs typeface="Times New Roman"/>
                <a:sym typeface="Times New Roman"/>
              </a:rPr>
              <a:t>Тайм-менежер</a:t>
            </a:r>
            <a:r>
              <a:rPr b="0" i="0" lang="uz-Cyrl-UZ" sz="2000" u="none" cap="none" strike="noStrike">
                <a:solidFill>
                  <a:schemeClr val="dk1"/>
                </a:solidFill>
                <a:latin typeface="Times New Roman"/>
                <a:ea typeface="Times New Roman"/>
                <a:cs typeface="Times New Roman"/>
                <a:sym typeface="Times New Roman"/>
              </a:rPr>
              <a:t> - бу онгли ва масъулият билан ўз ҳаётини қурадиган, ўз олдига мазмунли мақсадлар қўйган ва уларга эришадиган шахс.</a:t>
            </a:r>
            <a:endParaRPr/>
          </a:p>
          <a:p>
            <a:pPr indent="0" lvl="0" marL="0" marR="0" rtl="0" algn="just">
              <a:lnSpc>
                <a:spcPct val="107000"/>
              </a:lnSpc>
              <a:spcBef>
                <a:spcPts val="800"/>
              </a:spcBef>
              <a:spcAft>
                <a:spcPts val="0"/>
              </a:spcAft>
              <a:buNone/>
            </a:pPr>
            <a:r>
              <a:rPr b="1" i="0" lang="uz-Cyrl-UZ" sz="2000" u="none" cap="none" strike="noStrike">
                <a:solidFill>
                  <a:schemeClr val="dk1"/>
                </a:solidFill>
                <a:latin typeface="Times New Roman"/>
                <a:ea typeface="Times New Roman"/>
                <a:cs typeface="Times New Roman"/>
                <a:sym typeface="Times New Roman"/>
              </a:rPr>
              <a:t>           Муваффақиятнинг асосий воситаси </a:t>
            </a:r>
            <a:r>
              <a:rPr b="0" i="0" lang="uz-Cyrl-UZ" sz="2000" u="none" cap="none" strike="noStrike">
                <a:solidFill>
                  <a:schemeClr val="dk1"/>
                </a:solidFill>
                <a:latin typeface="Times New Roman"/>
                <a:ea typeface="Times New Roman"/>
                <a:cs typeface="Times New Roman"/>
                <a:sym typeface="Times New Roman"/>
              </a:rPr>
              <a:t>- бу бизнинг шахсиятимиздир, муваффақиятга эришиш учун биз биринчи навбатда ушбу “восита" нинг хусусиятларини билишимиз ва унинг доимий равишда ривожланишига интилишимиз керак, агарда бирор киши эрталабки машқларнинг фойдали жиҳатлари ҳақида билса, бу ҳар куни унинг бажаришини англатмайди.</a:t>
            </a:r>
            <a:endParaRPr/>
          </a:p>
        </p:txBody>
      </p:sp>
      <p:sp>
        <p:nvSpPr>
          <p:cNvPr id="129" name="Google Shape;129;p5"/>
          <p:cNvSpPr/>
          <p:nvPr/>
        </p:nvSpPr>
        <p:spPr>
          <a:xfrm>
            <a:off x="267631" y="5834031"/>
            <a:ext cx="9559414" cy="110799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2200" u="none" cap="none" strike="noStrike">
                <a:solidFill>
                  <a:schemeClr val="dk1"/>
                </a:solidFill>
                <a:latin typeface="Times New Roman"/>
                <a:ea typeface="Times New Roman"/>
                <a:cs typeface="Times New Roman"/>
                <a:sym typeface="Times New Roman"/>
              </a:rPr>
              <a:t>«Агар сиз ўз вақтингизнинг қадрини билмасангиз, бошқалардан буни қадрлашини кутманг»  </a:t>
            </a:r>
            <a:endParaRPr b="1" i="0" sz="22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2200" u="none" cap="none" strike="noStrike">
                <a:solidFill>
                  <a:schemeClr val="dk1"/>
                </a:solidFill>
                <a:latin typeface="Times New Roman"/>
                <a:ea typeface="Times New Roman"/>
                <a:cs typeface="Times New Roman"/>
                <a:sym typeface="Times New Roman"/>
              </a:rPr>
              <a:t>                                                                                                       Дан Кеннеди</a:t>
            </a:r>
            <a:r>
              <a:rPr b="0" i="0" lang="uz-Cyrl-UZ" sz="2200" u="none" cap="none" strike="noStrike">
                <a:solidFill>
                  <a:schemeClr val="dk1"/>
                </a:solidFill>
                <a:latin typeface="Times New Roman"/>
                <a:ea typeface="Times New Roman"/>
                <a:cs typeface="Times New Roman"/>
                <a:sym typeface="Times New Roman"/>
              </a:rPr>
              <a:t> </a:t>
            </a:r>
            <a:endParaRPr b="0" i="0" sz="2200" u="none" cap="none" strike="noStrike">
              <a:solidFill>
                <a:schemeClr val="dk1"/>
              </a:solidFill>
              <a:latin typeface="Times New Roman"/>
              <a:ea typeface="Times New Roman"/>
              <a:cs typeface="Times New Roman"/>
              <a:sym typeface="Times New Roman"/>
            </a:endParaRPr>
          </a:p>
        </p:txBody>
      </p:sp>
      <p:sp>
        <p:nvSpPr>
          <p:cNvPr id="130" name="Google Shape;130;p5"/>
          <p:cNvSpPr/>
          <p:nvPr/>
        </p:nvSpPr>
        <p:spPr>
          <a:xfrm>
            <a:off x="39964" y="4556181"/>
            <a:ext cx="9592883" cy="1277850"/>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i="0" lang="uz-Cyrl-UZ" sz="2400" u="none" cap="none" strike="noStrike">
                <a:solidFill>
                  <a:schemeClr val="dk1"/>
                </a:solidFill>
                <a:latin typeface="Times New Roman"/>
                <a:ea typeface="Times New Roman"/>
                <a:cs typeface="Times New Roman"/>
                <a:sym typeface="Times New Roman"/>
              </a:rPr>
              <a:t>            Фикримизча: </a:t>
            </a:r>
            <a:r>
              <a:rPr b="1" i="0" lang="uz-Cyrl-UZ" sz="2000" u="none" cap="none" strike="noStrike">
                <a:solidFill>
                  <a:schemeClr val="dk1"/>
                </a:solidFill>
                <a:latin typeface="Times New Roman"/>
                <a:ea typeface="Times New Roman"/>
                <a:cs typeface="Times New Roman"/>
                <a:sym typeface="Times New Roman"/>
              </a:rPr>
              <a:t>Тайм-менежмент</a:t>
            </a:r>
            <a:r>
              <a:rPr b="0" i="0" lang="uz-Cyrl-UZ" sz="2400" u="none" cap="none" strike="noStrike">
                <a:solidFill>
                  <a:schemeClr val="dk1"/>
                </a:solidFill>
                <a:latin typeface="Times New Roman"/>
                <a:ea typeface="Times New Roman"/>
                <a:cs typeface="Times New Roman"/>
                <a:sym typeface="Times New Roman"/>
              </a:rPr>
              <a:t> -энг аввало, инсоннинг жисмоний, ақлий ва руҳий ривожланишига қаратилган меҳнат ва машқлар йиғиндисидир.</a:t>
            </a:r>
            <a:endParaRPr b="0" i="0" sz="2400" u="none" cap="none" strike="noStrike">
              <a:solidFill>
                <a:schemeClr val="dk1"/>
              </a:solidFill>
              <a:latin typeface="Times New Roman"/>
              <a:ea typeface="Times New Roman"/>
              <a:cs typeface="Times New Roman"/>
              <a:sym typeface="Times New Roman"/>
            </a:endParaRPr>
          </a:p>
        </p:txBody>
      </p:sp>
      <p:sp>
        <p:nvSpPr>
          <p:cNvPr id="131" name="Google Shape;131;p5"/>
          <p:cNvSpPr/>
          <p:nvPr/>
        </p:nvSpPr>
        <p:spPr>
          <a:xfrm>
            <a:off x="0" y="0"/>
            <a:ext cx="9906000" cy="567559"/>
          </a:xfrm>
          <a:prstGeom prst="flowChartPredefinedProcess">
            <a:avLst/>
          </a:prstGeom>
          <a:solidFill>
            <a:srgbClr val="002060"/>
          </a:solidFill>
          <a:ln cap="flat" cmpd="sng" w="12700">
            <a:solidFill>
              <a:srgbClr val="F6F9F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1" lang="uz-Cyrl-UZ" sz="3500" u="none" cap="none" strike="noStrike">
                <a:solidFill>
                  <a:srgbClr val="FFFF00"/>
                </a:solidFill>
                <a:latin typeface="Times New Roman"/>
                <a:ea typeface="Times New Roman"/>
                <a:cs typeface="Times New Roman"/>
                <a:sym typeface="Times New Roman"/>
              </a:rPr>
              <a:t>Тайм-менежмент</a:t>
            </a:r>
            <a:endParaRPr b="1" i="1" sz="3500" u="none" cap="none" strike="noStrike">
              <a:solidFill>
                <a:srgbClr val="FFFF00"/>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6"/>
          <p:cNvSpPr txBox="1"/>
          <p:nvPr/>
        </p:nvSpPr>
        <p:spPr>
          <a:xfrm>
            <a:off x="5274030" y="3989007"/>
            <a:ext cx="3816900" cy="610800"/>
          </a:xfrm>
          <a:prstGeom prst="rect">
            <a:avLst/>
          </a:prstGeom>
          <a:noFill/>
          <a:ln>
            <a:noFill/>
          </a:ln>
        </p:spPr>
        <p:txBody>
          <a:bodyPr anchorCtr="0" anchor="t" bIns="0" lIns="0" spcFirstLastPara="1" rIns="0" wrap="square" tIns="10300">
            <a:spAutoFit/>
          </a:bodyPr>
          <a:lstStyle/>
          <a:p>
            <a:pPr indent="2227818" lvl="0" marL="10319" marR="4128" rtl="0" algn="l">
              <a:spcBef>
                <a:spcPts val="0"/>
              </a:spcBef>
              <a:spcAft>
                <a:spcPts val="0"/>
              </a:spcAft>
              <a:buNone/>
            </a:pPr>
            <a:r>
              <a:rPr b="1" i="1" lang="uz-Cyrl-UZ" sz="1950" u="none" cap="none" strike="noStrike">
                <a:solidFill>
                  <a:srgbClr val="17375E"/>
                </a:solidFill>
                <a:latin typeface="Times New Roman"/>
                <a:ea typeface="Times New Roman"/>
                <a:cs typeface="Times New Roman"/>
                <a:sym typeface="Times New Roman"/>
              </a:rPr>
              <a:t>Питер Друкер  (замонавий менежмент асосчиси)</a:t>
            </a:r>
            <a:endParaRPr b="0" i="0" sz="1950" u="none" cap="none" strike="noStrike">
              <a:solidFill>
                <a:schemeClr val="dk1"/>
              </a:solidFill>
              <a:latin typeface="Times New Roman"/>
              <a:ea typeface="Times New Roman"/>
              <a:cs typeface="Times New Roman"/>
              <a:sym typeface="Times New Roman"/>
            </a:endParaRPr>
          </a:p>
        </p:txBody>
      </p:sp>
      <p:sp>
        <p:nvSpPr>
          <p:cNvPr id="137" name="Google Shape;137;p6"/>
          <p:cNvSpPr txBox="1"/>
          <p:nvPr/>
        </p:nvSpPr>
        <p:spPr>
          <a:xfrm>
            <a:off x="1955082" y="885874"/>
            <a:ext cx="5222700" cy="3396600"/>
          </a:xfrm>
          <a:prstGeom prst="rect">
            <a:avLst/>
          </a:prstGeom>
          <a:noFill/>
          <a:ln>
            <a:noFill/>
          </a:ln>
        </p:spPr>
        <p:txBody>
          <a:bodyPr anchorCtr="0" anchor="t" bIns="0" lIns="0" spcFirstLastPara="1" rIns="0" wrap="square" tIns="10300">
            <a:spAutoFit/>
          </a:bodyPr>
          <a:lstStyle/>
          <a:p>
            <a:pPr indent="0" lvl="0" marL="9803" marR="4128" rtl="0" algn="ctr">
              <a:spcBef>
                <a:spcPts val="0"/>
              </a:spcBef>
              <a:spcAft>
                <a:spcPts val="0"/>
              </a:spcAft>
              <a:buNone/>
            </a:pPr>
            <a:r>
              <a:rPr b="1" i="0" lang="uz-Cyrl-UZ" sz="4388" u="none" cap="none" strike="noStrike">
                <a:solidFill>
                  <a:srgbClr val="17375E"/>
                </a:solidFill>
                <a:latin typeface="Times New Roman"/>
                <a:ea typeface="Times New Roman"/>
                <a:cs typeface="Times New Roman"/>
                <a:sym typeface="Times New Roman"/>
              </a:rPr>
              <a:t>“</a:t>
            </a:r>
            <a:r>
              <a:rPr b="1" i="0" lang="uz-Cyrl-UZ" sz="4400" u="none" cap="none" strike="noStrike">
                <a:solidFill>
                  <a:srgbClr val="17375E"/>
                </a:solidFill>
                <a:latin typeface="Times New Roman"/>
                <a:ea typeface="Times New Roman"/>
                <a:cs typeface="Times New Roman"/>
                <a:sym typeface="Times New Roman"/>
              </a:rPr>
              <a:t>Вақтни бошқармай  туриб,	бошқа	ҳеч  нарсани	бошқариб  бўлмайди”.</a:t>
            </a:r>
            <a:endParaRPr b="0" i="0" sz="4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7"/>
          <p:cNvSpPr txBox="1"/>
          <p:nvPr>
            <p:ph type="title"/>
          </p:nvPr>
        </p:nvSpPr>
        <p:spPr>
          <a:xfrm>
            <a:off x="527089" y="190665"/>
            <a:ext cx="8140204" cy="83343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Times New Roman"/>
              <a:buNone/>
            </a:pPr>
            <a:r>
              <a:rPr b="1" lang="uz-Cyrl-UZ">
                <a:latin typeface="Times New Roman"/>
                <a:ea typeface="Times New Roman"/>
                <a:cs typeface="Times New Roman"/>
                <a:sym typeface="Times New Roman"/>
              </a:rPr>
              <a:t>Вақт - бу пулми[5]?!</a:t>
            </a:r>
            <a:endParaRPr b="1">
              <a:latin typeface="Times New Roman"/>
              <a:ea typeface="Times New Roman"/>
              <a:cs typeface="Times New Roman"/>
              <a:sym typeface="Times New Roman"/>
            </a:endParaRPr>
          </a:p>
        </p:txBody>
      </p:sp>
      <p:sp>
        <p:nvSpPr>
          <p:cNvPr id="144" name="Google Shape;144;p7"/>
          <p:cNvSpPr txBox="1"/>
          <p:nvPr>
            <p:ph idx="1" type="body"/>
          </p:nvPr>
        </p:nvSpPr>
        <p:spPr>
          <a:xfrm>
            <a:off x="333794" y="1240867"/>
            <a:ext cx="9378911" cy="2901475"/>
          </a:xfrm>
          <a:prstGeom prst="rect">
            <a:avLst/>
          </a:prstGeom>
          <a:noFill/>
          <a:ln>
            <a:noFill/>
          </a:ln>
        </p:spPr>
        <p:txBody>
          <a:bodyPr anchorCtr="0" anchor="t" bIns="45700" lIns="91425" spcFirstLastPara="1" rIns="91425" wrap="square" tIns="45700">
            <a:normAutofit fontScale="25000" lnSpcReduction="20000"/>
          </a:bodyPr>
          <a:lstStyle/>
          <a:p>
            <a:pPr indent="-228600" lvl="0" marL="228600" rtl="0" algn="l">
              <a:lnSpc>
                <a:spcPct val="107000"/>
              </a:lnSpc>
              <a:spcBef>
                <a:spcPts val="0"/>
              </a:spcBef>
              <a:spcAft>
                <a:spcPts val="0"/>
              </a:spcAft>
              <a:buClr>
                <a:schemeClr val="dk1"/>
              </a:buClr>
              <a:buSzPct val="100000"/>
              <a:buChar char="•"/>
            </a:pPr>
            <a:r>
              <a:rPr b="1" lang="uz-Cyrl-UZ" sz="9600">
                <a:latin typeface="Times New Roman"/>
                <a:ea typeface="Times New Roman"/>
                <a:cs typeface="Times New Roman"/>
                <a:sym typeface="Times New Roman"/>
              </a:rPr>
              <a:t>Вақт бу - бошқа барча манбалардан фарқли ўлароқ:</a:t>
            </a:r>
            <a:endParaRPr/>
          </a:p>
          <a:p>
            <a:pPr indent="-228600" lvl="0" marL="228600" rtl="0" algn="l">
              <a:lnSpc>
                <a:spcPct val="107000"/>
              </a:lnSpc>
              <a:spcBef>
                <a:spcPts val="1800"/>
              </a:spcBef>
              <a:spcAft>
                <a:spcPts val="0"/>
              </a:spcAft>
              <a:buClr>
                <a:schemeClr val="dk1"/>
              </a:buClr>
              <a:buSzPct val="100000"/>
              <a:buChar char="•"/>
            </a:pPr>
            <a:r>
              <a:rPr b="1" lang="uz-Cyrl-UZ" sz="9600">
                <a:latin typeface="Times New Roman"/>
                <a:ea typeface="Times New Roman"/>
                <a:cs typeface="Times New Roman"/>
                <a:sym typeface="Times New Roman"/>
              </a:rPr>
              <a:t>Қайтариб бўлмайдиган; кўпайтириб бўлмайдиган; йиғиб бўлмайдиган; ўтказиш ёки қарз олиш мумкин бўлмаган;</a:t>
            </a:r>
            <a:endParaRPr/>
          </a:p>
          <a:p>
            <a:pPr indent="-228600" lvl="0" marL="228600" rtl="0" algn="l">
              <a:lnSpc>
                <a:spcPct val="107000"/>
              </a:lnSpc>
              <a:spcBef>
                <a:spcPts val="1800"/>
              </a:spcBef>
              <a:spcAft>
                <a:spcPts val="0"/>
              </a:spcAft>
              <a:buClr>
                <a:schemeClr val="dk1"/>
              </a:buClr>
              <a:buSzPct val="100000"/>
              <a:buChar char="•"/>
            </a:pPr>
            <a:r>
              <a:rPr b="1" lang="uz-Cyrl-UZ" sz="9600">
                <a:latin typeface="Times New Roman"/>
                <a:ea typeface="Times New Roman"/>
                <a:cs typeface="Times New Roman"/>
                <a:sym typeface="Times New Roman"/>
              </a:rPr>
              <a:t>Қайтариб бўлмайдиган тарзда ўтадиган, жуда керакли нарсадир.</a:t>
            </a:r>
            <a:endParaRPr/>
          </a:p>
          <a:p>
            <a:pPr indent="-228600" lvl="0" marL="228600" rtl="0" algn="l">
              <a:lnSpc>
                <a:spcPct val="107000"/>
              </a:lnSpc>
              <a:spcBef>
                <a:spcPts val="1800"/>
              </a:spcBef>
              <a:spcAft>
                <a:spcPts val="0"/>
              </a:spcAft>
              <a:buClr>
                <a:schemeClr val="dk1"/>
              </a:buClr>
              <a:buSzPct val="100000"/>
              <a:buChar char="•"/>
            </a:pPr>
            <a:r>
              <a:rPr b="1" lang="uz-Cyrl-UZ" sz="9600">
                <a:latin typeface="Times New Roman"/>
                <a:ea typeface="Times New Roman"/>
                <a:cs typeface="Times New Roman"/>
                <a:sym typeface="Times New Roman"/>
              </a:rPr>
              <a:t>Демак, вақт пулдан ҳам қимматроқ - бу ҳаётнинг ўзи!!!</a:t>
            </a:r>
            <a:endParaRPr/>
          </a:p>
          <a:p>
            <a:pPr indent="-184150" lvl="0" marL="228600" rtl="0" algn="l">
              <a:lnSpc>
                <a:spcPct val="90000"/>
              </a:lnSpc>
              <a:spcBef>
                <a:spcPts val="18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descr="Картинки по запросу время деньги" id="145" name="Google Shape;145;p7"/>
          <p:cNvSpPr/>
          <p:nvPr/>
        </p:nvSpPr>
        <p:spPr>
          <a:xfrm>
            <a:off x="4829175" y="3305175"/>
            <a:ext cx="247650" cy="247650"/>
          </a:xfrm>
          <a:prstGeom prst="rect">
            <a:avLst/>
          </a:prstGeom>
          <a:noFill/>
          <a:ln>
            <a:noFill/>
          </a:ln>
        </p:spPr>
        <p:txBody>
          <a:bodyPr anchorCtr="0" anchor="t" bIns="37125" lIns="74275" spcFirstLastPara="1" rIns="74275" wrap="square" tIns="37125">
            <a:noAutofit/>
          </a:bodyPr>
          <a:lstStyle/>
          <a:p>
            <a:pPr indent="0" lvl="0" marL="0" marR="0" rtl="0" algn="l">
              <a:spcBef>
                <a:spcPts val="0"/>
              </a:spcBef>
              <a:spcAft>
                <a:spcPts val="0"/>
              </a:spcAft>
              <a:buNone/>
            </a:pPr>
            <a:r>
              <a:t/>
            </a:r>
            <a:endParaRPr sz="1463">
              <a:solidFill>
                <a:schemeClr val="dk1"/>
              </a:solidFill>
              <a:latin typeface="Calibri"/>
              <a:ea typeface="Calibri"/>
              <a:cs typeface="Calibri"/>
              <a:sym typeface="Calibri"/>
            </a:endParaRPr>
          </a:p>
        </p:txBody>
      </p:sp>
      <p:sp>
        <p:nvSpPr>
          <p:cNvPr descr="Картинки по запросу время деньги" id="146" name="Google Shape;146;p7"/>
          <p:cNvSpPr/>
          <p:nvPr/>
        </p:nvSpPr>
        <p:spPr>
          <a:xfrm>
            <a:off x="4953000" y="3429000"/>
            <a:ext cx="247650" cy="247650"/>
          </a:xfrm>
          <a:prstGeom prst="rect">
            <a:avLst/>
          </a:prstGeom>
          <a:noFill/>
          <a:ln>
            <a:noFill/>
          </a:ln>
        </p:spPr>
        <p:txBody>
          <a:bodyPr anchorCtr="0" anchor="t" bIns="37125" lIns="74275" spcFirstLastPara="1" rIns="74275" wrap="square" tIns="37125">
            <a:noAutofit/>
          </a:bodyPr>
          <a:lstStyle/>
          <a:p>
            <a:pPr indent="0" lvl="0" marL="0" marR="0" rtl="0" algn="l">
              <a:spcBef>
                <a:spcPts val="0"/>
              </a:spcBef>
              <a:spcAft>
                <a:spcPts val="0"/>
              </a:spcAft>
              <a:buNone/>
            </a:pPr>
            <a:r>
              <a:t/>
            </a:r>
            <a:endParaRPr sz="1463">
              <a:solidFill>
                <a:schemeClr val="dk1"/>
              </a:solidFill>
              <a:latin typeface="Calibri"/>
              <a:ea typeface="Calibri"/>
              <a:cs typeface="Calibri"/>
              <a:sym typeface="Calibri"/>
            </a:endParaRPr>
          </a:p>
        </p:txBody>
      </p:sp>
      <p:sp>
        <p:nvSpPr>
          <p:cNvPr id="147" name="Google Shape;147;p7"/>
          <p:cNvSpPr txBox="1"/>
          <p:nvPr/>
        </p:nvSpPr>
        <p:spPr>
          <a:xfrm>
            <a:off x="1110582" y="4972231"/>
            <a:ext cx="7684836" cy="8925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2800">
                <a:solidFill>
                  <a:srgbClr val="1E4E79"/>
                </a:solidFill>
                <a:latin typeface="Times New Roman"/>
                <a:ea typeface="Times New Roman"/>
                <a:cs typeface="Times New Roman"/>
                <a:sym typeface="Times New Roman"/>
              </a:rPr>
              <a:t>«Вақт бу ҳаётдан ташкил топган ходисадир»</a:t>
            </a:r>
            <a:endParaRPr/>
          </a:p>
          <a:p>
            <a:pPr indent="0" lvl="0" marL="0" marR="0" rtl="0" algn="l">
              <a:spcBef>
                <a:spcPts val="0"/>
              </a:spcBef>
              <a:spcAft>
                <a:spcPts val="0"/>
              </a:spcAft>
              <a:buNone/>
            </a:pPr>
            <a:r>
              <a:rPr b="1" i="1" lang="uz-Cyrl-UZ" sz="2400">
                <a:solidFill>
                  <a:srgbClr val="1E4E79"/>
                </a:solidFill>
                <a:latin typeface="Times New Roman"/>
                <a:ea typeface="Times New Roman"/>
                <a:cs typeface="Times New Roman"/>
                <a:sym typeface="Times New Roman"/>
              </a:rPr>
              <a:t>                                                Бенджамин Франклин</a:t>
            </a:r>
            <a:endParaRPr b="1" i="1" sz="2400">
              <a:solidFill>
                <a:srgbClr val="1E4E79"/>
              </a:solidFill>
              <a:latin typeface="Times New Roman"/>
              <a:ea typeface="Times New Roman"/>
              <a:cs typeface="Times New Roman"/>
              <a:sym typeface="Times New Roman"/>
            </a:endParaRPr>
          </a:p>
        </p:txBody>
      </p:sp>
      <p:sp>
        <p:nvSpPr>
          <p:cNvPr descr="Картинки по запросу Бенджамин Франклин фото" id="148" name="Google Shape;148;p7"/>
          <p:cNvSpPr/>
          <p:nvPr/>
        </p:nvSpPr>
        <p:spPr>
          <a:xfrm>
            <a:off x="-37719" y="-152401"/>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152" name="Shape 152"/>
        <p:cNvGrpSpPr/>
        <p:nvPr/>
      </p:nvGrpSpPr>
      <p:grpSpPr>
        <a:xfrm>
          <a:off x="0" y="0"/>
          <a:ext cx="0" cy="0"/>
          <a:chOff x="0" y="0"/>
          <a:chExt cx="0" cy="0"/>
        </a:xfrm>
      </p:grpSpPr>
      <p:sp>
        <p:nvSpPr>
          <p:cNvPr id="153" name="Google Shape;153;p8"/>
          <p:cNvSpPr/>
          <p:nvPr/>
        </p:nvSpPr>
        <p:spPr>
          <a:xfrm>
            <a:off x="546410" y="860719"/>
            <a:ext cx="9181484" cy="2500312"/>
          </a:xfrm>
          <a:prstGeom prst="roundRect">
            <a:avLst>
              <a:gd fmla="val 12807" name="adj"/>
            </a:avLst>
          </a:prstGeom>
          <a:noFill/>
          <a:ln cap="flat" cmpd="sng" w="381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i="1" sz="2400">
              <a:solidFill>
                <a:srgbClr val="FAF9F9"/>
              </a:solidFill>
              <a:latin typeface="Times New Roman"/>
              <a:ea typeface="Times New Roman"/>
              <a:cs typeface="Times New Roman"/>
              <a:sym typeface="Times New Roman"/>
            </a:endParaRPr>
          </a:p>
        </p:txBody>
      </p:sp>
      <p:sp>
        <p:nvSpPr>
          <p:cNvPr id="154" name="Google Shape;154;p8"/>
          <p:cNvSpPr/>
          <p:nvPr/>
        </p:nvSpPr>
        <p:spPr>
          <a:xfrm>
            <a:off x="680224" y="990188"/>
            <a:ext cx="9047670" cy="138499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1" lang="uz-Cyrl-UZ" sz="2800">
                <a:solidFill>
                  <a:schemeClr val="dk1"/>
                </a:solidFill>
                <a:latin typeface="Times New Roman"/>
                <a:ea typeface="Times New Roman"/>
                <a:cs typeface="Times New Roman"/>
                <a:sym typeface="Times New Roman"/>
              </a:rPr>
              <a:t>Шошилинч масалалар камдан-кам ҳолларда муҳимдир ва шу билан бирга муҳим масалалар камдан-кам ҳолларда долзарбдир.</a:t>
            </a:r>
            <a:endParaRPr b="1" i="1" sz="2800">
              <a:solidFill>
                <a:schemeClr val="dk1"/>
              </a:solidFill>
              <a:latin typeface="Times New Roman"/>
              <a:ea typeface="Times New Roman"/>
              <a:cs typeface="Times New Roman"/>
              <a:sym typeface="Times New Roman"/>
            </a:endParaRPr>
          </a:p>
        </p:txBody>
      </p:sp>
      <p:sp>
        <p:nvSpPr>
          <p:cNvPr id="155" name="Google Shape;155;p8"/>
          <p:cNvSpPr/>
          <p:nvPr/>
        </p:nvSpPr>
        <p:spPr>
          <a:xfrm>
            <a:off x="5387985" y="2094100"/>
            <a:ext cx="4214813" cy="113877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800">
              <a:solidFill>
                <a:schemeClr val="dk1"/>
              </a:solidFill>
              <a:latin typeface="Cambria"/>
              <a:ea typeface="Cambria"/>
              <a:cs typeface="Cambria"/>
              <a:sym typeface="Cambria"/>
            </a:endParaRPr>
          </a:p>
          <a:p>
            <a:pPr indent="0" lvl="0" marL="0" marR="0" rtl="0" algn="l">
              <a:spcBef>
                <a:spcPts val="0"/>
              </a:spcBef>
              <a:spcAft>
                <a:spcPts val="0"/>
              </a:spcAft>
              <a:buNone/>
            </a:pPr>
            <a:r>
              <a:rPr b="1" lang="uz-Cyrl-UZ" sz="2000">
                <a:solidFill>
                  <a:srgbClr val="000000"/>
                </a:solidFill>
                <a:latin typeface="Times New Roman"/>
                <a:ea typeface="Times New Roman"/>
                <a:cs typeface="Times New Roman"/>
                <a:sym typeface="Times New Roman"/>
              </a:rPr>
              <a:t>Эйзенхауэр, Дуайт Дэвид</a:t>
            </a:r>
            <a:endParaRPr/>
          </a:p>
          <a:p>
            <a:pPr indent="0" lvl="0" marL="0" marR="0" rtl="0" algn="l">
              <a:spcBef>
                <a:spcPts val="0"/>
              </a:spcBef>
              <a:spcAft>
                <a:spcPts val="0"/>
              </a:spcAft>
              <a:buNone/>
            </a:pPr>
            <a:r>
              <a:rPr b="1" lang="uz-Cyrl-UZ" sz="2000">
                <a:solidFill>
                  <a:schemeClr val="dk1"/>
                </a:solidFill>
                <a:latin typeface="Cambria"/>
                <a:ea typeface="Cambria"/>
                <a:cs typeface="Cambria"/>
                <a:sym typeface="Cambria"/>
              </a:rPr>
              <a:t>(АҚШ нинг З4-президенти)</a:t>
            </a:r>
            <a:r>
              <a:rPr lang="uz-Cyrl-UZ" sz="2000">
                <a:solidFill>
                  <a:srgbClr val="000000"/>
                </a:solidFill>
                <a:latin typeface="Arial"/>
                <a:ea typeface="Arial"/>
                <a:cs typeface="Arial"/>
                <a:sym typeface="Arial"/>
              </a:rPr>
              <a:t> </a:t>
            </a:r>
            <a:endParaRPr/>
          </a:p>
          <a:p>
            <a:pPr indent="0" lvl="0" marL="0" marR="0" rtl="0" algn="l">
              <a:spcBef>
                <a:spcPts val="0"/>
              </a:spcBef>
              <a:spcAft>
                <a:spcPts val="0"/>
              </a:spcAft>
              <a:buNone/>
            </a:pPr>
            <a:r>
              <a:t/>
            </a:r>
            <a:endParaRPr b="1" sz="2000">
              <a:solidFill>
                <a:schemeClr val="dk1"/>
              </a:solidFill>
              <a:latin typeface="Cambria"/>
              <a:ea typeface="Cambria"/>
              <a:cs typeface="Cambria"/>
              <a:sym typeface="Cambria"/>
            </a:endParaRPr>
          </a:p>
        </p:txBody>
      </p:sp>
      <p:sp>
        <p:nvSpPr>
          <p:cNvPr id="156" name="Google Shape;156;p8"/>
          <p:cNvSpPr txBox="1"/>
          <p:nvPr/>
        </p:nvSpPr>
        <p:spPr>
          <a:xfrm>
            <a:off x="302148" y="4063409"/>
            <a:ext cx="4420925" cy="130568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i="1" lang="uz-Cyrl-UZ" sz="2800" u="sng">
                <a:solidFill>
                  <a:schemeClr val="dk1"/>
                </a:solidFill>
                <a:latin typeface="Times New Roman"/>
                <a:ea typeface="Times New Roman"/>
                <a:cs typeface="Times New Roman"/>
                <a:sym typeface="Times New Roman"/>
              </a:rPr>
              <a:t>Вақтни қарзга олиш, кечиктириш ёки тўхтатишни иложи йўқ.</a:t>
            </a:r>
            <a:r>
              <a:rPr lang="uz-Cyrl-UZ" sz="2800" u="sng">
                <a:solidFill>
                  <a:schemeClr val="dk1"/>
                </a:solidFill>
                <a:latin typeface="Times New Roman"/>
                <a:ea typeface="Times New Roman"/>
                <a:cs typeface="Times New Roman"/>
                <a:sym typeface="Times New Roman"/>
              </a:rPr>
              <a:t>                       </a:t>
            </a:r>
            <a:endParaRPr sz="2800" u="sng">
              <a:solidFill>
                <a:schemeClr val="dk1"/>
              </a:solidFill>
              <a:latin typeface="Times New Roman"/>
              <a:ea typeface="Times New Roman"/>
              <a:cs typeface="Times New Roman"/>
              <a:sym typeface="Times New Roman"/>
            </a:endParaRPr>
          </a:p>
        </p:txBody>
      </p:sp>
      <p:sp>
        <p:nvSpPr>
          <p:cNvPr id="157" name="Google Shape;157;p8"/>
          <p:cNvSpPr txBox="1"/>
          <p:nvPr/>
        </p:nvSpPr>
        <p:spPr>
          <a:xfrm rot="-927022">
            <a:off x="5077910" y="3808080"/>
            <a:ext cx="4198968" cy="1541922"/>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b="1" i="1" lang="uz-Cyrl-UZ" sz="2800" u="sng">
                <a:solidFill>
                  <a:schemeClr val="dk1"/>
                </a:solidFill>
                <a:latin typeface="Times New Roman"/>
                <a:ea typeface="Times New Roman"/>
                <a:cs typeface="Times New Roman"/>
                <a:sym typeface="Times New Roman"/>
              </a:rPr>
              <a:t>Вақтни фақат “шу ерда ва ҳозир” дан тўғри фойдаланишни ўрганиш мумкин.</a:t>
            </a:r>
            <a:endParaRPr/>
          </a:p>
          <a:p>
            <a:pPr indent="0" lvl="0" marL="0" marR="0" rtl="0" algn="l">
              <a:spcBef>
                <a:spcPts val="560"/>
              </a:spcBef>
              <a:spcAft>
                <a:spcPts val="0"/>
              </a:spcAft>
              <a:buNone/>
            </a:pPr>
            <a:r>
              <a:rPr i="1" lang="uz-Cyrl-UZ" sz="2800" u="sng">
                <a:solidFill>
                  <a:schemeClr val="dk1"/>
                </a:solidFill>
                <a:latin typeface="Times New Roman"/>
                <a:ea typeface="Times New Roman"/>
                <a:cs typeface="Times New Roman"/>
                <a:sym typeface="Times New Roman"/>
              </a:rPr>
              <a:t>         </a:t>
            </a:r>
            <a:endParaRPr sz="2800" u="sng">
              <a:solidFill>
                <a:schemeClr val="dk1"/>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6"/>
                                        </p:tgtEl>
                                        <p:attrNameLst>
                                          <p:attrName>style.visibility</p:attrName>
                                        </p:attrNameLst>
                                      </p:cBhvr>
                                      <p:to>
                                        <p:strVal val="visible"/>
                                      </p:to>
                                    </p:set>
                                    <p:animEffect filter="fade" transition="in">
                                      <p:cBhvr>
                                        <p:cTn dur="80"/>
                                        <p:tgtEl>
                                          <p:spTgt spid="15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7"/>
                                        </p:tgtEl>
                                        <p:attrNameLst>
                                          <p:attrName>style.visibility</p:attrName>
                                        </p:attrNameLst>
                                      </p:cBhvr>
                                      <p:to>
                                        <p:strVal val="visible"/>
                                      </p:to>
                                    </p:set>
                                    <p:animEffect filter="fade" transition="in">
                                      <p:cBhvr>
                                        <p:cTn dur="80"/>
                                        <p:tgtEl>
                                          <p:spTgt spid="15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9"/>
          <p:cNvSpPr txBox="1"/>
          <p:nvPr>
            <p:ph idx="1" type="body"/>
          </p:nvPr>
        </p:nvSpPr>
        <p:spPr>
          <a:xfrm>
            <a:off x="445783" y="1253382"/>
            <a:ext cx="9227027" cy="4302125"/>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300"/>
              <a:buNone/>
            </a:pPr>
            <a:r>
              <a:rPr lang="uz-Cyrl-UZ" sz="3300">
                <a:latin typeface="Times New Roman"/>
                <a:ea typeface="Times New Roman"/>
                <a:cs typeface="Times New Roman"/>
                <a:sym typeface="Times New Roman"/>
              </a:rPr>
              <a:t>	</a:t>
            </a:r>
            <a:r>
              <a:rPr b="1" lang="uz-Cyrl-UZ" sz="3300">
                <a:latin typeface="Times New Roman"/>
                <a:ea typeface="Times New Roman"/>
                <a:cs typeface="Times New Roman"/>
                <a:sym typeface="Times New Roman"/>
              </a:rPr>
              <a:t>Тайм-менежменти</a:t>
            </a:r>
            <a:r>
              <a:rPr lang="uz-Cyrl-UZ" sz="3300">
                <a:latin typeface="Times New Roman"/>
                <a:ea typeface="Times New Roman"/>
                <a:cs typeface="Times New Roman"/>
                <a:sym typeface="Times New Roman"/>
              </a:rPr>
              <a:t> - </a:t>
            </a:r>
            <a:r>
              <a:rPr b="1" lang="uz-Cyrl-UZ" sz="3600">
                <a:latin typeface="Times New Roman"/>
                <a:ea typeface="Times New Roman"/>
                <a:cs typeface="Times New Roman"/>
                <a:sym typeface="Times New Roman"/>
              </a:rPr>
              <a:t>бу менежментнинг жадал ривожланаётган тармоғи бўлиб, унинг асосий вазифаси вақтни самарали бошқариш усуллари ва тамойилларини аниқлашдир.</a:t>
            </a:r>
            <a:endParaRPr/>
          </a:p>
          <a:p>
            <a:pPr indent="0" lvl="0" marL="0" rtl="0" algn="just">
              <a:lnSpc>
                <a:spcPct val="90000"/>
              </a:lnSpc>
              <a:spcBef>
                <a:spcPts val="1000"/>
              </a:spcBef>
              <a:spcAft>
                <a:spcPts val="0"/>
              </a:spcAft>
              <a:buClr>
                <a:schemeClr val="dk1"/>
              </a:buClr>
              <a:buSzPts val="3600"/>
              <a:buNone/>
            </a:pPr>
            <a:r>
              <a:rPr b="1" lang="uz-Cyrl-UZ" sz="3600">
                <a:latin typeface="Times New Roman"/>
                <a:ea typeface="Times New Roman"/>
                <a:cs typeface="Times New Roman"/>
                <a:sym typeface="Times New Roman"/>
              </a:rPr>
              <a:t>	Бу атама Европада ХХ асрнинг 60-йилларида ҳаёт тезлигининг тезлашишига реакция сифатида пайдо бўлган[3].</a:t>
            </a:r>
            <a:endParaRPr b="1" sz="3600">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0"/>
          <p:cNvSpPr txBox="1"/>
          <p:nvPr>
            <p:ph idx="1" type="body"/>
          </p:nvPr>
        </p:nvSpPr>
        <p:spPr>
          <a:xfrm>
            <a:off x="132202" y="2478614"/>
            <a:ext cx="9773798" cy="4835525"/>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b="1" lang="uz-Cyrl-UZ">
                <a:latin typeface="Times New Roman"/>
                <a:ea typeface="Times New Roman"/>
                <a:cs typeface="Times New Roman"/>
                <a:sym typeface="Times New Roman"/>
              </a:rPr>
              <a:t>1.Вазифани бажариш учун зарур бўлган вақт ҳисобидаги хатолар.</a:t>
            </a:r>
            <a:endParaRPr b="1">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800"/>
              <a:buChar char="•"/>
            </a:pPr>
            <a:r>
              <a:rPr b="1" lang="uz-Cyrl-UZ">
                <a:latin typeface="Times New Roman"/>
                <a:ea typeface="Times New Roman"/>
                <a:cs typeface="Times New Roman"/>
                <a:sym typeface="Times New Roman"/>
              </a:rPr>
              <a:t>2.Топшириқларни бажариш учун аниқ вақт ва жойни режалаштирмаслик.</a:t>
            </a:r>
            <a:endParaRPr b="1">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800"/>
              <a:buChar char="•"/>
            </a:pPr>
            <a:r>
              <a:rPr b="1" lang="uz-Cyrl-UZ">
                <a:latin typeface="Times New Roman"/>
                <a:ea typeface="Times New Roman"/>
                <a:cs typeface="Times New Roman"/>
                <a:sym typeface="Times New Roman"/>
              </a:rPr>
              <a:t>3.Вазифани бажариш учун берилган вақтни нотўғри танлаш.</a:t>
            </a:r>
            <a:endParaRPr b="1">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800"/>
              <a:buChar char="•"/>
            </a:pPr>
            <a:r>
              <a:rPr b="1" lang="uz-Cyrl-UZ">
                <a:latin typeface="Times New Roman"/>
                <a:ea typeface="Times New Roman"/>
                <a:cs typeface="Times New Roman"/>
                <a:sym typeface="Times New Roman"/>
              </a:rPr>
              <a:t>4.Иш жойининг тўғри ташкил этилмаганлиги.</a:t>
            </a:r>
            <a:endParaRPr b="1">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800"/>
              <a:buChar char="•"/>
            </a:pPr>
            <a:r>
              <a:rPr b="1" lang="uz-Cyrl-UZ">
                <a:latin typeface="Times New Roman"/>
                <a:ea typeface="Times New Roman"/>
                <a:cs typeface="Times New Roman"/>
                <a:sym typeface="Times New Roman"/>
              </a:rPr>
              <a:t>5.Вазифа жуда мураккаб ва машаққатли бўлиб, бир ўтиришда ҳал қилишнинг иложи йўқлиги.</a:t>
            </a:r>
            <a:endParaRPr/>
          </a:p>
          <a:p>
            <a:pPr indent="0" lvl="0" marL="0" rtl="0" algn="l">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p:txBody>
      </p:sp>
      <p:sp>
        <p:nvSpPr>
          <p:cNvPr id="168" name="Google Shape;168;p10"/>
          <p:cNvSpPr/>
          <p:nvPr/>
        </p:nvSpPr>
        <p:spPr>
          <a:xfrm>
            <a:off x="0" y="0"/>
            <a:ext cx="9489606" cy="224676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800">
                <a:solidFill>
                  <a:schemeClr val="dk1"/>
                </a:solidFill>
                <a:latin typeface="Times New Roman"/>
                <a:ea typeface="Times New Roman"/>
                <a:cs typeface="Times New Roman"/>
                <a:sym typeface="Times New Roman"/>
              </a:rPr>
              <a:t>Корхонада “Вақт” ресурсининг самарасиз ишлашининг 3 даражали асосий  сабаблари[4]: </a:t>
            </a:r>
            <a:endParaRPr/>
          </a:p>
          <a:p>
            <a:pPr indent="0" lvl="0" marL="0" marR="0" rtl="0" algn="ctr">
              <a:spcBef>
                <a:spcPts val="0"/>
              </a:spcBef>
              <a:spcAft>
                <a:spcPts val="0"/>
              </a:spcAft>
              <a:buNone/>
            </a:pPr>
            <a:br>
              <a:rPr b="1" lang="uz-Cyrl-UZ" sz="2800">
                <a:solidFill>
                  <a:schemeClr val="dk1"/>
                </a:solidFill>
                <a:latin typeface="Times New Roman"/>
                <a:ea typeface="Times New Roman"/>
                <a:cs typeface="Times New Roman"/>
                <a:sym typeface="Times New Roman"/>
              </a:rPr>
            </a:br>
            <a:r>
              <a:rPr b="1" lang="uz-Cyrl-UZ" sz="2800">
                <a:solidFill>
                  <a:schemeClr val="dk1"/>
                </a:solidFill>
                <a:latin typeface="Times New Roman"/>
                <a:ea typeface="Times New Roman"/>
                <a:cs typeface="Times New Roman"/>
                <a:sym typeface="Times New Roman"/>
              </a:rPr>
              <a:t>     </a:t>
            </a:r>
            <a:r>
              <a:rPr b="1" lang="uz-Cyrl-UZ" sz="2800" u="sng">
                <a:solidFill>
                  <a:schemeClr val="dk1"/>
                </a:solidFill>
                <a:latin typeface="Times New Roman"/>
                <a:ea typeface="Times New Roman"/>
                <a:cs typeface="Times New Roman"/>
                <a:sym typeface="Times New Roman"/>
              </a:rPr>
              <a:t>Биринчи даражали сабаблар- бу корхонадаги техник хатолар:</a:t>
            </a:r>
            <a:endParaRPr b="1" sz="2800" u="sng">
              <a:solidFill>
                <a:schemeClr val="dk1"/>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7">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7">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7">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7">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7">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7">
                                            <p:txEl>
                                              <p:pRg end="5" st="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1"/>
          <p:cNvSpPr txBox="1"/>
          <p:nvPr>
            <p:ph type="title"/>
          </p:nvPr>
        </p:nvSpPr>
        <p:spPr>
          <a:xfrm>
            <a:off x="-125509" y="221147"/>
            <a:ext cx="9758573" cy="1527175"/>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400"/>
              <a:buFont typeface="Times New Roman"/>
              <a:buNone/>
            </a:pPr>
            <a:r>
              <a:rPr b="1" lang="uz-Cyrl-UZ" sz="3400" u="sng">
                <a:latin typeface="Times New Roman"/>
                <a:ea typeface="Times New Roman"/>
                <a:cs typeface="Times New Roman"/>
                <a:sym typeface="Times New Roman"/>
              </a:rPr>
              <a:t>Иккинчи даражали сабаблар – корхонадаги объектив омиллар[4]:</a:t>
            </a:r>
            <a:endParaRPr sz="3400" u="sng">
              <a:latin typeface="Times New Roman"/>
              <a:ea typeface="Times New Roman"/>
              <a:cs typeface="Times New Roman"/>
              <a:sym typeface="Times New Roman"/>
            </a:endParaRPr>
          </a:p>
        </p:txBody>
      </p:sp>
      <p:sp>
        <p:nvSpPr>
          <p:cNvPr id="174" name="Google Shape;174;p11"/>
          <p:cNvSpPr txBox="1"/>
          <p:nvPr>
            <p:ph idx="1" type="body"/>
          </p:nvPr>
        </p:nvSpPr>
        <p:spPr>
          <a:xfrm>
            <a:off x="132202" y="2309812"/>
            <a:ext cx="9243152" cy="4355393"/>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200"/>
              <a:buChar char="•"/>
            </a:pPr>
            <a:r>
              <a:rPr b="1" lang="uz-Cyrl-UZ" sz="3200">
                <a:latin typeface="Times New Roman"/>
                <a:ea typeface="Times New Roman"/>
                <a:cs typeface="Times New Roman"/>
                <a:sym typeface="Times New Roman"/>
              </a:rPr>
              <a:t>1.Ақл бовар қилмайдиган иш юкламаси.</a:t>
            </a:r>
            <a:endParaRPr/>
          </a:p>
          <a:p>
            <a:pPr indent="-228600" lvl="0" marL="228600" rtl="0" algn="just">
              <a:lnSpc>
                <a:spcPct val="90000"/>
              </a:lnSpc>
              <a:spcBef>
                <a:spcPts val="1000"/>
              </a:spcBef>
              <a:spcAft>
                <a:spcPts val="0"/>
              </a:spcAft>
              <a:buClr>
                <a:schemeClr val="dk1"/>
              </a:buClr>
              <a:buSzPts val="3200"/>
              <a:buChar char="•"/>
            </a:pPr>
            <a:r>
              <a:rPr b="1" lang="uz-Cyrl-UZ" sz="3200">
                <a:latin typeface="Times New Roman"/>
                <a:ea typeface="Times New Roman"/>
                <a:cs typeface="Times New Roman"/>
                <a:sym typeface="Times New Roman"/>
              </a:rPr>
              <a:t>2.Концентрациянинг етишмаслиги.</a:t>
            </a:r>
            <a:endParaRPr/>
          </a:p>
          <a:p>
            <a:pPr indent="-228600" lvl="0" marL="228600" rtl="0" algn="just">
              <a:lnSpc>
                <a:spcPct val="90000"/>
              </a:lnSpc>
              <a:spcBef>
                <a:spcPts val="1000"/>
              </a:spcBef>
              <a:spcAft>
                <a:spcPts val="0"/>
              </a:spcAft>
              <a:buClr>
                <a:schemeClr val="dk1"/>
              </a:buClr>
              <a:buSzPts val="3200"/>
              <a:buChar char="•"/>
            </a:pPr>
            <a:r>
              <a:rPr b="1" lang="uz-Cyrl-UZ" sz="3200">
                <a:latin typeface="Times New Roman"/>
                <a:ea typeface="Times New Roman"/>
                <a:cs typeface="Times New Roman"/>
                <a:sym typeface="Times New Roman"/>
              </a:rPr>
              <a:t>3.Соғлик муаммолари кучни чеклаши.</a:t>
            </a:r>
            <a:endParaRPr/>
          </a:p>
          <a:p>
            <a:pPr indent="-228600" lvl="0" marL="228600" rtl="0" algn="just">
              <a:lnSpc>
                <a:spcPct val="90000"/>
              </a:lnSpc>
              <a:spcBef>
                <a:spcPts val="1000"/>
              </a:spcBef>
              <a:spcAft>
                <a:spcPts val="0"/>
              </a:spcAft>
              <a:buClr>
                <a:schemeClr val="dk1"/>
              </a:buClr>
              <a:buSzPts val="3200"/>
              <a:buChar char="•"/>
            </a:pPr>
            <a:r>
              <a:rPr b="1" lang="uz-Cyrl-UZ" sz="3200">
                <a:latin typeface="Times New Roman"/>
                <a:ea typeface="Times New Roman"/>
                <a:cs typeface="Times New Roman"/>
                <a:sym typeface="Times New Roman"/>
              </a:rPr>
              <a:t>4.Ўзгаришлар босқичи.</a:t>
            </a:r>
            <a:endParaRPr/>
          </a:p>
          <a:p>
            <a:pPr indent="-228600" lvl="0" marL="228600" rtl="0" algn="just">
              <a:lnSpc>
                <a:spcPct val="90000"/>
              </a:lnSpc>
              <a:spcBef>
                <a:spcPts val="1000"/>
              </a:spcBef>
              <a:spcAft>
                <a:spcPts val="0"/>
              </a:spcAft>
              <a:buClr>
                <a:schemeClr val="dk1"/>
              </a:buClr>
              <a:buSzPts val="3200"/>
              <a:buChar char="•"/>
            </a:pPr>
            <a:r>
              <a:rPr b="1" lang="uz-Cyrl-UZ" sz="3200">
                <a:latin typeface="Times New Roman"/>
                <a:ea typeface="Times New Roman"/>
                <a:cs typeface="Times New Roman"/>
                <a:sym typeface="Times New Roman"/>
              </a:rPr>
              <a:t>5.Юқори шовқин муҳити.</a:t>
            </a:r>
            <a:endParaRPr/>
          </a:p>
          <a:p>
            <a:pPr indent="-228600" lvl="0" marL="228600" rtl="0" algn="just">
              <a:lnSpc>
                <a:spcPct val="90000"/>
              </a:lnSpc>
              <a:spcBef>
                <a:spcPts val="1000"/>
              </a:spcBef>
              <a:spcAft>
                <a:spcPts val="0"/>
              </a:spcAft>
              <a:buClr>
                <a:schemeClr val="dk1"/>
              </a:buClr>
              <a:buSzPts val="3200"/>
              <a:buChar char="•"/>
            </a:pPr>
            <a:r>
              <a:rPr b="1" lang="uz-Cyrl-UZ" sz="3200">
                <a:latin typeface="Times New Roman"/>
                <a:ea typeface="Times New Roman"/>
                <a:cs typeface="Times New Roman"/>
                <a:sym typeface="Times New Roman"/>
              </a:rPr>
              <a:t>6.Бошқаларнинг тартибсизлиги орқали етказиладиган ноқулайликлар.</a:t>
            </a:r>
            <a:endParaRPr b="1" sz="3200">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4">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4">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4">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4">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4">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4">
                                            <p:txEl>
                                              <p:pRg end="5" st="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2"/>
          <p:cNvSpPr txBox="1"/>
          <p:nvPr>
            <p:ph type="title"/>
          </p:nvPr>
        </p:nvSpPr>
        <p:spPr>
          <a:xfrm>
            <a:off x="277259" y="93013"/>
            <a:ext cx="9628741" cy="1527175"/>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Times New Roman"/>
              <a:buNone/>
            </a:pPr>
            <a:r>
              <a:rPr b="1" lang="uz-Cyrl-UZ" sz="3600" u="sng">
                <a:latin typeface="Times New Roman"/>
                <a:ea typeface="Times New Roman"/>
                <a:cs typeface="Times New Roman"/>
                <a:sym typeface="Times New Roman"/>
              </a:rPr>
              <a:t>Учинчи даражали сабаблар- бу корхонадаги психологик тўсиқлар[4]:</a:t>
            </a:r>
            <a:endParaRPr sz="3600" u="sng">
              <a:latin typeface="Times New Roman"/>
              <a:ea typeface="Times New Roman"/>
              <a:cs typeface="Times New Roman"/>
              <a:sym typeface="Times New Roman"/>
            </a:endParaRPr>
          </a:p>
        </p:txBody>
      </p:sp>
      <p:sp>
        <p:nvSpPr>
          <p:cNvPr id="180" name="Google Shape;180;p12"/>
          <p:cNvSpPr txBox="1"/>
          <p:nvPr>
            <p:ph idx="1" type="body"/>
          </p:nvPr>
        </p:nvSpPr>
        <p:spPr>
          <a:xfrm>
            <a:off x="165254" y="2093913"/>
            <a:ext cx="9628741" cy="4764087"/>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lang="uz-Cyrl-UZ">
                <a:latin typeface="Times New Roman"/>
                <a:ea typeface="Times New Roman"/>
                <a:cs typeface="Times New Roman"/>
                <a:sym typeface="Times New Roman"/>
              </a:rPr>
              <a:t>Ҳаётда мақсад ва устуворликларда аниқлик йўқлиги.</a:t>
            </a:r>
            <a:endParaRPr b="1">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Char char="•"/>
            </a:pPr>
            <a:r>
              <a:rPr b="1" lang="uz-Cyrl-UZ">
                <a:latin typeface="Times New Roman"/>
                <a:ea typeface="Times New Roman"/>
                <a:cs typeface="Times New Roman"/>
                <a:sym typeface="Times New Roman"/>
              </a:rPr>
              <a:t>Рад этишни билмаслик ва бошқаларнинг бундан фойдаланиши.</a:t>
            </a:r>
            <a:endParaRPr b="1">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Char char="•"/>
            </a:pPr>
            <a:r>
              <a:rPr b="1" lang="uz-Cyrl-UZ">
                <a:latin typeface="Times New Roman"/>
                <a:ea typeface="Times New Roman"/>
                <a:cs typeface="Times New Roman"/>
                <a:sym typeface="Times New Roman"/>
              </a:rPr>
              <a:t>Мумкин бўлган муваффақиятсизликдан қўрқиш.</a:t>
            </a:r>
            <a:endParaRPr b="1">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Char char="•"/>
            </a:pPr>
            <a:r>
              <a:rPr b="1" lang="uz-Cyrl-UZ">
                <a:latin typeface="Times New Roman"/>
                <a:ea typeface="Times New Roman"/>
                <a:cs typeface="Times New Roman"/>
                <a:sym typeface="Times New Roman"/>
              </a:rPr>
              <a:t>Муваффақиятдан қўрқиш.</a:t>
            </a:r>
            <a:endParaRPr b="1">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Char char="•"/>
            </a:pPr>
            <a:r>
              <a:rPr b="1" lang="uz-Cyrl-UZ">
                <a:latin typeface="Times New Roman"/>
                <a:ea typeface="Times New Roman"/>
                <a:cs typeface="Times New Roman"/>
                <a:sym typeface="Times New Roman"/>
              </a:rPr>
              <a:t>Ўзгаришлардан қўрқув.</a:t>
            </a:r>
            <a:endParaRPr b="1">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Char char="•"/>
            </a:pPr>
            <a:r>
              <a:rPr b="1" lang="uz-Cyrl-UZ">
                <a:latin typeface="Times New Roman"/>
                <a:ea typeface="Times New Roman"/>
                <a:cs typeface="Times New Roman"/>
                <a:sym typeface="Times New Roman"/>
              </a:rPr>
              <a:t>Тугатишлардан қўрқув.</a:t>
            </a:r>
            <a:endParaRPr b="1">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Char char="•"/>
            </a:pPr>
            <a:r>
              <a:rPr b="1" lang="uz-Cyrl-UZ">
                <a:latin typeface="Times New Roman"/>
                <a:ea typeface="Times New Roman"/>
                <a:cs typeface="Times New Roman"/>
                <a:sym typeface="Times New Roman"/>
              </a:rPr>
              <a:t>Перфекционизм.</a:t>
            </a:r>
            <a:endParaRPr b="1">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Char char="•"/>
            </a:pPr>
            <a:r>
              <a:rPr b="1" lang="uz-Cyrl-UZ">
                <a:latin typeface="Times New Roman"/>
                <a:ea typeface="Times New Roman"/>
                <a:cs typeface="Times New Roman"/>
                <a:sym typeface="Times New Roman"/>
              </a:rPr>
              <a:t>Ўз-ўзини мотивациясининг пастлиги.</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0">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0">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0">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0">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0">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0">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0">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0">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0">
                                            <p:txEl>
                                              <p:pRg end="8" st="8"/>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3"/>
          <p:cNvSpPr txBox="1"/>
          <p:nvPr>
            <p:ph type="title"/>
          </p:nvPr>
        </p:nvSpPr>
        <p:spPr>
          <a:xfrm>
            <a:off x="244506" y="119834"/>
            <a:ext cx="9661494" cy="1143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Times New Roman"/>
              <a:buNone/>
            </a:pPr>
            <a:r>
              <a:rPr b="1" lang="uz-Cyrl-UZ" sz="3600">
                <a:latin typeface="Times New Roman"/>
                <a:ea typeface="Times New Roman"/>
                <a:cs typeface="Times New Roman"/>
                <a:sym typeface="Times New Roman"/>
              </a:rPr>
              <a:t>2.Корхонада вақтнинг бир макон сифатидаги кўриниши[5]:</a:t>
            </a:r>
            <a:endParaRPr b="1" sz="3600">
              <a:latin typeface="Times New Roman"/>
              <a:ea typeface="Times New Roman"/>
              <a:cs typeface="Times New Roman"/>
              <a:sym typeface="Times New Roman"/>
            </a:endParaRPr>
          </a:p>
        </p:txBody>
      </p:sp>
      <p:sp>
        <p:nvSpPr>
          <p:cNvPr id="186" name="Google Shape;186;p13"/>
          <p:cNvSpPr txBox="1"/>
          <p:nvPr>
            <p:ph idx="1" type="body"/>
          </p:nvPr>
        </p:nvSpPr>
        <p:spPr>
          <a:xfrm>
            <a:off x="0" y="1404633"/>
            <a:ext cx="5014126" cy="639763"/>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None/>
            </a:pPr>
            <a:r>
              <a:rPr lang="uz-Cyrl-UZ" sz="2800">
                <a:latin typeface="Times New Roman"/>
                <a:ea typeface="Times New Roman"/>
                <a:cs typeface="Times New Roman"/>
                <a:sym typeface="Times New Roman"/>
              </a:rPr>
              <a:t>1.Иш шкафидаги тартибсизлик</a:t>
            </a:r>
            <a:endParaRPr sz="2800">
              <a:latin typeface="Times New Roman"/>
              <a:ea typeface="Times New Roman"/>
              <a:cs typeface="Times New Roman"/>
              <a:sym typeface="Times New Roman"/>
            </a:endParaRPr>
          </a:p>
        </p:txBody>
      </p:sp>
      <p:sp>
        <p:nvSpPr>
          <p:cNvPr id="187" name="Google Shape;187;p13"/>
          <p:cNvSpPr txBox="1"/>
          <p:nvPr>
            <p:ph idx="3" type="body"/>
          </p:nvPr>
        </p:nvSpPr>
        <p:spPr>
          <a:xfrm>
            <a:off x="5075253" y="1247483"/>
            <a:ext cx="4830747" cy="823912"/>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None/>
            </a:pPr>
            <a:r>
              <a:rPr lang="uz-Cyrl-UZ" sz="2800">
                <a:latin typeface="Times New Roman"/>
                <a:ea typeface="Times New Roman"/>
                <a:cs typeface="Times New Roman"/>
                <a:sym typeface="Times New Roman"/>
              </a:rPr>
              <a:t>2.Иш жадвалдаги тартибсизлик</a:t>
            </a:r>
            <a:endParaRPr sz="2800">
              <a:latin typeface="Times New Roman"/>
              <a:ea typeface="Times New Roman"/>
              <a:cs typeface="Times New Roman"/>
              <a:sym typeface="Times New Roman"/>
            </a:endParaRPr>
          </a:p>
        </p:txBody>
      </p:sp>
      <p:sp>
        <p:nvSpPr>
          <p:cNvPr id="188" name="Google Shape;188;p13"/>
          <p:cNvSpPr txBox="1"/>
          <p:nvPr>
            <p:ph idx="4" type="body"/>
          </p:nvPr>
        </p:nvSpPr>
        <p:spPr>
          <a:xfrm>
            <a:off x="5014126" y="2260886"/>
            <a:ext cx="4772484" cy="3951287"/>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just">
              <a:lnSpc>
                <a:spcPct val="90000"/>
              </a:lnSpc>
              <a:spcBef>
                <a:spcPts val="0"/>
              </a:spcBef>
              <a:spcAft>
                <a:spcPts val="0"/>
              </a:spcAft>
              <a:buClr>
                <a:schemeClr val="dk1"/>
              </a:buClr>
              <a:buSzPct val="100000"/>
              <a:buChar char="•"/>
            </a:pPr>
            <a:r>
              <a:rPr b="1" lang="uz-Cyrl-UZ" sz="2000">
                <a:latin typeface="Times New Roman"/>
                <a:ea typeface="Times New Roman"/>
                <a:cs typeface="Times New Roman"/>
                <a:sym typeface="Times New Roman"/>
              </a:rPr>
              <a:t>Жадвал доимий равишда чекланмаган вазифалар билан тўлдирилганлиги.</a:t>
            </a:r>
            <a:endParaRPr b="1" sz="20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ct val="100000"/>
              <a:buChar char="•"/>
            </a:pPr>
            <a:r>
              <a:rPr b="1" lang="uz-Cyrl-UZ" sz="2000">
                <a:latin typeface="Times New Roman"/>
                <a:ea typeface="Times New Roman"/>
                <a:cs typeface="Times New Roman"/>
                <a:sym typeface="Times New Roman"/>
              </a:rPr>
              <a:t>Ҳар қандай бўш вақт оралиғида тасодифий тарзда амалга ошириладиган вазифалар билан бандликнинг мавжудлиги.</a:t>
            </a:r>
            <a:endParaRPr b="1" sz="20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ct val="100000"/>
              <a:buChar char="•"/>
            </a:pPr>
            <a:r>
              <a:rPr b="1" lang="uz-Cyrl-UZ" sz="2000">
                <a:latin typeface="Times New Roman"/>
                <a:ea typeface="Times New Roman"/>
                <a:cs typeface="Times New Roman"/>
                <a:sym typeface="Times New Roman"/>
              </a:rPr>
              <a:t>Вазифаларнинг тартибсиз тузилганлиги сабабли аниқ бир бажарилиши керак бўлган вазифани  бажариш имкониятининг чегараланганлиги.</a:t>
            </a:r>
            <a:endParaRPr b="1" sz="20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ct val="100000"/>
              <a:buChar char="•"/>
            </a:pPr>
            <a:r>
              <a:rPr b="1" lang="uz-Cyrl-UZ" sz="2000">
                <a:latin typeface="Times New Roman"/>
                <a:ea typeface="Times New Roman"/>
                <a:cs typeface="Times New Roman"/>
                <a:sym typeface="Times New Roman"/>
              </a:rPr>
              <a:t>Иш вақтини ташкил этиш воситаси сифатида жадвалдан самарасиз фойдаланишлик.</a:t>
            </a:r>
            <a:endParaRPr b="1" sz="2000">
              <a:latin typeface="Times New Roman"/>
              <a:ea typeface="Times New Roman"/>
              <a:cs typeface="Times New Roman"/>
              <a:sym typeface="Times New Roman"/>
            </a:endParaRPr>
          </a:p>
          <a:p>
            <a:pPr indent="-111125" lvl="0" marL="228600" rtl="0" algn="l">
              <a:lnSpc>
                <a:spcPct val="90000"/>
              </a:lnSpc>
              <a:spcBef>
                <a:spcPts val="1000"/>
              </a:spcBef>
              <a:spcAft>
                <a:spcPts val="0"/>
              </a:spcAft>
              <a:buClr>
                <a:schemeClr val="dk1"/>
              </a:buClr>
              <a:buSzPct val="100000"/>
              <a:buNone/>
            </a:pPr>
            <a:r>
              <a:t/>
            </a:r>
            <a:endParaRPr sz="2000">
              <a:latin typeface="Times New Roman"/>
              <a:ea typeface="Times New Roman"/>
              <a:cs typeface="Times New Roman"/>
              <a:sym typeface="Times New Roman"/>
            </a:endParaRPr>
          </a:p>
          <a:p>
            <a:pPr indent="-111125" lvl="0" marL="228600" rtl="0" algn="l">
              <a:lnSpc>
                <a:spcPct val="90000"/>
              </a:lnSpc>
              <a:spcBef>
                <a:spcPts val="1000"/>
              </a:spcBef>
              <a:spcAft>
                <a:spcPts val="0"/>
              </a:spcAft>
              <a:buClr>
                <a:schemeClr val="dk1"/>
              </a:buClr>
              <a:buSzPct val="100000"/>
              <a:buNone/>
            </a:pPr>
            <a:r>
              <a:t/>
            </a:r>
            <a:endParaRPr sz="2000">
              <a:latin typeface="Times New Roman"/>
              <a:ea typeface="Times New Roman"/>
              <a:cs typeface="Times New Roman"/>
              <a:sym typeface="Times New Roman"/>
            </a:endParaRPr>
          </a:p>
          <a:p>
            <a:pPr indent="-111125" lvl="0" marL="228600" rtl="0" algn="l">
              <a:lnSpc>
                <a:spcPct val="90000"/>
              </a:lnSpc>
              <a:spcBef>
                <a:spcPts val="1000"/>
              </a:spcBef>
              <a:spcAft>
                <a:spcPts val="0"/>
              </a:spcAft>
              <a:buClr>
                <a:schemeClr val="dk1"/>
              </a:buClr>
              <a:buSzPct val="100000"/>
              <a:buNone/>
            </a:pPr>
            <a:r>
              <a:t/>
            </a:r>
            <a:endParaRPr sz="2000">
              <a:latin typeface="Times New Roman"/>
              <a:ea typeface="Times New Roman"/>
              <a:cs typeface="Times New Roman"/>
              <a:sym typeface="Times New Roman"/>
            </a:endParaRPr>
          </a:p>
        </p:txBody>
      </p:sp>
      <p:sp>
        <p:nvSpPr>
          <p:cNvPr id="189" name="Google Shape;189;p13"/>
          <p:cNvSpPr txBox="1"/>
          <p:nvPr>
            <p:ph idx="2" type="body"/>
          </p:nvPr>
        </p:nvSpPr>
        <p:spPr>
          <a:xfrm>
            <a:off x="165253" y="2186195"/>
            <a:ext cx="4704202" cy="4556127"/>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000"/>
              <a:buChar char="•"/>
            </a:pPr>
            <a:r>
              <a:rPr b="1" lang="uz-Cyrl-UZ" sz="2000">
                <a:latin typeface="Times New Roman"/>
                <a:ea typeface="Times New Roman"/>
                <a:cs typeface="Times New Roman"/>
                <a:sym typeface="Times New Roman"/>
              </a:rPr>
              <a:t>Бўш жойнинг чекланиши.</a:t>
            </a:r>
            <a:endParaRPr b="1" sz="20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000"/>
              <a:buChar char="•"/>
            </a:pPr>
            <a:r>
              <a:rPr b="1" lang="uz-Cyrl-UZ" sz="2000">
                <a:latin typeface="Times New Roman"/>
                <a:ea typeface="Times New Roman"/>
                <a:cs typeface="Times New Roman"/>
                <a:sym typeface="Times New Roman"/>
              </a:rPr>
              <a:t>Шкаф ҳар доим чекланмаган буюмлар билан тўлалиги.</a:t>
            </a:r>
            <a:endParaRPr b="1" sz="20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000"/>
              <a:buChar char="•"/>
            </a:pPr>
            <a:r>
              <a:rPr b="1" lang="uz-Cyrl-UZ" sz="2000">
                <a:latin typeface="Times New Roman"/>
                <a:ea typeface="Times New Roman"/>
                <a:cs typeface="Times New Roman"/>
                <a:sym typeface="Times New Roman"/>
              </a:rPr>
              <a:t>Буюмлар тартибсиз ва тасодифий ҳар қандай бўш жойга сиғдирилганлиги.</a:t>
            </a:r>
            <a:endParaRPr b="1" sz="20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000"/>
              <a:buChar char="•"/>
            </a:pPr>
            <a:r>
              <a:rPr b="1" lang="uz-Cyrl-UZ" sz="2000">
                <a:latin typeface="Times New Roman"/>
                <a:ea typeface="Times New Roman"/>
                <a:cs typeface="Times New Roman"/>
                <a:sym typeface="Times New Roman"/>
              </a:rPr>
              <a:t>Тартибсиз жойлаштирилганлиги сабабли аниқ бир буюмни олишнинг имконияти чегараланганлиги.</a:t>
            </a:r>
            <a:endParaRPr b="1" sz="20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000"/>
              <a:buChar char="•"/>
            </a:pPr>
            <a:r>
              <a:rPr b="1" lang="uz-Cyrl-UZ" sz="2000">
                <a:latin typeface="Times New Roman"/>
                <a:ea typeface="Times New Roman"/>
                <a:cs typeface="Times New Roman"/>
                <a:sym typeface="Times New Roman"/>
              </a:rPr>
              <a:t>Буюмларни сақлаш воситаси сифатида шкафдан самарасиз фойдаланишлик.</a:t>
            </a:r>
            <a:endParaRPr b="1" sz="2000">
              <a:latin typeface="Times New Roman"/>
              <a:ea typeface="Times New Roman"/>
              <a:cs typeface="Times New Roman"/>
              <a:sym typeface="Times New Roman"/>
            </a:endParaRPr>
          </a:p>
          <a:p>
            <a:pPr indent="-101600" lvl="0" marL="228600" rtl="0" algn="l">
              <a:lnSpc>
                <a:spcPct val="90000"/>
              </a:lnSpc>
              <a:spcBef>
                <a:spcPts val="1000"/>
              </a:spcBef>
              <a:spcAft>
                <a:spcPts val="0"/>
              </a:spcAft>
              <a:buClr>
                <a:schemeClr val="dk1"/>
              </a:buClr>
              <a:buSzPts val="2000"/>
              <a:buNone/>
            </a:pPr>
            <a:r>
              <a:t/>
            </a:r>
            <a:endParaRPr sz="2000">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9">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9">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9">
                                            <p:txEl>
                                              <p:pRg end="5" st="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4"/>
          <p:cNvSpPr/>
          <p:nvPr/>
        </p:nvSpPr>
        <p:spPr>
          <a:xfrm>
            <a:off x="206155" y="754052"/>
            <a:ext cx="9493688" cy="6047809"/>
          </a:xfrm>
          <a:prstGeom prst="rect">
            <a:avLst/>
          </a:prstGeom>
          <a:noFill/>
          <a:ln>
            <a:noFill/>
          </a:ln>
        </p:spPr>
        <p:txBody>
          <a:bodyPr anchorCtr="0" anchor="ctr" bIns="0" lIns="91425" spcFirstLastPara="1" rIns="91425" wrap="square" tIns="45700">
            <a:spAutoFit/>
          </a:bodyPr>
          <a:lstStyle/>
          <a:p>
            <a:pPr indent="0" lvl="0" marL="0" marR="0" rtl="0" algn="ctr">
              <a:spcBef>
                <a:spcPts val="0"/>
              </a:spcBef>
              <a:spcAft>
                <a:spcPts val="0"/>
              </a:spcAft>
              <a:buNone/>
            </a:pPr>
            <a:r>
              <a:rPr b="1" lang="uz-Cyrl-UZ" sz="3000">
                <a:solidFill>
                  <a:schemeClr val="dk1"/>
                </a:solidFill>
                <a:latin typeface="Times New Roman"/>
                <a:ea typeface="Times New Roman"/>
                <a:cs typeface="Times New Roman"/>
                <a:sym typeface="Times New Roman"/>
              </a:rPr>
              <a:t>Вақтни бошқаришда[6] «Альп» усули:</a:t>
            </a:r>
            <a:endParaRPr/>
          </a:p>
          <a:p>
            <a:pPr indent="0" lvl="0" marL="0" marR="0" rtl="0" algn="just">
              <a:lnSpc>
                <a:spcPct val="100000"/>
              </a:lnSpc>
              <a:spcBef>
                <a:spcPts val="0"/>
              </a:spcBef>
              <a:spcAft>
                <a:spcPts val="0"/>
              </a:spcAft>
              <a:buClr>
                <a:srgbClr val="202124"/>
              </a:buClr>
              <a:buSzPts val="3000"/>
              <a:buFont typeface="Times New Roman"/>
              <a:buNone/>
            </a:pPr>
            <a:r>
              <a:rPr b="0" i="0" lang="uz-Cyrl-UZ" sz="3000" u="none" cap="none" strike="noStrike">
                <a:solidFill>
                  <a:srgbClr val="202124"/>
                </a:solidFill>
                <a:latin typeface="Times New Roman"/>
                <a:ea typeface="Times New Roman"/>
                <a:cs typeface="Times New Roman"/>
                <a:sym typeface="Times New Roman"/>
              </a:rPr>
              <a:t>	</a:t>
            </a:r>
            <a:r>
              <a:rPr b="1" i="0" lang="uz-Cyrl-UZ" sz="3000" u="none" cap="none" strike="noStrike">
                <a:solidFill>
                  <a:srgbClr val="202124"/>
                </a:solidFill>
                <a:latin typeface="Times New Roman"/>
                <a:ea typeface="Times New Roman"/>
                <a:cs typeface="Times New Roman"/>
                <a:sym typeface="Times New Roman"/>
              </a:rPr>
              <a:t>Вақтни бошқаришдаги энг машҳур ёндаувлардан бири немис психологи </a:t>
            </a:r>
            <a:r>
              <a:rPr b="1" i="0" lang="uz-Cyrl-UZ" sz="3000" u="none" cap="none" strike="noStrike">
                <a:solidFill>
                  <a:srgbClr val="000000"/>
                </a:solidFill>
                <a:latin typeface="Times New Roman"/>
                <a:ea typeface="Times New Roman"/>
                <a:cs typeface="Times New Roman"/>
                <a:sym typeface="Times New Roman"/>
              </a:rPr>
              <a:t>Лорат Зайверт </a:t>
            </a:r>
            <a:r>
              <a:rPr b="1" i="0" lang="uz-Cyrl-UZ" sz="3000" u="none" cap="none" strike="noStrike">
                <a:solidFill>
                  <a:srgbClr val="202124"/>
                </a:solidFill>
                <a:latin typeface="Times New Roman"/>
                <a:ea typeface="Times New Roman"/>
                <a:cs typeface="Times New Roman"/>
                <a:sym typeface="Times New Roman"/>
              </a:rPr>
              <a:t>томонидан ишлаб чиқилган “Альп” усули деб номланади. </a:t>
            </a:r>
            <a:endParaRPr/>
          </a:p>
          <a:p>
            <a:pPr indent="0" lvl="0" marL="0" marR="0" rtl="0" algn="just">
              <a:lnSpc>
                <a:spcPct val="100000"/>
              </a:lnSpc>
              <a:spcBef>
                <a:spcPts val="0"/>
              </a:spcBef>
              <a:spcAft>
                <a:spcPts val="0"/>
              </a:spcAft>
              <a:buClr>
                <a:srgbClr val="202124"/>
              </a:buClr>
              <a:buSzPts val="3000"/>
              <a:buFont typeface="Times New Roman"/>
              <a:buNone/>
            </a:pPr>
            <a:r>
              <a:rPr b="1" i="0" lang="uz-Cyrl-UZ" sz="3000" u="none" cap="none" strike="noStrike">
                <a:solidFill>
                  <a:srgbClr val="202124"/>
                </a:solidFill>
                <a:latin typeface="Times New Roman"/>
                <a:ea typeface="Times New Roman"/>
                <a:cs typeface="Times New Roman"/>
                <a:sym typeface="Times New Roman"/>
              </a:rPr>
              <a:t>	“Альп” усули – вақтни универсал режалаштириш усули бўлиб, у иш жараёнида ҳам, шахсий хаётда ҳам турли вазифаларни бажариш учун шахсий вақтингизни тежаш имконини беради. </a:t>
            </a:r>
            <a:endParaRPr/>
          </a:p>
          <a:p>
            <a:pPr indent="0" lvl="0" marL="0" marR="0" rtl="0" algn="just">
              <a:lnSpc>
                <a:spcPct val="100000"/>
              </a:lnSpc>
              <a:spcBef>
                <a:spcPts val="0"/>
              </a:spcBef>
              <a:spcAft>
                <a:spcPts val="0"/>
              </a:spcAft>
              <a:buClr>
                <a:srgbClr val="202124"/>
              </a:buClr>
              <a:buSzPts val="3000"/>
              <a:buFont typeface="Times New Roman"/>
              <a:buNone/>
            </a:pPr>
            <a:r>
              <a:rPr b="1" lang="uz-Cyrl-UZ" sz="3000">
                <a:solidFill>
                  <a:srgbClr val="202124"/>
                </a:solidFill>
                <a:latin typeface="Times New Roman"/>
                <a:ea typeface="Times New Roman"/>
                <a:cs typeface="Times New Roman"/>
                <a:sym typeface="Times New Roman"/>
              </a:rPr>
              <a:t>	</a:t>
            </a:r>
            <a:r>
              <a:rPr b="1" i="0" lang="uz-Cyrl-UZ" sz="3000" u="none" cap="none" strike="noStrike">
                <a:solidFill>
                  <a:srgbClr val="202124"/>
                </a:solidFill>
                <a:latin typeface="Times New Roman"/>
                <a:ea typeface="Times New Roman"/>
                <a:cs typeface="Times New Roman"/>
                <a:sym typeface="Times New Roman"/>
              </a:rPr>
              <a:t>Шунинг учун ҳар қандай одам вақтни бошқаришнинг бир қисми сифатида ушбу техниканинг тамойиллари билан танишиш фойдали бўлади.</a:t>
            </a:r>
            <a:r>
              <a:rPr b="1" i="0" lang="uz-Cyrl-UZ" sz="3000" u="none" cap="none" strike="noStrike">
                <a:solidFill>
                  <a:schemeClr val="dk1"/>
                </a:solidFill>
                <a:latin typeface="Times New Roman"/>
                <a:ea typeface="Times New Roman"/>
                <a:cs typeface="Times New Roman"/>
                <a:sym typeface="Times New Roman"/>
              </a:rPr>
              <a:t> </a:t>
            </a:r>
            <a:endParaRPr/>
          </a:p>
        </p:txBody>
      </p:sp>
      <p:sp>
        <p:nvSpPr>
          <p:cNvPr id="196" name="Google Shape;196;p14"/>
          <p:cNvSpPr/>
          <p:nvPr/>
        </p:nvSpPr>
        <p:spPr>
          <a:xfrm>
            <a:off x="0" y="197781"/>
            <a:ext cx="9906000" cy="52322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uz-Cyrl-UZ" sz="2800">
                <a:solidFill>
                  <a:schemeClr val="dk1"/>
                </a:solidFill>
                <a:latin typeface="Times New Roman"/>
                <a:ea typeface="Times New Roman"/>
                <a:cs typeface="Times New Roman"/>
                <a:sym typeface="Times New Roman"/>
              </a:rPr>
              <a:t>   3.Корхонада вақтни бошқаришнинг асосий тамойиллари.</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5"/>
          <p:cNvSpPr txBox="1"/>
          <p:nvPr>
            <p:ph type="title"/>
          </p:nvPr>
        </p:nvSpPr>
        <p:spPr>
          <a:xfrm>
            <a:off x="110168" y="-220337"/>
            <a:ext cx="9595691"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Times New Roman"/>
              <a:buNone/>
            </a:pPr>
            <a:r>
              <a:rPr lang="uz-Cyrl-UZ">
                <a:latin typeface="Times New Roman"/>
                <a:ea typeface="Times New Roman"/>
                <a:cs typeface="Times New Roman"/>
                <a:sym typeface="Times New Roman"/>
              </a:rPr>
              <a:t> </a:t>
            </a:r>
            <a:r>
              <a:rPr b="1" lang="uz-Cyrl-UZ" sz="3600">
                <a:latin typeface="Times New Roman"/>
                <a:ea typeface="Times New Roman"/>
                <a:cs typeface="Times New Roman"/>
                <a:sym typeface="Times New Roman"/>
              </a:rPr>
              <a:t>«Альп» усулидан фойдаланиш натижалари[6]:</a:t>
            </a:r>
            <a:endParaRPr b="1" sz="3600">
              <a:latin typeface="Times New Roman"/>
              <a:ea typeface="Times New Roman"/>
              <a:cs typeface="Times New Roman"/>
              <a:sym typeface="Times New Roman"/>
            </a:endParaRPr>
          </a:p>
        </p:txBody>
      </p:sp>
      <p:sp>
        <p:nvSpPr>
          <p:cNvPr id="202" name="Google Shape;202;p15"/>
          <p:cNvSpPr txBox="1"/>
          <p:nvPr>
            <p:ph idx="1" type="body"/>
          </p:nvPr>
        </p:nvSpPr>
        <p:spPr>
          <a:xfrm>
            <a:off x="434764" y="917939"/>
            <a:ext cx="9271095" cy="5084284"/>
          </a:xfrm>
          <a:prstGeom prst="rect">
            <a:avLst/>
          </a:prstGeom>
          <a:noFill/>
          <a:ln>
            <a:noFill/>
          </a:ln>
        </p:spPr>
        <p:txBody>
          <a:bodyPr anchorCtr="0" anchor="t" bIns="45700" lIns="91425" spcFirstLastPara="1" rIns="91425" wrap="square" tIns="45700">
            <a:noAutofit/>
          </a:bodyPr>
          <a:lstStyle/>
          <a:p>
            <a:pPr indent="-228600" lvl="0" marL="228600" rtl="0" algn="l">
              <a:lnSpc>
                <a:spcPct val="107000"/>
              </a:lnSpc>
              <a:spcBef>
                <a:spcPts val="0"/>
              </a:spcBef>
              <a:spcAft>
                <a:spcPts val="0"/>
              </a:spcAft>
              <a:buClr>
                <a:srgbClr val="000000"/>
              </a:buClr>
              <a:buSzPts val="2800"/>
              <a:buFont typeface="Noto Sans Symbols"/>
              <a:buChar char="✔"/>
            </a:pPr>
            <a:r>
              <a:rPr b="1" lang="uz-Cyrl-UZ">
                <a:solidFill>
                  <a:srgbClr val="000000"/>
                </a:solidFill>
                <a:latin typeface="Times New Roman"/>
                <a:ea typeface="Times New Roman"/>
                <a:cs typeface="Times New Roman"/>
                <a:sym typeface="Times New Roman"/>
              </a:rPr>
              <a:t>вақтни тежашга ёрдам беради;</a:t>
            </a:r>
            <a:endParaRPr b="1">
              <a:solidFill>
                <a:srgbClr val="000000"/>
              </a:solidFill>
              <a:latin typeface="Times New Roman"/>
              <a:ea typeface="Times New Roman"/>
              <a:cs typeface="Times New Roman"/>
              <a:sym typeface="Times New Roman"/>
            </a:endParaRPr>
          </a:p>
          <a:p>
            <a:pPr indent="-228600" lvl="0" marL="228600" rtl="0" algn="l">
              <a:lnSpc>
                <a:spcPct val="107000"/>
              </a:lnSpc>
              <a:spcBef>
                <a:spcPts val="1800"/>
              </a:spcBef>
              <a:spcAft>
                <a:spcPts val="0"/>
              </a:spcAft>
              <a:buClr>
                <a:srgbClr val="000000"/>
              </a:buClr>
              <a:buSzPts val="2800"/>
              <a:buFont typeface="Noto Sans Symbols"/>
              <a:buChar char="✔"/>
            </a:pPr>
            <a:r>
              <a:rPr b="1" lang="uz-Cyrl-UZ">
                <a:solidFill>
                  <a:srgbClr val="000000"/>
                </a:solidFill>
                <a:latin typeface="Times New Roman"/>
                <a:ea typeface="Times New Roman"/>
                <a:cs typeface="Times New Roman"/>
                <a:sym typeface="Times New Roman"/>
              </a:rPr>
              <a:t>ҳар доим режангиз бор ва нима қилишни биласиз;</a:t>
            </a:r>
            <a:endParaRPr b="1">
              <a:solidFill>
                <a:srgbClr val="000000"/>
              </a:solidFill>
              <a:latin typeface="Times New Roman"/>
              <a:ea typeface="Times New Roman"/>
              <a:cs typeface="Times New Roman"/>
              <a:sym typeface="Times New Roman"/>
            </a:endParaRPr>
          </a:p>
          <a:p>
            <a:pPr indent="-228600" lvl="0" marL="228600" rtl="0" algn="l">
              <a:lnSpc>
                <a:spcPct val="107000"/>
              </a:lnSpc>
              <a:spcBef>
                <a:spcPts val="1800"/>
              </a:spcBef>
              <a:spcAft>
                <a:spcPts val="0"/>
              </a:spcAft>
              <a:buClr>
                <a:srgbClr val="000000"/>
              </a:buClr>
              <a:buSzPts val="2800"/>
              <a:buFont typeface="Noto Sans Symbols"/>
              <a:buChar char="✔"/>
            </a:pPr>
            <a:r>
              <a:rPr b="1" lang="uz-Cyrl-UZ">
                <a:solidFill>
                  <a:srgbClr val="000000"/>
                </a:solidFill>
                <a:latin typeface="Times New Roman"/>
                <a:ea typeface="Times New Roman"/>
                <a:cs typeface="Times New Roman"/>
                <a:sym typeface="Times New Roman"/>
              </a:rPr>
              <a:t>камроқ унутасиз;</a:t>
            </a:r>
            <a:endParaRPr b="1">
              <a:solidFill>
                <a:srgbClr val="000000"/>
              </a:solidFill>
              <a:latin typeface="Times New Roman"/>
              <a:ea typeface="Times New Roman"/>
              <a:cs typeface="Times New Roman"/>
              <a:sym typeface="Times New Roman"/>
            </a:endParaRPr>
          </a:p>
          <a:p>
            <a:pPr indent="-228600" lvl="0" marL="228600" rtl="0" algn="l">
              <a:lnSpc>
                <a:spcPct val="107000"/>
              </a:lnSpc>
              <a:spcBef>
                <a:spcPts val="1800"/>
              </a:spcBef>
              <a:spcAft>
                <a:spcPts val="0"/>
              </a:spcAft>
              <a:buClr>
                <a:srgbClr val="000000"/>
              </a:buClr>
              <a:buSzPts val="2800"/>
              <a:buFont typeface="Noto Sans Symbols"/>
              <a:buChar char="✔"/>
            </a:pPr>
            <a:r>
              <a:rPr b="1" lang="uz-Cyrl-UZ">
                <a:solidFill>
                  <a:srgbClr val="000000"/>
                </a:solidFill>
                <a:latin typeface="Times New Roman"/>
                <a:ea typeface="Times New Roman"/>
                <a:cs typeface="Times New Roman"/>
                <a:sym typeface="Times New Roman"/>
              </a:rPr>
              <a:t>сиз иш жараёнини яхшироқ назорат қиласиз ва олдингизда пайдо бўладиган янги ҳолатлар билан осонроқ курашишингиз мумкин бўлади;</a:t>
            </a:r>
            <a:endParaRPr b="1">
              <a:solidFill>
                <a:srgbClr val="000000"/>
              </a:solidFill>
              <a:latin typeface="Times New Roman"/>
              <a:ea typeface="Times New Roman"/>
              <a:cs typeface="Times New Roman"/>
              <a:sym typeface="Times New Roman"/>
            </a:endParaRPr>
          </a:p>
          <a:p>
            <a:pPr indent="-228600" lvl="0" marL="228600" rtl="0" algn="l">
              <a:lnSpc>
                <a:spcPct val="107000"/>
              </a:lnSpc>
              <a:spcBef>
                <a:spcPts val="1800"/>
              </a:spcBef>
              <a:spcAft>
                <a:spcPts val="0"/>
              </a:spcAft>
              <a:buClr>
                <a:srgbClr val="000000"/>
              </a:buClr>
              <a:buSzPts val="2800"/>
              <a:buFont typeface="Noto Sans Symbols"/>
              <a:buChar char="✔"/>
            </a:pPr>
            <a:r>
              <a:rPr b="1" lang="uz-Cyrl-UZ">
                <a:solidFill>
                  <a:srgbClr val="000000"/>
                </a:solidFill>
                <a:latin typeface="Times New Roman"/>
                <a:ea typeface="Times New Roman"/>
                <a:cs typeface="Times New Roman"/>
                <a:sym typeface="Times New Roman"/>
              </a:rPr>
              <a:t>сиз диққатингизни муҳим нарсаларга қаратасиз ва арзимас нарсалар билан камроқ чалғийсиз;</a:t>
            </a:r>
            <a:endParaRPr b="1">
              <a:solidFill>
                <a:srgbClr val="000000"/>
              </a:solidFill>
              <a:latin typeface="Times New Roman"/>
              <a:ea typeface="Times New Roman"/>
              <a:cs typeface="Times New Roman"/>
              <a:sym typeface="Times New Roman"/>
            </a:endParaRPr>
          </a:p>
          <a:p>
            <a:pPr indent="-228600" lvl="0" marL="228600" rtl="0" algn="l">
              <a:lnSpc>
                <a:spcPct val="107000"/>
              </a:lnSpc>
              <a:spcBef>
                <a:spcPts val="1800"/>
              </a:spcBef>
              <a:spcAft>
                <a:spcPts val="0"/>
              </a:spcAft>
              <a:buClr>
                <a:srgbClr val="000000"/>
              </a:buClr>
              <a:buSzPts val="2800"/>
              <a:buFont typeface="Noto Sans Symbols"/>
              <a:buChar char="✔"/>
            </a:pPr>
            <a:r>
              <a:rPr b="1" lang="uz-Cyrl-UZ">
                <a:solidFill>
                  <a:srgbClr val="000000"/>
                </a:solidFill>
                <a:latin typeface="Times New Roman"/>
                <a:ea typeface="Times New Roman"/>
                <a:cs typeface="Times New Roman"/>
                <a:sym typeface="Times New Roman"/>
              </a:rPr>
              <a:t>ўзингизни назорат қилишни кучайтириш имкониятларига эга бўласиз.</a:t>
            </a:r>
            <a:endParaRPr b="1">
              <a:solidFill>
                <a:srgbClr val="000000"/>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6"/>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Times New Roman"/>
              <a:buNone/>
            </a:pPr>
            <a:r>
              <a:rPr b="1" lang="uz-Cyrl-UZ">
                <a:latin typeface="Times New Roman"/>
                <a:ea typeface="Times New Roman"/>
                <a:cs typeface="Times New Roman"/>
                <a:sym typeface="Times New Roman"/>
              </a:rPr>
              <a:t>«Альп» усулида – сиз[6]:</a:t>
            </a:r>
            <a:endParaRPr b="1">
              <a:latin typeface="Times New Roman"/>
              <a:ea typeface="Times New Roman"/>
              <a:cs typeface="Times New Roman"/>
              <a:sym typeface="Times New Roman"/>
            </a:endParaRPr>
          </a:p>
        </p:txBody>
      </p:sp>
      <p:sp>
        <p:nvSpPr>
          <p:cNvPr id="208" name="Google Shape;208;p16"/>
          <p:cNvSpPr txBox="1"/>
          <p:nvPr>
            <p:ph idx="1" type="body"/>
          </p:nvPr>
        </p:nvSpPr>
        <p:spPr>
          <a:xfrm>
            <a:off x="341524" y="1905000"/>
            <a:ext cx="9452472" cy="4548188"/>
          </a:xfrm>
          <a:prstGeom prst="rect">
            <a:avLst/>
          </a:prstGeom>
          <a:noFill/>
          <a:ln>
            <a:noFill/>
          </a:ln>
        </p:spPr>
        <p:txBody>
          <a:bodyPr anchorCtr="0" anchor="t" bIns="45700" lIns="91425" spcFirstLastPara="1" rIns="91425" wrap="square" tIns="45700">
            <a:normAutofit/>
          </a:bodyPr>
          <a:lstStyle/>
          <a:p>
            <a:pPr indent="-228600" lvl="0" marL="228600" rtl="0" algn="l">
              <a:lnSpc>
                <a:spcPct val="107000"/>
              </a:lnSpc>
              <a:spcBef>
                <a:spcPts val="0"/>
              </a:spcBef>
              <a:spcAft>
                <a:spcPts val="0"/>
              </a:spcAft>
              <a:buClr>
                <a:schemeClr val="dk1"/>
              </a:buClr>
              <a:buSzPts val="2800"/>
              <a:buChar char="•"/>
            </a:pPr>
            <a:r>
              <a:rPr b="1" lang="uz-Cyrl-UZ">
                <a:latin typeface="Times New Roman"/>
                <a:ea typeface="Times New Roman"/>
                <a:cs typeface="Times New Roman"/>
                <a:sym typeface="Times New Roman"/>
              </a:rPr>
              <a:t>Кунлик ёзма режага эга бўлиш жуда муҳимдир. </a:t>
            </a:r>
            <a:endParaRPr b="1">
              <a:latin typeface="Times New Roman"/>
              <a:ea typeface="Times New Roman"/>
              <a:cs typeface="Times New Roman"/>
              <a:sym typeface="Times New Roman"/>
            </a:endParaRPr>
          </a:p>
          <a:p>
            <a:pPr indent="-228600" lvl="0" marL="228600" rtl="0" algn="l">
              <a:lnSpc>
                <a:spcPct val="107000"/>
              </a:lnSpc>
              <a:spcBef>
                <a:spcPts val="1800"/>
              </a:spcBef>
              <a:spcAft>
                <a:spcPts val="0"/>
              </a:spcAft>
              <a:buClr>
                <a:schemeClr val="dk1"/>
              </a:buClr>
              <a:buSzPts val="2800"/>
              <a:buChar char="•"/>
            </a:pPr>
            <a:r>
              <a:rPr b="1" lang="uz-Cyrl-UZ">
                <a:latin typeface="Times New Roman"/>
                <a:ea typeface="Times New Roman"/>
                <a:cs typeface="Times New Roman"/>
                <a:sym typeface="Times New Roman"/>
              </a:rPr>
              <a:t>Ёдда сақланган кунлик режаларни осонгина бекор қилаоласиз. </a:t>
            </a:r>
            <a:endParaRPr b="1">
              <a:latin typeface="Times New Roman"/>
              <a:ea typeface="Times New Roman"/>
              <a:cs typeface="Times New Roman"/>
              <a:sym typeface="Times New Roman"/>
            </a:endParaRPr>
          </a:p>
          <a:p>
            <a:pPr indent="-228600" lvl="0" marL="228600" rtl="0" algn="l">
              <a:lnSpc>
                <a:spcPct val="107000"/>
              </a:lnSpc>
              <a:spcBef>
                <a:spcPts val="1800"/>
              </a:spcBef>
              <a:spcAft>
                <a:spcPts val="0"/>
              </a:spcAft>
              <a:buClr>
                <a:schemeClr val="dk1"/>
              </a:buClr>
              <a:buSzPts val="2800"/>
              <a:buChar char="•"/>
            </a:pPr>
            <a:r>
              <a:rPr b="1" lang="uz-Cyrl-UZ">
                <a:latin typeface="Times New Roman"/>
                <a:ea typeface="Times New Roman"/>
                <a:cs typeface="Times New Roman"/>
                <a:sym typeface="Times New Roman"/>
              </a:rPr>
              <a:t>Ёзма кундалик режалар хотирангизни бўшатишини таъминлайди. </a:t>
            </a:r>
            <a:endParaRPr b="1">
              <a:latin typeface="Times New Roman"/>
              <a:ea typeface="Times New Roman"/>
              <a:cs typeface="Times New Roman"/>
              <a:sym typeface="Times New Roman"/>
            </a:endParaRPr>
          </a:p>
          <a:p>
            <a:pPr indent="-228600" lvl="0" marL="228600" rtl="0" algn="l">
              <a:lnSpc>
                <a:spcPct val="107000"/>
              </a:lnSpc>
              <a:spcBef>
                <a:spcPts val="1800"/>
              </a:spcBef>
              <a:spcAft>
                <a:spcPts val="0"/>
              </a:spcAft>
              <a:buClr>
                <a:schemeClr val="dk1"/>
              </a:buClr>
              <a:buSzPts val="2800"/>
              <a:buChar char="•"/>
            </a:pPr>
            <a:r>
              <a:rPr b="1" lang="uz-Cyrl-UZ">
                <a:latin typeface="Times New Roman"/>
                <a:ea typeface="Times New Roman"/>
                <a:cs typeface="Times New Roman"/>
                <a:sym typeface="Times New Roman"/>
              </a:rPr>
              <a:t>Ёзма режангиз ўз-ўзини ишлашга ундашнинг психологик таъсирига эга бўлади.</a:t>
            </a:r>
            <a:endParaRPr b="1">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7"/>
          <p:cNvSpPr txBox="1"/>
          <p:nvPr>
            <p:ph type="title"/>
          </p:nvPr>
        </p:nvSpPr>
        <p:spPr>
          <a:xfrm>
            <a:off x="683047" y="307691"/>
            <a:ext cx="9055864" cy="50344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uz-Cyrl-UZ">
                <a:latin typeface="Times New Roman"/>
                <a:ea typeface="Times New Roman"/>
                <a:cs typeface="Times New Roman"/>
                <a:sym typeface="Times New Roman"/>
              </a:rPr>
              <a:t>«Альп» усулидан фойдаланишда[6]: </a:t>
            </a:r>
            <a:endParaRPr>
              <a:latin typeface="Times New Roman"/>
              <a:ea typeface="Times New Roman"/>
              <a:cs typeface="Times New Roman"/>
              <a:sym typeface="Times New Roman"/>
            </a:endParaRPr>
          </a:p>
        </p:txBody>
      </p:sp>
      <p:sp>
        <p:nvSpPr>
          <p:cNvPr id="214" name="Google Shape;214;p17"/>
          <p:cNvSpPr txBox="1"/>
          <p:nvPr>
            <p:ph idx="1" type="body"/>
          </p:nvPr>
        </p:nvSpPr>
        <p:spPr>
          <a:xfrm>
            <a:off x="207847" y="1090671"/>
            <a:ext cx="9531063" cy="6308840"/>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07000"/>
              </a:lnSpc>
              <a:spcBef>
                <a:spcPts val="0"/>
              </a:spcBef>
              <a:spcAft>
                <a:spcPts val="0"/>
              </a:spcAft>
              <a:buClr>
                <a:schemeClr val="dk1"/>
              </a:buClr>
              <a:buSzPts val="3000"/>
              <a:buChar char="•"/>
            </a:pPr>
            <a:r>
              <a:rPr b="1" lang="uz-Cyrl-UZ" sz="3000">
                <a:latin typeface="Times New Roman"/>
                <a:ea typeface="Times New Roman"/>
                <a:cs typeface="Times New Roman"/>
                <a:sym typeface="Times New Roman"/>
              </a:rPr>
              <a:t>Камроқ чалғийсиз ва фақат ўз олдингизга қўйган вазифаларга кўпроқ эътибор беришга ҳаракат қиласиз. </a:t>
            </a:r>
            <a:endParaRPr b="1" sz="3000">
              <a:latin typeface="Times New Roman"/>
              <a:ea typeface="Times New Roman"/>
              <a:cs typeface="Times New Roman"/>
              <a:sym typeface="Times New Roman"/>
            </a:endParaRPr>
          </a:p>
          <a:p>
            <a:pPr indent="-228600" lvl="0" marL="228600" rtl="0" algn="just">
              <a:lnSpc>
                <a:spcPct val="107000"/>
              </a:lnSpc>
              <a:spcBef>
                <a:spcPts val="1800"/>
              </a:spcBef>
              <a:spcAft>
                <a:spcPts val="0"/>
              </a:spcAft>
              <a:buClr>
                <a:schemeClr val="dk1"/>
              </a:buClr>
              <a:buSzPts val="3000"/>
              <a:buChar char="•"/>
            </a:pPr>
            <a:r>
              <a:rPr b="1" lang="uz-Cyrl-UZ" sz="3000">
                <a:latin typeface="Times New Roman"/>
                <a:ea typeface="Times New Roman"/>
                <a:cs typeface="Times New Roman"/>
                <a:sym typeface="Times New Roman"/>
              </a:rPr>
              <a:t>Кундалик натижаларни назорат қилиш орқали сиз тугалланмаган вазифаларни  эътибордан четда қолдирмайсиз (кейинги кунга қолдирмайсиз). </a:t>
            </a:r>
            <a:endParaRPr b="1" sz="3000">
              <a:latin typeface="Times New Roman"/>
              <a:ea typeface="Times New Roman"/>
              <a:cs typeface="Times New Roman"/>
              <a:sym typeface="Times New Roman"/>
            </a:endParaRPr>
          </a:p>
          <a:p>
            <a:pPr indent="-228600" lvl="0" marL="228600" rtl="0" algn="just">
              <a:lnSpc>
                <a:spcPct val="107000"/>
              </a:lnSpc>
              <a:spcBef>
                <a:spcPts val="1800"/>
              </a:spcBef>
              <a:spcAft>
                <a:spcPts val="0"/>
              </a:spcAft>
              <a:buClr>
                <a:schemeClr val="dk1"/>
              </a:buClr>
              <a:buSzPts val="3000"/>
              <a:buChar char="•"/>
            </a:pPr>
            <a:r>
              <a:rPr b="1" lang="uz-Cyrl-UZ" sz="3000">
                <a:latin typeface="Times New Roman"/>
                <a:ea typeface="Times New Roman"/>
                <a:cs typeface="Times New Roman"/>
                <a:sym typeface="Times New Roman"/>
              </a:rPr>
              <a:t>Кунни изчил режалаштириш сизнинг шахсий иш услубингизни такомиллаштиришни белгилайди. </a:t>
            </a:r>
            <a:endParaRPr b="1" sz="3000">
              <a:latin typeface="Times New Roman"/>
              <a:ea typeface="Times New Roman"/>
              <a:cs typeface="Times New Roman"/>
              <a:sym typeface="Times New Roman"/>
            </a:endParaRPr>
          </a:p>
          <a:p>
            <a:pPr indent="-228600" lvl="0" marL="228600" rtl="0" algn="just">
              <a:lnSpc>
                <a:spcPct val="107000"/>
              </a:lnSpc>
              <a:spcBef>
                <a:spcPts val="1800"/>
              </a:spcBef>
              <a:spcAft>
                <a:spcPts val="0"/>
              </a:spcAft>
              <a:buClr>
                <a:schemeClr val="dk1"/>
              </a:buClr>
              <a:buSzPts val="3000"/>
              <a:buChar char="•"/>
            </a:pPr>
            <a:r>
              <a:rPr b="1" lang="uz-Cyrl-UZ" sz="3000">
                <a:latin typeface="Times New Roman"/>
                <a:ea typeface="Times New Roman"/>
                <a:cs typeface="Times New Roman"/>
                <a:sym typeface="Times New Roman"/>
              </a:rPr>
              <a:t>Автоматик равишда ишингизни тақсимот қилишга ҳаракат қиласиз.</a:t>
            </a:r>
            <a:endParaRPr b="1" sz="3000">
              <a:latin typeface="Times New Roman"/>
              <a:ea typeface="Times New Roman"/>
              <a:cs typeface="Times New Roman"/>
              <a:sym typeface="Times New Roman"/>
            </a:endParaRPr>
          </a:p>
          <a:p>
            <a:pPr indent="0" lvl="0" marL="0" rtl="0" algn="l">
              <a:lnSpc>
                <a:spcPct val="90000"/>
              </a:lnSpc>
              <a:spcBef>
                <a:spcPts val="1800"/>
              </a:spcBef>
              <a:spcAft>
                <a:spcPts val="0"/>
              </a:spcAft>
              <a:buClr>
                <a:schemeClr val="dk1"/>
              </a:buClr>
              <a:buSzPts val="2800"/>
              <a:buNone/>
            </a:pPr>
            <a:br>
              <a:rPr lang="uz-Cyrl-UZ">
                <a:latin typeface="Times New Roman"/>
                <a:ea typeface="Times New Roman"/>
                <a:cs typeface="Times New Roman"/>
                <a:sym typeface="Times New Roman"/>
              </a:rPr>
            </a:br>
            <a:endParaRPr>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8"/>
          <p:cNvSpPr txBox="1"/>
          <p:nvPr>
            <p:ph type="title"/>
          </p:nvPr>
        </p:nvSpPr>
        <p:spPr>
          <a:xfrm>
            <a:off x="934426" y="89704"/>
            <a:ext cx="8543925"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Times New Roman"/>
              <a:buNone/>
            </a:pPr>
            <a:r>
              <a:rPr b="1" lang="uz-Cyrl-UZ">
                <a:latin typeface="Times New Roman"/>
                <a:ea typeface="Times New Roman"/>
                <a:cs typeface="Times New Roman"/>
                <a:sym typeface="Times New Roman"/>
              </a:rPr>
              <a:t>«Альп» усулида – сиз[6]:</a:t>
            </a:r>
            <a:endParaRPr b="1">
              <a:latin typeface="Times New Roman"/>
              <a:ea typeface="Times New Roman"/>
              <a:cs typeface="Times New Roman"/>
              <a:sym typeface="Times New Roman"/>
            </a:endParaRPr>
          </a:p>
        </p:txBody>
      </p:sp>
      <p:sp>
        <p:nvSpPr>
          <p:cNvPr id="220" name="Google Shape;220;p18"/>
          <p:cNvSpPr txBox="1"/>
          <p:nvPr>
            <p:ph idx="1" type="body"/>
          </p:nvPr>
        </p:nvSpPr>
        <p:spPr>
          <a:xfrm>
            <a:off x="199319" y="2238375"/>
            <a:ext cx="9363322" cy="4619625"/>
          </a:xfrm>
          <a:prstGeom prst="rect">
            <a:avLst/>
          </a:prstGeom>
          <a:noFill/>
          <a:ln>
            <a:noFill/>
          </a:ln>
        </p:spPr>
        <p:txBody>
          <a:bodyPr anchorCtr="0" anchor="t" bIns="45700" lIns="91425" spcFirstLastPara="1" rIns="91425" wrap="square" tIns="45700">
            <a:normAutofit/>
          </a:bodyPr>
          <a:lstStyle/>
          <a:p>
            <a:pPr indent="-228600" lvl="0" marL="228600" rtl="0" algn="just">
              <a:lnSpc>
                <a:spcPct val="107000"/>
              </a:lnSpc>
              <a:spcBef>
                <a:spcPts val="0"/>
              </a:spcBef>
              <a:spcAft>
                <a:spcPts val="0"/>
              </a:spcAft>
              <a:buClr>
                <a:schemeClr val="dk1"/>
              </a:buClr>
              <a:buSzPts val="2800"/>
              <a:buChar char="•"/>
            </a:pPr>
            <a:r>
              <a:rPr b="1" lang="uz-Cyrl-UZ">
                <a:latin typeface="Times New Roman"/>
                <a:ea typeface="Times New Roman"/>
                <a:cs typeface="Times New Roman"/>
                <a:sym typeface="Times New Roman"/>
              </a:rPr>
              <a:t>Кундалик реал режа асосан фақат ўзингиз хоҳлаган ёки қилишингиз лозим бўлган ва ўша куни қила оладиган нарсаларни ўз ичига олиши кераклигини таъминлайди.</a:t>
            </a:r>
            <a:endParaRPr b="1">
              <a:latin typeface="Times New Roman"/>
              <a:ea typeface="Times New Roman"/>
              <a:cs typeface="Times New Roman"/>
              <a:sym typeface="Times New Roman"/>
            </a:endParaRPr>
          </a:p>
          <a:p>
            <a:pPr indent="-228600" lvl="0" marL="228600" rtl="0" algn="just">
              <a:lnSpc>
                <a:spcPct val="107000"/>
              </a:lnSpc>
              <a:spcBef>
                <a:spcPts val="1800"/>
              </a:spcBef>
              <a:spcAft>
                <a:spcPts val="0"/>
              </a:spcAft>
              <a:buClr>
                <a:schemeClr val="dk1"/>
              </a:buClr>
              <a:buSzPts val="2800"/>
              <a:buChar char="•"/>
            </a:pPr>
            <a:r>
              <a:rPr b="1" lang="uz-Cyrl-UZ">
                <a:latin typeface="Times New Roman"/>
                <a:ea typeface="Times New Roman"/>
                <a:cs typeface="Times New Roman"/>
                <a:sym typeface="Times New Roman"/>
              </a:rPr>
              <a:t>Чунки сиз мақсадларингизни қанчалик эришиш мумкин деб ҳисобласангиз, уларни амалга ошириш учун шунчалик кўп кучларни жамлайсиз ва сафарбар қиласиз.</a:t>
            </a:r>
            <a:endParaRPr b="1">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9"/>
          <p:cNvSpPr txBox="1"/>
          <p:nvPr>
            <p:ph type="title"/>
          </p:nvPr>
        </p:nvSpPr>
        <p:spPr>
          <a:xfrm>
            <a:off x="0" y="0"/>
            <a:ext cx="10002644" cy="1013005"/>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uz-Cyrl-UZ">
                <a:latin typeface="Times New Roman"/>
                <a:ea typeface="Times New Roman"/>
                <a:cs typeface="Times New Roman"/>
                <a:sym typeface="Times New Roman"/>
              </a:rPr>
              <a:t>«Альп» усулининг 20та афзалликлари[6]:</a:t>
            </a:r>
            <a:endParaRPr b="1">
              <a:latin typeface="Times New Roman"/>
              <a:ea typeface="Times New Roman"/>
              <a:cs typeface="Times New Roman"/>
              <a:sym typeface="Times New Roman"/>
            </a:endParaRPr>
          </a:p>
        </p:txBody>
      </p:sp>
      <p:sp>
        <p:nvSpPr>
          <p:cNvPr id="226" name="Google Shape;226;p19"/>
          <p:cNvSpPr txBox="1"/>
          <p:nvPr>
            <p:ph idx="1" type="body"/>
          </p:nvPr>
        </p:nvSpPr>
        <p:spPr>
          <a:xfrm>
            <a:off x="441688" y="980501"/>
            <a:ext cx="9187053" cy="5695721"/>
          </a:xfrm>
          <a:prstGeom prst="rect">
            <a:avLst/>
          </a:prstGeom>
          <a:noFill/>
          <a:ln>
            <a:noFill/>
          </a:ln>
        </p:spPr>
        <p:txBody>
          <a:bodyPr anchorCtr="0" anchor="t" bIns="45700" lIns="91425" spcFirstLastPara="1" rIns="91425" wrap="square" tIns="45700">
            <a:noAutofit/>
          </a:bodyPr>
          <a:lstStyle/>
          <a:p>
            <a:pPr indent="-342900" lvl="0" marL="342900" rtl="0" algn="l">
              <a:lnSpc>
                <a:spcPct val="90000"/>
              </a:lnSpc>
              <a:spcBef>
                <a:spcPts val="0"/>
              </a:spcBef>
              <a:spcAft>
                <a:spcPts val="0"/>
              </a:spcAft>
              <a:buClr>
                <a:schemeClr val="dk1"/>
              </a:buClr>
              <a:buSzPts val="2400"/>
              <a:buFont typeface="Calibri"/>
              <a:buAutoNum type="arabicPeriod"/>
            </a:pPr>
            <a:r>
              <a:rPr b="1" lang="uz-Cyrl-UZ" sz="2400">
                <a:latin typeface="Times New Roman"/>
                <a:ea typeface="Times New Roman"/>
                <a:cs typeface="Times New Roman"/>
                <a:sym typeface="Times New Roman"/>
              </a:rPr>
              <a:t>Келгуси иш куни учун самарадорлик (яхши кайфият) яратиш.</a:t>
            </a:r>
            <a:endParaRPr b="1" sz="2400">
              <a:latin typeface="Times New Roman"/>
              <a:ea typeface="Times New Roman"/>
              <a:cs typeface="Times New Roman"/>
              <a:sym typeface="Times New Roman"/>
            </a:endParaRPr>
          </a:p>
          <a:p>
            <a:pPr indent="-342900" lvl="0" marL="342900" rtl="0" algn="l">
              <a:lnSpc>
                <a:spcPct val="90000"/>
              </a:lnSpc>
              <a:spcBef>
                <a:spcPts val="1000"/>
              </a:spcBef>
              <a:spcAft>
                <a:spcPts val="0"/>
              </a:spcAft>
              <a:buClr>
                <a:schemeClr val="dk1"/>
              </a:buClr>
              <a:buSzPts val="2400"/>
              <a:buFont typeface="Calibri"/>
              <a:buAutoNum type="arabicPeriod"/>
            </a:pPr>
            <a:r>
              <a:rPr b="1" lang="uz-Cyrl-UZ" sz="2400">
                <a:latin typeface="Times New Roman"/>
                <a:ea typeface="Times New Roman"/>
                <a:cs typeface="Times New Roman"/>
                <a:sym typeface="Times New Roman"/>
              </a:rPr>
              <a:t>Кейинги кунни режалаштириш.</a:t>
            </a:r>
            <a:endParaRPr b="1" sz="2400">
              <a:latin typeface="Times New Roman"/>
              <a:ea typeface="Times New Roman"/>
              <a:cs typeface="Times New Roman"/>
              <a:sym typeface="Times New Roman"/>
            </a:endParaRPr>
          </a:p>
          <a:p>
            <a:pPr indent="-342900" lvl="0" marL="342900" rtl="0" algn="l">
              <a:lnSpc>
                <a:spcPct val="90000"/>
              </a:lnSpc>
              <a:spcBef>
                <a:spcPts val="1000"/>
              </a:spcBef>
              <a:spcAft>
                <a:spcPts val="0"/>
              </a:spcAft>
              <a:buClr>
                <a:schemeClr val="dk1"/>
              </a:buClr>
              <a:buSzPts val="2400"/>
              <a:buFont typeface="Calibri"/>
              <a:buAutoNum type="arabicPeriod"/>
            </a:pPr>
            <a:r>
              <a:rPr b="1" lang="uz-Cyrl-UZ" sz="2400">
                <a:latin typeface="Times New Roman"/>
                <a:ea typeface="Times New Roman"/>
                <a:cs typeface="Times New Roman"/>
                <a:sym typeface="Times New Roman"/>
              </a:rPr>
              <a:t>Куннинг вазифалари ҳақида аниқ тасаввурга эга бўлиш.</a:t>
            </a:r>
            <a:endParaRPr b="1" sz="2400">
              <a:latin typeface="Times New Roman"/>
              <a:ea typeface="Times New Roman"/>
              <a:cs typeface="Times New Roman"/>
              <a:sym typeface="Times New Roman"/>
            </a:endParaRPr>
          </a:p>
          <a:p>
            <a:pPr indent="-342900" lvl="0" marL="342900" rtl="0" algn="l">
              <a:lnSpc>
                <a:spcPct val="90000"/>
              </a:lnSpc>
              <a:spcBef>
                <a:spcPts val="1000"/>
              </a:spcBef>
              <a:spcAft>
                <a:spcPts val="0"/>
              </a:spcAft>
              <a:buClr>
                <a:schemeClr val="dk1"/>
              </a:buClr>
              <a:buSzPts val="2400"/>
              <a:buFont typeface="Calibri"/>
              <a:buAutoNum type="arabicPeriod"/>
            </a:pPr>
            <a:r>
              <a:rPr b="1" lang="uz-Cyrl-UZ" sz="2400">
                <a:latin typeface="Times New Roman"/>
                <a:ea typeface="Times New Roman"/>
                <a:cs typeface="Times New Roman"/>
                <a:sym typeface="Times New Roman"/>
              </a:rPr>
              <a:t>Кун тартибини яратиш.</a:t>
            </a:r>
            <a:endParaRPr b="1" sz="2400">
              <a:latin typeface="Times New Roman"/>
              <a:ea typeface="Times New Roman"/>
              <a:cs typeface="Times New Roman"/>
              <a:sym typeface="Times New Roman"/>
            </a:endParaRPr>
          </a:p>
          <a:p>
            <a:pPr indent="-342900" lvl="0" marL="342900" rtl="0" algn="l">
              <a:lnSpc>
                <a:spcPct val="90000"/>
              </a:lnSpc>
              <a:spcBef>
                <a:spcPts val="1000"/>
              </a:spcBef>
              <a:spcAft>
                <a:spcPts val="0"/>
              </a:spcAft>
              <a:buClr>
                <a:schemeClr val="dk1"/>
              </a:buClr>
              <a:buSzPts val="2400"/>
              <a:buFont typeface="Calibri"/>
              <a:buAutoNum type="arabicPeriod"/>
            </a:pPr>
            <a:r>
              <a:rPr b="1" lang="uz-Cyrl-UZ" sz="2400">
                <a:latin typeface="Times New Roman"/>
                <a:ea typeface="Times New Roman"/>
                <a:cs typeface="Times New Roman"/>
                <a:sym typeface="Times New Roman"/>
              </a:rPr>
              <a:t>Унутувчанликни енгиш.</a:t>
            </a:r>
            <a:endParaRPr b="1" sz="2400">
              <a:latin typeface="Times New Roman"/>
              <a:ea typeface="Times New Roman"/>
              <a:cs typeface="Times New Roman"/>
              <a:sym typeface="Times New Roman"/>
            </a:endParaRPr>
          </a:p>
          <a:p>
            <a:pPr indent="-342900" lvl="0" marL="342900" rtl="0" algn="l">
              <a:lnSpc>
                <a:spcPct val="90000"/>
              </a:lnSpc>
              <a:spcBef>
                <a:spcPts val="1000"/>
              </a:spcBef>
              <a:spcAft>
                <a:spcPts val="0"/>
              </a:spcAft>
              <a:buClr>
                <a:schemeClr val="dk1"/>
              </a:buClr>
              <a:buSzPts val="2400"/>
              <a:buFont typeface="Calibri"/>
              <a:buAutoNum type="arabicPeriod"/>
            </a:pPr>
            <a:r>
              <a:rPr b="1" lang="uz-Cyrl-UZ" sz="2400">
                <a:latin typeface="Times New Roman"/>
                <a:ea typeface="Times New Roman"/>
                <a:cs typeface="Times New Roman"/>
                <a:sym typeface="Times New Roman"/>
              </a:rPr>
              <a:t>Эътиборни энг муҳим нарсага қаратиш.</a:t>
            </a:r>
            <a:endParaRPr b="1" sz="2400">
              <a:latin typeface="Times New Roman"/>
              <a:ea typeface="Times New Roman"/>
              <a:cs typeface="Times New Roman"/>
              <a:sym typeface="Times New Roman"/>
            </a:endParaRPr>
          </a:p>
          <a:p>
            <a:pPr indent="-342900" lvl="0" marL="342900" rtl="0" algn="l">
              <a:lnSpc>
                <a:spcPct val="90000"/>
              </a:lnSpc>
              <a:spcBef>
                <a:spcPts val="1000"/>
              </a:spcBef>
              <a:spcAft>
                <a:spcPts val="0"/>
              </a:spcAft>
              <a:buClr>
                <a:schemeClr val="dk1"/>
              </a:buClr>
              <a:buSzPts val="2400"/>
              <a:buFont typeface="Calibri"/>
              <a:buAutoNum type="arabicPeriod"/>
            </a:pPr>
            <a:r>
              <a:rPr b="1" lang="uz-Cyrl-UZ" sz="2400">
                <a:latin typeface="Times New Roman"/>
                <a:ea typeface="Times New Roman"/>
                <a:cs typeface="Times New Roman"/>
                <a:sym typeface="Times New Roman"/>
              </a:rPr>
              <a:t>“Қоғозбозлик" иш ҳажмини камайтириш.</a:t>
            </a:r>
            <a:endParaRPr b="1" sz="2400">
              <a:latin typeface="Times New Roman"/>
              <a:ea typeface="Times New Roman"/>
              <a:cs typeface="Times New Roman"/>
              <a:sym typeface="Times New Roman"/>
            </a:endParaRPr>
          </a:p>
          <a:p>
            <a:pPr indent="-342900" lvl="0" marL="342900" rtl="0" algn="l">
              <a:lnSpc>
                <a:spcPct val="90000"/>
              </a:lnSpc>
              <a:spcBef>
                <a:spcPts val="1000"/>
              </a:spcBef>
              <a:spcAft>
                <a:spcPts val="0"/>
              </a:spcAft>
              <a:buClr>
                <a:schemeClr val="dk1"/>
              </a:buClr>
              <a:buSzPts val="2400"/>
              <a:buFont typeface="Calibri"/>
              <a:buAutoNum type="arabicPeriod"/>
            </a:pPr>
            <a:r>
              <a:rPr b="1" lang="uz-Cyrl-UZ" sz="2400">
                <a:latin typeface="Times New Roman"/>
                <a:ea typeface="Times New Roman"/>
                <a:cs typeface="Times New Roman"/>
                <a:sym typeface="Times New Roman"/>
              </a:rPr>
              <a:t>Кундалик мақсадларга эришиш.</a:t>
            </a:r>
            <a:endParaRPr b="1" sz="2400">
              <a:latin typeface="Times New Roman"/>
              <a:ea typeface="Times New Roman"/>
              <a:cs typeface="Times New Roman"/>
              <a:sym typeface="Times New Roman"/>
            </a:endParaRPr>
          </a:p>
          <a:p>
            <a:pPr indent="-342900" lvl="0" marL="342900" rtl="0" algn="l">
              <a:lnSpc>
                <a:spcPct val="90000"/>
              </a:lnSpc>
              <a:spcBef>
                <a:spcPts val="1000"/>
              </a:spcBef>
              <a:spcAft>
                <a:spcPts val="0"/>
              </a:spcAft>
              <a:buClr>
                <a:schemeClr val="dk1"/>
              </a:buClr>
              <a:buSzPts val="2400"/>
              <a:buFont typeface="Calibri"/>
              <a:buAutoNum type="arabicPeriod"/>
            </a:pPr>
            <a:r>
              <a:rPr b="1" lang="uz-Cyrl-UZ" sz="2400">
                <a:latin typeface="Times New Roman"/>
                <a:ea typeface="Times New Roman"/>
                <a:cs typeface="Times New Roman"/>
                <a:sym typeface="Times New Roman"/>
              </a:rPr>
              <a:t>Муҳимроқ ва аҳамиятсизроқ ҳолатларни аниқлаш.</a:t>
            </a:r>
            <a:endParaRPr b="1" sz="2400">
              <a:latin typeface="Times New Roman"/>
              <a:ea typeface="Times New Roman"/>
              <a:cs typeface="Times New Roman"/>
              <a:sym typeface="Times New Roman"/>
            </a:endParaRPr>
          </a:p>
          <a:p>
            <a:pPr indent="-342900" lvl="0" marL="342900" rtl="0" algn="l">
              <a:lnSpc>
                <a:spcPct val="90000"/>
              </a:lnSpc>
              <a:spcBef>
                <a:spcPts val="1000"/>
              </a:spcBef>
              <a:spcAft>
                <a:spcPts val="0"/>
              </a:spcAft>
              <a:buClr>
                <a:schemeClr val="dk1"/>
              </a:buClr>
              <a:buSzPts val="2400"/>
              <a:buFont typeface="Calibri"/>
              <a:buAutoNum type="arabicPeriod"/>
            </a:pPr>
            <a:r>
              <a:rPr b="1" lang="uz-Cyrl-UZ" sz="2400">
                <a:latin typeface="Times New Roman"/>
                <a:ea typeface="Times New Roman"/>
                <a:cs typeface="Times New Roman"/>
                <a:sym typeface="Times New Roman"/>
              </a:rPr>
              <a:t>Устуворликларни белгилаш ва ўзгартириш бўйича қарорлар қабул қилиш.</a:t>
            </a:r>
            <a:endParaRPr b="1" sz="2400">
              <a:latin typeface="Times New Roman"/>
              <a:ea typeface="Times New Roman"/>
              <a:cs typeface="Times New Roman"/>
              <a:sym typeface="Times New Roman"/>
            </a:endParaRPr>
          </a:p>
          <a:p>
            <a:pPr indent="-342900" lvl="0" marL="342900" rtl="0" algn="l">
              <a:lnSpc>
                <a:spcPct val="90000"/>
              </a:lnSpc>
              <a:spcBef>
                <a:spcPts val="1000"/>
              </a:spcBef>
              <a:spcAft>
                <a:spcPts val="0"/>
              </a:spcAft>
              <a:buClr>
                <a:schemeClr val="dk1"/>
              </a:buClr>
              <a:buSzPts val="2400"/>
              <a:buFont typeface="Calibri"/>
              <a:buAutoNum type="arabicPeriod"/>
            </a:pPr>
            <a:r>
              <a:rPr b="1" lang="uz-Cyrl-UZ" sz="2400">
                <a:latin typeface="Times New Roman"/>
                <a:ea typeface="Times New Roman"/>
                <a:cs typeface="Times New Roman"/>
                <a:sym typeface="Times New Roman"/>
              </a:rPr>
              <a:t>Вазифаларни тақсимлаш орқали гуруҳлаш.</a:t>
            </a:r>
            <a:endParaRPr b="1" sz="2400">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0"/>
          <p:cNvSpPr txBox="1"/>
          <p:nvPr>
            <p:ph idx="1" type="body"/>
          </p:nvPr>
        </p:nvSpPr>
        <p:spPr>
          <a:xfrm>
            <a:off x="181379" y="914400"/>
            <a:ext cx="9623632" cy="56736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2400"/>
              <a:buNone/>
            </a:pPr>
            <a:r>
              <a:rPr b="1" lang="uz-Cyrl-UZ" sz="2400">
                <a:latin typeface="Times New Roman"/>
                <a:ea typeface="Times New Roman"/>
                <a:cs typeface="Times New Roman"/>
                <a:sym typeface="Times New Roman"/>
              </a:rPr>
              <a:t>12. Кераксиз ва халақит берувчи танафусслар хажмини камайтириш.</a:t>
            </a:r>
            <a:endParaRPr/>
          </a:p>
          <a:p>
            <a:pPr indent="0" lvl="0" marL="0" rtl="0" algn="l">
              <a:lnSpc>
                <a:spcPct val="100000"/>
              </a:lnSpc>
              <a:spcBef>
                <a:spcPts val="1800"/>
              </a:spcBef>
              <a:spcAft>
                <a:spcPts val="0"/>
              </a:spcAft>
              <a:buClr>
                <a:schemeClr val="dk1"/>
              </a:buClr>
              <a:buSzPts val="2400"/>
              <a:buNone/>
            </a:pPr>
            <a:r>
              <a:rPr b="1" lang="uz-Cyrl-UZ" sz="2400">
                <a:latin typeface="Times New Roman"/>
                <a:ea typeface="Times New Roman"/>
                <a:cs typeface="Times New Roman"/>
                <a:sym typeface="Times New Roman"/>
              </a:rPr>
              <a:t>13. Топшириқларни бажаришда ўз-ўзини тарбиялаш.</a:t>
            </a:r>
            <a:endParaRPr/>
          </a:p>
          <a:p>
            <a:pPr indent="0" lvl="0" marL="0" rtl="0" algn="l">
              <a:lnSpc>
                <a:spcPct val="100000"/>
              </a:lnSpc>
              <a:spcBef>
                <a:spcPts val="1800"/>
              </a:spcBef>
              <a:spcAft>
                <a:spcPts val="0"/>
              </a:spcAft>
              <a:buClr>
                <a:schemeClr val="dk1"/>
              </a:buClr>
              <a:buSzPts val="2400"/>
              <a:buNone/>
            </a:pPr>
            <a:r>
              <a:rPr b="1" lang="uz-Cyrl-UZ" sz="2400">
                <a:latin typeface="Times New Roman"/>
                <a:ea typeface="Times New Roman"/>
                <a:cs typeface="Times New Roman"/>
                <a:sym typeface="Times New Roman"/>
              </a:rPr>
              <a:t>14. Стресс ва асабий тарангликни камайтириш.</a:t>
            </a:r>
            <a:endParaRPr/>
          </a:p>
          <a:p>
            <a:pPr indent="0" lvl="0" marL="0" rtl="0" algn="l">
              <a:lnSpc>
                <a:spcPct val="100000"/>
              </a:lnSpc>
              <a:spcBef>
                <a:spcPts val="1800"/>
              </a:spcBef>
              <a:spcAft>
                <a:spcPts val="0"/>
              </a:spcAft>
              <a:buClr>
                <a:schemeClr val="dk1"/>
              </a:buClr>
              <a:buSzPts val="2400"/>
              <a:buNone/>
            </a:pPr>
            <a:r>
              <a:rPr b="1" lang="uz-Cyrl-UZ" sz="2400">
                <a:latin typeface="Times New Roman"/>
                <a:ea typeface="Times New Roman"/>
                <a:cs typeface="Times New Roman"/>
                <a:sym typeface="Times New Roman"/>
              </a:rPr>
              <a:t>15. Кутилмаган ҳодисаларни хотиржамлик билан идрок этиш.</a:t>
            </a:r>
            <a:endParaRPr/>
          </a:p>
          <a:p>
            <a:pPr indent="0" lvl="0" marL="0" rtl="0" algn="l">
              <a:lnSpc>
                <a:spcPct val="100000"/>
              </a:lnSpc>
              <a:spcBef>
                <a:spcPts val="1800"/>
              </a:spcBef>
              <a:spcAft>
                <a:spcPts val="0"/>
              </a:spcAft>
              <a:buClr>
                <a:schemeClr val="dk1"/>
              </a:buClr>
              <a:buSzPts val="2400"/>
              <a:buNone/>
            </a:pPr>
            <a:r>
              <a:rPr b="1" lang="uz-Cyrl-UZ" sz="2400">
                <a:latin typeface="Times New Roman"/>
                <a:ea typeface="Times New Roman"/>
                <a:cs typeface="Times New Roman"/>
                <a:sym typeface="Times New Roman"/>
              </a:rPr>
              <a:t>16. Ўз-ўзини назорат қилишни такомиллаштириш.</a:t>
            </a:r>
            <a:endParaRPr/>
          </a:p>
          <a:p>
            <a:pPr indent="0" lvl="0" marL="0" rtl="0" algn="l">
              <a:lnSpc>
                <a:spcPct val="100000"/>
              </a:lnSpc>
              <a:spcBef>
                <a:spcPts val="1800"/>
              </a:spcBef>
              <a:spcAft>
                <a:spcPts val="0"/>
              </a:spcAft>
              <a:buClr>
                <a:schemeClr val="dk1"/>
              </a:buClr>
              <a:buSzPts val="2400"/>
              <a:buNone/>
            </a:pPr>
            <a:r>
              <a:rPr b="1" lang="uz-Cyrl-UZ" sz="2400">
                <a:latin typeface="Times New Roman"/>
                <a:ea typeface="Times New Roman"/>
                <a:cs typeface="Times New Roman"/>
                <a:sym typeface="Times New Roman"/>
              </a:rPr>
              <a:t>17. Кун охирида ўзини муваффақиятли ҳис қилиш.</a:t>
            </a:r>
            <a:endParaRPr/>
          </a:p>
          <a:p>
            <a:pPr indent="0" lvl="0" marL="0" rtl="0" algn="l">
              <a:lnSpc>
                <a:spcPct val="100000"/>
              </a:lnSpc>
              <a:spcBef>
                <a:spcPts val="1800"/>
              </a:spcBef>
              <a:spcAft>
                <a:spcPts val="0"/>
              </a:spcAft>
              <a:buClr>
                <a:schemeClr val="dk1"/>
              </a:buClr>
              <a:buSzPts val="2400"/>
              <a:buNone/>
            </a:pPr>
            <a:r>
              <a:rPr b="1" lang="uz-Cyrl-UZ" sz="2400">
                <a:latin typeface="Times New Roman"/>
                <a:ea typeface="Times New Roman"/>
                <a:cs typeface="Times New Roman"/>
                <a:sym typeface="Times New Roman"/>
              </a:rPr>
              <a:t>18. Қониқиш ва мотивацияни ортириш.</a:t>
            </a:r>
            <a:endParaRPr/>
          </a:p>
          <a:p>
            <a:pPr indent="0" lvl="0" marL="0" rtl="0" algn="l">
              <a:lnSpc>
                <a:spcPct val="100000"/>
              </a:lnSpc>
              <a:spcBef>
                <a:spcPts val="1800"/>
              </a:spcBef>
              <a:spcAft>
                <a:spcPts val="0"/>
              </a:spcAft>
              <a:buClr>
                <a:schemeClr val="dk1"/>
              </a:buClr>
              <a:buSzPts val="2400"/>
              <a:buNone/>
            </a:pPr>
            <a:r>
              <a:rPr b="1" lang="uz-Cyrl-UZ" sz="2400">
                <a:latin typeface="Times New Roman"/>
                <a:ea typeface="Times New Roman"/>
                <a:cs typeface="Times New Roman"/>
                <a:sym typeface="Times New Roman"/>
              </a:rPr>
              <a:t>19. Шахсий натижаларнинг ўсиши.</a:t>
            </a:r>
            <a:endParaRPr/>
          </a:p>
          <a:p>
            <a:pPr indent="0" lvl="0" marL="0" rtl="0" algn="l">
              <a:lnSpc>
                <a:spcPct val="100000"/>
              </a:lnSpc>
              <a:spcBef>
                <a:spcPts val="1800"/>
              </a:spcBef>
              <a:spcAft>
                <a:spcPts val="0"/>
              </a:spcAft>
              <a:buClr>
                <a:schemeClr val="dk1"/>
              </a:buClr>
              <a:buSzPts val="2400"/>
              <a:buNone/>
            </a:pPr>
            <a:r>
              <a:rPr b="1" lang="uz-Cyrl-UZ" sz="2400">
                <a:latin typeface="Times New Roman"/>
                <a:ea typeface="Times New Roman"/>
                <a:cs typeface="Times New Roman"/>
                <a:sym typeface="Times New Roman"/>
              </a:rPr>
              <a:t>20. Ишни услубий ташкил этиш ҳисобига вақтни орттириш.</a:t>
            </a:r>
            <a:endParaRPr/>
          </a:p>
        </p:txBody>
      </p:sp>
      <p:sp>
        <p:nvSpPr>
          <p:cNvPr id="232" name="Google Shape;232;p20"/>
          <p:cNvSpPr txBox="1"/>
          <p:nvPr>
            <p:ph type="title"/>
          </p:nvPr>
        </p:nvSpPr>
        <p:spPr>
          <a:xfrm>
            <a:off x="-89210" y="0"/>
            <a:ext cx="9946888" cy="1013005"/>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Times New Roman"/>
              <a:buNone/>
            </a:pPr>
            <a:r>
              <a:rPr b="1" lang="uz-Cyrl-UZ" sz="3600">
                <a:latin typeface="Times New Roman"/>
                <a:ea typeface="Times New Roman"/>
                <a:cs typeface="Times New Roman"/>
                <a:sym typeface="Times New Roman"/>
              </a:rPr>
              <a:t>«Альп» усулининг  20 та афзалликлари[6]:</a:t>
            </a:r>
            <a:endParaRPr b="1" sz="3600">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1"/>
          <p:cNvSpPr/>
          <p:nvPr/>
        </p:nvSpPr>
        <p:spPr>
          <a:xfrm>
            <a:off x="528407" y="1321949"/>
            <a:ext cx="9132983" cy="3950569"/>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uz-Cyrl-UZ" sz="3200">
                <a:solidFill>
                  <a:schemeClr val="dk1"/>
                </a:solidFill>
                <a:latin typeface="Times New Roman"/>
                <a:ea typeface="Times New Roman"/>
                <a:cs typeface="Times New Roman"/>
                <a:sym typeface="Times New Roman"/>
              </a:rPr>
              <a:t>1. </a:t>
            </a:r>
            <a:r>
              <a:rPr b="1" lang="uz-Cyrl-UZ" sz="3200">
                <a:solidFill>
                  <a:schemeClr val="dk1"/>
                </a:solidFill>
                <a:latin typeface="Times New Roman"/>
                <a:ea typeface="Times New Roman"/>
                <a:cs typeface="Times New Roman"/>
                <a:sym typeface="Times New Roman"/>
              </a:rPr>
              <a:t>Ҳеч ким вақтни назорат қила олмайди.</a:t>
            </a:r>
            <a:endParaRPr b="1" sz="3200">
              <a:solidFill>
                <a:schemeClr val="dk1"/>
              </a:solidFill>
              <a:latin typeface="Times New Roman"/>
              <a:ea typeface="Times New Roman"/>
              <a:cs typeface="Times New Roman"/>
              <a:sym typeface="Times New Roman"/>
            </a:endParaRPr>
          </a:p>
          <a:p>
            <a:pPr indent="0" lvl="0" marL="0" marR="0" rtl="0" algn="l">
              <a:lnSpc>
                <a:spcPct val="107000"/>
              </a:lnSpc>
              <a:spcBef>
                <a:spcPts val="800"/>
              </a:spcBef>
              <a:spcAft>
                <a:spcPts val="0"/>
              </a:spcAft>
              <a:buNone/>
            </a:pPr>
            <a:r>
              <a:rPr b="1" lang="uz-Cyrl-UZ" sz="3200">
                <a:solidFill>
                  <a:schemeClr val="dk1"/>
                </a:solidFill>
                <a:latin typeface="Times New Roman"/>
                <a:ea typeface="Times New Roman"/>
                <a:cs typeface="Times New Roman"/>
                <a:sym typeface="Times New Roman"/>
              </a:rPr>
              <a:t>2. Вақтни бошқариш мени кўпроқ ва қаттиқроқ ишлашга мажбур қилади.</a:t>
            </a:r>
            <a:endParaRPr b="1" sz="3200">
              <a:solidFill>
                <a:schemeClr val="dk1"/>
              </a:solidFill>
              <a:latin typeface="Times New Roman"/>
              <a:ea typeface="Times New Roman"/>
              <a:cs typeface="Times New Roman"/>
              <a:sym typeface="Times New Roman"/>
            </a:endParaRPr>
          </a:p>
          <a:p>
            <a:pPr indent="0" lvl="0" marL="0" marR="0" rtl="0" algn="just">
              <a:lnSpc>
                <a:spcPct val="107000"/>
              </a:lnSpc>
              <a:spcBef>
                <a:spcPts val="800"/>
              </a:spcBef>
              <a:spcAft>
                <a:spcPts val="0"/>
              </a:spcAft>
              <a:buNone/>
            </a:pPr>
            <a:r>
              <a:rPr b="1" lang="uz-Cyrl-UZ" sz="3200">
                <a:solidFill>
                  <a:schemeClr val="dk1"/>
                </a:solidFill>
                <a:latin typeface="Times New Roman"/>
                <a:ea typeface="Times New Roman"/>
                <a:cs typeface="Times New Roman"/>
                <a:sym typeface="Times New Roman"/>
              </a:rPr>
              <a:t>3. Вақтни бошқаришдан фойдаланиш мени ҳамма нарсани жадвал асосида бажарадиган роботга айлантиради, мени эркинлик ва танловдан маҳрум қилади.</a:t>
            </a:r>
            <a:endParaRPr b="1" sz="3200">
              <a:solidFill>
                <a:schemeClr val="dk1"/>
              </a:solidFill>
              <a:latin typeface="Times New Roman"/>
              <a:ea typeface="Times New Roman"/>
              <a:cs typeface="Times New Roman"/>
              <a:sym typeface="Times New Roman"/>
            </a:endParaRPr>
          </a:p>
        </p:txBody>
      </p:sp>
      <p:sp>
        <p:nvSpPr>
          <p:cNvPr id="238" name="Google Shape;238;p21"/>
          <p:cNvSpPr/>
          <p:nvPr/>
        </p:nvSpPr>
        <p:spPr>
          <a:xfrm>
            <a:off x="365124" y="123614"/>
            <a:ext cx="9296265" cy="1080296"/>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lang="uz-Cyrl-UZ" sz="2000">
                <a:solidFill>
                  <a:schemeClr val="dk1"/>
                </a:solidFill>
                <a:latin typeface="Times New Roman"/>
                <a:ea typeface="Times New Roman"/>
                <a:cs typeface="Times New Roman"/>
                <a:sym typeface="Times New Roman"/>
              </a:rPr>
              <a:t>ТАЙМ-МЕНЕЖМЕНТДА - ВАҚТНИ БОШҚАРИШ ҲАҚИДА МАСАЛЛАР  ҲАМ МАВЖУД БЎЛИБ БУНДА СИЗЛАРНИНГ ФИКЛАРИНГИЗНИ БИЛИШНИ ХОХЛАРДИМ [7]. </a:t>
            </a:r>
            <a:endParaRPr b="1" sz="2000">
              <a:solidFill>
                <a:schemeClr val="dk1"/>
              </a:solidFill>
              <a:latin typeface="Times New Roman"/>
              <a:ea typeface="Times New Roman"/>
              <a:cs typeface="Times New Roman"/>
              <a:sym typeface="Times New Roman"/>
            </a:endParaRPr>
          </a:p>
        </p:txBody>
      </p:sp>
      <p:sp>
        <p:nvSpPr>
          <p:cNvPr id="239" name="Google Shape;239;p21"/>
          <p:cNvSpPr/>
          <p:nvPr/>
        </p:nvSpPr>
        <p:spPr>
          <a:xfrm>
            <a:off x="792810" y="5535523"/>
            <a:ext cx="8868579" cy="107721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3200">
                <a:solidFill>
                  <a:srgbClr val="0070C0"/>
                </a:solidFill>
                <a:latin typeface="Times New Roman"/>
                <a:ea typeface="Times New Roman"/>
                <a:cs typeface="Times New Roman"/>
                <a:sym typeface="Times New Roman"/>
              </a:rPr>
              <a:t>“12 соат ишлаш шарт эмас,  бошни ишлатиш керак, холос”.</a:t>
            </a:r>
            <a:r>
              <a:rPr lang="uz-Cyrl-UZ" sz="3200">
                <a:solidFill>
                  <a:srgbClr val="0070C0"/>
                </a:solidFill>
                <a:latin typeface="Times New Roman"/>
                <a:ea typeface="Times New Roman"/>
                <a:cs typeface="Times New Roman"/>
                <a:sym typeface="Times New Roman"/>
              </a:rPr>
              <a:t>       Стив Жобс</a:t>
            </a:r>
            <a:endParaRPr b="1" sz="3200">
              <a:solidFill>
                <a:srgbClr val="0070C0"/>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2"/>
          <p:cNvSpPr txBox="1"/>
          <p:nvPr>
            <p:ph type="title"/>
          </p:nvPr>
        </p:nvSpPr>
        <p:spPr>
          <a:xfrm>
            <a:off x="51238" y="182001"/>
            <a:ext cx="9544453"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500"/>
              <a:buFont typeface="Times New Roman"/>
              <a:buNone/>
            </a:pPr>
            <a:r>
              <a:rPr b="1" lang="uz-Cyrl-UZ" sz="3500">
                <a:latin typeface="Times New Roman"/>
                <a:ea typeface="Times New Roman"/>
                <a:cs typeface="Times New Roman"/>
                <a:sym typeface="Times New Roman"/>
              </a:rPr>
              <a:t>Корхонада ходимнинг кундалик вазифаларни қайта ишлаш алгоритми [2]:</a:t>
            </a:r>
            <a:endParaRPr b="1" sz="3500">
              <a:latin typeface="Times New Roman"/>
              <a:ea typeface="Times New Roman"/>
              <a:cs typeface="Times New Roman"/>
              <a:sym typeface="Times New Roman"/>
            </a:endParaRPr>
          </a:p>
        </p:txBody>
      </p:sp>
      <p:sp>
        <p:nvSpPr>
          <p:cNvPr id="245" name="Google Shape;245;p22"/>
          <p:cNvSpPr txBox="1"/>
          <p:nvPr>
            <p:ph idx="1" type="body"/>
          </p:nvPr>
        </p:nvSpPr>
        <p:spPr>
          <a:xfrm>
            <a:off x="169138" y="1507564"/>
            <a:ext cx="9308651" cy="4764088"/>
          </a:xfrm>
          <a:prstGeom prst="rect">
            <a:avLst/>
          </a:prstGeom>
          <a:noFill/>
          <a:ln>
            <a:noFill/>
          </a:ln>
        </p:spPr>
        <p:txBody>
          <a:bodyPr anchorCtr="0" anchor="t" bIns="45700" lIns="91425" spcFirstLastPara="1" rIns="91425" wrap="square" tIns="45700">
            <a:normAutofit lnSpcReduction="10000"/>
          </a:bodyPr>
          <a:lstStyle/>
          <a:p>
            <a:pPr indent="-514350" lvl="0" marL="514350" rtl="0" algn="l">
              <a:lnSpc>
                <a:spcPct val="90000"/>
              </a:lnSpc>
              <a:spcBef>
                <a:spcPts val="0"/>
              </a:spcBef>
              <a:spcAft>
                <a:spcPts val="0"/>
              </a:spcAft>
              <a:buClr>
                <a:schemeClr val="dk1"/>
              </a:buClr>
              <a:buSzPts val="2800"/>
              <a:buFont typeface="Calibri"/>
              <a:buAutoNum type="arabicPeriod"/>
            </a:pPr>
            <a:r>
              <a:rPr b="1" lang="uz-Cyrl-UZ">
                <a:latin typeface="Times New Roman"/>
                <a:ea typeface="Times New Roman"/>
                <a:cs typeface="Times New Roman"/>
                <a:sym typeface="Times New Roman"/>
              </a:rPr>
              <a:t>Бажарилиши керак бўлган вазифаларни тоифаларга ажратиш (приоритетлаштириш).</a:t>
            </a:r>
            <a:endParaRPr b="1">
              <a:latin typeface="Times New Roman"/>
              <a:ea typeface="Times New Roman"/>
              <a:cs typeface="Times New Roman"/>
              <a:sym typeface="Times New Roman"/>
            </a:endParaRPr>
          </a:p>
          <a:p>
            <a:pPr indent="-514350" lvl="0" marL="514350" rtl="0" algn="l">
              <a:lnSpc>
                <a:spcPct val="90000"/>
              </a:lnSpc>
              <a:spcBef>
                <a:spcPts val="1000"/>
              </a:spcBef>
              <a:spcAft>
                <a:spcPts val="0"/>
              </a:spcAft>
              <a:buClr>
                <a:schemeClr val="dk1"/>
              </a:buClr>
              <a:buSzPts val="2800"/>
              <a:buFont typeface="Calibri"/>
              <a:buAutoNum type="arabicPeriod"/>
            </a:pPr>
            <a:r>
              <a:rPr b="1" lang="uz-Cyrl-UZ">
                <a:latin typeface="Times New Roman"/>
                <a:ea typeface="Times New Roman"/>
                <a:cs typeface="Times New Roman"/>
                <a:sym typeface="Times New Roman"/>
              </a:rPr>
              <a:t>Жадвални "тозалаш" (сиз учун муҳим бўлмаган вазифаларни ўчириш).</a:t>
            </a:r>
            <a:endParaRPr b="1">
              <a:latin typeface="Times New Roman"/>
              <a:ea typeface="Times New Roman"/>
              <a:cs typeface="Times New Roman"/>
              <a:sym typeface="Times New Roman"/>
            </a:endParaRPr>
          </a:p>
          <a:p>
            <a:pPr indent="-514350" lvl="0" marL="514350" rtl="0" algn="l">
              <a:lnSpc>
                <a:spcPct val="90000"/>
              </a:lnSpc>
              <a:spcBef>
                <a:spcPts val="1000"/>
              </a:spcBef>
              <a:spcAft>
                <a:spcPts val="0"/>
              </a:spcAft>
              <a:buClr>
                <a:schemeClr val="dk1"/>
              </a:buClr>
              <a:buSzPts val="2800"/>
              <a:buFont typeface="Calibri"/>
              <a:buAutoNum type="arabicPeriod"/>
            </a:pPr>
            <a:r>
              <a:rPr b="1" lang="uz-Cyrl-UZ">
                <a:latin typeface="Times New Roman"/>
                <a:ea typeface="Times New Roman"/>
                <a:cs typeface="Times New Roman"/>
                <a:sym typeface="Times New Roman"/>
              </a:rPr>
              <a:t>Бажарилиши керак бўлган вазифалар учун маълум вақтни белгилаш.</a:t>
            </a:r>
            <a:endParaRPr b="1">
              <a:latin typeface="Times New Roman"/>
              <a:ea typeface="Times New Roman"/>
              <a:cs typeface="Times New Roman"/>
              <a:sym typeface="Times New Roman"/>
            </a:endParaRPr>
          </a:p>
          <a:p>
            <a:pPr indent="-514350" lvl="0" marL="514350" rtl="0" algn="l">
              <a:lnSpc>
                <a:spcPct val="90000"/>
              </a:lnSpc>
              <a:spcBef>
                <a:spcPts val="1000"/>
              </a:spcBef>
              <a:spcAft>
                <a:spcPts val="0"/>
              </a:spcAft>
              <a:buClr>
                <a:schemeClr val="dk1"/>
              </a:buClr>
              <a:buSzPts val="2800"/>
              <a:buFont typeface="Calibri"/>
              <a:buAutoNum type="arabicPeriod"/>
            </a:pPr>
            <a:r>
              <a:rPr b="1" lang="uz-Cyrl-UZ">
                <a:latin typeface="Times New Roman"/>
                <a:ea typeface="Times New Roman"/>
                <a:cs typeface="Times New Roman"/>
                <a:sym typeface="Times New Roman"/>
              </a:rPr>
              <a:t>Белгиланган муддатда топшириқларни бажариш учун вақтни "саралаш".</a:t>
            </a:r>
            <a:endParaRPr b="1">
              <a:latin typeface="Times New Roman"/>
              <a:ea typeface="Times New Roman"/>
              <a:cs typeface="Times New Roman"/>
              <a:sym typeface="Times New Roman"/>
            </a:endParaRPr>
          </a:p>
          <a:p>
            <a:pPr indent="-514350" lvl="0" marL="514350" rtl="0" algn="l">
              <a:lnSpc>
                <a:spcPct val="90000"/>
              </a:lnSpc>
              <a:spcBef>
                <a:spcPts val="1000"/>
              </a:spcBef>
              <a:spcAft>
                <a:spcPts val="0"/>
              </a:spcAft>
              <a:buClr>
                <a:schemeClr val="dk1"/>
              </a:buClr>
              <a:buSzPts val="2800"/>
              <a:buFont typeface="Calibri"/>
              <a:buAutoNum type="arabicPeriod"/>
            </a:pPr>
            <a:r>
              <a:rPr b="1" lang="uz-Cyrl-UZ">
                <a:latin typeface="Times New Roman"/>
                <a:ea typeface="Times New Roman"/>
                <a:cs typeface="Times New Roman"/>
                <a:sym typeface="Times New Roman"/>
              </a:rPr>
              <a:t>Уйғунлаштириш - жадвални доимий равишда такомиллаштириш ва янгилаш ва уни ўзгарувчан ҳаёт шароитларига мослаштириш.</a:t>
            </a:r>
            <a:endParaRPr b="1">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5">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5">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5">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5">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5">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3"/>
          <p:cNvSpPr txBox="1"/>
          <p:nvPr>
            <p:ph type="title"/>
          </p:nvPr>
        </p:nvSpPr>
        <p:spPr>
          <a:xfrm>
            <a:off x="176270" y="151353"/>
            <a:ext cx="9729730" cy="1325563"/>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uz-Cyrl-UZ" sz="3500">
                <a:latin typeface="Times New Roman"/>
                <a:ea typeface="Times New Roman"/>
                <a:cs typeface="Times New Roman"/>
                <a:sym typeface="Times New Roman"/>
              </a:rPr>
              <a:t>Тайм-менежментда -</a:t>
            </a:r>
            <a:br>
              <a:rPr b="1" lang="uz-Cyrl-UZ" sz="3500">
                <a:latin typeface="Times New Roman"/>
                <a:ea typeface="Times New Roman"/>
                <a:cs typeface="Times New Roman"/>
                <a:sym typeface="Times New Roman"/>
              </a:rPr>
            </a:br>
            <a:r>
              <a:rPr b="1" lang="uz-Cyrl-UZ" sz="3500">
                <a:latin typeface="Times New Roman"/>
                <a:ea typeface="Times New Roman"/>
                <a:cs typeface="Times New Roman"/>
                <a:sym typeface="Times New Roman"/>
              </a:rPr>
              <a:t>ходим режалаштирилган вақт тақсимотини қўйидагича текшириши керак [2]:</a:t>
            </a:r>
            <a:endParaRPr b="1" sz="3500">
              <a:latin typeface="Times New Roman"/>
              <a:ea typeface="Times New Roman"/>
              <a:cs typeface="Times New Roman"/>
              <a:sym typeface="Times New Roman"/>
            </a:endParaRPr>
          </a:p>
        </p:txBody>
      </p:sp>
      <p:sp>
        <p:nvSpPr>
          <p:cNvPr id="251" name="Google Shape;251;p23"/>
          <p:cNvSpPr txBox="1"/>
          <p:nvPr>
            <p:ph idx="1" type="body"/>
          </p:nvPr>
        </p:nvSpPr>
        <p:spPr>
          <a:xfrm>
            <a:off x="176270" y="1581456"/>
            <a:ext cx="9337903" cy="4692650"/>
          </a:xfrm>
          <a:prstGeom prst="rect">
            <a:avLst/>
          </a:prstGeom>
          <a:noFill/>
          <a:ln>
            <a:noFill/>
          </a:ln>
        </p:spPr>
        <p:txBody>
          <a:bodyPr anchorCtr="0" anchor="t" bIns="45700" lIns="91425" spcFirstLastPara="1" rIns="91425" wrap="square" tIns="45700">
            <a:normAutofit/>
          </a:bodyPr>
          <a:lstStyle/>
          <a:p>
            <a:pPr indent="-514350" lvl="0" marL="514350" rtl="0" algn="just">
              <a:lnSpc>
                <a:spcPct val="90000"/>
              </a:lnSpc>
              <a:spcBef>
                <a:spcPts val="0"/>
              </a:spcBef>
              <a:spcAft>
                <a:spcPts val="0"/>
              </a:spcAft>
              <a:buClr>
                <a:schemeClr val="dk1"/>
              </a:buClr>
              <a:buSzPts val="3000"/>
              <a:buFont typeface="Calibri"/>
              <a:buAutoNum type="arabicPeriod"/>
            </a:pPr>
            <a:r>
              <a:rPr b="1" lang="uz-Cyrl-UZ" sz="3000">
                <a:latin typeface="Times New Roman"/>
                <a:ea typeface="Times New Roman"/>
                <a:cs typeface="Times New Roman"/>
                <a:sym typeface="Times New Roman"/>
              </a:rPr>
              <a:t>Менинг вақтни бошқариш режам мен қилмоқчи бўлган барча ҳаракатлар вақтини ўз ичига олади.</a:t>
            </a:r>
            <a:endParaRPr/>
          </a:p>
          <a:p>
            <a:pPr indent="-514350" lvl="0" marL="514350" rtl="0" algn="just">
              <a:lnSpc>
                <a:spcPct val="90000"/>
              </a:lnSpc>
              <a:spcBef>
                <a:spcPts val="1000"/>
              </a:spcBef>
              <a:spcAft>
                <a:spcPts val="0"/>
              </a:spcAft>
              <a:buClr>
                <a:schemeClr val="dk1"/>
              </a:buClr>
              <a:buSzPts val="3000"/>
              <a:buFont typeface="Calibri"/>
              <a:buAutoNum type="arabicPeriod"/>
            </a:pPr>
            <a:r>
              <a:rPr b="1" lang="uz-Cyrl-UZ" sz="3000">
                <a:latin typeface="Times New Roman"/>
                <a:ea typeface="Times New Roman"/>
                <a:cs typeface="Times New Roman"/>
                <a:sym typeface="Times New Roman"/>
              </a:rPr>
              <a:t>Менинг режам шундай тузилганки, мен диққатимни танланган вазифага тўлиқ жамлай оламан, уни амалга ошириш сифатига путур етказмайман.</a:t>
            </a:r>
            <a:endParaRPr/>
          </a:p>
          <a:p>
            <a:pPr indent="-514350" lvl="0" marL="514350" rtl="0" algn="just">
              <a:lnSpc>
                <a:spcPct val="90000"/>
              </a:lnSpc>
              <a:spcBef>
                <a:spcPts val="1000"/>
              </a:spcBef>
              <a:spcAft>
                <a:spcPts val="0"/>
              </a:spcAft>
              <a:buClr>
                <a:schemeClr val="dk1"/>
              </a:buClr>
              <a:buSzPts val="3000"/>
              <a:buFont typeface="Calibri"/>
              <a:buAutoNum type="arabicPeriod"/>
            </a:pPr>
            <a:r>
              <a:rPr b="1" lang="uz-Cyrl-UZ" sz="3000">
                <a:latin typeface="Times New Roman"/>
                <a:ea typeface="Times New Roman"/>
                <a:cs typeface="Times New Roman"/>
                <a:sym typeface="Times New Roman"/>
              </a:rPr>
              <a:t>Менинг режамда бир нечта вазифаларни бирлаштириш, уларни амалга ошириш сифатига путур етказмаслик имконияти кўзда тутилган.</a:t>
            </a:r>
            <a:endParaRPr/>
          </a:p>
          <a:p>
            <a:pPr indent="0" lvl="0" marL="0" rtl="0" algn="l">
              <a:lnSpc>
                <a:spcPct val="90000"/>
              </a:lnSpc>
              <a:spcBef>
                <a:spcPts val="1000"/>
              </a:spcBef>
              <a:spcAft>
                <a:spcPts val="0"/>
              </a:spcAft>
              <a:buClr>
                <a:schemeClr val="dk1"/>
              </a:buClr>
              <a:buSzPts val="3000"/>
              <a:buNone/>
            </a:pPr>
            <a:r>
              <a:t/>
            </a:r>
            <a:endParaRPr sz="3000">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1">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1">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1">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1">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4"/>
          <p:cNvSpPr txBox="1"/>
          <p:nvPr>
            <p:ph idx="1" type="body"/>
          </p:nvPr>
        </p:nvSpPr>
        <p:spPr>
          <a:xfrm>
            <a:off x="121186" y="1949212"/>
            <a:ext cx="9694843" cy="4253941"/>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000"/>
              <a:buNone/>
            </a:pPr>
            <a:r>
              <a:rPr b="1" lang="uz-Cyrl-UZ" sz="3000">
                <a:latin typeface="Times New Roman"/>
                <a:ea typeface="Times New Roman"/>
                <a:cs typeface="Times New Roman"/>
                <a:sym typeface="Times New Roman"/>
              </a:rPr>
              <a:t>4. Менинг кундалик режам янги, кутилмаган вазифалар учун вақт захирасини ўз ичига олади.</a:t>
            </a:r>
            <a:endParaRPr/>
          </a:p>
          <a:p>
            <a:pPr indent="0" lvl="0" marL="0" rtl="0" algn="just">
              <a:lnSpc>
                <a:spcPct val="90000"/>
              </a:lnSpc>
              <a:spcBef>
                <a:spcPts val="1000"/>
              </a:spcBef>
              <a:spcAft>
                <a:spcPts val="0"/>
              </a:spcAft>
              <a:buClr>
                <a:schemeClr val="dk1"/>
              </a:buClr>
              <a:buSzPts val="3000"/>
              <a:buNone/>
            </a:pPr>
            <a:r>
              <a:rPr b="1" lang="uz-Cyrl-UZ" sz="3000">
                <a:latin typeface="Times New Roman"/>
                <a:ea typeface="Times New Roman"/>
                <a:cs typeface="Times New Roman"/>
                <a:sym typeface="Times New Roman"/>
              </a:rPr>
              <a:t>5. Менинг режам муайян вазифаларни малакали шахсларга топшириш имкониятини назарда тутади.</a:t>
            </a:r>
            <a:endParaRPr/>
          </a:p>
          <a:p>
            <a:pPr indent="0" lvl="0" marL="0" rtl="0" algn="just">
              <a:lnSpc>
                <a:spcPct val="90000"/>
              </a:lnSpc>
              <a:spcBef>
                <a:spcPts val="1000"/>
              </a:spcBef>
              <a:spcAft>
                <a:spcPts val="0"/>
              </a:spcAft>
              <a:buClr>
                <a:schemeClr val="dk1"/>
              </a:buClr>
              <a:buSzPts val="3000"/>
              <a:buNone/>
            </a:pPr>
            <a:r>
              <a:rPr b="1" lang="uz-Cyrl-UZ" sz="3000">
                <a:latin typeface="Times New Roman"/>
                <a:ea typeface="Times New Roman"/>
                <a:cs typeface="Times New Roman"/>
                <a:sym typeface="Times New Roman"/>
              </a:rPr>
              <a:t>6. Ҳар бир фаолиятни ўзим учун керакли вақтда бажараман.</a:t>
            </a:r>
            <a:endParaRPr/>
          </a:p>
          <a:p>
            <a:pPr indent="0" lvl="0" marL="0" rtl="0" algn="just">
              <a:lnSpc>
                <a:spcPct val="90000"/>
              </a:lnSpc>
              <a:spcBef>
                <a:spcPts val="1000"/>
              </a:spcBef>
              <a:spcAft>
                <a:spcPts val="0"/>
              </a:spcAft>
              <a:buClr>
                <a:schemeClr val="dk1"/>
              </a:buClr>
              <a:buSzPts val="3000"/>
              <a:buNone/>
            </a:pPr>
            <a:r>
              <a:rPr b="1" lang="uz-Cyrl-UZ" sz="3000">
                <a:latin typeface="Times New Roman"/>
                <a:ea typeface="Times New Roman"/>
                <a:cs typeface="Times New Roman"/>
                <a:sym typeface="Times New Roman"/>
              </a:rPr>
              <a:t>7. Вақтни бошқариш режасига риоя қилган ҳолда, мен ҳаётимда мувозанат ва уйғунликни ҳис қиламан, бу менга энергия ва куч беради.</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57" name="Google Shape;257;p24"/>
          <p:cNvSpPr txBox="1"/>
          <p:nvPr>
            <p:ph type="title"/>
          </p:nvPr>
        </p:nvSpPr>
        <p:spPr>
          <a:xfrm>
            <a:off x="614938" y="122755"/>
            <a:ext cx="8543925"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000000"/>
              </a:buClr>
              <a:buSzPts val="3200"/>
              <a:buFont typeface="Times New Roman"/>
              <a:buNone/>
            </a:pPr>
            <a:r>
              <a:rPr b="1" lang="uz-Cyrl-UZ" sz="3200">
                <a:solidFill>
                  <a:srgbClr val="000000"/>
                </a:solidFill>
                <a:latin typeface="Times New Roman"/>
                <a:ea typeface="Times New Roman"/>
                <a:cs typeface="Times New Roman"/>
                <a:sym typeface="Times New Roman"/>
              </a:rPr>
              <a:t>Тайм-менежментда -</a:t>
            </a:r>
            <a:br>
              <a:rPr b="1" lang="uz-Cyrl-UZ" sz="3200">
                <a:solidFill>
                  <a:srgbClr val="000000"/>
                </a:solidFill>
                <a:latin typeface="Times New Roman"/>
                <a:ea typeface="Times New Roman"/>
                <a:cs typeface="Times New Roman"/>
                <a:sym typeface="Times New Roman"/>
              </a:rPr>
            </a:br>
            <a:r>
              <a:rPr b="1" lang="uz-Cyrl-UZ" sz="3200">
                <a:solidFill>
                  <a:srgbClr val="000000"/>
                </a:solidFill>
                <a:latin typeface="Times New Roman"/>
                <a:ea typeface="Times New Roman"/>
                <a:cs typeface="Times New Roman"/>
                <a:sym typeface="Times New Roman"/>
              </a:rPr>
              <a:t>ходим режалаштирилган вақт тақсимотини қўйидагича текшириши керак [7]:</a:t>
            </a:r>
            <a:endParaRPr sz="32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6">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6">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6">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6">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6">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25"/>
          <p:cNvSpPr txBox="1"/>
          <p:nvPr>
            <p:ph type="title"/>
          </p:nvPr>
        </p:nvSpPr>
        <p:spPr>
          <a:xfrm>
            <a:off x="-176270" y="4763"/>
            <a:ext cx="9444763" cy="131127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Times New Roman"/>
              <a:buNone/>
            </a:pPr>
            <a:r>
              <a:rPr b="1" lang="uz-Cyrl-UZ" sz="4000">
                <a:latin typeface="Times New Roman"/>
                <a:ea typeface="Times New Roman"/>
                <a:cs typeface="Times New Roman"/>
                <a:sym typeface="Times New Roman"/>
              </a:rPr>
              <a:t>Тайм-менежментда-</a:t>
            </a:r>
            <a:br>
              <a:rPr b="1" lang="uz-Cyrl-UZ" sz="4000">
                <a:latin typeface="Times New Roman"/>
                <a:ea typeface="Times New Roman"/>
                <a:cs typeface="Times New Roman"/>
                <a:sym typeface="Times New Roman"/>
              </a:rPr>
            </a:br>
            <a:r>
              <a:rPr b="1" lang="uz-Cyrl-UZ" sz="4000">
                <a:latin typeface="Times New Roman"/>
                <a:ea typeface="Times New Roman"/>
                <a:cs typeface="Times New Roman"/>
                <a:sym typeface="Times New Roman"/>
              </a:rPr>
              <a:t>Вақт қонунияти [2]:</a:t>
            </a:r>
            <a:endParaRPr b="1" sz="4000">
              <a:latin typeface="Times New Roman"/>
              <a:ea typeface="Times New Roman"/>
              <a:cs typeface="Times New Roman"/>
              <a:sym typeface="Times New Roman"/>
            </a:endParaRPr>
          </a:p>
        </p:txBody>
      </p:sp>
      <p:sp>
        <p:nvSpPr>
          <p:cNvPr id="263" name="Google Shape;263;p25"/>
          <p:cNvSpPr txBox="1"/>
          <p:nvPr>
            <p:ph idx="1" type="body"/>
          </p:nvPr>
        </p:nvSpPr>
        <p:spPr>
          <a:xfrm>
            <a:off x="165254" y="1432719"/>
            <a:ext cx="9573658" cy="4751387"/>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07000"/>
              </a:lnSpc>
              <a:spcBef>
                <a:spcPts val="0"/>
              </a:spcBef>
              <a:spcAft>
                <a:spcPts val="0"/>
              </a:spcAft>
              <a:buClr>
                <a:schemeClr val="dk1"/>
              </a:buClr>
              <a:buSzPts val="2800"/>
              <a:buChar char="•"/>
            </a:pPr>
            <a:r>
              <a:rPr b="1" lang="uz-Cyrl-UZ" u="sng">
                <a:latin typeface="Times New Roman"/>
                <a:ea typeface="Times New Roman"/>
                <a:cs typeface="Times New Roman"/>
                <a:sym typeface="Times New Roman"/>
              </a:rPr>
              <a:t>1-қонун.</a:t>
            </a:r>
            <a:r>
              <a:rPr b="1" lang="uz-Cyrl-UZ">
                <a:latin typeface="Times New Roman"/>
                <a:ea typeface="Times New Roman"/>
                <a:cs typeface="Times New Roman"/>
                <a:sym typeface="Times New Roman"/>
              </a:rPr>
              <a:t> Фаолият қанчалик қизиқарли бўлса, вақт шунчалик тез ўтади.</a:t>
            </a:r>
            <a:endParaRPr/>
          </a:p>
          <a:p>
            <a:pPr indent="-228600" lvl="0" marL="228600" rtl="0" algn="just">
              <a:lnSpc>
                <a:spcPct val="107000"/>
              </a:lnSpc>
              <a:spcBef>
                <a:spcPts val="1800"/>
              </a:spcBef>
              <a:spcAft>
                <a:spcPts val="0"/>
              </a:spcAft>
              <a:buClr>
                <a:schemeClr val="dk1"/>
              </a:buClr>
              <a:buSzPts val="2800"/>
              <a:buChar char="•"/>
            </a:pPr>
            <a:r>
              <a:rPr b="1" lang="uz-Cyrl-UZ" u="sng">
                <a:latin typeface="Times New Roman"/>
                <a:ea typeface="Times New Roman"/>
                <a:cs typeface="Times New Roman"/>
                <a:sym typeface="Times New Roman"/>
              </a:rPr>
              <a:t>2-қонун. </a:t>
            </a:r>
            <a:r>
              <a:rPr b="1" lang="uz-Cyrl-UZ">
                <a:latin typeface="Times New Roman"/>
                <a:ea typeface="Times New Roman"/>
                <a:cs typeface="Times New Roman"/>
                <a:sym typeface="Times New Roman"/>
              </a:rPr>
              <a:t>Мерфи қонуни (ҳар бир ҳолат сиз бошлашдан олдин тахмин қилинганидан кўпроқ вақт талаб этади).</a:t>
            </a:r>
            <a:endParaRPr/>
          </a:p>
          <a:p>
            <a:pPr indent="-228600" lvl="0" marL="228600" rtl="0" algn="just">
              <a:lnSpc>
                <a:spcPct val="107000"/>
              </a:lnSpc>
              <a:spcBef>
                <a:spcPts val="1800"/>
              </a:spcBef>
              <a:spcAft>
                <a:spcPts val="0"/>
              </a:spcAft>
              <a:buClr>
                <a:schemeClr val="dk1"/>
              </a:buClr>
              <a:buSzPts val="2800"/>
              <a:buChar char="•"/>
            </a:pPr>
            <a:r>
              <a:rPr b="1" lang="uz-Cyrl-UZ" u="sng">
                <a:latin typeface="Times New Roman"/>
                <a:ea typeface="Times New Roman"/>
                <a:cs typeface="Times New Roman"/>
                <a:sym typeface="Times New Roman"/>
              </a:rPr>
              <a:t>3-қонун. </a:t>
            </a:r>
            <a:r>
              <a:rPr b="1" lang="uz-Cyrl-UZ">
                <a:latin typeface="Times New Roman"/>
                <a:ea typeface="Times New Roman"/>
                <a:cs typeface="Times New Roman"/>
                <a:sym typeface="Times New Roman"/>
              </a:rPr>
              <a:t>Паркинсон қонуни (бирор вазифани бажариш учун қанча вақт ажратсакда, янада кўпроқ вақт талаб этилади).</a:t>
            </a:r>
            <a:endParaRPr/>
          </a:p>
          <a:p>
            <a:pPr indent="-228600" lvl="0" marL="228600" rtl="0" algn="just">
              <a:lnSpc>
                <a:spcPct val="107000"/>
              </a:lnSpc>
              <a:spcBef>
                <a:spcPts val="1800"/>
              </a:spcBef>
              <a:spcAft>
                <a:spcPts val="0"/>
              </a:spcAft>
              <a:buClr>
                <a:schemeClr val="dk1"/>
              </a:buClr>
              <a:buSzPts val="2800"/>
              <a:buChar char="•"/>
            </a:pPr>
            <a:r>
              <a:rPr b="1" lang="uz-Cyrl-UZ" u="sng">
                <a:latin typeface="Times New Roman"/>
                <a:ea typeface="Times New Roman"/>
                <a:cs typeface="Times New Roman"/>
                <a:sym typeface="Times New Roman"/>
              </a:rPr>
              <a:t>  4-қонун. </a:t>
            </a:r>
            <a:r>
              <a:rPr b="1" lang="uz-Cyrl-UZ">
                <a:latin typeface="Times New Roman"/>
                <a:ea typeface="Times New Roman"/>
                <a:cs typeface="Times New Roman"/>
                <a:sym typeface="Times New Roman"/>
              </a:rPr>
              <a:t>Лаборит қонуни (Инсон биринчи навбатда унга завқ келтирадиган нарсани қилишга одатланган).</a:t>
            </a:r>
            <a:endParaRPr/>
          </a:p>
          <a:p>
            <a:pPr indent="-63500" lvl="0" marL="228600" rtl="0" algn="l">
              <a:lnSpc>
                <a:spcPct val="90000"/>
              </a:lnSpc>
              <a:spcBef>
                <a:spcPts val="1800"/>
              </a:spcBef>
              <a:spcAft>
                <a:spcPts val="0"/>
              </a:spcAft>
              <a:buClr>
                <a:schemeClr val="dk1"/>
              </a:buClr>
              <a:buSzPts val="2600"/>
              <a:buNone/>
            </a:pPr>
            <a:r>
              <a:t/>
            </a:r>
            <a:endParaRPr sz="2600">
              <a:latin typeface="Times New Roman"/>
              <a:ea typeface="Times New Roman"/>
              <a:cs typeface="Times New Roman"/>
              <a:sym typeface="Times New Roman"/>
            </a:endParaRPr>
          </a:p>
        </p:txBody>
      </p:sp>
      <p:sp>
        <p:nvSpPr>
          <p:cNvPr id="264" name="Google Shape;264;p25"/>
          <p:cNvSpPr txBox="1"/>
          <p:nvPr>
            <p:ph idx="2" type="body"/>
          </p:nvPr>
        </p:nvSpPr>
        <p:spPr>
          <a:xfrm>
            <a:off x="4953000" y="2205038"/>
            <a:ext cx="4785912" cy="3206750"/>
          </a:xfrm>
          <a:prstGeom prst="rect">
            <a:avLst/>
          </a:prstGeom>
          <a:noFill/>
          <a:ln>
            <a:noFill/>
          </a:ln>
        </p:spPr>
        <p:txBody>
          <a:bodyPr anchorCtr="0" anchor="t" bIns="45700" lIns="91425" spcFirstLastPara="1" rIns="91425" wrap="square" tIns="45700">
            <a:normAutofit/>
          </a:bodyPr>
          <a:lstStyle/>
          <a:p>
            <a:pPr indent="-228600" lvl="0" marL="228600" rtl="0" algn="ctr">
              <a:lnSpc>
                <a:spcPct val="90000"/>
              </a:lnSpc>
              <a:spcBef>
                <a:spcPts val="0"/>
              </a:spcBef>
              <a:spcAft>
                <a:spcPts val="0"/>
              </a:spcAft>
              <a:buClr>
                <a:schemeClr val="dk1"/>
              </a:buClr>
              <a:buSzPts val="7200"/>
              <a:buFont typeface="Noto Sans Symbols"/>
              <a:buNone/>
            </a:pPr>
            <a:r>
              <a:rPr lang="uz-Cyrl-UZ" sz="7200"/>
              <a:t>    </a:t>
            </a:r>
            <a:endParaRPr sz="2600">
              <a:latin typeface="Bookman Old Style"/>
              <a:ea typeface="Bookman Old Style"/>
              <a:cs typeface="Bookman Old Style"/>
              <a:sym typeface="Bookman Old Style"/>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26"/>
          <p:cNvSpPr txBox="1"/>
          <p:nvPr>
            <p:ph idx="2" type="body"/>
          </p:nvPr>
        </p:nvSpPr>
        <p:spPr>
          <a:xfrm>
            <a:off x="4953000" y="2205038"/>
            <a:ext cx="4572000" cy="3206750"/>
          </a:xfrm>
          <a:prstGeom prst="rect">
            <a:avLst/>
          </a:prstGeom>
          <a:noFill/>
          <a:ln>
            <a:noFill/>
          </a:ln>
        </p:spPr>
        <p:txBody>
          <a:bodyPr anchorCtr="0" anchor="t" bIns="45700" lIns="91425" spcFirstLastPara="1" rIns="91425" wrap="square" tIns="45700">
            <a:normAutofit/>
          </a:bodyPr>
          <a:lstStyle/>
          <a:p>
            <a:pPr indent="-228600" lvl="0" marL="228600" rtl="0" algn="ctr">
              <a:lnSpc>
                <a:spcPct val="90000"/>
              </a:lnSpc>
              <a:spcBef>
                <a:spcPts val="0"/>
              </a:spcBef>
              <a:spcAft>
                <a:spcPts val="0"/>
              </a:spcAft>
              <a:buClr>
                <a:schemeClr val="dk1"/>
              </a:buClr>
              <a:buSzPts val="7200"/>
              <a:buFont typeface="Noto Sans Symbols"/>
              <a:buNone/>
            </a:pPr>
            <a:r>
              <a:rPr lang="uz-Cyrl-UZ" sz="7200"/>
              <a:t>    </a:t>
            </a:r>
            <a:endParaRPr sz="2600">
              <a:latin typeface="Bookman Old Style"/>
              <a:ea typeface="Bookman Old Style"/>
              <a:cs typeface="Bookman Old Style"/>
              <a:sym typeface="Bookman Old Style"/>
            </a:endParaRPr>
          </a:p>
        </p:txBody>
      </p:sp>
      <p:sp>
        <p:nvSpPr>
          <p:cNvPr id="270" name="Google Shape;270;p26"/>
          <p:cNvSpPr/>
          <p:nvPr/>
        </p:nvSpPr>
        <p:spPr>
          <a:xfrm>
            <a:off x="528810" y="1147243"/>
            <a:ext cx="9254168" cy="495520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uz-Cyrl-UZ" sz="1800">
                <a:solidFill>
                  <a:schemeClr val="dk1"/>
                </a:solidFill>
                <a:latin typeface="Times New Roman"/>
                <a:ea typeface="Times New Roman"/>
                <a:cs typeface="Times New Roman"/>
                <a:sym typeface="Times New Roman"/>
              </a:rPr>
              <a:t>1) ҲАРАКАТЛАРНИ РЕЖАЛАШТИРИШ:</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Мақсадларни ёзма равишда белгиланг;</a:t>
            </a:r>
            <a:endParaRPr b="1" sz="20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Катта вазифаларни ажратиб олинг.</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uz-Cyrl-UZ" sz="2000">
                <a:solidFill>
                  <a:schemeClr val="dk1"/>
                </a:solidFill>
                <a:latin typeface="Times New Roman"/>
                <a:ea typeface="Times New Roman"/>
                <a:cs typeface="Times New Roman"/>
                <a:sym typeface="Times New Roman"/>
              </a:rPr>
              <a:t>Бир кунлик, бир ҳафталик,  ойлик, чораклик режалаштиринг</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uz-Cyrl-UZ" sz="2000">
                <a:solidFill>
                  <a:schemeClr val="dk1"/>
                </a:solidFill>
                <a:latin typeface="Times New Roman"/>
                <a:ea typeface="Times New Roman"/>
                <a:cs typeface="Times New Roman"/>
                <a:sym typeface="Times New Roman"/>
              </a:rPr>
              <a:t> </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uz-Cyrl-UZ" sz="1800">
                <a:solidFill>
                  <a:schemeClr val="dk1"/>
                </a:solidFill>
                <a:latin typeface="Times New Roman"/>
                <a:ea typeface="Times New Roman"/>
                <a:cs typeface="Times New Roman"/>
                <a:sym typeface="Times New Roman"/>
              </a:rPr>
              <a:t>2) НАТИЖАНИ АНИҚ БЕЛГИЛАШ:</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uz-Cyrl-UZ" sz="1800">
                <a:solidFill>
                  <a:schemeClr val="dk1"/>
                </a:solidFill>
                <a:latin typeface="Times New Roman"/>
                <a:ea typeface="Times New Roman"/>
                <a:cs typeface="Times New Roman"/>
                <a:sym typeface="Times New Roman"/>
              </a:rPr>
              <a:t>Мақсад қуйидагича бўлиши керак:</a:t>
            </a:r>
            <a:endParaRPr b="1" sz="18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1800"/>
              <a:buFont typeface="Noto Sans Symbols"/>
              <a:buChar char="✔"/>
            </a:pPr>
            <a:r>
              <a:rPr b="1" lang="uz-Cyrl-UZ" sz="1800">
                <a:solidFill>
                  <a:schemeClr val="dk1"/>
                </a:solidFill>
                <a:latin typeface="Times New Roman"/>
                <a:ea typeface="Times New Roman"/>
                <a:cs typeface="Times New Roman"/>
                <a:sym typeface="Times New Roman"/>
              </a:rPr>
              <a:t>Махсус;</a:t>
            </a:r>
            <a:endParaRPr b="1" sz="18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1800"/>
              <a:buFont typeface="Noto Sans Symbols"/>
              <a:buChar char="✔"/>
            </a:pPr>
            <a:r>
              <a:rPr b="1" lang="uz-Cyrl-UZ" sz="1800">
                <a:solidFill>
                  <a:schemeClr val="dk1"/>
                </a:solidFill>
                <a:latin typeface="Times New Roman"/>
                <a:ea typeface="Times New Roman"/>
                <a:cs typeface="Times New Roman"/>
                <a:sym typeface="Times New Roman"/>
              </a:rPr>
              <a:t>Ўлчанадиган;</a:t>
            </a:r>
            <a:endParaRPr b="1" sz="18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1800"/>
              <a:buFont typeface="Noto Sans Symbols"/>
              <a:buChar char="✔"/>
            </a:pPr>
            <a:r>
              <a:rPr b="1" lang="uz-Cyrl-UZ" sz="1800">
                <a:solidFill>
                  <a:schemeClr val="dk1"/>
                </a:solidFill>
                <a:latin typeface="Times New Roman"/>
                <a:ea typeface="Times New Roman"/>
                <a:cs typeface="Times New Roman"/>
                <a:sym typeface="Times New Roman"/>
              </a:rPr>
              <a:t>Маълум бир муддатга эришиш мумкин бўлган;</a:t>
            </a:r>
            <a:endParaRPr b="1" sz="18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1800"/>
              <a:buFont typeface="Noto Sans Symbols"/>
              <a:buChar char="✔"/>
            </a:pPr>
            <a:r>
              <a:rPr b="1" lang="uz-Cyrl-UZ" sz="1800">
                <a:solidFill>
                  <a:schemeClr val="dk1"/>
                </a:solidFill>
                <a:latin typeface="Times New Roman"/>
                <a:ea typeface="Times New Roman"/>
                <a:cs typeface="Times New Roman"/>
                <a:sym typeface="Times New Roman"/>
              </a:rPr>
              <a:t>Тегишли ёки тўғри - бу вазифа ҳақиқатан ҳам мақсадга эришишда ёрдам берадими ёки йўқлигини олдиндан тушуниш керак;</a:t>
            </a:r>
            <a:endParaRPr b="1" sz="18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1800"/>
              <a:buFont typeface="Noto Sans Symbols"/>
              <a:buChar char="✔"/>
            </a:pPr>
            <a:r>
              <a:rPr b="1" lang="uz-Cyrl-UZ" sz="1800">
                <a:solidFill>
                  <a:schemeClr val="dk1"/>
                </a:solidFill>
                <a:latin typeface="Times New Roman"/>
                <a:ea typeface="Times New Roman"/>
                <a:cs typeface="Times New Roman"/>
                <a:sym typeface="Times New Roman"/>
              </a:rPr>
              <a:t>Вақт билан чекланган.</a:t>
            </a:r>
            <a:endParaRPr b="1" sz="1800">
              <a:solidFill>
                <a:schemeClr val="dk1"/>
              </a:solidFill>
              <a:latin typeface="Times New Roman"/>
              <a:ea typeface="Times New Roman"/>
              <a:cs typeface="Times New Roman"/>
              <a:sym typeface="Times New Roman"/>
            </a:endParaRPr>
          </a:p>
        </p:txBody>
      </p:sp>
      <p:sp>
        <p:nvSpPr>
          <p:cNvPr id="271" name="Google Shape;271;p26"/>
          <p:cNvSpPr/>
          <p:nvPr/>
        </p:nvSpPr>
        <p:spPr>
          <a:xfrm>
            <a:off x="352540" y="193136"/>
            <a:ext cx="9430438"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800">
                <a:solidFill>
                  <a:schemeClr val="dk1"/>
                </a:solidFill>
                <a:latin typeface="Times New Roman"/>
                <a:ea typeface="Times New Roman"/>
                <a:cs typeface="Times New Roman"/>
                <a:sym typeface="Times New Roman"/>
              </a:rPr>
              <a:t>    3.Корхонада вақтни бошқаришнинг асосий тамойиллари [7]:</a:t>
            </a:r>
            <a:endParaRPr b="1" sz="2800">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27"/>
          <p:cNvSpPr txBox="1"/>
          <p:nvPr>
            <p:ph idx="2" type="body"/>
          </p:nvPr>
        </p:nvSpPr>
        <p:spPr>
          <a:xfrm>
            <a:off x="4953000" y="2205038"/>
            <a:ext cx="4572000" cy="3206750"/>
          </a:xfrm>
          <a:prstGeom prst="rect">
            <a:avLst/>
          </a:prstGeom>
          <a:noFill/>
          <a:ln>
            <a:noFill/>
          </a:ln>
        </p:spPr>
        <p:txBody>
          <a:bodyPr anchorCtr="0" anchor="t" bIns="45700" lIns="91425" spcFirstLastPara="1" rIns="91425" wrap="square" tIns="45700">
            <a:normAutofit/>
          </a:bodyPr>
          <a:lstStyle/>
          <a:p>
            <a:pPr indent="-228600" lvl="0" marL="228600" rtl="0" algn="ctr">
              <a:lnSpc>
                <a:spcPct val="90000"/>
              </a:lnSpc>
              <a:spcBef>
                <a:spcPts val="0"/>
              </a:spcBef>
              <a:spcAft>
                <a:spcPts val="0"/>
              </a:spcAft>
              <a:buClr>
                <a:schemeClr val="dk1"/>
              </a:buClr>
              <a:buSzPts val="7200"/>
              <a:buFont typeface="Noto Sans Symbols"/>
              <a:buNone/>
            </a:pPr>
            <a:r>
              <a:rPr lang="uz-Cyrl-UZ" sz="7200"/>
              <a:t>    </a:t>
            </a:r>
            <a:endParaRPr sz="2600">
              <a:latin typeface="Bookman Old Style"/>
              <a:ea typeface="Bookman Old Style"/>
              <a:cs typeface="Bookman Old Style"/>
              <a:sym typeface="Bookman Old Style"/>
            </a:endParaRPr>
          </a:p>
        </p:txBody>
      </p:sp>
      <p:sp>
        <p:nvSpPr>
          <p:cNvPr id="277" name="Google Shape;277;p27"/>
          <p:cNvSpPr/>
          <p:nvPr/>
        </p:nvSpPr>
        <p:spPr>
          <a:xfrm>
            <a:off x="292865" y="1077218"/>
            <a:ext cx="9468080" cy="544764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uz-Cyrl-UZ" sz="2000">
                <a:solidFill>
                  <a:schemeClr val="dk1"/>
                </a:solidFill>
                <a:latin typeface="Times New Roman"/>
                <a:ea typeface="Times New Roman"/>
                <a:cs typeface="Times New Roman"/>
                <a:sym typeface="Times New Roman"/>
              </a:rPr>
              <a:t>3. АБCД тамойили: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"А"</a:t>
            </a:r>
            <a:r>
              <a:rPr lang="uz-Cyrl-UZ" sz="2000">
                <a:solidFill>
                  <a:schemeClr val="dk1"/>
                </a:solidFill>
                <a:latin typeface="Times New Roman"/>
                <a:ea typeface="Times New Roman"/>
                <a:cs typeface="Times New Roman"/>
                <a:sym typeface="Times New Roman"/>
              </a:rPr>
              <a:t> - </a:t>
            </a:r>
            <a:r>
              <a:rPr b="1" lang="uz-Cyrl-UZ" sz="2000">
                <a:solidFill>
                  <a:schemeClr val="dk1"/>
                </a:solidFill>
                <a:latin typeface="Times New Roman"/>
                <a:ea typeface="Times New Roman"/>
                <a:cs typeface="Times New Roman"/>
                <a:sym typeface="Times New Roman"/>
              </a:rPr>
              <a:t>куннинг энг муҳим вазифаси, </a:t>
            </a:r>
            <a:endParaRPr b="1" sz="20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"Б" - унчалик муҳим эмас,</a:t>
            </a:r>
            <a:endParaRPr b="1" sz="20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"C" - ўрта аҳамиятга эга вазифа ва бошқалар.</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uz-Cyrl-UZ" sz="2000">
                <a:solidFill>
                  <a:schemeClr val="dk1"/>
                </a:solidFill>
                <a:latin typeface="Times New Roman"/>
                <a:ea typeface="Times New Roman"/>
                <a:cs typeface="Times New Roman"/>
                <a:sym typeface="Times New Roman"/>
              </a:rPr>
              <a:t>     “Д” (муҳим ишлар рўйхати)</a:t>
            </a:r>
            <a:endParaRPr b="1" sz="20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400"/>
              <a:buFont typeface="Noto Sans Symbols"/>
              <a:buChar char="✔"/>
            </a:pPr>
            <a:r>
              <a:rPr b="1" lang="uz-Cyrl-UZ" sz="2400" u="sng">
                <a:solidFill>
                  <a:schemeClr val="dk1"/>
                </a:solidFill>
                <a:latin typeface="Times New Roman"/>
                <a:ea typeface="Times New Roman"/>
                <a:cs typeface="Times New Roman"/>
                <a:sym typeface="Times New Roman"/>
              </a:rPr>
              <a:t>Парето тамойили:</a:t>
            </a:r>
            <a:r>
              <a:rPr lang="uz-Cyrl-UZ" sz="2400">
                <a:solidFill>
                  <a:schemeClr val="dk1"/>
                </a:solidFill>
                <a:latin typeface="Times New Roman"/>
                <a:ea typeface="Times New Roman"/>
                <a:cs typeface="Times New Roman"/>
                <a:sym typeface="Times New Roman"/>
              </a:rPr>
              <a:t> </a:t>
            </a:r>
            <a:r>
              <a:rPr b="1" lang="uz-Cyrl-UZ" sz="2000">
                <a:solidFill>
                  <a:schemeClr val="dk1"/>
                </a:solidFill>
                <a:latin typeface="Times New Roman"/>
                <a:ea typeface="Times New Roman"/>
                <a:cs typeface="Times New Roman"/>
                <a:sym typeface="Times New Roman"/>
              </a:rPr>
              <a:t>20% ҳаракатларимиз натижаларнинг 80% ни, қолган 80% ҳаракатлар эса фақат 20% натижаларни беради.</a:t>
            </a:r>
            <a:endParaRPr b="1" sz="2000">
              <a:solidFill>
                <a:schemeClr val="dk1"/>
              </a:solidFill>
              <a:latin typeface="Times New Roman"/>
              <a:ea typeface="Times New Roman"/>
              <a:cs typeface="Times New Roman"/>
              <a:sym typeface="Times New Roman"/>
            </a:endParaRPr>
          </a:p>
          <a:p>
            <a:pPr indent="-158750" lvl="0" marL="285750" marR="0" rtl="0" algn="just">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400"/>
              <a:buFont typeface="Noto Sans Symbols"/>
              <a:buChar char="✔"/>
            </a:pPr>
            <a:r>
              <a:rPr b="1" lang="uz-Cyrl-UZ" sz="2400" u="sng">
                <a:solidFill>
                  <a:schemeClr val="dk1"/>
                </a:solidFill>
                <a:latin typeface="Times New Roman"/>
                <a:ea typeface="Times New Roman"/>
                <a:cs typeface="Times New Roman"/>
                <a:sym typeface="Times New Roman"/>
              </a:rPr>
              <a:t>“Эйзенхауер матрицаси"</a:t>
            </a:r>
            <a:r>
              <a:rPr b="1" lang="uz-Cyrl-UZ" sz="2400">
                <a:solidFill>
                  <a:schemeClr val="dk1"/>
                </a:solidFill>
                <a:latin typeface="Times New Roman"/>
                <a:ea typeface="Times New Roman"/>
                <a:cs typeface="Times New Roman"/>
                <a:sym typeface="Times New Roman"/>
              </a:rPr>
              <a:t>  </a:t>
            </a:r>
            <a:r>
              <a:rPr b="1" lang="uz-Cyrl-UZ" sz="2000">
                <a:solidFill>
                  <a:schemeClr val="dk1"/>
                </a:solidFill>
                <a:latin typeface="Times New Roman"/>
                <a:ea typeface="Times New Roman"/>
                <a:cs typeface="Times New Roman"/>
                <a:sym typeface="Times New Roman"/>
              </a:rPr>
              <a:t>Мен барча долзарб ишларни 4 тоифага бўлиш ғоясини ўйлаб топдим:</a:t>
            </a:r>
            <a:endParaRPr b="1" sz="2000">
              <a:solidFill>
                <a:schemeClr val="dk1"/>
              </a:solidFill>
              <a:latin typeface="Times New Roman"/>
              <a:ea typeface="Times New Roman"/>
              <a:cs typeface="Times New Roman"/>
              <a:sym typeface="Times New Roman"/>
            </a:endParaRPr>
          </a:p>
          <a:p>
            <a:pPr indent="-158750" lvl="0" marL="285750" marR="0" rtl="0" algn="just">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шошилинч ва муҳим;</a:t>
            </a:r>
            <a:endParaRPr b="1" sz="20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муҳим, лекин шошилинч эмас;</a:t>
            </a:r>
            <a:endParaRPr b="1" sz="20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шошилинч, лекин жуда муҳим эмас;</a:t>
            </a:r>
            <a:endParaRPr b="1" sz="20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аҳамиятсиз ва шошилинч эмас.</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uz-Cyrl-UZ" sz="2000">
                <a:solidFill>
                  <a:schemeClr val="dk1"/>
                </a:solidFill>
                <a:latin typeface="Times New Roman"/>
                <a:ea typeface="Times New Roman"/>
                <a:cs typeface="Times New Roman"/>
                <a:sym typeface="Times New Roman"/>
              </a:rPr>
              <a:t>Вақтни бошқариш сири "Муҳим - Шошилинч эмас" секторида бўлишдир.</a:t>
            </a:r>
            <a:endParaRPr b="1" sz="2000">
              <a:solidFill>
                <a:schemeClr val="dk1"/>
              </a:solidFill>
              <a:latin typeface="Times New Roman"/>
              <a:ea typeface="Times New Roman"/>
              <a:cs typeface="Times New Roman"/>
              <a:sym typeface="Times New Roman"/>
            </a:endParaRPr>
          </a:p>
        </p:txBody>
      </p:sp>
      <p:sp>
        <p:nvSpPr>
          <p:cNvPr id="278" name="Google Shape;278;p27"/>
          <p:cNvSpPr/>
          <p:nvPr/>
        </p:nvSpPr>
        <p:spPr>
          <a:xfrm>
            <a:off x="292865" y="0"/>
            <a:ext cx="9320270" cy="10772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3200">
                <a:solidFill>
                  <a:schemeClr val="dk1"/>
                </a:solidFill>
                <a:latin typeface="Times New Roman"/>
                <a:ea typeface="Times New Roman"/>
                <a:cs typeface="Times New Roman"/>
                <a:sym typeface="Times New Roman"/>
              </a:rPr>
              <a:t>Корхонада вақтни бошқаришнинг асосий тамойиллари [7]:</a:t>
            </a:r>
            <a:endParaRPr b="1" sz="3200">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28"/>
          <p:cNvSpPr txBox="1"/>
          <p:nvPr>
            <p:ph type="title"/>
          </p:nvPr>
        </p:nvSpPr>
        <p:spPr>
          <a:xfrm>
            <a:off x="681037" y="0"/>
            <a:ext cx="8543925" cy="72711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Times New Roman"/>
              <a:buNone/>
            </a:pPr>
            <a:r>
              <a:rPr lang="uz-Cyrl-UZ">
                <a:latin typeface="Times New Roman"/>
                <a:ea typeface="Times New Roman"/>
                <a:cs typeface="Times New Roman"/>
                <a:sym typeface="Times New Roman"/>
              </a:rPr>
              <a:t>Эйзенхауэр матрицаси [7]:</a:t>
            </a:r>
            <a:endParaRPr>
              <a:latin typeface="Times New Roman"/>
              <a:ea typeface="Times New Roman"/>
              <a:cs typeface="Times New Roman"/>
              <a:sym typeface="Times New Roman"/>
            </a:endParaRPr>
          </a:p>
        </p:txBody>
      </p:sp>
      <p:graphicFrame>
        <p:nvGraphicFramePr>
          <p:cNvPr id="284" name="Google Shape;284;p28"/>
          <p:cNvGraphicFramePr/>
          <p:nvPr/>
        </p:nvGraphicFramePr>
        <p:xfrm>
          <a:off x="198304" y="947451"/>
          <a:ext cx="3000000" cy="3000000"/>
        </p:xfrm>
        <a:graphic>
          <a:graphicData uri="http://schemas.openxmlformats.org/drawingml/2006/table">
            <a:tbl>
              <a:tblPr bandRow="1" firstRow="1">
                <a:noFill/>
                <a:tableStyleId>{6F9219C0-CB51-4D35-B88D-ABDA1ABB8AE9}</a:tableStyleId>
              </a:tblPr>
              <a:tblGrid>
                <a:gridCol w="1507450"/>
                <a:gridCol w="3852400"/>
                <a:gridCol w="4103650"/>
              </a:tblGrid>
              <a:tr h="829325">
                <a:tc>
                  <a:txBody>
                    <a:bodyPr/>
                    <a:lstStyle/>
                    <a:p>
                      <a:pPr indent="0" lvl="0" marL="0" marR="0" rtl="0" algn="ctr">
                        <a:spcBef>
                          <a:spcPts val="0"/>
                        </a:spcBef>
                        <a:spcAft>
                          <a:spcPts val="0"/>
                        </a:spcAft>
                        <a:buNone/>
                      </a:pPr>
                      <a:r>
                        <a:rPr lang="uz-Cyrl-UZ" sz="2200" u="none" cap="none" strike="noStrike">
                          <a:solidFill>
                            <a:schemeClr val="dk1"/>
                          </a:solidFill>
                          <a:latin typeface="Times New Roman"/>
                          <a:ea typeface="Times New Roman"/>
                          <a:cs typeface="Times New Roman"/>
                          <a:sym typeface="Times New Roman"/>
                        </a:rPr>
                        <a:t>Вазифа </a:t>
                      </a:r>
                      <a:endParaRPr sz="2200" u="none" cap="none" strike="noStrike">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lang="uz-Cyrl-UZ" sz="2200" u="none" cap="none" strike="noStrike">
                          <a:solidFill>
                            <a:schemeClr val="dk1"/>
                          </a:solidFill>
                          <a:latin typeface="Times New Roman"/>
                          <a:ea typeface="Times New Roman"/>
                          <a:cs typeface="Times New Roman"/>
                          <a:sym typeface="Times New Roman"/>
                        </a:rPr>
                        <a:t>Шошилинч  </a:t>
                      </a:r>
                      <a:endParaRPr sz="2200" u="none" cap="none" strike="noStrike">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lang="uz-Cyrl-UZ" sz="2200" u="none" cap="none" strike="noStrike">
                          <a:solidFill>
                            <a:schemeClr val="dk1"/>
                          </a:solidFill>
                          <a:latin typeface="Times New Roman"/>
                          <a:ea typeface="Times New Roman"/>
                          <a:cs typeface="Times New Roman"/>
                          <a:sym typeface="Times New Roman"/>
                        </a:rPr>
                        <a:t>Шошилинч эмас</a:t>
                      </a:r>
                      <a:endParaRPr sz="2200" u="none" cap="none" strike="noStrike">
                        <a:solidFill>
                          <a:schemeClr val="dk1"/>
                        </a:solidFill>
                        <a:latin typeface="Times New Roman"/>
                        <a:ea typeface="Times New Roman"/>
                        <a:cs typeface="Times New Roman"/>
                        <a:sym typeface="Times New Roman"/>
                      </a:endParaRPr>
                    </a:p>
                  </a:txBody>
                  <a:tcPr marT="45725" marB="45725" marR="91450" marL="91450"/>
                </a:tc>
              </a:tr>
              <a:tr h="1973875">
                <a:tc>
                  <a:txBody>
                    <a:bodyPr/>
                    <a:lstStyle/>
                    <a:p>
                      <a:pPr indent="0" lvl="0" marL="0" marR="0" rtl="0" algn="ctr">
                        <a:spcBef>
                          <a:spcPts val="0"/>
                        </a:spcBef>
                        <a:spcAft>
                          <a:spcPts val="0"/>
                        </a:spcAft>
                        <a:buNone/>
                      </a:pPr>
                      <a:r>
                        <a:rPr b="1" lang="uz-Cyrl-UZ" sz="2000" u="none" cap="none" strike="noStrike">
                          <a:latin typeface="Times New Roman"/>
                          <a:ea typeface="Times New Roman"/>
                          <a:cs typeface="Times New Roman"/>
                          <a:sym typeface="Times New Roman"/>
                        </a:rPr>
                        <a:t>Муҳим  </a:t>
                      </a:r>
                      <a:endParaRPr b="1" sz="20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1" lang="uz-Cyrl-UZ" sz="2000" u="none" cap="none" strike="noStrike">
                          <a:latin typeface="Times New Roman"/>
                          <a:ea typeface="Times New Roman"/>
                          <a:cs typeface="Times New Roman"/>
                          <a:sym typeface="Times New Roman"/>
                        </a:rPr>
                        <a:t>1-А </a:t>
                      </a:r>
                      <a:endParaRPr/>
                    </a:p>
                    <a:p>
                      <a:pPr indent="0" lvl="0" marL="0" marR="0" rtl="0" algn="l">
                        <a:spcBef>
                          <a:spcPts val="0"/>
                        </a:spcBef>
                        <a:spcAft>
                          <a:spcPts val="0"/>
                        </a:spcAft>
                        <a:buNone/>
                      </a:pPr>
                      <a:r>
                        <a:rPr b="1" lang="uz-Cyrl-UZ" sz="2000">
                          <a:latin typeface="Times New Roman"/>
                          <a:ea typeface="Times New Roman"/>
                          <a:cs typeface="Times New Roman"/>
                          <a:sym typeface="Times New Roman"/>
                        </a:rPr>
                        <a:t>Шошилинч ва муҳим</a:t>
                      </a:r>
                      <a:endParaRPr b="1" sz="2000">
                        <a:latin typeface="Times New Roman"/>
                        <a:ea typeface="Times New Roman"/>
                        <a:cs typeface="Times New Roman"/>
                        <a:sym typeface="Times New Roman"/>
                      </a:endParaRPr>
                    </a:p>
                    <a:p>
                      <a:pPr indent="0" lvl="0" marL="0" marR="0" rtl="0" algn="l">
                        <a:spcBef>
                          <a:spcPts val="0"/>
                        </a:spcBef>
                        <a:spcAft>
                          <a:spcPts val="0"/>
                        </a:spcAft>
                        <a:buNone/>
                      </a:pPr>
                      <a:r>
                        <a:rPr b="1" lang="uz-Cyrl-UZ" sz="2000">
                          <a:solidFill>
                            <a:schemeClr val="dk1"/>
                          </a:solidFill>
                          <a:latin typeface="Times New Roman"/>
                          <a:ea typeface="Times New Roman"/>
                          <a:cs typeface="Times New Roman"/>
                          <a:sym typeface="Times New Roman"/>
                        </a:rPr>
                        <a:t>"Ёниш" муддати бўлган лойиҳалар.</a:t>
                      </a:r>
                      <a:endParaRPr b="1" sz="20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1" lang="uz-Cyrl-UZ" sz="2000">
                          <a:latin typeface="Times New Roman"/>
                          <a:ea typeface="Times New Roman"/>
                          <a:cs typeface="Times New Roman"/>
                          <a:sym typeface="Times New Roman"/>
                        </a:rPr>
                        <a:t>2-Б </a:t>
                      </a:r>
                      <a:endParaRPr/>
                    </a:p>
                    <a:p>
                      <a:pPr indent="0" lvl="0" marL="0" marR="0" rtl="0" algn="l">
                        <a:spcBef>
                          <a:spcPts val="0"/>
                        </a:spcBef>
                        <a:spcAft>
                          <a:spcPts val="0"/>
                        </a:spcAft>
                        <a:buNone/>
                      </a:pPr>
                      <a:r>
                        <a:rPr b="1" lang="uz-Cyrl-UZ" sz="2000">
                          <a:latin typeface="Times New Roman"/>
                          <a:ea typeface="Times New Roman"/>
                          <a:cs typeface="Times New Roman"/>
                          <a:sym typeface="Times New Roman"/>
                        </a:rPr>
                        <a:t>Муҳим, лекин шошилинч эмас.</a:t>
                      </a:r>
                      <a:endParaRPr/>
                    </a:p>
                    <a:p>
                      <a:pPr indent="0" lvl="0" marL="0" marR="0" rtl="0" algn="l">
                        <a:spcBef>
                          <a:spcPts val="0"/>
                        </a:spcBef>
                        <a:spcAft>
                          <a:spcPts val="0"/>
                        </a:spcAft>
                        <a:buNone/>
                      </a:pPr>
                      <a:r>
                        <a:rPr b="1" lang="uz-Cyrl-UZ" sz="2000">
                          <a:solidFill>
                            <a:schemeClr val="dk1"/>
                          </a:solidFill>
                          <a:latin typeface="Times New Roman"/>
                          <a:ea typeface="Times New Roman"/>
                          <a:cs typeface="Times New Roman"/>
                          <a:sym typeface="Times New Roman"/>
                        </a:rPr>
                        <a:t>Мақсадингизга олиб борадиган ишлар. Куч тўплаш.</a:t>
                      </a:r>
                      <a:endParaRPr b="1" sz="2000">
                        <a:solidFill>
                          <a:schemeClr val="dk1"/>
                        </a:solidFill>
                        <a:latin typeface="Times New Roman"/>
                        <a:ea typeface="Times New Roman"/>
                        <a:cs typeface="Times New Roman"/>
                        <a:sym typeface="Times New Roman"/>
                      </a:endParaRPr>
                    </a:p>
                  </a:txBody>
                  <a:tcPr marT="45725" marB="45725" marR="91450" marL="91450"/>
                </a:tc>
              </a:tr>
              <a:tr h="2374725">
                <a:tc>
                  <a:txBody>
                    <a:bodyPr/>
                    <a:lstStyle/>
                    <a:p>
                      <a:pPr indent="0" lvl="0" marL="0" marR="0" rtl="0" algn="ctr">
                        <a:spcBef>
                          <a:spcPts val="0"/>
                        </a:spcBef>
                        <a:spcAft>
                          <a:spcPts val="0"/>
                        </a:spcAft>
                        <a:buNone/>
                      </a:pPr>
                      <a:r>
                        <a:rPr b="1" lang="uz-Cyrl-UZ" sz="2000">
                          <a:latin typeface="Times New Roman"/>
                          <a:ea typeface="Times New Roman"/>
                          <a:cs typeface="Times New Roman"/>
                          <a:sym typeface="Times New Roman"/>
                        </a:rPr>
                        <a:t>Муҳим эмас </a:t>
                      </a:r>
                      <a:endParaRPr b="1" sz="20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1" lang="uz-Cyrl-UZ" sz="2000">
                          <a:latin typeface="Times New Roman"/>
                          <a:ea typeface="Times New Roman"/>
                          <a:cs typeface="Times New Roman"/>
                          <a:sym typeface="Times New Roman"/>
                        </a:rPr>
                        <a:t>3-В </a:t>
                      </a:r>
                      <a:endParaRPr/>
                    </a:p>
                    <a:p>
                      <a:pPr indent="0" lvl="0" marL="0" marR="0" rtl="0" algn="l">
                        <a:spcBef>
                          <a:spcPts val="0"/>
                        </a:spcBef>
                        <a:spcAft>
                          <a:spcPts val="0"/>
                        </a:spcAft>
                        <a:buNone/>
                      </a:pPr>
                      <a:r>
                        <a:rPr b="1" lang="uz-Cyrl-UZ" sz="2000">
                          <a:latin typeface="Times New Roman"/>
                          <a:ea typeface="Times New Roman"/>
                          <a:cs typeface="Times New Roman"/>
                          <a:sym typeface="Times New Roman"/>
                        </a:rPr>
                        <a:t>Шошилинч, лекин жуда муҳим эмас.</a:t>
                      </a:r>
                      <a:r>
                        <a:rPr b="1" lang="uz-Cyrl-UZ" sz="2000">
                          <a:latin typeface="Times New Roman"/>
                          <a:ea typeface="Times New Roman"/>
                          <a:cs typeface="Times New Roman"/>
                          <a:sym typeface="Times New Roman"/>
                        </a:rPr>
                        <a:t> </a:t>
                      </a:r>
                      <a:r>
                        <a:rPr b="1" lang="uz-Cyrl-UZ" sz="2000">
                          <a:solidFill>
                            <a:schemeClr val="dk1"/>
                          </a:solidFill>
                          <a:latin typeface="Times New Roman"/>
                          <a:ea typeface="Times New Roman"/>
                          <a:cs typeface="Times New Roman"/>
                          <a:sym typeface="Times New Roman"/>
                        </a:rPr>
                        <a:t>Яқинлашиб келаётган шошилинч масалалар.</a:t>
                      </a:r>
                      <a:r>
                        <a:rPr b="1" lang="uz-Cyrl-UZ" sz="2000">
                          <a:solidFill>
                            <a:schemeClr val="dk1"/>
                          </a:solidFill>
                          <a:latin typeface="Times New Roman"/>
                          <a:ea typeface="Times New Roman"/>
                          <a:cs typeface="Times New Roman"/>
                          <a:sym typeface="Times New Roman"/>
                        </a:rPr>
                        <a:t> </a:t>
                      </a:r>
                      <a:r>
                        <a:rPr b="1" lang="uz-Cyrl-UZ" sz="2000">
                          <a:solidFill>
                            <a:schemeClr val="dk1"/>
                          </a:solidFill>
                          <a:latin typeface="Times New Roman"/>
                          <a:ea typeface="Times New Roman"/>
                          <a:cs typeface="Times New Roman"/>
                          <a:sym typeface="Times New Roman"/>
                        </a:rPr>
                        <a:t>Кундалик тартиб.</a:t>
                      </a:r>
                      <a:endParaRPr b="1" sz="20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1" lang="uz-Cyrl-UZ" sz="2000">
                          <a:latin typeface="Times New Roman"/>
                          <a:ea typeface="Times New Roman"/>
                          <a:cs typeface="Times New Roman"/>
                          <a:sym typeface="Times New Roman"/>
                        </a:rPr>
                        <a:t>4-Г </a:t>
                      </a:r>
                      <a:endParaRPr/>
                    </a:p>
                    <a:p>
                      <a:pPr indent="0" lvl="0" marL="0" marR="0" rtl="0" algn="l">
                        <a:spcBef>
                          <a:spcPts val="0"/>
                        </a:spcBef>
                        <a:spcAft>
                          <a:spcPts val="0"/>
                        </a:spcAft>
                        <a:buNone/>
                      </a:pPr>
                      <a:r>
                        <a:rPr b="1" lang="uz-Cyrl-UZ" sz="2000">
                          <a:latin typeface="Times New Roman"/>
                          <a:ea typeface="Times New Roman"/>
                          <a:cs typeface="Times New Roman"/>
                          <a:sym typeface="Times New Roman"/>
                        </a:rPr>
                        <a:t>Аҳамиятсиз ва шошилинч эмас. </a:t>
                      </a:r>
                      <a:r>
                        <a:rPr b="1" lang="uz-Cyrl-UZ" sz="2000">
                          <a:solidFill>
                            <a:schemeClr val="dk1"/>
                          </a:solidFill>
                          <a:latin typeface="Times New Roman"/>
                          <a:ea typeface="Times New Roman"/>
                          <a:cs typeface="Times New Roman"/>
                          <a:sym typeface="Times New Roman"/>
                        </a:rPr>
                        <a:t>Компьютер ўйинлари, ижтимоий тармоқлар.Телевизор кўриш. Телефон қўнғироқлари. "Вақт истеъмол қилувчилар"</a:t>
                      </a:r>
                      <a:endParaRPr b="1" sz="2000">
                        <a:solidFill>
                          <a:schemeClr val="dk1"/>
                        </a:solidFill>
                        <a:latin typeface="Times New Roman"/>
                        <a:ea typeface="Times New Roman"/>
                        <a:cs typeface="Times New Roman"/>
                        <a:sym typeface="Times New Roman"/>
                      </a:endParaRPr>
                    </a:p>
                  </a:txBody>
                  <a:tcPr marT="45725" marB="45725" marR="91450" marL="91450"/>
                </a:tc>
              </a:tr>
            </a:tbl>
          </a:graphicData>
        </a:graphic>
      </p:graphicFrame>
      <p:sp>
        <p:nvSpPr>
          <p:cNvPr id="285" name="Google Shape;285;p28"/>
          <p:cNvSpPr/>
          <p:nvPr/>
        </p:nvSpPr>
        <p:spPr>
          <a:xfrm>
            <a:off x="923121" y="6245643"/>
            <a:ext cx="884884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2000">
                <a:solidFill>
                  <a:schemeClr val="dk1"/>
                </a:solidFill>
                <a:latin typeface="Times New Roman"/>
                <a:ea typeface="Times New Roman"/>
                <a:cs typeface="Times New Roman"/>
                <a:sym typeface="Times New Roman"/>
              </a:rPr>
              <a:t>Вақтни бошқариш сири "Муҳим - Шошилинч эмас" секторида бўлишдир.</a:t>
            </a:r>
            <a:endParaRPr b="1" sz="2000">
              <a:solidFill>
                <a:schemeClr val="dk1"/>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29"/>
          <p:cNvSpPr txBox="1"/>
          <p:nvPr>
            <p:ph idx="2" type="body"/>
          </p:nvPr>
        </p:nvSpPr>
        <p:spPr>
          <a:xfrm>
            <a:off x="4953000" y="2205038"/>
            <a:ext cx="4572000" cy="3206750"/>
          </a:xfrm>
          <a:prstGeom prst="rect">
            <a:avLst/>
          </a:prstGeom>
          <a:noFill/>
          <a:ln>
            <a:noFill/>
          </a:ln>
        </p:spPr>
        <p:txBody>
          <a:bodyPr anchorCtr="0" anchor="t" bIns="45700" lIns="91425" spcFirstLastPara="1" rIns="91425" wrap="square" tIns="45700">
            <a:normAutofit/>
          </a:bodyPr>
          <a:lstStyle/>
          <a:p>
            <a:pPr indent="-228600" lvl="0" marL="228600" rtl="0" algn="ctr">
              <a:lnSpc>
                <a:spcPct val="90000"/>
              </a:lnSpc>
              <a:spcBef>
                <a:spcPts val="0"/>
              </a:spcBef>
              <a:spcAft>
                <a:spcPts val="0"/>
              </a:spcAft>
              <a:buClr>
                <a:schemeClr val="dk1"/>
              </a:buClr>
              <a:buSzPts val="7200"/>
              <a:buFont typeface="Noto Sans Symbols"/>
              <a:buNone/>
            </a:pPr>
            <a:r>
              <a:rPr lang="uz-Cyrl-UZ" sz="7200"/>
              <a:t>    </a:t>
            </a:r>
            <a:endParaRPr sz="2600">
              <a:latin typeface="Bookman Old Style"/>
              <a:ea typeface="Bookman Old Style"/>
              <a:cs typeface="Bookman Old Style"/>
              <a:sym typeface="Bookman Old Style"/>
            </a:endParaRPr>
          </a:p>
        </p:txBody>
      </p:sp>
      <p:sp>
        <p:nvSpPr>
          <p:cNvPr id="291" name="Google Shape;291;p29"/>
          <p:cNvSpPr/>
          <p:nvPr/>
        </p:nvSpPr>
        <p:spPr>
          <a:xfrm>
            <a:off x="462709" y="1412344"/>
            <a:ext cx="9062291" cy="517064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uz-Cyrl-UZ" sz="3000">
                <a:solidFill>
                  <a:schemeClr val="dk1"/>
                </a:solidFill>
                <a:latin typeface="Times New Roman"/>
                <a:ea typeface="Times New Roman"/>
                <a:cs typeface="Times New Roman"/>
                <a:sym typeface="Times New Roman"/>
              </a:rPr>
              <a:t>4) Эътиборни муҳимига қаратиш:</a:t>
            </a:r>
            <a:endParaRPr b="1" sz="3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uz-Cyrl-UZ" sz="3000">
                <a:solidFill>
                  <a:schemeClr val="dk1"/>
                </a:solidFill>
                <a:latin typeface="Times New Roman"/>
                <a:ea typeface="Times New Roman"/>
                <a:cs typeface="Times New Roman"/>
                <a:sym typeface="Times New Roman"/>
              </a:rPr>
              <a:t> </a:t>
            </a:r>
            <a:endParaRPr sz="3000">
              <a:solidFill>
                <a:schemeClr val="dk1"/>
              </a:solidFill>
              <a:latin typeface="Times New Roman"/>
              <a:ea typeface="Times New Roman"/>
              <a:cs typeface="Times New Roman"/>
              <a:sym typeface="Times New Roman"/>
            </a:endParaRPr>
          </a:p>
          <a:p>
            <a:pPr indent="-457200" lvl="0" marL="457200" marR="0" rtl="0" algn="l">
              <a:lnSpc>
                <a:spcPct val="150000"/>
              </a:lnSpc>
              <a:spcBef>
                <a:spcPts val="0"/>
              </a:spcBef>
              <a:spcAft>
                <a:spcPts val="0"/>
              </a:spcAft>
              <a:buClr>
                <a:schemeClr val="dk1"/>
              </a:buClr>
              <a:buSzPts val="2800"/>
              <a:buFont typeface="Courier New"/>
              <a:buChar char="o"/>
            </a:pPr>
            <a:r>
              <a:rPr b="1" lang="uz-Cyrl-UZ" sz="2800">
                <a:solidFill>
                  <a:schemeClr val="dk1"/>
                </a:solidFill>
                <a:latin typeface="Times New Roman"/>
                <a:ea typeface="Times New Roman"/>
                <a:cs typeface="Times New Roman"/>
                <a:sym typeface="Times New Roman"/>
              </a:rPr>
              <a:t>Диққатни чалғитадиган нарсалардан сақланинг.</a:t>
            </a:r>
            <a:endParaRPr b="1" sz="2800">
              <a:solidFill>
                <a:schemeClr val="dk1"/>
              </a:solidFill>
              <a:latin typeface="Times New Roman"/>
              <a:ea typeface="Times New Roman"/>
              <a:cs typeface="Times New Roman"/>
              <a:sym typeface="Times New Roman"/>
            </a:endParaRPr>
          </a:p>
          <a:p>
            <a:pPr indent="-457200" lvl="0" marL="457200" marR="0" rtl="0" algn="l">
              <a:lnSpc>
                <a:spcPct val="150000"/>
              </a:lnSpc>
              <a:spcBef>
                <a:spcPts val="0"/>
              </a:spcBef>
              <a:spcAft>
                <a:spcPts val="0"/>
              </a:spcAft>
              <a:buClr>
                <a:schemeClr val="dk1"/>
              </a:buClr>
              <a:buSzPts val="2800"/>
              <a:buFont typeface="Courier New"/>
              <a:buChar char="o"/>
            </a:pPr>
            <a:r>
              <a:rPr b="1" lang="uz-Cyrl-UZ" sz="2800">
                <a:solidFill>
                  <a:schemeClr val="dk1"/>
                </a:solidFill>
                <a:latin typeface="Times New Roman"/>
                <a:ea typeface="Times New Roman"/>
                <a:cs typeface="Times New Roman"/>
                <a:sym typeface="Times New Roman"/>
              </a:rPr>
              <a:t>Дипломатик "Йўқ" дейишни ўрганинг.</a:t>
            </a:r>
            <a:endParaRPr b="1" sz="2800">
              <a:solidFill>
                <a:schemeClr val="dk1"/>
              </a:solidFill>
              <a:latin typeface="Times New Roman"/>
              <a:ea typeface="Times New Roman"/>
              <a:cs typeface="Times New Roman"/>
              <a:sym typeface="Times New Roman"/>
            </a:endParaRPr>
          </a:p>
          <a:p>
            <a:pPr indent="-457200" lvl="0" marL="457200" marR="0" rtl="0" algn="l">
              <a:lnSpc>
                <a:spcPct val="150000"/>
              </a:lnSpc>
              <a:spcBef>
                <a:spcPts val="0"/>
              </a:spcBef>
              <a:spcAft>
                <a:spcPts val="0"/>
              </a:spcAft>
              <a:buClr>
                <a:schemeClr val="dk1"/>
              </a:buClr>
              <a:buSzPts val="2800"/>
              <a:buFont typeface="Courier New"/>
              <a:buChar char="o"/>
            </a:pPr>
            <a:r>
              <a:rPr b="1" lang="uz-Cyrl-UZ" sz="2800">
                <a:solidFill>
                  <a:schemeClr val="dk1"/>
                </a:solidFill>
                <a:latin typeface="Times New Roman"/>
                <a:ea typeface="Times New Roman"/>
                <a:cs typeface="Times New Roman"/>
                <a:sym typeface="Times New Roman"/>
              </a:rPr>
              <a:t>Хатоларни ўрганинг ва уларни тузатинг.</a:t>
            </a:r>
            <a:endParaRPr b="1" sz="2800">
              <a:solidFill>
                <a:schemeClr val="dk1"/>
              </a:solidFill>
              <a:latin typeface="Times New Roman"/>
              <a:ea typeface="Times New Roman"/>
              <a:cs typeface="Times New Roman"/>
              <a:sym typeface="Times New Roman"/>
            </a:endParaRPr>
          </a:p>
          <a:p>
            <a:pPr indent="-457200" lvl="0" marL="457200" marR="0" rtl="0" algn="l">
              <a:lnSpc>
                <a:spcPct val="150000"/>
              </a:lnSpc>
              <a:spcBef>
                <a:spcPts val="0"/>
              </a:spcBef>
              <a:spcAft>
                <a:spcPts val="0"/>
              </a:spcAft>
              <a:buClr>
                <a:schemeClr val="dk1"/>
              </a:buClr>
              <a:buSzPts val="2800"/>
              <a:buFont typeface="Courier New"/>
              <a:buChar char="o"/>
            </a:pPr>
            <a:r>
              <a:rPr b="1" lang="uz-Cyrl-UZ" sz="2800">
                <a:solidFill>
                  <a:schemeClr val="dk1"/>
                </a:solidFill>
                <a:latin typeface="Times New Roman"/>
                <a:ea typeface="Times New Roman"/>
                <a:cs typeface="Times New Roman"/>
                <a:sym typeface="Times New Roman"/>
              </a:rPr>
              <a:t>Биологик соатингизни ўрганинг.</a:t>
            </a:r>
            <a:endParaRPr b="1" sz="2800">
              <a:solidFill>
                <a:schemeClr val="dk1"/>
              </a:solidFill>
              <a:latin typeface="Times New Roman"/>
              <a:ea typeface="Times New Roman"/>
              <a:cs typeface="Times New Roman"/>
              <a:sym typeface="Times New Roman"/>
            </a:endParaRPr>
          </a:p>
          <a:p>
            <a:pPr indent="-457200" lvl="0" marL="457200" marR="0" rtl="0" algn="l">
              <a:lnSpc>
                <a:spcPct val="150000"/>
              </a:lnSpc>
              <a:spcBef>
                <a:spcPts val="0"/>
              </a:spcBef>
              <a:spcAft>
                <a:spcPts val="0"/>
              </a:spcAft>
              <a:buClr>
                <a:schemeClr val="dk1"/>
              </a:buClr>
              <a:buSzPts val="2800"/>
              <a:buFont typeface="Courier New"/>
              <a:buChar char="o"/>
            </a:pPr>
            <a:r>
              <a:rPr b="1" lang="uz-Cyrl-UZ" sz="2800">
                <a:solidFill>
                  <a:schemeClr val="dk1"/>
                </a:solidFill>
                <a:latin typeface="Times New Roman"/>
                <a:ea typeface="Times New Roman"/>
                <a:cs typeface="Times New Roman"/>
                <a:sym typeface="Times New Roman"/>
              </a:rPr>
              <a:t>Эртароқ туринг.</a:t>
            </a:r>
            <a:endParaRPr b="1" sz="2800">
              <a:solidFill>
                <a:schemeClr val="dk1"/>
              </a:solidFill>
              <a:latin typeface="Times New Roman"/>
              <a:ea typeface="Times New Roman"/>
              <a:cs typeface="Times New Roman"/>
              <a:sym typeface="Times New Roman"/>
            </a:endParaRPr>
          </a:p>
          <a:p>
            <a:pPr indent="-457200" lvl="0" marL="457200" marR="0" rtl="0" algn="l">
              <a:lnSpc>
                <a:spcPct val="150000"/>
              </a:lnSpc>
              <a:spcBef>
                <a:spcPts val="0"/>
              </a:spcBef>
              <a:spcAft>
                <a:spcPts val="0"/>
              </a:spcAft>
              <a:buClr>
                <a:schemeClr val="dk1"/>
              </a:buClr>
              <a:buSzPts val="2800"/>
              <a:buFont typeface="Courier New"/>
              <a:buChar char="o"/>
            </a:pPr>
            <a:r>
              <a:rPr b="1" lang="uz-Cyrl-UZ" sz="2800">
                <a:solidFill>
                  <a:schemeClr val="dk1"/>
                </a:solidFill>
                <a:latin typeface="Times New Roman"/>
                <a:ea typeface="Times New Roman"/>
                <a:cs typeface="Times New Roman"/>
                <a:sym typeface="Times New Roman"/>
              </a:rPr>
              <a:t>Ўз қоидаларингизни яратинг.</a:t>
            </a:r>
            <a:endParaRPr b="1" sz="2800">
              <a:solidFill>
                <a:schemeClr val="dk1"/>
              </a:solidFill>
              <a:latin typeface="Times New Roman"/>
              <a:ea typeface="Times New Roman"/>
              <a:cs typeface="Times New Roman"/>
              <a:sym typeface="Times New Roman"/>
            </a:endParaRPr>
          </a:p>
        </p:txBody>
      </p:sp>
      <p:sp>
        <p:nvSpPr>
          <p:cNvPr id="292" name="Google Shape;292;p29"/>
          <p:cNvSpPr/>
          <p:nvPr/>
        </p:nvSpPr>
        <p:spPr>
          <a:xfrm>
            <a:off x="385590" y="518141"/>
            <a:ext cx="8956714" cy="10772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3200">
                <a:solidFill>
                  <a:schemeClr val="dk1"/>
                </a:solidFill>
                <a:latin typeface="Times New Roman"/>
                <a:ea typeface="Times New Roman"/>
                <a:cs typeface="Times New Roman"/>
                <a:sym typeface="Times New Roman"/>
              </a:rPr>
              <a:t>Корхонада вақтни бошқаришнинг асосий тамойиллари [7]:</a:t>
            </a:r>
            <a:endParaRPr b="1" sz="3200">
              <a:solidFill>
                <a:schemeClr val="dk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30"/>
          <p:cNvSpPr txBox="1"/>
          <p:nvPr>
            <p:ph idx="2" type="body"/>
          </p:nvPr>
        </p:nvSpPr>
        <p:spPr>
          <a:xfrm>
            <a:off x="4953000" y="2205038"/>
            <a:ext cx="4572000" cy="3206750"/>
          </a:xfrm>
          <a:prstGeom prst="rect">
            <a:avLst/>
          </a:prstGeom>
          <a:noFill/>
          <a:ln>
            <a:noFill/>
          </a:ln>
        </p:spPr>
        <p:txBody>
          <a:bodyPr anchorCtr="0" anchor="t" bIns="45700" lIns="91425" spcFirstLastPara="1" rIns="91425" wrap="square" tIns="45700">
            <a:normAutofit/>
          </a:bodyPr>
          <a:lstStyle/>
          <a:p>
            <a:pPr indent="-228600" lvl="0" marL="228600" rtl="0" algn="ctr">
              <a:lnSpc>
                <a:spcPct val="90000"/>
              </a:lnSpc>
              <a:spcBef>
                <a:spcPts val="0"/>
              </a:spcBef>
              <a:spcAft>
                <a:spcPts val="0"/>
              </a:spcAft>
              <a:buClr>
                <a:schemeClr val="dk1"/>
              </a:buClr>
              <a:buSzPts val="7200"/>
              <a:buFont typeface="Noto Sans Symbols"/>
              <a:buNone/>
            </a:pPr>
            <a:r>
              <a:rPr lang="uz-Cyrl-UZ" sz="7200"/>
              <a:t>    </a:t>
            </a:r>
            <a:endParaRPr sz="2600">
              <a:latin typeface="Bookman Old Style"/>
              <a:ea typeface="Bookman Old Style"/>
              <a:cs typeface="Bookman Old Style"/>
              <a:sym typeface="Bookman Old Style"/>
            </a:endParaRPr>
          </a:p>
        </p:txBody>
      </p:sp>
      <p:sp>
        <p:nvSpPr>
          <p:cNvPr id="298" name="Google Shape;298;p30"/>
          <p:cNvSpPr/>
          <p:nvPr/>
        </p:nvSpPr>
        <p:spPr>
          <a:xfrm>
            <a:off x="620158" y="1332715"/>
            <a:ext cx="9062291" cy="563231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1800">
                <a:solidFill>
                  <a:schemeClr val="dk1"/>
                </a:solidFill>
                <a:latin typeface="Times New Roman"/>
                <a:ea typeface="Times New Roman"/>
                <a:cs typeface="Times New Roman"/>
                <a:sym typeface="Times New Roman"/>
              </a:rPr>
              <a:t>5) ИШ ЖОЙИНИ ТАРТИБГА КЕЛТИРИШ:</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a:p>
            <a:pPr indent="-285750" lvl="0" marL="285750" marR="0" rtl="0" algn="l">
              <a:lnSpc>
                <a:spcPct val="150000"/>
              </a:lnSpc>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Иш жойингизни қулай тарзда ташкил қилинг</a:t>
            </a:r>
            <a:endParaRPr b="1" sz="2000">
              <a:solidFill>
                <a:schemeClr val="dk1"/>
              </a:solidFill>
              <a:latin typeface="Times New Roman"/>
              <a:ea typeface="Times New Roman"/>
              <a:cs typeface="Times New Roman"/>
              <a:sym typeface="Times New Roman"/>
            </a:endParaRPr>
          </a:p>
          <a:p>
            <a:pPr indent="-285750" lvl="0" marL="285750" marR="0" rtl="0" algn="l">
              <a:lnSpc>
                <a:spcPct val="150000"/>
              </a:lnSpc>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Тайёр намуналардан фойдаланинг</a:t>
            </a:r>
            <a:endParaRPr b="1" sz="2000">
              <a:solidFill>
                <a:schemeClr val="dk1"/>
              </a:solidFill>
              <a:latin typeface="Times New Roman"/>
              <a:ea typeface="Times New Roman"/>
              <a:cs typeface="Times New Roman"/>
              <a:sym typeface="Times New Roman"/>
            </a:endParaRPr>
          </a:p>
          <a:p>
            <a:pPr indent="-285750" lvl="0" marL="285750" marR="0" rtl="0" algn="l">
              <a:lnSpc>
                <a:spcPct val="150000"/>
              </a:lnSpc>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Ортиқча барча қоғозлардан халос бўлинг</a:t>
            </a:r>
            <a:endParaRPr b="1" sz="2000">
              <a:solidFill>
                <a:schemeClr val="dk1"/>
              </a:solidFill>
              <a:latin typeface="Times New Roman"/>
              <a:ea typeface="Times New Roman"/>
              <a:cs typeface="Times New Roman"/>
              <a:sym typeface="Times New Roman"/>
            </a:endParaRPr>
          </a:p>
          <a:p>
            <a:pPr indent="-285750" lvl="0" marL="285750" marR="0" rtl="0" algn="l">
              <a:lnSpc>
                <a:spcPct val="150000"/>
              </a:lnSpc>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Маълумотларни тартиб билан сақланг ва янгилаб боринг</a:t>
            </a:r>
            <a:endParaRPr b="1" sz="2000">
              <a:solidFill>
                <a:schemeClr val="dk1"/>
              </a:solidFill>
              <a:latin typeface="Times New Roman"/>
              <a:ea typeface="Times New Roman"/>
              <a:cs typeface="Times New Roman"/>
              <a:sym typeface="Times New Roman"/>
            </a:endParaRPr>
          </a:p>
          <a:p>
            <a:pPr indent="-285750" lvl="0" marL="285750" marR="0" rtl="0" algn="l">
              <a:lnSpc>
                <a:spcPct val="150000"/>
              </a:lnSpc>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Компютерингиз маълумотларини оптималлаштиринг</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uz-Cyrl-UZ" sz="1800">
                <a:solidFill>
                  <a:schemeClr val="dk1"/>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uz-Cyrl-UZ" sz="1800">
                <a:solidFill>
                  <a:schemeClr val="dk1"/>
                </a:solidFill>
                <a:latin typeface="Times New Roman"/>
                <a:ea typeface="Times New Roman"/>
                <a:cs typeface="Times New Roman"/>
                <a:sym typeface="Times New Roman"/>
              </a:rPr>
              <a:t>6) ДАМ ОЛИШНИ РЕЖАЛАШТИРИШ:</a:t>
            </a:r>
            <a:r>
              <a:rPr lang="uz-Cyrl-UZ" sz="1800">
                <a:solidFill>
                  <a:schemeClr val="dk1"/>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285750" lvl="0" marL="285750" marR="0" rtl="0" algn="l">
              <a:lnSpc>
                <a:spcPct val="150000"/>
              </a:lnSpc>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Дам олинг!</a:t>
            </a:r>
            <a:endParaRPr b="1" sz="2000">
              <a:solidFill>
                <a:schemeClr val="dk1"/>
              </a:solidFill>
              <a:latin typeface="Times New Roman"/>
              <a:ea typeface="Times New Roman"/>
              <a:cs typeface="Times New Roman"/>
              <a:sym typeface="Times New Roman"/>
            </a:endParaRPr>
          </a:p>
          <a:p>
            <a:pPr indent="-285750" lvl="0" marL="285750" marR="0" rtl="0" algn="l">
              <a:lnSpc>
                <a:spcPct val="150000"/>
              </a:lnSpc>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Серҳаракат бўлинг</a:t>
            </a:r>
            <a:endParaRPr b="1" sz="2000">
              <a:solidFill>
                <a:schemeClr val="dk1"/>
              </a:solidFill>
              <a:latin typeface="Times New Roman"/>
              <a:ea typeface="Times New Roman"/>
              <a:cs typeface="Times New Roman"/>
              <a:sym typeface="Times New Roman"/>
            </a:endParaRPr>
          </a:p>
          <a:p>
            <a:pPr indent="-285750" lvl="0" marL="285750" marR="0" rtl="0" algn="l">
              <a:lnSpc>
                <a:spcPct val="150000"/>
              </a:lnSpc>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Муаммоларга ортиқча эътибор қаратманг</a:t>
            </a:r>
            <a:endParaRPr b="1" sz="2000">
              <a:solidFill>
                <a:schemeClr val="dk1"/>
              </a:solidFill>
              <a:latin typeface="Times New Roman"/>
              <a:ea typeface="Times New Roman"/>
              <a:cs typeface="Times New Roman"/>
              <a:sym typeface="Times New Roman"/>
            </a:endParaRPr>
          </a:p>
          <a:p>
            <a:pPr indent="-285750" lvl="0" marL="285750" marR="0" rtl="0" algn="l">
              <a:lnSpc>
                <a:spcPct val="150000"/>
              </a:lnSpc>
              <a:spcBef>
                <a:spcPts val="0"/>
              </a:spcBef>
              <a:spcAft>
                <a:spcPts val="0"/>
              </a:spcAft>
              <a:buClr>
                <a:schemeClr val="dk1"/>
              </a:buClr>
              <a:buSzPts val="2000"/>
              <a:buFont typeface="Noto Sans Symbols"/>
              <a:buChar char="✔"/>
            </a:pPr>
            <a:r>
              <a:rPr b="1" lang="uz-Cyrl-UZ" sz="2000">
                <a:solidFill>
                  <a:schemeClr val="dk1"/>
                </a:solidFill>
                <a:latin typeface="Times New Roman"/>
                <a:ea typeface="Times New Roman"/>
                <a:cs typeface="Times New Roman"/>
                <a:sym typeface="Times New Roman"/>
              </a:rPr>
              <a:t>Асосийси, сизнинг атрофингиздаги одамлар</a:t>
            </a:r>
            <a:endParaRPr b="1" sz="2000">
              <a:solidFill>
                <a:schemeClr val="dk1"/>
              </a:solidFill>
              <a:latin typeface="Times New Roman"/>
              <a:ea typeface="Times New Roman"/>
              <a:cs typeface="Times New Roman"/>
              <a:sym typeface="Times New Roman"/>
            </a:endParaRPr>
          </a:p>
        </p:txBody>
      </p:sp>
      <p:sp>
        <p:nvSpPr>
          <p:cNvPr id="299" name="Google Shape;299;p30"/>
          <p:cNvSpPr/>
          <p:nvPr/>
        </p:nvSpPr>
        <p:spPr>
          <a:xfrm>
            <a:off x="176270" y="81718"/>
            <a:ext cx="9121965" cy="10772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3200">
                <a:solidFill>
                  <a:schemeClr val="dk1"/>
                </a:solidFill>
                <a:latin typeface="Times New Roman"/>
                <a:ea typeface="Times New Roman"/>
                <a:cs typeface="Times New Roman"/>
                <a:sym typeface="Times New Roman"/>
              </a:rPr>
              <a:t>Корхонада вақтни бошқаришнинг асосий тамойиллари [7]:</a:t>
            </a:r>
            <a:endParaRPr b="1" sz="3200">
              <a:solidFill>
                <a:schemeClr val="dk1"/>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31"/>
          <p:cNvSpPr txBox="1"/>
          <p:nvPr>
            <p:ph type="title"/>
          </p:nvPr>
        </p:nvSpPr>
        <p:spPr>
          <a:xfrm>
            <a:off x="507789" y="0"/>
            <a:ext cx="8543925"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Times New Roman"/>
              <a:buNone/>
            </a:pPr>
            <a:r>
              <a:rPr b="1" i="1" lang="uz-Cyrl-UZ">
                <a:latin typeface="Times New Roman"/>
                <a:ea typeface="Times New Roman"/>
                <a:cs typeface="Times New Roman"/>
                <a:sym typeface="Times New Roman"/>
              </a:rPr>
              <a:t>Тайм-менежментида - Парето тамойили (20/80) </a:t>
            </a:r>
            <a:endParaRPr b="1" i="1">
              <a:latin typeface="Times New Roman"/>
              <a:ea typeface="Times New Roman"/>
              <a:cs typeface="Times New Roman"/>
              <a:sym typeface="Times New Roman"/>
            </a:endParaRPr>
          </a:p>
        </p:txBody>
      </p:sp>
      <p:sp>
        <p:nvSpPr>
          <p:cNvPr id="305" name="Google Shape;305;p31"/>
          <p:cNvSpPr txBox="1"/>
          <p:nvPr>
            <p:ph idx="1" type="body"/>
          </p:nvPr>
        </p:nvSpPr>
        <p:spPr>
          <a:xfrm>
            <a:off x="143219" y="1612859"/>
            <a:ext cx="9573200" cy="1560435"/>
          </a:xfrm>
          <a:prstGeom prst="rect">
            <a:avLst/>
          </a:prstGeom>
          <a:noFill/>
          <a:ln>
            <a:noFill/>
          </a:ln>
        </p:spPr>
        <p:txBody>
          <a:bodyPr anchorCtr="0" anchor="t" bIns="45700" lIns="91425" spcFirstLastPara="1" rIns="91425" wrap="square" tIns="45700">
            <a:noAutofit/>
          </a:bodyPr>
          <a:lstStyle/>
          <a:p>
            <a:pPr indent="0" lvl="0" marL="0" rtl="0" algn="just">
              <a:lnSpc>
                <a:spcPct val="107000"/>
              </a:lnSpc>
              <a:spcBef>
                <a:spcPts val="0"/>
              </a:spcBef>
              <a:spcAft>
                <a:spcPts val="0"/>
              </a:spcAft>
              <a:buClr>
                <a:schemeClr val="dk1"/>
              </a:buClr>
              <a:buSzPts val="3200"/>
              <a:buNone/>
            </a:pPr>
            <a:r>
              <a:rPr b="1" lang="uz-Cyrl-UZ" sz="3200">
                <a:latin typeface="Times New Roman"/>
                <a:ea typeface="Times New Roman"/>
                <a:cs typeface="Times New Roman"/>
                <a:sym typeface="Times New Roman"/>
              </a:rPr>
              <a:t>«20% ҳаракатлар 80% натижа беради, қолган 80% ҳаракат эса натижанинг атиги 20%ни ташкил қилади.</a:t>
            </a:r>
            <a:endParaRPr b="1" sz="3200">
              <a:latin typeface="Times New Roman"/>
              <a:ea typeface="Times New Roman"/>
              <a:cs typeface="Times New Roman"/>
              <a:sym typeface="Times New Roman"/>
            </a:endParaRPr>
          </a:p>
        </p:txBody>
      </p:sp>
      <p:pic>
        <p:nvPicPr>
          <p:cNvPr descr="princip_80_20" id="306" name="Google Shape;306;p31"/>
          <p:cNvPicPr preferRelativeResize="0"/>
          <p:nvPr/>
        </p:nvPicPr>
        <p:blipFill rotWithShape="1">
          <a:blip r:embed="rId3">
            <a:alphaModFix/>
          </a:blip>
          <a:srcRect b="0" l="0" r="0" t="0"/>
          <a:stretch/>
        </p:blipFill>
        <p:spPr>
          <a:xfrm>
            <a:off x="2965362" y="3177006"/>
            <a:ext cx="4175125" cy="3333138"/>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2"/>
          <p:cNvSpPr txBox="1"/>
          <p:nvPr>
            <p:ph type="title"/>
          </p:nvPr>
        </p:nvSpPr>
        <p:spPr>
          <a:xfrm>
            <a:off x="644430" y="183418"/>
            <a:ext cx="8543925" cy="90134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uz-Cyrl-UZ" sz="3600">
                <a:latin typeface="Times New Roman"/>
                <a:ea typeface="Times New Roman"/>
                <a:cs typeface="Times New Roman"/>
                <a:sym typeface="Times New Roman"/>
              </a:rPr>
              <a:t>Тайм-менежментида - SWOT-таҳлил [7]:</a:t>
            </a:r>
            <a:endParaRPr b="1" sz="3600">
              <a:latin typeface="Times New Roman"/>
              <a:ea typeface="Times New Roman"/>
              <a:cs typeface="Times New Roman"/>
              <a:sym typeface="Times New Roman"/>
            </a:endParaRPr>
          </a:p>
        </p:txBody>
      </p:sp>
      <p:sp>
        <p:nvSpPr>
          <p:cNvPr id="312" name="Google Shape;312;p32"/>
          <p:cNvSpPr txBox="1"/>
          <p:nvPr>
            <p:ph idx="1" type="body"/>
          </p:nvPr>
        </p:nvSpPr>
        <p:spPr>
          <a:xfrm>
            <a:off x="228715" y="996626"/>
            <a:ext cx="9375353" cy="4787230"/>
          </a:xfrm>
          <a:prstGeom prst="rect">
            <a:avLst/>
          </a:prstGeom>
          <a:noFill/>
          <a:ln>
            <a:noFill/>
          </a:ln>
        </p:spPr>
        <p:txBody>
          <a:bodyPr anchorCtr="0" anchor="t" bIns="45700" lIns="91425" spcFirstLastPara="1" rIns="91425" wrap="square" tIns="45700">
            <a:noAutofit/>
          </a:bodyPr>
          <a:lstStyle/>
          <a:p>
            <a:pPr indent="-228600" lvl="0" marL="228600" rtl="0" algn="just">
              <a:lnSpc>
                <a:spcPct val="107000"/>
              </a:lnSpc>
              <a:spcBef>
                <a:spcPts val="0"/>
              </a:spcBef>
              <a:spcAft>
                <a:spcPts val="0"/>
              </a:spcAft>
              <a:buClr>
                <a:schemeClr val="dk1"/>
              </a:buClr>
              <a:buSzPts val="2400"/>
              <a:buChar char="•"/>
            </a:pPr>
            <a:r>
              <a:rPr b="1" lang="uz-Cyrl-UZ" sz="2400">
                <a:latin typeface="Times New Roman"/>
                <a:ea typeface="Times New Roman"/>
                <a:cs typeface="Times New Roman"/>
                <a:sym typeface="Times New Roman"/>
              </a:rPr>
              <a:t>Ўз вақтида қиладиган ишларингиздан кейинга қолдирадиган ишларингиз қайси жихатдан фарқ қилади?</a:t>
            </a:r>
            <a:endParaRPr/>
          </a:p>
          <a:p>
            <a:pPr indent="-228600" lvl="0" marL="228600" rtl="0" algn="just">
              <a:lnSpc>
                <a:spcPct val="107000"/>
              </a:lnSpc>
              <a:spcBef>
                <a:spcPts val="1800"/>
              </a:spcBef>
              <a:spcAft>
                <a:spcPts val="0"/>
              </a:spcAft>
              <a:buClr>
                <a:schemeClr val="dk1"/>
              </a:buClr>
              <a:buSzPts val="2400"/>
              <a:buChar char="•"/>
            </a:pPr>
            <a:r>
              <a:rPr b="1" lang="uz-Cyrl-UZ" sz="2400">
                <a:latin typeface="Times New Roman"/>
                <a:ea typeface="Times New Roman"/>
                <a:cs typeface="Times New Roman"/>
                <a:sym typeface="Times New Roman"/>
              </a:rPr>
              <a:t>Асосан қайси вазифаларни кейинга қолдирасиз - кичик ташвишларними ёки муҳим нарсаларними?</a:t>
            </a:r>
            <a:endParaRPr/>
          </a:p>
          <a:p>
            <a:pPr indent="-228600" lvl="0" marL="228600" rtl="0" algn="just">
              <a:lnSpc>
                <a:spcPct val="107000"/>
              </a:lnSpc>
              <a:spcBef>
                <a:spcPts val="1800"/>
              </a:spcBef>
              <a:spcAft>
                <a:spcPts val="0"/>
              </a:spcAft>
              <a:buClr>
                <a:schemeClr val="dk1"/>
              </a:buClr>
              <a:buSzPts val="2400"/>
              <a:buChar char="•"/>
            </a:pPr>
            <a:r>
              <a:rPr b="1" lang="uz-Cyrl-UZ" sz="2400">
                <a:latin typeface="Times New Roman"/>
                <a:ea typeface="Times New Roman"/>
                <a:cs typeface="Times New Roman"/>
                <a:sym typeface="Times New Roman"/>
              </a:rPr>
              <a:t>Кайси йўналишдаги вазифаларни кейинга қолдирасиз, ўзингиз малакали бўлган соҳалардами ёки тажрибангиз кам бўлган соҳалардами?</a:t>
            </a:r>
            <a:endParaRPr/>
          </a:p>
          <a:p>
            <a:pPr indent="-228600" lvl="0" marL="228600" rtl="0" algn="just">
              <a:lnSpc>
                <a:spcPct val="107000"/>
              </a:lnSpc>
              <a:spcBef>
                <a:spcPts val="1800"/>
              </a:spcBef>
              <a:spcAft>
                <a:spcPts val="0"/>
              </a:spcAft>
              <a:buClr>
                <a:schemeClr val="dk1"/>
              </a:buClr>
              <a:buSzPts val="2400"/>
              <a:buChar char="•"/>
            </a:pPr>
            <a:r>
              <a:rPr b="1" lang="uz-Cyrl-UZ" sz="2400">
                <a:latin typeface="Times New Roman"/>
                <a:ea typeface="Times New Roman"/>
                <a:cs typeface="Times New Roman"/>
                <a:sym typeface="Times New Roman"/>
              </a:rPr>
              <a:t>Ушбу соҳалардаги кечикишлар сизга қанчалик таъсир қилади?</a:t>
            </a:r>
            <a:endParaRPr/>
          </a:p>
          <a:p>
            <a:pPr indent="-228600" lvl="0" marL="228600" rtl="0" algn="just">
              <a:lnSpc>
                <a:spcPct val="107000"/>
              </a:lnSpc>
              <a:spcBef>
                <a:spcPts val="1800"/>
              </a:spcBef>
              <a:spcAft>
                <a:spcPts val="0"/>
              </a:spcAft>
              <a:buClr>
                <a:schemeClr val="dk1"/>
              </a:buClr>
              <a:buSzPts val="2400"/>
              <a:buChar char="•"/>
            </a:pPr>
            <a:r>
              <a:rPr b="1" lang="uz-Cyrl-UZ" sz="2400">
                <a:latin typeface="Times New Roman"/>
                <a:ea typeface="Times New Roman"/>
                <a:cs typeface="Times New Roman"/>
                <a:sym typeface="Times New Roman"/>
              </a:rPr>
              <a:t>Бундай холатда уларга қандай муносабатда бўласиз, хотиржам муносабатдами ёки ташвиш оласизми?</a:t>
            </a:r>
            <a:endParaRPr b="1" sz="2400">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33"/>
          <p:cNvSpPr txBox="1"/>
          <p:nvPr>
            <p:ph type="title"/>
          </p:nvPr>
        </p:nvSpPr>
        <p:spPr>
          <a:xfrm>
            <a:off x="536574" y="555613"/>
            <a:ext cx="8543925"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Times New Roman"/>
              <a:buNone/>
            </a:pPr>
            <a:r>
              <a:rPr b="1" lang="uz-Cyrl-UZ">
                <a:latin typeface="Times New Roman"/>
                <a:ea typeface="Times New Roman"/>
                <a:cs typeface="Times New Roman"/>
                <a:sym typeface="Times New Roman"/>
              </a:rPr>
              <a:t>Тайм-менежментининг кўникмалари:</a:t>
            </a:r>
            <a:endParaRPr>
              <a:latin typeface="Times New Roman"/>
              <a:ea typeface="Times New Roman"/>
              <a:cs typeface="Times New Roman"/>
              <a:sym typeface="Times New Roman"/>
            </a:endParaRPr>
          </a:p>
        </p:txBody>
      </p:sp>
      <p:sp>
        <p:nvSpPr>
          <p:cNvPr id="318" name="Google Shape;318;p33"/>
          <p:cNvSpPr txBox="1"/>
          <p:nvPr>
            <p:ph idx="1" type="body"/>
          </p:nvPr>
        </p:nvSpPr>
        <p:spPr>
          <a:xfrm>
            <a:off x="209935" y="2276451"/>
            <a:ext cx="9353320" cy="1762278"/>
          </a:xfrm>
          <a:prstGeom prst="rect">
            <a:avLst/>
          </a:prstGeom>
          <a:noFill/>
          <a:ln>
            <a:noFill/>
          </a:ln>
        </p:spPr>
        <p:txBody>
          <a:bodyPr anchorCtr="0" anchor="t" bIns="45700" lIns="91425" spcFirstLastPara="1" rIns="91425" wrap="square" tIns="45700">
            <a:normAutofit/>
          </a:bodyPr>
          <a:lstStyle/>
          <a:p>
            <a:pPr indent="-228600" lvl="0" marL="228600" rtl="0" algn="l">
              <a:lnSpc>
                <a:spcPct val="107000"/>
              </a:lnSpc>
              <a:spcBef>
                <a:spcPts val="0"/>
              </a:spcBef>
              <a:spcAft>
                <a:spcPts val="0"/>
              </a:spcAft>
              <a:buClr>
                <a:schemeClr val="dk1"/>
              </a:buClr>
              <a:buSzPts val="3200"/>
              <a:buChar char="•"/>
            </a:pPr>
            <a:r>
              <a:rPr b="1" lang="uz-Cyrl-UZ" sz="3200">
                <a:latin typeface="Times New Roman"/>
                <a:ea typeface="Times New Roman"/>
                <a:cs typeface="Times New Roman"/>
                <a:sym typeface="Times New Roman"/>
              </a:rPr>
              <a:t>Бир вақтнинг ўзида бир неча  вазифаларни бажариш қобилияти тушинилади. </a:t>
            </a:r>
            <a:endParaRPr b="1" sz="3200">
              <a:latin typeface="Times New Roman"/>
              <a:ea typeface="Times New Roman"/>
              <a:cs typeface="Times New Roman"/>
              <a:sym typeface="Times New Roman"/>
            </a:endParaRPr>
          </a:p>
        </p:txBody>
      </p:sp>
      <p:sp>
        <p:nvSpPr>
          <p:cNvPr descr="Картинки по запросу тайм-менеджмент для мам" id="319" name="Google Shape;319;p33"/>
          <p:cNvSpPr/>
          <p:nvPr/>
        </p:nvSpPr>
        <p:spPr>
          <a:xfrm>
            <a:off x="536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descr="data:image/jpeg;base64,/9j/4AAQSkZJRgABAQAAAQABAAD/2wCEAAkGBxQQEhQUEhQVFRQWFBQUFhcUFRQVFxUVFRQXFxUVFRQYHCggGBolHBQUITEhJSkrLi4uFx8zODMsNygtLisBCgoKDg0OGhAQGiwkICQsLCwsLCwsLCwsLCwsLCwsLCwsLCwsLCwsLCwsLCwsLCwsLCwsLCwsLCwsLCwsLCwsLP/AABEIAOgA2QMBEQACEQEDEQH/xAAcAAABBAMBAAAAAAAAAAAAAAABAAUGBwIDBAj/xABIEAACAQIDBAYFBwoFAwUAAAABAgADEQQSIQUGMUETIlFhcYEHMpGhwRRCUmKSsdEkU3JzgpOisuHwFSMzNLMXwtIWQ2Oj8f/EABsBAQACAwEBAAAAAAAAAAAAAAADBAECBQYH/8QALhEAAgICAQQCAgICAQQDAAAAAAECAwQREgUhMUETIjJRFGEzcSMGFZGxQmKB/9oADAMBAAIRAxEAPwC7oAYArwBXgCvAEDABAEZgHMlVy3qgLci99dO6VYW2Sn47GdG011By3F+ySu6Clx33GgKxLHQZeHHXlyiMpOWvQN4kxgMAUAUAxMAbdpbao4fSo1ifmgXb2CVbsuur8mT1Y9ln4o5sLvRh6htnyn64K++RV9Qpm9bJJ4VsFtoelMvJ7XYqGV5kAgBtABADeAK8AEAQEAygAtAAYAoAoArQBQBWgGLGauWgciVmXOzKQL8tSeXD2SnG2UOUpR7GxnRVXGYi/WLC/Ea6fdNq4QtXNoxs20qYXQdt9TeWIQjDsgbZIYEIAoALwDk2rjloUnqMQAo0ubXPIe2RWzcYNo3rjykkVXWqtUcs1yzG57z3TyE3Ocm35Z6iChCCS8GthymjWvJImmT/AHGxbPQKsb5GyjwIBA8rz0fS7HOrT9HnuoVqNnb2SUTqFEIgBgAIgAgCgCgBEAMAxvAFAFAFAFeAK8AUA0YlLi44ghh5f0vIbotpNejKM6nA27DNpLcXoBQWA8BEPrEGpFzHMeA9UfEyOEXKXJg6RLBgRgGJMw9JbBDto7w1SxFM5VBIGgJNjxuZ5XL6ta5tVvSOzRgw47kR/eWm20KS0a7tkVw/VygkgEC+mtr3mMfrd9T/AH/szZ06qXgy9HmyFwWIcvWZkZMtNXtZTe7EntsBbznTo6tRc/vFJ/sq3YdsF2e1+jVtvFivXd1FlJ07wBa/nORl2qy1yR1sWt11KLJjuLh8uHLfTdj5Dqj7jO50qHGnf7OR1GfK0kk6hQFAMhAFAMYAoAoARADAMTAMS4HEj2wDA4hB85ftCAYnF0/pp9pfxgCGMp/TT7Q/GAbla+oNx3QA3gEQ353lr4To6WGotUq1b2bKWReVrDi3cbC0tY9EbNub0kV7rZQ/FENx239sUTarUpoSL5SMKpt+iTeXYUYsvBWd1y7tG/ZO/wBjkZBiKSVEZgue3RDU2/1Fuk1twquL4s2hkz3qSLM2ZtFa4NgVZSA6NbMhtcXtoQRqGGhnLlDiXYyTO8TBsEwDBprJbWhvRCjs0KzhtTma3hfSeXeFFTfL9naWQ3FNB+SJwsPjM/xa+OtBWz8jVWpFdCP6zk2Vygy9CSkhqanYkDiTlElj9mkSN6Wy1dm4YUqSIPmqB58/fPaUQ4VpHl7Z85tnVeTEYRADABABACYAIAYAYBqqtYE9kA4MPhEamGKqzMCbkZjc+MyYQjhjawUcvmAfCAc20Kz0lsgBchiubRfOwvzEr338PBvGqUk9GezcbncoyrwvcC+vMXkdORKctNEk6eMdnRsIWogfRaovsqNLbIEOFoMjbvBX6LD1ag0K03YHsspMkpW5JEdnaLZQ+I2UcQFq1qyu706bXqrUZutUyZcxGtuOmnZO4rIQ+qj4OW+b78iVbkbNq4d6SdKjYStXq0WpAXWoVR7vZhoOp3StkzhJbS00TUqW9N7RZOxtgUcIztSzXfKDmdnsq3youY6KMxsO+cydrn5L1daj4HgSMkEYBiYBXtHaNSpja9NlYKpJF1ZeqfVY5uI5aTm5OOvyTOpGdXxpJ9zgTFVmxLBabmkj5KgNMX1HVcM2pGo1GlrzT4IqvbJldU48e+x/xVHOLd49k519PyLRiufFkdxhFKsCBcK4ax52INrygkq7O3ovR3OD37JJX34XL1KTZvrMLe7jOy+rJrSRzV0yS7tkqwZYopb1ioJ8SNZ2Km3FNnMnpS0joEkNRGACAK0AMAEAyEAUA0Yr1W8IXkw/AyHGugpqtrdGp4A8b8bmUsm+UJaiWqKoyjtm3ZeOepVIY6Zb2ItqCOHtmmNkSnPTNrqYxhtHbtRFyFimcrqBJ8lpQ5a3ohq7y1vQzbK3hzvlNIItuR1HiOyc+nP+yTXYuX4fGG1LY77FPUb9bW/5DOz2fc5w4wBl3w/2WI/U1f5Gk2P/AJERXfgynMFiKgp0x8nrsMlAArUqgMBWzBlHABj1QBoDqJ2ZQXJ/Y5al28E23du3+HkqQWxOJqEMSWBy1TYnmRexlG/ty/0WqfKLGAnOL4RADAMDAI1txslQ3zG9mAVWYkcDYKJzbqrJT7F/HScdnGlYNcC9xxBBBF+FweBlayuUO0ifjrTGzF1jRR8zdZtFHPxlbItSWkW4R5taQzoQw11M5D8lvWvA5bB2Z01ZVtoDmbwB+J0lrCqldal6RVyr/jrf7ZZSiewS14POmVpkCMAQgBgAgCtAEIAYBoxPqt4QjDGY4NWpLUJIIpgWBtw4Snl1R4ubJarXFaRwUbqbhjci1+48Z52vKmrFonlZKS0PC7Vp5bZWtwA01A05meh/lQ13NP48t7NWHVWAamoUdZjmUG9jYj+sj+vmCSMWOSfGTOvZPqt+tq/zmdBd0iAcBMg5NpYMVqb0zoHUqfAgj4zaMuLTRrKPJaIAfRXa2XGVABbivIG4tZhbXWdD/uH7iip/E/8AsO27e4YwddaxxFSplDgKw0u4sTxkN+X8keOtG9WPwe9k0EploMAUAxJgDbtnBLVW5bKV1zZitu3rA6SKyDfeLJ6bOD/ojdEJl/J6iOtyGdSW63PrH1j3zmX75d3svtzf5LRrxOz8LiXKpiBTrqFDq3M20IBtx7pifT43x5RemYhk20vTW0/AKe5FS+tVAO0KxMrro8995diWXVI6/EleyNlJhkypqT6zHix/vlOvjYtdEdROXdfK17Y4CWiEygAMAQgCMAEAIgBgCgGnEeqfAwjDGhsdSo4ZGrsFThc8CbmwkV9kIL7GYxcl2MtkVaWIUMEytYEqSGynsJGhlSl493aK7m7jOK2zmOzautgOJ1v2mRyxJ99FtZEUcybQp07UmfrgtwBOjHn2aypKyPHhvwzedE5/8iXYfNjrZDrf/MqfzmduvXFHPaaY4CSGBWgCtAFAEIADADAGfenba4HDvWbUiwRfpOxso/vsM0snxWyziYzyLVWildobfxOOqDpajML36NeqgAF9FHHzvK2O53WHpM7HxsDG322+22TPc7EUlwtNekTMLlhmAKkkkgiUbU+bTKeTGVktxW1/RFt7atOpij0Ths9NQSpvaotyNR3D3y3hpy3BeyWcXTVC2a1xfv8AR0bpb7VsLUVatRqlAmzKxzFAfnKTrp2TWu6UJaZfz+l031fJUtS/ouuhVDqGUgggEEcCDwInRT34PFyi4vT8m0QYDAFAFAFAMTACIAYAoBqqnQ+ExvS2w/BHKmzVxNFEdrAM9lzFSSGbsOukp5NSuaakS1T4LwdmycEuDRgWsoBN2a5sLkm51Mxj46x9tvyZssc129DhRxiOgqKwZCucEc1te9paU4tdmRJexixW6yV36R3cBtcquyix/Rsf/wBlN4cOfL9k6vmloedjUstOw4BnHG+gcgfdLtdagtIgcuT2d4m5gMAUAEAMABMAxJgFQelnbPS4hcOp6tEXbvqNy8lt9qUMqzb4nreg4vGDtfl+Bk2Lst0Ra7iy1My078wpGZvCdjodK25s83/1vnb40w//AE6sRs6nUN2UX7RoZ2bun0WvckeRxOu5uLHjXN6/QcPgkp+qoB7eJ9pm1OHTT+MSPL6xmZX+SbNO8W7TUqNPFU1PROLOPzb3Iv8AoNbQ8rzyfUcfhbJx8H1D/pvqyvx4129pa/8AJLPRTvJmHySodVBakTzW+qeV7ju8JpjW7+rI+u4HCXzQXZ+SyhLZ5wIgBgAMAUAUAUAMAUA4NrVMtM9+k5/UbeFLNooj6rY3HHt5zzddtjkkmTN9tHXtXC4fEFOkqHqDgM1r21vbjPVyxlNLbMU5Tq2kjiwmAp0cwolyCLEktcg8tdQPKcfIU6rWotltXfLFckjaxYWNybEaEnl4yn8lnNS5ezbitPsSDZyEU1voTdjz9Zi3HznqoS5RTOY13OsTcwGAKAKAKAYmAcO2toLhqFSs/qopbxPIeZsJrKXGLZLRVK2yMF7KS3a2PU2niznvZmNWs3YGNyAe08BOdCDtn/R7XLyIYOMox860i0t9MCi4LqqAKOTIALAC4UjwsZ3cCThakj5t1WPy1OcvJXtR7f3yno2zyiXcc909nfKqwVr5FBZu8X0F+8ynmZDqh28svYWKrrNPwi0KuFRkNMqpQrlKkDKVtwt2Tzz+3k9ZW/jace2ilt7N3quycQlWiW6LOGpPzRhr0b9vPxE51tbrlyR7LBzoZtTqs8lmbnb2U8enJKyjr07/AMS9qn3S3Vapr+zz3UOnzxZfuL8MkoMmOcGAAmY/2AAxyT8DuZCZAYAoAoBw4/CdJbW1pUycSN6SbMp6OA7KYf2JRXSFGSkpG3PY6igvYJ2UR6GXFUTnNhflxInJzMWyy3cUWabYxjpmI2e7fNA8AfjK3/a7JedIl/kxQ+0EyqBxsAJ26oOEVFlOT29m4SQwGAKAC8AF4By7Sx9PD02qVXCIouSxsP6mYbS7skrqlZLjFbZUW9m9lTajrh8Mh6IsMo+fVYagkfNUcbe2UbbXZ9YnqcHAhhx+e590WPubu8uAw4TQ1G61Rhza3AHsHAS1VWoR0cDqGZLKtcvXow36xKphHVjrUsiDmTcH2C0v4cW7U0cLqE1Gl7K4dbz0eux5Leic+jnDqtKo2mYvlPcANPvM4nUpPml6PR9IS4OXsmAnNOycm1Nn08TSalVUMjCxB9xHYRNZRTWmSVWyqmpxfdFF7Z2ZX2RigAzCxzUao0zr2H7iJz5xlVLaPa4uRTnU8Zr/AGi1dy98Exy5GsldR1l5MPpJ2ju5S5Tapr+zzPUenTxZbXeP7JVeTHMNVc2tfhex8+Ejm9abNor0JKIDXHsmI16ew5dtG4SU1DeAGAKAYwBGAKADLBgMGRQAiAGAC8AF4BG96976Oz1sxz1SOrSXie9j80d5kdlsYLuXcPAsyZfVdv2VDtTauK2pXUPdmJtTpJ6q37BzP1jOfKyVj0j19GJRg18pevZa+5O6CYBMzWauw6zcl+ond385epqUF3PLdR6jPKnpdoolMm/0czZU29O1TicS7DVKV0QctDZm8z9wnfwqVCG/2eX6hf8AJPXoa/lPdL2zm8CQbmbX6KuAdEeynuPzT8POUc6n5IbXlHR6fd8VmvTLOE4B6lBMAZt6d36ePoGlU0PrI/NHtoR3do5zSyHNaZZxMqWPZziU1svd/Fpi+iAanUpOCautlHEMD8641A5zmtOuXc9fZn0W4+5d9rwXVsnHlyyMbsmUhrWzqR61uRvcEeEv1Wxn4Z4y2Di96HGotxaSSScSNdmY4cm2vLT2TWv8TM/JuEkNQQDKAKAYwAwAQBCAGACAEQBGAc2MxiUVL1HVFGpLEAe0wwRHaHpAwqJ0vyimtO5UNq2YrxC6dYi/KUpztb1FFmEIa22RPbeCba9Gjj8Kpcu3REaBiAxAJ7LH3GRypsfdna6V1CqlOL8E53K3RTAJmazV2HXb6P1E7B385bqpUEc/qPUZ5UteIrwiUASY5hqxdTKjt2Kx9gM2gtySNLHqLKToeoTzOp8zPUQX1R4y2W57MJkG/DHjbumUk1pmknrui4tkYjpaNN/pIpPjbWeXujxm0eyxp86oyO2Rk4CIBoxGGWoLH3SOytTWpG8ZuL7Ed2pSqYf/ADEvamwZtL3pi2fzAN/KUPhlCW0WvkU1pkipVcyqRzAPtl9S2tlTWmbUFpulrsamYmQAwBAwA3gCgAgCgCgBEAMAEABgFcb27MG1NoJhamboERlqFdCGK52APJv9OWo6jU3+wPexfR1s/C5SlAOyWs1U9Ibi/W10BNzewlNL2Z2SfD4dUUKihVHAKAAPACbGDbaAGANG9Vfo8JiG7KT+8W+MkpW7EiHIeq2yndnk5QNf6T00PB5G1LY4WkmivsXCDBZG5FbNhVH0WZffce4zzudHjcz1nS58qESGUzohgGJgGFS1teHO/ZMa2N6GHZe0UoM+HZjZOtSOVjek3AcPmm6+FprHt2N2m1s7k2vRJ9cDxBH3ibKJo2dz11AuSAO28zoxtHG21MxtSUue3gvtmdGOR14Yvl69gewcB3TDMo3QZDaAK0AEAVoAYAYAIBrr1AqljwAJPgBczKW+wIh6PqxxArV2Fs1WplPbnbMx8gEXyk+QlHUQTISsAiZAYAjAI1v/AFcuCq/WyL7XHwEtYa3cilny1SyssGgyjxJnoorseUtf2OmbERz1Xv3ETDZvFLROvRrXulZex1b2i3wnF6lH7JnoekS+riTUTmHZMoALwDg241qFQ2Bsuax4GxvYzMfJrLwV1R2bSquS6A8+fbw48JvKuLMQyJrwxzwWyKSN/lU1Da8L+fEwopCVkp+SWYXZK2BclzYceA7rTVyMqI5IgAsAAO6am2jK0ANoAYADABACIAYAoACYBGfSFj+hwVW3GpakP2/W/hvJqI7mgR/a20n2Vs7C0qRC16ljcgG3z6hsf0gvnJow+W178Ale6O2/luHWoQA46rgcM44kdx0PnILq/jnoD2JCAzIFAIb6TqtsMq/Sqr/CCZewFuzZzepvVaRAcF6vmZ34+DzFv5G8zJGaKoOpPCYaN4sk/o5q5cQ6n51K4/ZYfjOX1KP0TOx0mf8AyOJY6zjHojKAaq9UICx4AXMAacbtKlVpuhLDMpW+XhfzmV2MMjTbLT5tU+aH4Gb8yP4zv2ci0mDGqxt2Uxz04kzEpbMqA+LtmkPpez+s0JA/43T+t7P6wDKltemxCjNcm3Dt84A4XgCMAIgAMAIgBgCgGJgED3y/Ksfg8KPVU9LU8L8/2Vb7UtU/WDkCIekPaXyjHuo9Sgoor+kdX99h5S1iw1Hf7MsmHok/29bs6b/sW8r5v5IwTwSmAwAEwCvPSziLLQS9iS7ewAfGdHAXds5XUv8A4ohGzqhK+6dmD2cG6OmOKyRFUJEyB33Sq5MVT77r7RKWdHdLL/Tp8b0Wgs86euMoBpxNsrX4ZTf2GAQilhAQNTw+keyAZDCi9rn7RgxoLYYDmftGAFcL3n7RmdmQLQB7faY2By2FhwKuuvVJ4k63HbzmASaAIwBQBQAiAGAKAYtAK32Pjx0+0tov6lJWSn35RYAeOVftS5JajGBkrai5e7t6zszt3ljczoQWloSLa9E9O2FqHtrH3KonOzH9zBOBKgDAMTAID6RtiYnFVKZooWRaZBsVvmLcNT2AS/h2wri+TOZm1TnJcUV5hsVTos1Oq6K6swdWYAqw4gzrV2Q15OPfjW7/ABHqrQdQOo1rfRbgeBBtJPlg+20VPgs9xZpo1L/CbqRrKuS9Hds+tkq027HU/wAQml65VtG2O3GyL/st5Z5Y9qu62ZwZNGL9R/0W+4wCE0cWoA1PqsPVb5y27IAunUi1zwt6rX4WvwgGb4gE314KPVf5q27I2DIPcMOt1go9V9MrX00jYCGN9Fbireo3I37IA57Bv0pJDC4c6qwHWa9rkQCRXgBvAFABACIAYAIAz727R+T4SvUHrCmQv6bdVfeZvVHlNIFXby1Pkuy8Lhh6+JY1qnbkBBW/tX2GXq1ztb/RsiMotgBLhqy4/RnSy4FD9J6jfxW+E5WU9zBLBKwDMgxMAifpG3qGzcKWUjp6l0oj63NyOxRr42k9FPySI5z4o8/7sbHbHY2jSYljVq5qhOpIBz1CfEA+2dC2PCGyONnJnqHaLinRqNwC03PgFUzlRb2TuKPIdGuwAIZgSL6EjjOqpSRC64PykemtxtnUa2z8I701djQQksLkntJlCy6xSa2Y/jVPvxRLVW0rk6WjKDI3bexDUsPWdNGWm7A9hANjAGOgjlVvWrE5Rc9IwuSOwTfRps2ikfzlb96/4xoxsBoH85V/e1PxjQ2Hofr1f3tT/wAo0NmPyYfSqfvav/lGhs0Ytmp9GyO4PTUl1dyCGcKwIJsdDMNGUyXWmpuEwBQBQBCAKAIwCD+kRzWqYTBrxrVgz/oJYfEn9mWcdcU5P0Cu99toDE7QcL/p0bUU7LUxY/xXlulcIbf+zf1oFbZTBcy5m4XsjcDzHbKlHU1O3hNaJZ4+o7RcO5VDJgcOLWPRhj4tr8ZFc+U2yuPokQETMg5sdi0o02qVGCoilmY6AAcTMpOT0jDels8zb57xvtLFPWa4QdSkp+ZTBNvM8T4907VNSrikUpy5Mm/oI2Pnq18Uw9QdCh+s1mcjyyjzlbNs8RJaY+yzN+cR0Wz8W3ZQqe8W+Mo0rc0ieb0tnl5aYHKdviinyZ6a9GxvszB/qFHsvOLf/kZbh+KJPIjcUAaN6T+SYj9U/wB0Aa1rqoAJ1sO3skhGI4xB873H8IABjUPA38A34RsaF8tTtPkrH4QNGP8AiFP6R+y34RsaNGOxCsFAOoq0DqCNOlXXUTD8BE0mhIYmNg0GsdDplJt4d8i5tG2jNawPwuCJuppsxrRtvNjArwBEwCstpbSvjcdiuIwlHoaXfWcZVA78xb2S3rVaX7NktvRr3Z3WTDqHqgPXbVidQpOpCjt14zkZmdOb4x8IvQrSRIGdQwBIzEGwuMxA42HZOZ5fL2S+h03cx5fMhVly+rmtw5gWJ7uPbOnizb7SKWRCKe0PoMuFcBgFL+mfe7pG+Q0W6qkGuQeLg3Wn5cT32nRw6dfdla2foqom06BAel/Rzsb5HgKFMizsvSv+nU1N/AWHlOJfPnY2Xa46Rx+l3EZNl1+1jTT7VRb+682xFuxGtr+p51nZKh6R9Fj32Xhe5GHsdhOLkf5GXKvxRLRICQMAZt7T+R1/1ZgMa6Ldd/2P5ZuaHQJgHb0yYdCWYZz38O6V5ZNcXpsmhTOXhGFOqFpEg3Z+w8v7++b12wn+LNJQlHyaMOmZgO/3c5KzRDbt+pmqX+tQA8OnFvuj0ZJnNTY5+LEHsFvjI/Zn0Ho7X587HtjjpGU9mhELgG5vqfPwkai2tm29G1KhYC2mmp+E3TbRq1oKsQbHW/A8PIzK7PTBq2tjRQo1arcKdNn+ypIHtsJNFbaRqildp4pqWGwtPjUxFf5XUHMgPamvmcxl2cU+X6S0SQ8lkKb6zycl9mdFDZVwj03D0VRy5Iqmo7KwU+qykKbhdepoO+TVfG0+ZFY57+p20KC0qzVlLKzWvdzkuABcITlBIAuedoeTJJJejCx9vZK8DiOkRW7ePiJ0qp84plOyPF6I56Rt6xs7CllI6epdKKnt5uR2KDfxtLlFTnL+iCyfFHm+o5YlmJLMSxJ4kk3JPeSZ2UtIp7HvcjZHyzHUKNrqXzv+gnWa/jYDzkV8+MGzaC3I9PqJxGXiuvTniMuApp9PEJ/CrNLmEv8AkIbvxKJnVKp6K9ELX2Vh/GsPZWecbJ/yMt1fiTQSuShgDJvefySt+iP5hAGvDnr1PFP5BNzQzxmKFEXvY+8X4Ad5nHz8tp/HDyXsXG5d2MdTaC1HsLkDj8ZxnCSW2diEOK0hxweLptmYtlsci21II4mw5cJax38ffeipdVKT0lscNnYxSHIOoGVTa2a/EgTsY2XG18fZz78Z19xt2kLk9xw//NL3oqk5mpsaysw17BouXJsbAaacSZH3k+xt4M6VHKCL8ZmMNLQctmVKnlAAm0Vow2CohJXsBv7prJd0E+zIn6S8Sfk9PDr62JrJS/ZBzMfDgPOXMaP23+giod5dodJinemerTK06VuSUQFUjzUnzl6MNw0/ZIuxY+6+2PlVDMQA66MBzNtG855jOxfgs/plymal5O2izZteEpvwW5KOiPbxYau9bViqFrI1+qBa/tOvKRcHJnRxrKYVf2TvdcmjhevmyIDlZlKsyBbk5ePG9uZFp2sePGCTPO5klKxuJQO/G36mPxb1agZVF1pI1wUpg6aHmeJ/pPQYyhGHZ7ORZy33GG8skZbvoH2P/r4phzFBD4WZyPao8pzs2fiJYpj7LgE55YKk9PtfqYRO16j28FAv/FL+Cu7ZXvZTs6RXPQvoZe+y6Q7KlceH+ax+M4+Wv+Qt1fiTqViURgDHvj/tKn7H86wDk2VSGes7+qrqOF//AG17PGZk0jVLYyb01eq5Q5iWBWwP96TzllMnc36Oxj2xjFbGzAYcrTLN1S3aCSOyaThJy1otLJh+zZRZVFhf2G5PfpNXTNvwbPIr/ZJdhYBai5s3q62sdGYc7933zo4GLxfORzMvJ5/VHLjF67fpYYf/AGzs+jneya2mhsAwDn6IrfKRrrY9si4teDbexk3y3pXZ1JWIz1XOVEva55sexR+Es1VuxmEiO4zf+mtIvSxJqVbXFNsOVUnsJ4qO+585Ksd77oxsz2N6UKT2XE0zSP01u6eY9Ye+J4zXdA4t5sU2PxVRsJ/mjDYRmplNb1KwtdfrAHx0klS+OP29myK0fZFdTY0KoI7ab/hLanHXk3JjufhalBc7ZlYgrkYEaA6FgdfCVMqELlxZUsyZVz+pL8PXaoLjKNbcCfjOaunQ/YfUrH6C2FzeuzNzsOqPdLNePXD0VLMu2fskmyanSUyj9a3VN9bqeF/75TS2C8FvGsbW/aIdvdu2liHRWRtFYgFluQLA8QReclyuxp/V9jqwddq+y7oaKvodpVaeajXdHubCoquh9liJ3MXPm4pzKGTTDn9exYe5+wxgMJSw9wSi9dgLBnOrN7ZpbPnNyNILitD1Izco7084i+Lw6fRoFj+3UNv5DOngr6tlW99ytJeIS/fQk19mjur1h7wfjORmf5C3T+JYEqkoYAxb5H8le/0qX/IsBnJhK1WiamUIwd83WLAjqqttB9WbNbNExl2nsVq9U1C2W5vlWowUcL2004SJ0Jm3M2UtkFRx8i7N8Jr/ABomfkZsGyz9X7TfhH8aJj5DspCohbLlGa1xma1hwGgkkKlAw5bNVSi17tbrVKA0vwWoO3xkjMImN5qbBMwZAYBRfpGxzYrHOV1p0gKS301Hrmx+tf2To46UYEvDsR0UW7Puk3JGnxsXQt2RyQ+Nkv8ARjtMYbFFahypWUJflnzdTh23I85WyI8l2HBouWUTUr7bL3r1T9c+7SWY+Dl295s3bKHVJ7W+4TZkTMdt1LUmA4mw0Nja4v7pUzZONT0S0V856ZFsHtfFU2rNTrsiopADAOHcAvk1+qOM4ay7IaTPW9NwKPj1Nbbf/hFl7HzYzA0jiLZqtJWbKLWJ1BA5EaTq8VZD7FHIUab5Rh4TOzYeEejSCVGzsGbrE3JBNwe7w5TamDitMhumpy2locZLoiEYB559M9fNtRxf1KNFfczf906uI9V7ZUt7yIlg9m1qxtSpVHP1VJk0siqPmSNVXN+i/fRHsqvhMCaeIpmk/TVHCsVJysFsdCbcDOZkzjOe4lmtNLTJtK5IGAaMZhUqoyVFDKwsQecAgj7OZCQtaqACQBnbQAmwm2zGgfJan5+p9ozGzGhfJqv5+p9o/hGxoPQ1vz7+3+kzsaF0Vb88/tH4RsaHTd7BM9S9WozhLMoJ0zX0JAGtphsykSy0wZMjAMKiXBB5i3Zx74BE39HWBJJKVCTqb1qh95MmV8l2NubNf/TXBdlb980z/ImZ5sx/6Z4L/wCf9834R/ImObAnozwikFXxAINwRV1BHAg2h5EmY5smFClkVVuzWAF2N2NhxJ5mV299zUge3aJSvUB5tmHeDrLUH2OZctSZy0sQyiwNhNiIwrOX9bXS0xKKa0zK2ntGoYU1P8tLDPmBHzTmXKSwHj7pSycKFkey00dHBzpU2Jt9iy8Dh+ipog4Iir9kAfCbRWlosTlzk5fs3zJqa/lK5suZc3ZcX9kzpmvJeDZeYNhg2nuvSrVTVyoGIFz0asxI4Ese60r3V2T1qTSJa5xj5iaf/StiCtTKw4EKOHMEcxKyw5b/ACJv5K9Ic9k4CrRLZ6vSBiSLggqTbQanq6cO+W64Sh5eyK2xT8LQ5iTEJlAMTAI/V2NULEgrqSePaYBidiVPq+2AD/Ban1fbAAdjVfq+2AD/AAar2L9qAd+xsC9JmLAC4AFiDzgDtACYAIAoAhADAFaAAiANG8WEV6YJGoI152PK8krfcrZK+uyNDZ6yc5+zP5EtuEDZrqWoKXXRha3jGtmVLT2OeE3t6o6Smb9qkWPkZE6v0XI5Pbub8TvAXQ9EjAkWDMQLd4HOFX3E8pa7EYoAioL3uGv33GvGaZLaqfEgqf22OOztsYl+jqPVTJUvZMtiONgG5nTWcTKy3BcIp7Xl+i5jOc5KTa0/RN1M6tb3FMsPyZibmBWgBgCgAtAFaAKAKAK0AVoArQAwBQDEwBQAiAGAKAAwDmx1HOjLztp4jhMxemR2x5RaIxLW9nKa09CgwYsgPEX8YBo+RJ9H8IM7Oi0aAybapVVBqoCoDIM9gRq1uB48ZTzJf8ejdKUVyRp2bgTSr07n1q/R65W6puSVt/p+HfOdcnYlCXj/ANmcZ8LE0WgonQjFRWkdXZkJsAwBQBQBQBQBQBQBQBQBQBQBQBQAQBCAGAKAKAYkQDgxezFqG+qntHPxE3jNogsoUzgfYr8mU+NxN/lIHiv0zUdk1exftf0mfkRo8WQP8Lq/RH2hM/JEx/GkFdkVTxyr5391pj5EbLGkd+0NkCrh+gDFR1eta5urBr28RKt0fkWi06k4cBswe6Qp1FqdJwqdIQEAzNrxN+8yGOPp7I4YyjLZJhLJaM4AoAoAoADAEIArwAwBQAGAKAGAf//Z" id="320" name="Google Shape;320;p33"/>
          <p:cNvSpPr/>
          <p:nvPr/>
        </p:nvSpPr>
        <p:spPr>
          <a:xfrm>
            <a:off x="536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descr="data:image/jpeg;base64,/9j/4AAQSkZJRgABAQAAAQABAAD/2wCEAAkGBxQQEhQUEhQVFRQWFBQUFhcUFRQVFxUVFRQXFxUVFRQYHCggGBolHBQUITEhJSkrLi4uFx8zODMsNygtLisBCgoKDg0OGhAQGiwkICQsLCwsLCwsLCwsLCwsLCwsLCwsLCwsLCwsLCwsLCwsLCwsLCwsLCwsLCwsLCwsLCwsLP/AABEIAOgA2QMBEQACEQEDEQH/xAAcAAABBAMBAAAAAAAAAAAAAAABAAUGBwIDBAj/xABIEAACAQIDBAYFBwoFAwUAAAABAgADEQQSIQUGMUETIlFhcYEHMpGhwRRCUmKSsdEkU3JzgpOisuHwFSMzNLMXwtIWQ2Oj8f/EABsBAQACAwEBAAAAAAAAAAAAAAADBAECBQYH/8QALhEAAgICAQQCAgICAQQDAAAAAAECAwQREgUhMUETIjJRFGEzcSMGFZGxQmKB/9oADAMBAAIRAxEAPwC7oAYArwBXgCvAEDABAEZgHMlVy3qgLci99dO6VYW2Sn47GdG011By3F+ySu6Clx33GgKxLHQZeHHXlyiMpOWvQN4kxgMAUAUAxMAbdpbao4fSo1ifmgXb2CVbsuur8mT1Y9ln4o5sLvRh6htnyn64K++RV9Qpm9bJJ4VsFtoelMvJ7XYqGV5kAgBtABADeAK8AEAQEAygAtAAYAoAoArQBQBWgGLGauWgciVmXOzKQL8tSeXD2SnG2UOUpR7GxnRVXGYi/WLC/Ea6fdNq4QtXNoxs20qYXQdt9TeWIQjDsgbZIYEIAoALwDk2rjloUnqMQAo0ubXPIe2RWzcYNo3rjykkVXWqtUcs1yzG57z3TyE3Ocm35Z6iChCCS8GthymjWvJImmT/AHGxbPQKsb5GyjwIBA8rz0fS7HOrT9HnuoVqNnb2SUTqFEIgBgAIgAgCgCgBEAMAxvAFAFAFAFeAK8AUA0YlLi44ghh5f0vIbotpNejKM6nA27DNpLcXoBQWA8BEPrEGpFzHMeA9UfEyOEXKXJg6RLBgRgGJMw9JbBDto7w1SxFM5VBIGgJNjxuZ5XL6ta5tVvSOzRgw47kR/eWm20KS0a7tkVw/VygkgEC+mtr3mMfrd9T/AH/szZ06qXgy9HmyFwWIcvWZkZMtNXtZTe7EntsBbznTo6tRc/vFJ/sq3YdsF2e1+jVtvFivXd1FlJ07wBa/nORl2qy1yR1sWt11KLJjuLh8uHLfTdj5Dqj7jO50qHGnf7OR1GfK0kk6hQFAMhAFAMYAoAoARADAMTAMS4HEj2wDA4hB85ftCAYnF0/pp9pfxgCGMp/TT7Q/GAbla+oNx3QA3gEQ353lr4To6WGotUq1b2bKWReVrDi3cbC0tY9EbNub0kV7rZQ/FENx239sUTarUpoSL5SMKpt+iTeXYUYsvBWd1y7tG/ZO/wBjkZBiKSVEZgue3RDU2/1Fuk1twquL4s2hkz3qSLM2ZtFa4NgVZSA6NbMhtcXtoQRqGGhnLlDiXYyTO8TBsEwDBprJbWhvRCjs0KzhtTma3hfSeXeFFTfL9naWQ3FNB+SJwsPjM/xa+OtBWz8jVWpFdCP6zk2Vygy9CSkhqanYkDiTlElj9mkSN6Wy1dm4YUqSIPmqB58/fPaUQ4VpHl7Z85tnVeTEYRADABABACYAIAYAYBqqtYE9kA4MPhEamGKqzMCbkZjc+MyYQjhjawUcvmAfCAc20Kz0lsgBchiubRfOwvzEr338PBvGqUk9GezcbncoyrwvcC+vMXkdORKctNEk6eMdnRsIWogfRaovsqNLbIEOFoMjbvBX6LD1ag0K03YHsspMkpW5JEdnaLZQ+I2UcQFq1qyu706bXqrUZutUyZcxGtuOmnZO4rIQ+qj4OW+b78iVbkbNq4d6SdKjYStXq0WpAXWoVR7vZhoOp3StkzhJbS00TUqW9N7RZOxtgUcIztSzXfKDmdnsq3youY6KMxsO+cydrn5L1daj4HgSMkEYBiYBXtHaNSpja9NlYKpJF1ZeqfVY5uI5aTm5OOvyTOpGdXxpJ9zgTFVmxLBabmkj5KgNMX1HVcM2pGo1GlrzT4IqvbJldU48e+x/xVHOLd49k519PyLRiufFkdxhFKsCBcK4ax52INrygkq7O3ovR3OD37JJX34XL1KTZvrMLe7jOy+rJrSRzV0yS7tkqwZYopb1ioJ8SNZ2Km3FNnMnpS0joEkNRGACAK0AMAEAyEAUA0Yr1W8IXkw/AyHGugpqtrdGp4A8b8bmUsm+UJaiWqKoyjtm3ZeOepVIY6Zb2ItqCOHtmmNkSnPTNrqYxhtHbtRFyFimcrqBJ8lpQ5a3ohq7y1vQzbK3hzvlNIItuR1HiOyc+nP+yTXYuX4fGG1LY77FPUb9bW/5DOz2fc5w4wBl3w/2WI/U1f5Gk2P/AJERXfgynMFiKgp0x8nrsMlAArUqgMBWzBlHABj1QBoDqJ2ZQXJ/Y5al28E23du3+HkqQWxOJqEMSWBy1TYnmRexlG/ty/0WqfKLGAnOL4RADAMDAI1txslQ3zG9mAVWYkcDYKJzbqrJT7F/HScdnGlYNcC9xxBBBF+FweBlayuUO0ifjrTGzF1jRR8zdZtFHPxlbItSWkW4R5taQzoQw11M5D8lvWvA5bB2Z01ZVtoDmbwB+J0lrCqldal6RVyr/jrf7ZZSiewS14POmVpkCMAQgBgAgCtAEIAYBoxPqt4QjDGY4NWpLUJIIpgWBtw4Snl1R4ubJarXFaRwUbqbhjci1+48Z52vKmrFonlZKS0PC7Vp5bZWtwA01A05meh/lQ13NP48t7NWHVWAamoUdZjmUG9jYj+sj+vmCSMWOSfGTOvZPqt+tq/zmdBd0iAcBMg5NpYMVqb0zoHUqfAgj4zaMuLTRrKPJaIAfRXa2XGVABbivIG4tZhbXWdD/uH7iip/E/8AsO27e4YwddaxxFSplDgKw0u4sTxkN+X8keOtG9WPwe9k0EploMAUAxJgDbtnBLVW5bKV1zZitu3rA6SKyDfeLJ6bOD/ojdEJl/J6iOtyGdSW63PrH1j3zmX75d3svtzf5LRrxOz8LiXKpiBTrqFDq3M20IBtx7pifT43x5RemYhk20vTW0/AKe5FS+tVAO0KxMrro8995diWXVI6/EleyNlJhkypqT6zHix/vlOvjYtdEdROXdfK17Y4CWiEygAMAQgCMAEAIgBgCgGnEeqfAwjDGhsdSo4ZGrsFThc8CbmwkV9kIL7GYxcl2MtkVaWIUMEytYEqSGynsJGhlSl493aK7m7jOK2zmOzautgOJ1v2mRyxJ99FtZEUcybQp07UmfrgtwBOjHn2aypKyPHhvwzedE5/8iXYfNjrZDrf/MqfzmduvXFHPaaY4CSGBWgCtAFAEIADADAGfenba4HDvWbUiwRfpOxso/vsM0snxWyziYzyLVWildobfxOOqDpajML36NeqgAF9FHHzvK2O53WHpM7HxsDG322+22TPc7EUlwtNekTMLlhmAKkkkgiUbU+bTKeTGVktxW1/RFt7atOpij0Ths9NQSpvaotyNR3D3y3hpy3BeyWcXTVC2a1xfv8AR0bpb7VsLUVatRqlAmzKxzFAfnKTrp2TWu6UJaZfz+l031fJUtS/ouuhVDqGUgggEEcCDwInRT34PFyi4vT8m0QYDAFAFAFAMTACIAYAoBqqnQ+ExvS2w/BHKmzVxNFEdrAM9lzFSSGbsOukp5NSuaakS1T4LwdmycEuDRgWsoBN2a5sLkm51Mxj46x9tvyZssc129DhRxiOgqKwZCucEc1te9paU4tdmRJexixW6yV36R3cBtcquyix/Rsf/wBlN4cOfL9k6vmloedjUstOw4BnHG+gcgfdLtdagtIgcuT2d4m5gMAUAEAMABMAxJgFQelnbPS4hcOp6tEXbvqNy8lt9qUMqzb4nreg4vGDtfl+Bk2Lst0Ra7iy1My078wpGZvCdjodK25s83/1vnb40w//AE6sRs6nUN2UX7RoZ2bun0WvckeRxOu5uLHjXN6/QcPgkp+qoB7eJ9pm1OHTT+MSPL6xmZX+SbNO8W7TUqNPFU1PROLOPzb3Iv8AoNbQ8rzyfUcfhbJx8H1D/pvqyvx4129pa/8AJLPRTvJmHySodVBakTzW+qeV7ju8JpjW7+rI+u4HCXzQXZ+SyhLZ5wIgBgAMAUAUAUAMAUA4NrVMtM9+k5/UbeFLNooj6rY3HHt5zzddtjkkmTN9tHXtXC4fEFOkqHqDgM1r21vbjPVyxlNLbMU5Tq2kjiwmAp0cwolyCLEktcg8tdQPKcfIU6rWotltXfLFckjaxYWNybEaEnl4yn8lnNS5ezbitPsSDZyEU1voTdjz9Zi3HznqoS5RTOY13OsTcwGAKAKAKAYmAcO2toLhqFSs/qopbxPIeZsJrKXGLZLRVK2yMF7KS3a2PU2niznvZmNWs3YGNyAe08BOdCDtn/R7XLyIYOMox860i0t9MCi4LqqAKOTIALAC4UjwsZ3cCThakj5t1WPy1OcvJXtR7f3yno2zyiXcc909nfKqwVr5FBZu8X0F+8ynmZDqh28svYWKrrNPwi0KuFRkNMqpQrlKkDKVtwt2Tzz+3k9ZW/jace2ilt7N3quycQlWiW6LOGpPzRhr0b9vPxE51tbrlyR7LBzoZtTqs8lmbnb2U8enJKyjr07/AMS9qn3S3Vapr+zz3UOnzxZfuL8MkoMmOcGAAmY/2AAxyT8DuZCZAYAoAoBw4/CdJbW1pUycSN6SbMp6OA7KYf2JRXSFGSkpG3PY6igvYJ2UR6GXFUTnNhflxInJzMWyy3cUWabYxjpmI2e7fNA8AfjK3/a7JedIl/kxQ+0EyqBxsAJ26oOEVFlOT29m4SQwGAKAC8AF4By7Sx9PD02qVXCIouSxsP6mYbS7skrqlZLjFbZUW9m9lTajrh8Mh6IsMo+fVYagkfNUcbe2UbbXZ9YnqcHAhhx+e590WPubu8uAw4TQ1G61Rhza3AHsHAS1VWoR0cDqGZLKtcvXow36xKphHVjrUsiDmTcH2C0v4cW7U0cLqE1Gl7K4dbz0eux5Leic+jnDqtKo2mYvlPcANPvM4nUpPml6PR9IS4OXsmAnNOycm1Nn08TSalVUMjCxB9xHYRNZRTWmSVWyqmpxfdFF7Z2ZX2RigAzCxzUao0zr2H7iJz5xlVLaPa4uRTnU8Zr/AGi1dy98Exy5GsldR1l5MPpJ2ju5S5Tapr+zzPUenTxZbXeP7JVeTHMNVc2tfhex8+Ejm9abNor0JKIDXHsmI16ew5dtG4SU1DeAGAKAYwBGAKADLBgMGRQAiAGAC8AF4BG96976Oz1sxz1SOrSXie9j80d5kdlsYLuXcPAsyZfVdv2VDtTauK2pXUPdmJtTpJ6q37BzP1jOfKyVj0j19GJRg18pevZa+5O6CYBMzWauw6zcl+ond385epqUF3PLdR6jPKnpdoolMm/0czZU29O1TicS7DVKV0QctDZm8z9wnfwqVCG/2eX6hf8AJPXoa/lPdL2zm8CQbmbX6KuAdEeynuPzT8POUc6n5IbXlHR6fd8VmvTLOE4B6lBMAZt6d36ePoGlU0PrI/NHtoR3do5zSyHNaZZxMqWPZziU1svd/Fpi+iAanUpOCautlHEMD8641A5zmtOuXc9fZn0W4+5d9rwXVsnHlyyMbsmUhrWzqR61uRvcEeEv1Wxn4Z4y2Di96HGotxaSSScSNdmY4cm2vLT2TWv8TM/JuEkNQQDKAKAYwAwAQBCAGACAEQBGAc2MxiUVL1HVFGpLEAe0wwRHaHpAwqJ0vyimtO5UNq2YrxC6dYi/KUpztb1FFmEIa22RPbeCba9Gjj8Kpcu3REaBiAxAJ7LH3GRypsfdna6V1CqlOL8E53K3RTAJmazV2HXb6P1E7B385bqpUEc/qPUZ5UteIrwiUASY5hqxdTKjt2Kx9gM2gtySNLHqLKToeoTzOp8zPUQX1R4y2W57MJkG/DHjbumUk1pmknrui4tkYjpaNN/pIpPjbWeXujxm0eyxp86oyO2Rk4CIBoxGGWoLH3SOytTWpG8ZuL7Ed2pSqYf/ADEvamwZtL3pi2fzAN/KUPhlCW0WvkU1pkipVcyqRzAPtl9S2tlTWmbUFpulrsamYmQAwBAwA3gCgAgCgCgBEAMAEABgFcb27MG1NoJhamboERlqFdCGK52APJv9OWo6jU3+wPexfR1s/C5SlAOyWs1U9Ibi/W10BNzewlNL2Z2SfD4dUUKihVHAKAAPACbGDbaAGANG9Vfo8JiG7KT+8W+MkpW7EiHIeq2yndnk5QNf6T00PB5G1LY4WkmivsXCDBZG5FbNhVH0WZffce4zzudHjcz1nS58qESGUzohgGJgGFS1teHO/ZMa2N6GHZe0UoM+HZjZOtSOVjek3AcPmm6+FprHt2N2m1s7k2vRJ9cDxBH3ibKJo2dz11AuSAO28zoxtHG21MxtSUue3gvtmdGOR14Yvl69gewcB3TDMo3QZDaAK0AEAVoAYAYAIBrr1AqljwAJPgBczKW+wIh6PqxxArV2Fs1WplPbnbMx8gEXyk+QlHUQTISsAiZAYAjAI1v/AFcuCq/WyL7XHwEtYa3cilny1SyssGgyjxJnoorseUtf2OmbERz1Xv3ETDZvFLROvRrXulZex1b2i3wnF6lH7JnoekS+riTUTmHZMoALwDg241qFQ2Bsuax4GxvYzMfJrLwV1R2bSquS6A8+fbw48JvKuLMQyJrwxzwWyKSN/lU1Da8L+fEwopCVkp+SWYXZK2BclzYceA7rTVyMqI5IgAsAAO6am2jK0ANoAYADABACIAYAoACYBGfSFj+hwVW3GpakP2/W/hvJqI7mgR/a20n2Vs7C0qRC16ljcgG3z6hsf0gvnJow+W178Ale6O2/luHWoQA46rgcM44kdx0PnILq/jnoD2JCAzIFAIb6TqtsMq/Sqr/CCZewFuzZzepvVaRAcF6vmZ34+DzFv5G8zJGaKoOpPCYaN4sk/o5q5cQ6n51K4/ZYfjOX1KP0TOx0mf8AyOJY6zjHojKAaq9UICx4AXMAacbtKlVpuhLDMpW+XhfzmV2MMjTbLT5tU+aH4Gb8yP4zv2ci0mDGqxt2Uxz04kzEpbMqA+LtmkPpez+s0JA/43T+t7P6wDKltemxCjNcm3Dt84A4XgCMAIgAMAIgBgCgGJgED3y/Ksfg8KPVU9LU8L8/2Vb7UtU/WDkCIekPaXyjHuo9Sgoor+kdX99h5S1iw1Hf7MsmHok/29bs6b/sW8r5v5IwTwSmAwAEwCvPSziLLQS9iS7ewAfGdHAXds5XUv8A4ohGzqhK+6dmD2cG6OmOKyRFUJEyB33Sq5MVT77r7RKWdHdLL/Tp8b0Wgs86euMoBpxNsrX4ZTf2GAQilhAQNTw+keyAZDCi9rn7RgxoLYYDmftGAFcL3n7RmdmQLQB7faY2By2FhwKuuvVJ4k63HbzmASaAIwBQBQAiAGAKAYtAK32Pjx0+0tov6lJWSn35RYAeOVftS5JajGBkrai5e7t6zszt3ljczoQWloSLa9E9O2FqHtrH3KonOzH9zBOBKgDAMTAID6RtiYnFVKZooWRaZBsVvmLcNT2AS/h2wri+TOZm1TnJcUV5hsVTos1Oq6K6swdWYAqw4gzrV2Q15OPfjW7/ABHqrQdQOo1rfRbgeBBtJPlg+20VPgs9xZpo1L/CbqRrKuS9Hds+tkq027HU/wAQml65VtG2O3GyL/st5Z5Y9qu62ZwZNGL9R/0W+4wCE0cWoA1PqsPVb5y27IAunUi1zwt6rX4WvwgGb4gE314KPVf5q27I2DIPcMOt1go9V9MrX00jYCGN9Fbireo3I37IA57Bv0pJDC4c6qwHWa9rkQCRXgBvAFABACIAYAIAz727R+T4SvUHrCmQv6bdVfeZvVHlNIFXby1Pkuy8Lhh6+JY1qnbkBBW/tX2GXq1ztb/RsiMotgBLhqy4/RnSy4FD9J6jfxW+E5WU9zBLBKwDMgxMAifpG3qGzcKWUjp6l0oj63NyOxRr42k9FPySI5z4o8/7sbHbHY2jSYljVq5qhOpIBz1CfEA+2dC2PCGyONnJnqHaLinRqNwC03PgFUzlRb2TuKPIdGuwAIZgSL6EjjOqpSRC64PykemtxtnUa2z8I701djQQksLkntJlCy6xSa2Y/jVPvxRLVW0rk6WjKDI3bexDUsPWdNGWm7A9hANjAGOgjlVvWrE5Rc9IwuSOwTfRps2ikfzlb96/4xoxsBoH85V/e1PxjQ2Hofr1f3tT/wAo0NmPyYfSqfvav/lGhs0Ytmp9GyO4PTUl1dyCGcKwIJsdDMNGUyXWmpuEwBQBQBCAKAIwCD+kRzWqYTBrxrVgz/oJYfEn9mWcdcU5P0Cu99toDE7QcL/p0bUU7LUxY/xXlulcIbf+zf1oFbZTBcy5m4XsjcDzHbKlHU1O3hNaJZ4+o7RcO5VDJgcOLWPRhj4tr8ZFc+U2yuPokQETMg5sdi0o02qVGCoilmY6AAcTMpOT0jDels8zb57xvtLFPWa4QdSkp+ZTBNvM8T4907VNSrikUpy5Mm/oI2Pnq18Uw9QdCh+s1mcjyyjzlbNs8RJaY+yzN+cR0Wz8W3ZQqe8W+Mo0rc0ieb0tnl5aYHKdviinyZ6a9GxvszB/qFHsvOLf/kZbh+KJPIjcUAaN6T+SYj9U/wB0Aa1rqoAJ1sO3skhGI4xB873H8IABjUPA38A34RsaF8tTtPkrH4QNGP8AiFP6R+y34RsaNGOxCsFAOoq0DqCNOlXXUTD8BE0mhIYmNg0GsdDplJt4d8i5tG2jNawPwuCJuppsxrRtvNjArwBEwCstpbSvjcdiuIwlHoaXfWcZVA78xb2S3rVaX7NktvRr3Z3WTDqHqgPXbVidQpOpCjt14zkZmdOb4x8IvQrSRIGdQwBIzEGwuMxA42HZOZ5fL2S+h03cx5fMhVly+rmtw5gWJ7uPbOnizb7SKWRCKe0PoMuFcBgFL+mfe7pG+Q0W6qkGuQeLg3Wn5cT32nRw6dfdla2foqom06BAel/Rzsb5HgKFMizsvSv+nU1N/AWHlOJfPnY2Xa46Rx+l3EZNl1+1jTT7VRb+682xFuxGtr+p51nZKh6R9Fj32Xhe5GHsdhOLkf5GXKvxRLRICQMAZt7T+R1/1ZgMa6Ldd/2P5ZuaHQJgHb0yYdCWYZz38O6V5ZNcXpsmhTOXhGFOqFpEg3Z+w8v7++b12wn+LNJQlHyaMOmZgO/3c5KzRDbt+pmqX+tQA8OnFvuj0ZJnNTY5+LEHsFvjI/Zn0Ho7X587HtjjpGU9mhELgG5vqfPwkai2tm29G1KhYC2mmp+E3TbRq1oKsQbHW/A8PIzK7PTBq2tjRQo1arcKdNn+ypIHtsJNFbaRqildp4pqWGwtPjUxFf5XUHMgPamvmcxl2cU+X6S0SQ8lkKb6zycl9mdFDZVwj03D0VRy5Iqmo7KwU+qykKbhdepoO+TVfG0+ZFY57+p20KC0qzVlLKzWvdzkuABcITlBIAuedoeTJJJejCx9vZK8DiOkRW7ePiJ0qp84plOyPF6I56Rt6xs7CllI6epdKKnt5uR2KDfxtLlFTnL+iCyfFHm+o5YlmJLMSxJ4kk3JPeSZ2UtIp7HvcjZHyzHUKNrqXzv+gnWa/jYDzkV8+MGzaC3I9PqJxGXiuvTniMuApp9PEJ/CrNLmEv8AkIbvxKJnVKp6K9ELX2Vh/GsPZWecbJ/yMt1fiTQSuShgDJvefySt+iP5hAGvDnr1PFP5BNzQzxmKFEXvY+8X4Ad5nHz8tp/HDyXsXG5d2MdTaC1HsLkDj8ZxnCSW2diEOK0hxweLptmYtlsci21II4mw5cJax38ffeipdVKT0lscNnYxSHIOoGVTa2a/EgTsY2XG18fZz78Z19xt2kLk9xw//NL3oqk5mpsaysw17BouXJsbAaacSZH3k+xt4M6VHKCL8ZmMNLQctmVKnlAAm0Vow2CohJXsBv7prJd0E+zIn6S8Sfk9PDr62JrJS/ZBzMfDgPOXMaP23+giod5dodJinemerTK06VuSUQFUjzUnzl6MNw0/ZIuxY+6+2PlVDMQA66MBzNtG855jOxfgs/plymal5O2izZteEpvwW5KOiPbxYau9bViqFrI1+qBa/tOvKRcHJnRxrKYVf2TvdcmjhevmyIDlZlKsyBbk5ePG9uZFp2sePGCTPO5klKxuJQO/G36mPxb1agZVF1pI1wUpg6aHmeJ/pPQYyhGHZ7ORZy33GG8skZbvoH2P/r4phzFBD4WZyPao8pzs2fiJYpj7LgE55YKk9PtfqYRO16j28FAv/FL+Cu7ZXvZTs6RXPQvoZe+y6Q7KlceH+ax+M4+Wv+Qt1fiTqViURgDHvj/tKn7H86wDk2VSGes7+qrqOF//AG17PGZk0jVLYyb01eq5Q5iWBWwP96TzllMnc36Oxj2xjFbGzAYcrTLN1S3aCSOyaThJy1otLJh+zZRZVFhf2G5PfpNXTNvwbPIr/ZJdhYBai5s3q62sdGYc7933zo4GLxfORzMvJ5/VHLjF67fpYYf/AGzs+jneya2mhsAwDn6IrfKRrrY9si4teDbexk3y3pXZ1JWIz1XOVEva55sexR+Es1VuxmEiO4zf+mtIvSxJqVbXFNsOVUnsJ4qO+585Ksd77oxsz2N6UKT2XE0zSP01u6eY9Ye+J4zXdA4t5sU2PxVRsJ/mjDYRmplNb1KwtdfrAHx0klS+OP29myK0fZFdTY0KoI7ab/hLanHXk3JjufhalBc7ZlYgrkYEaA6FgdfCVMqELlxZUsyZVz+pL8PXaoLjKNbcCfjOaunQ/YfUrH6C2FzeuzNzsOqPdLNePXD0VLMu2fskmyanSUyj9a3VN9bqeF/75TS2C8FvGsbW/aIdvdu2liHRWRtFYgFluQLA8QReclyuxp/V9jqwddq+y7oaKvodpVaeajXdHubCoquh9liJ3MXPm4pzKGTTDn9exYe5+wxgMJSw9wSi9dgLBnOrN7ZpbPnNyNILitD1Izco7084i+Lw6fRoFj+3UNv5DOngr6tlW99ytJeIS/fQk19mjur1h7wfjORmf5C3T+JYEqkoYAxb5H8le/0qX/IsBnJhK1WiamUIwd83WLAjqqttB9WbNbNExl2nsVq9U1C2W5vlWowUcL2004SJ0Jm3M2UtkFRx8i7N8Jr/ABomfkZsGyz9X7TfhH8aJj5DspCohbLlGa1xma1hwGgkkKlAw5bNVSi17tbrVKA0vwWoO3xkjMImN5qbBMwZAYBRfpGxzYrHOV1p0gKS301Hrmx+tf2To46UYEvDsR0UW7Puk3JGnxsXQt2RyQ+Nkv8ARjtMYbFFahypWUJflnzdTh23I85WyI8l2HBouWUTUr7bL3r1T9c+7SWY+Dl295s3bKHVJ7W+4TZkTMdt1LUmA4mw0Nja4v7pUzZONT0S0V856ZFsHtfFU2rNTrsiopADAOHcAvk1+qOM4ay7IaTPW9NwKPj1Nbbf/hFl7HzYzA0jiLZqtJWbKLWJ1BA5EaTq8VZD7FHIUab5Rh4TOzYeEejSCVGzsGbrE3JBNwe7w5TamDitMhumpy2locZLoiEYB559M9fNtRxf1KNFfczf906uI9V7ZUt7yIlg9m1qxtSpVHP1VJk0siqPmSNVXN+i/fRHsqvhMCaeIpmk/TVHCsVJysFsdCbcDOZkzjOe4lmtNLTJtK5IGAaMZhUqoyVFDKwsQecAgj7OZCQtaqACQBnbQAmwm2zGgfJan5+p9ozGzGhfJqv5+p9o/hGxoPQ1vz7+3+kzsaF0Vb88/tH4RsaHTd7BM9S9WozhLMoJ0zX0JAGtphsykSy0wZMjAMKiXBB5i3Zx74BE39HWBJJKVCTqb1qh95MmV8l2NubNf/TXBdlb980z/ImZ5sx/6Z4L/wCf9834R/ImObAnozwikFXxAINwRV1BHAg2h5EmY5smFClkVVuzWAF2N2NhxJ5mV299zUge3aJSvUB5tmHeDrLUH2OZctSZy0sQyiwNhNiIwrOX9bXS0xKKa0zK2ntGoYU1P8tLDPmBHzTmXKSwHj7pSycKFkey00dHBzpU2Jt9iy8Dh+ipog4Iir9kAfCbRWlosTlzk5fs3zJqa/lK5suZc3ZcX9kzpmvJeDZeYNhg2nuvSrVTVyoGIFz0asxI4Ese60r3V2T1qTSJa5xj5iaf/StiCtTKw4EKOHMEcxKyw5b/ACJv5K9Ic9k4CrRLZ6vSBiSLggqTbQanq6cO+W64Sh5eyK2xT8LQ5iTEJlAMTAI/V2NULEgrqSePaYBidiVPq+2AD/Ban1fbAAdjVfq+2AD/AAar2L9qAd+xsC9JmLAC4AFiDzgDtACYAIAoAhADAFaAAiANG8WEV6YJGoI152PK8krfcrZK+uyNDZ6yc5+zP5EtuEDZrqWoKXXRha3jGtmVLT2OeE3t6o6Smb9qkWPkZE6v0XI5Pbub8TvAXQ9EjAkWDMQLd4HOFX3E8pa7EYoAioL3uGv33GvGaZLaqfEgqf22OOztsYl+jqPVTJUvZMtiONgG5nTWcTKy3BcIp7Xl+i5jOc5KTa0/RN1M6tb3FMsPyZibmBWgBgCgAtAFaAKAKAK0AVoArQAwBQDEwBQAiAGAKAAwDmx1HOjLztp4jhMxemR2x5RaIxLW9nKa09CgwYsgPEX8YBo+RJ9H8IM7Oi0aAybapVVBqoCoDIM9gRq1uB48ZTzJf8ejdKUVyRp2bgTSr07n1q/R65W6puSVt/p+HfOdcnYlCXj/ANmcZ8LE0WgonQjFRWkdXZkJsAwBQBQBQBQBQBQBQBQBQBQBQBQAQBCAGAKAKAYkQDgxezFqG+qntHPxE3jNogsoUzgfYr8mU+NxN/lIHiv0zUdk1exftf0mfkRo8WQP8Lq/RH2hM/JEx/GkFdkVTxyr5391pj5EbLGkd+0NkCrh+gDFR1eta5urBr28RKt0fkWi06k4cBswe6Qp1FqdJwqdIQEAzNrxN+8yGOPp7I4YyjLZJhLJaM4AoAoAoADAEIArwAwBQAGAKAGAf//Z" id="321" name="Google Shape;321;p33"/>
          <p:cNvSpPr/>
          <p:nvPr/>
        </p:nvSpPr>
        <p:spPr>
          <a:xfrm>
            <a:off x="536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descr="data:image/jpeg;base64,/9j/4AAQSkZJRgABAQAAAQABAAD/2wCEAAkGBxQQEhQUEhQVFRQWFBQUFhcUFRQVFxUVFRQXFxUVFRQYHCggGBolHBQUITEhJSkrLi4uFx8zODMsNygtLisBCgoKDg0OGhAQGiwkICQsLCwsLCwsLCwsLCwsLCwsLCwsLCwsLCwsLCwsLCwsLCwsLCwsLCwsLCwsLCwsLCwsLP/AABEIAOgA2QMBEQACEQEDEQH/xAAcAAABBAMBAAAAAAAAAAAAAAABAAUGBwIDBAj/xABIEAACAQIDBAYFBwoFAwUAAAABAgADEQQSIQUGMUETIlFhcYEHMpGhwRRCUmKSsdEkU3JzgpOisuHwFSMzNLMXwtIWQ2Oj8f/EABsBAQACAwEBAAAAAAAAAAAAAAADBAECBQYH/8QALhEAAgICAQQCAgICAQQDAAAAAAECAwQREgUhMUETIjJRFGEzcSMGFZGxQmKB/9oADAMBAAIRAxEAPwC7oAYArwBXgCvAEDABAEZgHMlVy3qgLci99dO6VYW2Sn47GdG011By3F+ySu6Clx33GgKxLHQZeHHXlyiMpOWvQN4kxgMAUAUAxMAbdpbao4fSo1ifmgXb2CVbsuur8mT1Y9ln4o5sLvRh6htnyn64K++RV9Qpm9bJJ4VsFtoelMvJ7XYqGV5kAgBtABADeAK8AEAQEAygAtAAYAoAoArQBQBWgGLGauWgciVmXOzKQL8tSeXD2SnG2UOUpR7GxnRVXGYi/WLC/Ea6fdNq4QtXNoxs20qYXQdt9TeWIQjDsgbZIYEIAoALwDk2rjloUnqMQAo0ubXPIe2RWzcYNo3rjykkVXWqtUcs1yzG57z3TyE3Ocm35Z6iChCCS8GthymjWvJImmT/AHGxbPQKsb5GyjwIBA8rz0fS7HOrT9HnuoVqNnb2SUTqFEIgBgAIgAgCgCgBEAMAxvAFAFAFAFeAK8AUA0YlLi44ghh5f0vIbotpNejKM6nA27DNpLcXoBQWA8BEPrEGpFzHMeA9UfEyOEXKXJg6RLBgRgGJMw9JbBDto7w1SxFM5VBIGgJNjxuZ5XL6ta5tVvSOzRgw47kR/eWm20KS0a7tkVw/VygkgEC+mtr3mMfrd9T/AH/szZ06qXgy9HmyFwWIcvWZkZMtNXtZTe7EntsBbznTo6tRc/vFJ/sq3YdsF2e1+jVtvFivXd1FlJ07wBa/nORl2qy1yR1sWt11KLJjuLh8uHLfTdj5Dqj7jO50qHGnf7OR1GfK0kk6hQFAMhAFAMYAoAoARADAMTAMS4HEj2wDA4hB85ftCAYnF0/pp9pfxgCGMp/TT7Q/GAbla+oNx3QA3gEQ353lr4To6WGotUq1b2bKWReVrDi3cbC0tY9EbNub0kV7rZQ/FENx239sUTarUpoSL5SMKpt+iTeXYUYsvBWd1y7tG/ZO/wBjkZBiKSVEZgue3RDU2/1Fuk1twquL4s2hkz3qSLM2ZtFa4NgVZSA6NbMhtcXtoQRqGGhnLlDiXYyTO8TBsEwDBprJbWhvRCjs0KzhtTma3hfSeXeFFTfL9naWQ3FNB+SJwsPjM/xa+OtBWz8jVWpFdCP6zk2Vygy9CSkhqanYkDiTlElj9mkSN6Wy1dm4YUqSIPmqB58/fPaUQ4VpHl7Z85tnVeTEYRADABABACYAIAYAYBqqtYE9kA4MPhEamGKqzMCbkZjc+MyYQjhjawUcvmAfCAc20Kz0lsgBchiubRfOwvzEr338PBvGqUk9GezcbncoyrwvcC+vMXkdORKctNEk6eMdnRsIWogfRaovsqNLbIEOFoMjbvBX6LD1ag0K03YHsspMkpW5JEdnaLZQ+I2UcQFq1qyu706bXqrUZutUyZcxGtuOmnZO4rIQ+qj4OW+b78iVbkbNq4d6SdKjYStXq0WpAXWoVR7vZhoOp3StkzhJbS00TUqW9N7RZOxtgUcIztSzXfKDmdnsq3youY6KMxsO+cydrn5L1daj4HgSMkEYBiYBXtHaNSpja9NlYKpJF1ZeqfVY5uI5aTm5OOvyTOpGdXxpJ9zgTFVmxLBabmkj5KgNMX1HVcM2pGo1GlrzT4IqvbJldU48e+x/xVHOLd49k519PyLRiufFkdxhFKsCBcK4ax52INrygkq7O3ovR3OD37JJX34XL1KTZvrMLe7jOy+rJrSRzV0yS7tkqwZYopb1ioJ8SNZ2Km3FNnMnpS0joEkNRGACAK0AMAEAyEAUA0Yr1W8IXkw/AyHGugpqtrdGp4A8b8bmUsm+UJaiWqKoyjtm3ZeOepVIY6Zb2ItqCOHtmmNkSnPTNrqYxhtHbtRFyFimcrqBJ8lpQ5a3ohq7y1vQzbK3hzvlNIItuR1HiOyc+nP+yTXYuX4fGG1LY77FPUb9bW/5DOz2fc5w4wBl3w/2WI/U1f5Gk2P/AJERXfgynMFiKgp0x8nrsMlAArUqgMBWzBlHABj1QBoDqJ2ZQXJ/Y5al28E23du3+HkqQWxOJqEMSWBy1TYnmRexlG/ty/0WqfKLGAnOL4RADAMDAI1txslQ3zG9mAVWYkcDYKJzbqrJT7F/HScdnGlYNcC9xxBBBF+FweBlayuUO0ifjrTGzF1jRR8zdZtFHPxlbItSWkW4R5taQzoQw11M5D8lvWvA5bB2Z01ZVtoDmbwB+J0lrCqldal6RVyr/jrf7ZZSiewS14POmVpkCMAQgBgAgCtAEIAYBoxPqt4QjDGY4NWpLUJIIpgWBtw4Snl1R4ubJarXFaRwUbqbhjci1+48Z52vKmrFonlZKS0PC7Vp5bZWtwA01A05meh/lQ13NP48t7NWHVWAamoUdZjmUG9jYj+sj+vmCSMWOSfGTOvZPqt+tq/zmdBd0iAcBMg5NpYMVqb0zoHUqfAgj4zaMuLTRrKPJaIAfRXa2XGVABbivIG4tZhbXWdD/uH7iip/E/8AsO27e4YwddaxxFSplDgKw0u4sTxkN+X8keOtG9WPwe9k0EploMAUAxJgDbtnBLVW5bKV1zZitu3rA6SKyDfeLJ6bOD/ojdEJl/J6iOtyGdSW63PrH1j3zmX75d3svtzf5LRrxOz8LiXKpiBTrqFDq3M20IBtx7pifT43x5RemYhk20vTW0/AKe5FS+tVAO0KxMrro8995diWXVI6/EleyNlJhkypqT6zHix/vlOvjYtdEdROXdfK17Y4CWiEygAMAQgCMAEAIgBgCgGnEeqfAwjDGhsdSo4ZGrsFThc8CbmwkV9kIL7GYxcl2MtkVaWIUMEytYEqSGynsJGhlSl493aK7m7jOK2zmOzautgOJ1v2mRyxJ99FtZEUcybQp07UmfrgtwBOjHn2aypKyPHhvwzedE5/8iXYfNjrZDrf/MqfzmduvXFHPaaY4CSGBWgCtAFAEIADADAGfenba4HDvWbUiwRfpOxso/vsM0snxWyziYzyLVWildobfxOOqDpajML36NeqgAF9FHHzvK2O53WHpM7HxsDG322+22TPc7EUlwtNekTMLlhmAKkkkgiUbU+bTKeTGVktxW1/RFt7atOpij0Ths9NQSpvaotyNR3D3y3hpy3BeyWcXTVC2a1xfv8AR0bpb7VsLUVatRqlAmzKxzFAfnKTrp2TWu6UJaZfz+l031fJUtS/ouuhVDqGUgggEEcCDwInRT34PFyi4vT8m0QYDAFAFAFAMTACIAYAoBqqnQ+ExvS2w/BHKmzVxNFEdrAM9lzFSSGbsOukp5NSuaakS1T4LwdmycEuDRgWsoBN2a5sLkm51Mxj46x9tvyZssc129DhRxiOgqKwZCucEc1te9paU4tdmRJexixW6yV36R3cBtcquyix/Rsf/wBlN4cOfL9k6vmloedjUstOw4BnHG+gcgfdLtdagtIgcuT2d4m5gMAUAEAMABMAxJgFQelnbPS4hcOp6tEXbvqNy8lt9qUMqzb4nreg4vGDtfl+Bk2Lst0Ra7iy1My078wpGZvCdjodK25s83/1vnb40w//AE6sRs6nUN2UX7RoZ2bun0WvckeRxOu5uLHjXN6/QcPgkp+qoB7eJ9pm1OHTT+MSPL6xmZX+SbNO8W7TUqNPFU1PROLOPzb3Iv8AoNbQ8rzyfUcfhbJx8H1D/pvqyvx4129pa/8AJLPRTvJmHySodVBakTzW+qeV7ju8JpjW7+rI+u4HCXzQXZ+SyhLZ5wIgBgAMAUAUAUAMAUA4NrVMtM9+k5/UbeFLNooj6rY3HHt5zzddtjkkmTN9tHXtXC4fEFOkqHqDgM1r21vbjPVyxlNLbMU5Tq2kjiwmAp0cwolyCLEktcg8tdQPKcfIU6rWotltXfLFckjaxYWNybEaEnl4yn8lnNS5ezbitPsSDZyEU1voTdjz9Zi3HznqoS5RTOY13OsTcwGAKAKAKAYmAcO2toLhqFSs/qopbxPIeZsJrKXGLZLRVK2yMF7KS3a2PU2niznvZmNWs3YGNyAe08BOdCDtn/R7XLyIYOMox860i0t9MCi4LqqAKOTIALAC4UjwsZ3cCThakj5t1WPy1OcvJXtR7f3yno2zyiXcc909nfKqwVr5FBZu8X0F+8ynmZDqh28svYWKrrNPwi0KuFRkNMqpQrlKkDKVtwt2Tzz+3k9ZW/jace2ilt7N3quycQlWiW6LOGpPzRhr0b9vPxE51tbrlyR7LBzoZtTqs8lmbnb2U8enJKyjr07/AMS9qn3S3Vapr+zz3UOnzxZfuL8MkoMmOcGAAmY/2AAxyT8DuZCZAYAoAoBw4/CdJbW1pUycSN6SbMp6OA7KYf2JRXSFGSkpG3PY6igvYJ2UR6GXFUTnNhflxInJzMWyy3cUWabYxjpmI2e7fNA8AfjK3/a7JedIl/kxQ+0EyqBxsAJ26oOEVFlOT29m4SQwGAKAC8AF4By7Sx9PD02qVXCIouSxsP6mYbS7skrqlZLjFbZUW9m9lTajrh8Mh6IsMo+fVYagkfNUcbe2UbbXZ9YnqcHAhhx+e590WPubu8uAw4TQ1G61Rhza3AHsHAS1VWoR0cDqGZLKtcvXow36xKphHVjrUsiDmTcH2C0v4cW7U0cLqE1Gl7K4dbz0eux5Leic+jnDqtKo2mYvlPcANPvM4nUpPml6PR9IS4OXsmAnNOycm1Nn08TSalVUMjCxB9xHYRNZRTWmSVWyqmpxfdFF7Z2ZX2RigAzCxzUao0zr2H7iJz5xlVLaPa4uRTnU8Zr/AGi1dy98Exy5GsldR1l5MPpJ2ju5S5Tapr+zzPUenTxZbXeP7JVeTHMNVc2tfhex8+Ejm9abNor0JKIDXHsmI16ew5dtG4SU1DeAGAKAYwBGAKADLBgMGRQAiAGAC8AF4BG96976Oz1sxz1SOrSXie9j80d5kdlsYLuXcPAsyZfVdv2VDtTauK2pXUPdmJtTpJ6q37BzP1jOfKyVj0j19GJRg18pevZa+5O6CYBMzWauw6zcl+ond385epqUF3PLdR6jPKnpdoolMm/0czZU29O1TicS7DVKV0QctDZm8z9wnfwqVCG/2eX6hf8AJPXoa/lPdL2zm8CQbmbX6KuAdEeynuPzT8POUc6n5IbXlHR6fd8VmvTLOE4B6lBMAZt6d36ePoGlU0PrI/NHtoR3do5zSyHNaZZxMqWPZziU1svd/Fpi+iAanUpOCautlHEMD8641A5zmtOuXc9fZn0W4+5d9rwXVsnHlyyMbsmUhrWzqR61uRvcEeEv1Wxn4Z4y2Di96HGotxaSSScSNdmY4cm2vLT2TWv8TM/JuEkNQQDKAKAYwAwAQBCAGACAEQBGAc2MxiUVL1HVFGpLEAe0wwRHaHpAwqJ0vyimtO5UNq2YrxC6dYi/KUpztb1FFmEIa22RPbeCba9Gjj8Kpcu3REaBiAxAJ7LH3GRypsfdna6V1CqlOL8E53K3RTAJmazV2HXb6P1E7B385bqpUEc/qPUZ5UteIrwiUASY5hqxdTKjt2Kx9gM2gtySNLHqLKToeoTzOp8zPUQX1R4y2W57MJkG/DHjbumUk1pmknrui4tkYjpaNN/pIpPjbWeXujxm0eyxp86oyO2Rk4CIBoxGGWoLH3SOytTWpG8ZuL7Ed2pSqYf/ADEvamwZtL3pi2fzAN/KUPhlCW0WvkU1pkipVcyqRzAPtl9S2tlTWmbUFpulrsamYmQAwBAwA3gCgAgCgCgBEAMAEABgFcb27MG1NoJhamboERlqFdCGK52APJv9OWo6jU3+wPexfR1s/C5SlAOyWs1U9Ibi/W10BNzewlNL2Z2SfD4dUUKihVHAKAAPACbGDbaAGANG9Vfo8JiG7KT+8W+MkpW7EiHIeq2yndnk5QNf6T00PB5G1LY4WkmivsXCDBZG5FbNhVH0WZffce4zzudHjcz1nS58qESGUzohgGJgGFS1teHO/ZMa2N6GHZe0UoM+HZjZOtSOVjek3AcPmm6+FprHt2N2m1s7k2vRJ9cDxBH3ibKJo2dz11AuSAO28zoxtHG21MxtSUue3gvtmdGOR14Yvl69gewcB3TDMo3QZDaAK0AEAVoAYAYAIBrr1AqljwAJPgBczKW+wIh6PqxxArV2Fs1WplPbnbMx8gEXyk+QlHUQTISsAiZAYAjAI1v/AFcuCq/WyL7XHwEtYa3cilny1SyssGgyjxJnoorseUtf2OmbERz1Xv3ETDZvFLROvRrXulZex1b2i3wnF6lH7JnoekS+riTUTmHZMoALwDg241qFQ2Bsuax4GxvYzMfJrLwV1R2bSquS6A8+fbw48JvKuLMQyJrwxzwWyKSN/lU1Da8L+fEwopCVkp+SWYXZK2BclzYceA7rTVyMqI5IgAsAAO6am2jK0ANoAYADABACIAYAoACYBGfSFj+hwVW3GpakP2/W/hvJqI7mgR/a20n2Vs7C0qRC16ljcgG3z6hsf0gvnJow+W178Ale6O2/luHWoQA46rgcM44kdx0PnILq/jnoD2JCAzIFAIb6TqtsMq/Sqr/CCZewFuzZzepvVaRAcF6vmZ34+DzFv5G8zJGaKoOpPCYaN4sk/o5q5cQ6n51K4/ZYfjOX1KP0TOx0mf8AyOJY6zjHojKAaq9UICx4AXMAacbtKlVpuhLDMpW+XhfzmV2MMjTbLT5tU+aH4Gb8yP4zv2ci0mDGqxt2Uxz04kzEpbMqA+LtmkPpez+s0JA/43T+t7P6wDKltemxCjNcm3Dt84A4XgCMAIgAMAIgBgCgGJgED3y/Ksfg8KPVU9LU8L8/2Vb7UtU/WDkCIekPaXyjHuo9Sgoor+kdX99h5S1iw1Hf7MsmHok/29bs6b/sW8r5v5IwTwSmAwAEwCvPSziLLQS9iS7ewAfGdHAXds5XUv8A4ohGzqhK+6dmD2cG6OmOKyRFUJEyB33Sq5MVT77r7RKWdHdLL/Tp8b0Wgs86euMoBpxNsrX4ZTf2GAQilhAQNTw+keyAZDCi9rn7RgxoLYYDmftGAFcL3n7RmdmQLQB7faY2By2FhwKuuvVJ4k63HbzmASaAIwBQBQAiAGAKAYtAK32Pjx0+0tov6lJWSn35RYAeOVftS5JajGBkrai5e7t6zszt3ljczoQWloSLa9E9O2FqHtrH3KonOzH9zBOBKgDAMTAID6RtiYnFVKZooWRaZBsVvmLcNT2AS/h2wri+TOZm1TnJcUV5hsVTos1Oq6K6swdWYAqw4gzrV2Q15OPfjW7/ABHqrQdQOo1rfRbgeBBtJPlg+20VPgs9xZpo1L/CbqRrKuS9Hds+tkq027HU/wAQml65VtG2O3GyL/st5Z5Y9qu62ZwZNGL9R/0W+4wCE0cWoA1PqsPVb5y27IAunUi1zwt6rX4WvwgGb4gE314KPVf5q27I2DIPcMOt1go9V9MrX00jYCGN9Fbireo3I37IA57Bv0pJDC4c6qwHWa9rkQCRXgBvAFABACIAYAIAz727R+T4SvUHrCmQv6bdVfeZvVHlNIFXby1Pkuy8Lhh6+JY1qnbkBBW/tX2GXq1ztb/RsiMotgBLhqy4/RnSy4FD9J6jfxW+E5WU9zBLBKwDMgxMAifpG3qGzcKWUjp6l0oj63NyOxRr42k9FPySI5z4o8/7sbHbHY2jSYljVq5qhOpIBz1CfEA+2dC2PCGyONnJnqHaLinRqNwC03PgFUzlRb2TuKPIdGuwAIZgSL6EjjOqpSRC64PykemtxtnUa2z8I701djQQksLkntJlCy6xSa2Y/jVPvxRLVW0rk6WjKDI3bexDUsPWdNGWm7A9hANjAGOgjlVvWrE5Rc9IwuSOwTfRps2ikfzlb96/4xoxsBoH85V/e1PxjQ2Hofr1f3tT/wAo0NmPyYfSqfvav/lGhs0Ytmp9GyO4PTUl1dyCGcKwIJsdDMNGUyXWmpuEwBQBQBCAKAIwCD+kRzWqYTBrxrVgz/oJYfEn9mWcdcU5P0Cu99toDE7QcL/p0bUU7LUxY/xXlulcIbf+zf1oFbZTBcy5m4XsjcDzHbKlHU1O3hNaJZ4+o7RcO5VDJgcOLWPRhj4tr8ZFc+U2yuPokQETMg5sdi0o02qVGCoilmY6AAcTMpOT0jDels8zb57xvtLFPWa4QdSkp+ZTBNvM8T4907VNSrikUpy5Mm/oI2Pnq18Uw9QdCh+s1mcjyyjzlbNs8RJaY+yzN+cR0Wz8W3ZQqe8W+Mo0rc0ieb0tnl5aYHKdviinyZ6a9GxvszB/qFHsvOLf/kZbh+KJPIjcUAaN6T+SYj9U/wB0Aa1rqoAJ1sO3skhGI4xB873H8IABjUPA38A34RsaF8tTtPkrH4QNGP8AiFP6R+y34RsaNGOxCsFAOoq0DqCNOlXXUTD8BE0mhIYmNg0GsdDplJt4d8i5tG2jNawPwuCJuppsxrRtvNjArwBEwCstpbSvjcdiuIwlHoaXfWcZVA78xb2S3rVaX7NktvRr3Z3WTDqHqgPXbVidQpOpCjt14zkZmdOb4x8IvQrSRIGdQwBIzEGwuMxA42HZOZ5fL2S+h03cx5fMhVly+rmtw5gWJ7uPbOnizb7SKWRCKe0PoMuFcBgFL+mfe7pG+Q0W6qkGuQeLg3Wn5cT32nRw6dfdla2foqom06BAel/Rzsb5HgKFMizsvSv+nU1N/AWHlOJfPnY2Xa46Rx+l3EZNl1+1jTT7VRb+682xFuxGtr+p51nZKh6R9Fj32Xhe5GHsdhOLkf5GXKvxRLRICQMAZt7T+R1/1ZgMa6Ldd/2P5ZuaHQJgHb0yYdCWYZz38O6V5ZNcXpsmhTOXhGFOqFpEg3Z+w8v7++b12wn+LNJQlHyaMOmZgO/3c5KzRDbt+pmqX+tQA8OnFvuj0ZJnNTY5+LEHsFvjI/Zn0Ho7X587HtjjpGU9mhELgG5vqfPwkai2tm29G1KhYC2mmp+E3TbRq1oKsQbHW/A8PIzK7PTBq2tjRQo1arcKdNn+ypIHtsJNFbaRqildp4pqWGwtPjUxFf5XUHMgPamvmcxl2cU+X6S0SQ8lkKb6zycl9mdFDZVwj03D0VRy5Iqmo7KwU+qykKbhdepoO+TVfG0+ZFY57+p20KC0qzVlLKzWvdzkuABcITlBIAuedoeTJJJejCx9vZK8DiOkRW7ePiJ0qp84plOyPF6I56Rt6xs7CllI6epdKKnt5uR2KDfxtLlFTnL+iCyfFHm+o5YlmJLMSxJ4kk3JPeSZ2UtIp7HvcjZHyzHUKNrqXzv+gnWa/jYDzkV8+MGzaC3I9PqJxGXiuvTniMuApp9PEJ/CrNLmEv8AkIbvxKJnVKp6K9ELX2Vh/GsPZWecbJ/yMt1fiTQSuShgDJvefySt+iP5hAGvDnr1PFP5BNzQzxmKFEXvY+8X4Ad5nHz8tp/HDyXsXG5d2MdTaC1HsLkDj8ZxnCSW2diEOK0hxweLptmYtlsci21II4mw5cJax38ffeipdVKT0lscNnYxSHIOoGVTa2a/EgTsY2XG18fZz78Z19xt2kLk9xw//NL3oqk5mpsaysw17BouXJsbAaacSZH3k+xt4M6VHKCL8ZmMNLQctmVKnlAAm0Vow2CohJXsBv7prJd0E+zIn6S8Sfk9PDr62JrJS/ZBzMfDgPOXMaP23+giod5dodJinemerTK06VuSUQFUjzUnzl6MNw0/ZIuxY+6+2PlVDMQA66MBzNtG855jOxfgs/plymal5O2izZteEpvwW5KOiPbxYau9bViqFrI1+qBa/tOvKRcHJnRxrKYVf2TvdcmjhevmyIDlZlKsyBbk5ePG9uZFp2sePGCTPO5klKxuJQO/G36mPxb1agZVF1pI1wUpg6aHmeJ/pPQYyhGHZ7ORZy33GG8skZbvoH2P/r4phzFBD4WZyPao8pzs2fiJYpj7LgE55YKk9PtfqYRO16j28FAv/FL+Cu7ZXvZTs6RXPQvoZe+y6Q7KlceH+ax+M4+Wv+Qt1fiTqViURgDHvj/tKn7H86wDk2VSGes7+qrqOF//AG17PGZk0jVLYyb01eq5Q5iWBWwP96TzllMnc36Oxj2xjFbGzAYcrTLN1S3aCSOyaThJy1otLJh+zZRZVFhf2G5PfpNXTNvwbPIr/ZJdhYBai5s3q62sdGYc7933zo4GLxfORzMvJ5/VHLjF67fpYYf/AGzs+jneya2mhsAwDn6IrfKRrrY9si4teDbexk3y3pXZ1JWIz1XOVEva55sexR+Es1VuxmEiO4zf+mtIvSxJqVbXFNsOVUnsJ4qO+585Ksd77oxsz2N6UKT2XE0zSP01u6eY9Ye+J4zXdA4t5sU2PxVRsJ/mjDYRmplNb1KwtdfrAHx0klS+OP29myK0fZFdTY0KoI7ab/hLanHXk3JjufhalBc7ZlYgrkYEaA6FgdfCVMqELlxZUsyZVz+pL8PXaoLjKNbcCfjOaunQ/YfUrH6C2FzeuzNzsOqPdLNePXD0VLMu2fskmyanSUyj9a3VN9bqeF/75TS2C8FvGsbW/aIdvdu2liHRWRtFYgFluQLA8QReclyuxp/V9jqwddq+y7oaKvodpVaeajXdHubCoquh9liJ3MXPm4pzKGTTDn9exYe5+wxgMJSw9wSi9dgLBnOrN7ZpbPnNyNILitD1Izco7084i+Lw6fRoFj+3UNv5DOngr6tlW99ytJeIS/fQk19mjur1h7wfjORmf5C3T+JYEqkoYAxb5H8le/0qX/IsBnJhK1WiamUIwd83WLAjqqttB9WbNbNExl2nsVq9U1C2W5vlWowUcL2004SJ0Jm3M2UtkFRx8i7N8Jr/ABomfkZsGyz9X7TfhH8aJj5DspCohbLlGa1xma1hwGgkkKlAw5bNVSi17tbrVKA0vwWoO3xkjMImN5qbBMwZAYBRfpGxzYrHOV1p0gKS301Hrmx+tf2To46UYEvDsR0UW7Puk3JGnxsXQt2RyQ+Nkv8ARjtMYbFFahypWUJflnzdTh23I85WyI8l2HBouWUTUr7bL3r1T9c+7SWY+Dl295s3bKHVJ7W+4TZkTMdt1LUmA4mw0Nja4v7pUzZONT0S0V856ZFsHtfFU2rNTrsiopADAOHcAvk1+qOM4ay7IaTPW9NwKPj1Nbbf/hFl7HzYzA0jiLZqtJWbKLWJ1BA5EaTq8VZD7FHIUab5Rh4TOzYeEejSCVGzsGbrE3JBNwe7w5TamDitMhumpy2locZLoiEYB559M9fNtRxf1KNFfczf906uI9V7ZUt7yIlg9m1qxtSpVHP1VJk0siqPmSNVXN+i/fRHsqvhMCaeIpmk/TVHCsVJysFsdCbcDOZkzjOe4lmtNLTJtK5IGAaMZhUqoyVFDKwsQecAgj7OZCQtaqACQBnbQAmwm2zGgfJan5+p9ozGzGhfJqv5+p9o/hGxoPQ1vz7+3+kzsaF0Vb88/tH4RsaHTd7BM9S9WozhLMoJ0zX0JAGtphsykSy0wZMjAMKiXBB5i3Zx74BE39HWBJJKVCTqb1qh95MmV8l2NubNf/TXBdlb980z/ImZ5sx/6Z4L/wCf9834R/ImObAnozwikFXxAINwRV1BHAg2h5EmY5smFClkVVuzWAF2N2NhxJ5mV299zUge3aJSvUB5tmHeDrLUH2OZctSZy0sQyiwNhNiIwrOX9bXS0xKKa0zK2ntGoYU1P8tLDPmBHzTmXKSwHj7pSycKFkey00dHBzpU2Jt9iy8Dh+ipog4Iir9kAfCbRWlosTlzk5fs3zJqa/lK5suZc3ZcX9kzpmvJeDZeYNhg2nuvSrVTVyoGIFz0asxI4Ese60r3V2T1qTSJa5xj5iaf/StiCtTKw4EKOHMEcxKyw5b/ACJv5K9Ic9k4CrRLZ6vSBiSLggqTbQanq6cO+W64Sh5eyK2xT8LQ5iTEJlAMTAI/V2NULEgrqSePaYBidiVPq+2AD/Ban1fbAAdjVfq+2AD/AAar2L9qAd+xsC9JmLAC4AFiDzgDtACYAIAoAhADAFaAAiANG8WEV6YJGoI152PK8krfcrZK+uyNDZ6yc5+zP5EtuEDZrqWoKXXRha3jGtmVLT2OeE3t6o6Smb9qkWPkZE6v0XI5Pbub8TvAXQ9EjAkWDMQLd4HOFX3E8pa7EYoAioL3uGv33GvGaZLaqfEgqf22OOztsYl+jqPVTJUvZMtiONgG5nTWcTKy3BcIp7Xl+i5jOc5KTa0/RN1M6tb3FMsPyZibmBWgBgCgAtAFaAKAKAK0AVoArQAwBQDEwBQAiAGAKAAwDmx1HOjLztp4jhMxemR2x5RaIxLW9nKa09CgwYsgPEX8YBo+RJ9H8IM7Oi0aAybapVVBqoCoDIM9gRq1uB48ZTzJf8ejdKUVyRp2bgTSr07n1q/R65W6puSVt/p+HfOdcnYlCXj/ANmcZ8LE0WgonQjFRWkdXZkJsAwBQBQBQBQBQBQBQBQBQBQBQBQAQBCAGAKAKAYkQDgxezFqG+qntHPxE3jNogsoUzgfYr8mU+NxN/lIHiv0zUdk1exftf0mfkRo8WQP8Lq/RH2hM/JEx/GkFdkVTxyr5391pj5EbLGkd+0NkCrh+gDFR1eta5urBr28RKt0fkWi06k4cBswe6Qp1FqdJwqdIQEAzNrxN+8yGOPp7I4YyjLZJhLJaM4AoAoAoADAEIArwAwBQAGAKAGAf//Z" id="322" name="Google Shape;322;p33"/>
          <p:cNvSpPr/>
          <p:nvPr/>
        </p:nvSpPr>
        <p:spPr>
          <a:xfrm>
            <a:off x="536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descr="data:image/jpeg;base64,/9j/4AAQSkZJRgABAQAAAQABAAD/2wCEAAkGBxQQEhQUEhQVFRQWFBQUFhcUFRQVFxUVFRQXFxUVFRQYHCggGBolHBQUITEhJSkrLi4uFx8zODMsNygtLisBCgoKDg0OGhAQGiwkICQsLCwsLCwsLCwsLCwsLCwsLCwsLCwsLCwsLCwsLCwsLCwsLCwsLCwsLCwsLCwsLCwsLP/AABEIAOgA2QMBEQACEQEDEQH/xAAcAAABBAMBAAAAAAAAAAAAAAABAAUGBwIDBAj/xABIEAACAQIDBAYFBwoFAwUAAAABAgADEQQSIQUGMUETIlFhcYEHMpGhwRRCUmKSsdEkU3JzgpOisuHwFSMzNLMXwtIWQ2Oj8f/EABsBAQACAwEBAAAAAAAAAAAAAAADBAECBQYH/8QALhEAAgICAQQCAgICAQQDAAAAAAECAwQREgUhMUETIjJRFGEzcSMGFZGxQmKB/9oADAMBAAIRAxEAPwC7oAYArwBXgCvAEDABAEZgHMlVy3qgLci99dO6VYW2Sn47GdG011By3F+ySu6Clx33GgKxLHQZeHHXlyiMpOWvQN4kxgMAUAUAxMAbdpbao4fSo1ifmgXb2CVbsuur8mT1Y9ln4o5sLvRh6htnyn64K++RV9Qpm9bJJ4VsFtoelMvJ7XYqGV5kAgBtABADeAK8AEAQEAygAtAAYAoAoArQBQBWgGLGauWgciVmXOzKQL8tSeXD2SnG2UOUpR7GxnRVXGYi/WLC/Ea6fdNq4QtXNoxs20qYXQdt9TeWIQjDsgbZIYEIAoALwDk2rjloUnqMQAo0ubXPIe2RWzcYNo3rjykkVXWqtUcs1yzG57z3TyE3Ocm35Z6iChCCS8GthymjWvJImmT/AHGxbPQKsb5GyjwIBA8rz0fS7HOrT9HnuoVqNnb2SUTqFEIgBgAIgAgCgCgBEAMAxvAFAFAFAFeAK8AUA0YlLi44ghh5f0vIbotpNejKM6nA27DNpLcXoBQWA8BEPrEGpFzHMeA9UfEyOEXKXJg6RLBgRgGJMw9JbBDto7w1SxFM5VBIGgJNjxuZ5XL6ta5tVvSOzRgw47kR/eWm20KS0a7tkVw/VygkgEC+mtr3mMfrd9T/AH/szZ06qXgy9HmyFwWIcvWZkZMtNXtZTe7EntsBbznTo6tRc/vFJ/sq3YdsF2e1+jVtvFivXd1FlJ07wBa/nORl2qy1yR1sWt11KLJjuLh8uHLfTdj5Dqj7jO50qHGnf7OR1GfK0kk6hQFAMhAFAMYAoAoARADAMTAMS4HEj2wDA4hB85ftCAYnF0/pp9pfxgCGMp/TT7Q/GAbla+oNx3QA3gEQ353lr4To6WGotUq1b2bKWReVrDi3cbC0tY9EbNub0kV7rZQ/FENx239sUTarUpoSL5SMKpt+iTeXYUYsvBWd1y7tG/ZO/wBjkZBiKSVEZgue3RDU2/1Fuk1twquL4s2hkz3qSLM2ZtFa4NgVZSA6NbMhtcXtoQRqGGhnLlDiXYyTO8TBsEwDBprJbWhvRCjs0KzhtTma3hfSeXeFFTfL9naWQ3FNB+SJwsPjM/xa+OtBWz8jVWpFdCP6zk2Vygy9CSkhqanYkDiTlElj9mkSN6Wy1dm4YUqSIPmqB58/fPaUQ4VpHl7Z85tnVeTEYRADABABACYAIAYAYBqqtYE9kA4MPhEamGKqzMCbkZjc+MyYQjhjawUcvmAfCAc20Kz0lsgBchiubRfOwvzEr338PBvGqUk9GezcbncoyrwvcC+vMXkdORKctNEk6eMdnRsIWogfRaovsqNLbIEOFoMjbvBX6LD1ag0K03YHsspMkpW5JEdnaLZQ+I2UcQFq1qyu706bXqrUZutUyZcxGtuOmnZO4rIQ+qj4OW+b78iVbkbNq4d6SdKjYStXq0WpAXWoVR7vZhoOp3StkzhJbS00TUqW9N7RZOxtgUcIztSzXfKDmdnsq3youY6KMxsO+cydrn5L1daj4HgSMkEYBiYBXtHaNSpja9NlYKpJF1ZeqfVY5uI5aTm5OOvyTOpGdXxpJ9zgTFVmxLBabmkj5KgNMX1HVcM2pGo1GlrzT4IqvbJldU48e+x/xVHOLd49k519PyLRiufFkdxhFKsCBcK4ax52INrygkq7O3ovR3OD37JJX34XL1KTZvrMLe7jOy+rJrSRzV0yS7tkqwZYopb1ioJ8SNZ2Km3FNnMnpS0joEkNRGACAK0AMAEAyEAUA0Yr1W8IXkw/AyHGugpqtrdGp4A8b8bmUsm+UJaiWqKoyjtm3ZeOepVIY6Zb2ItqCOHtmmNkSnPTNrqYxhtHbtRFyFimcrqBJ8lpQ5a3ohq7y1vQzbK3hzvlNIItuR1HiOyc+nP+yTXYuX4fGG1LY77FPUb9bW/5DOz2fc5w4wBl3w/2WI/U1f5Gk2P/AJERXfgynMFiKgp0x8nrsMlAArUqgMBWzBlHABj1QBoDqJ2ZQXJ/Y5al28E23du3+HkqQWxOJqEMSWBy1TYnmRexlG/ty/0WqfKLGAnOL4RADAMDAI1txslQ3zG9mAVWYkcDYKJzbqrJT7F/HScdnGlYNcC9xxBBBF+FweBlayuUO0ifjrTGzF1jRR8zdZtFHPxlbItSWkW4R5taQzoQw11M5D8lvWvA5bB2Z01ZVtoDmbwB+J0lrCqldal6RVyr/jrf7ZZSiewS14POmVpkCMAQgBgAgCtAEIAYBoxPqt4QjDGY4NWpLUJIIpgWBtw4Snl1R4ubJarXFaRwUbqbhjci1+48Z52vKmrFonlZKS0PC7Vp5bZWtwA01A05meh/lQ13NP48t7NWHVWAamoUdZjmUG9jYj+sj+vmCSMWOSfGTOvZPqt+tq/zmdBd0iAcBMg5NpYMVqb0zoHUqfAgj4zaMuLTRrKPJaIAfRXa2XGVABbivIG4tZhbXWdD/uH7iip/E/8AsO27e4YwddaxxFSplDgKw0u4sTxkN+X8keOtG9WPwe9k0EploMAUAxJgDbtnBLVW5bKV1zZitu3rA6SKyDfeLJ6bOD/ojdEJl/J6iOtyGdSW63PrH1j3zmX75d3svtzf5LRrxOz8LiXKpiBTrqFDq3M20IBtx7pifT43x5RemYhk20vTW0/AKe5FS+tVAO0KxMrro8995diWXVI6/EleyNlJhkypqT6zHix/vlOvjYtdEdROXdfK17Y4CWiEygAMAQgCMAEAIgBgCgGnEeqfAwjDGhsdSo4ZGrsFThc8CbmwkV9kIL7GYxcl2MtkVaWIUMEytYEqSGynsJGhlSl493aK7m7jOK2zmOzautgOJ1v2mRyxJ99FtZEUcybQp07UmfrgtwBOjHn2aypKyPHhvwzedE5/8iXYfNjrZDrf/MqfzmduvXFHPaaY4CSGBWgCtAFAEIADADAGfenba4HDvWbUiwRfpOxso/vsM0snxWyziYzyLVWildobfxOOqDpajML36NeqgAF9FHHzvK2O53WHpM7HxsDG322+22TPc7EUlwtNekTMLlhmAKkkkgiUbU+bTKeTGVktxW1/RFt7atOpij0Ths9NQSpvaotyNR3D3y3hpy3BeyWcXTVC2a1xfv8AR0bpb7VsLUVatRqlAmzKxzFAfnKTrp2TWu6UJaZfz+l031fJUtS/ouuhVDqGUgggEEcCDwInRT34PFyi4vT8m0QYDAFAFAFAMTACIAYAoBqqnQ+ExvS2w/BHKmzVxNFEdrAM9lzFSSGbsOukp5NSuaakS1T4LwdmycEuDRgWsoBN2a5sLkm51Mxj46x9tvyZssc129DhRxiOgqKwZCucEc1te9paU4tdmRJexixW6yV36R3cBtcquyix/Rsf/wBlN4cOfL9k6vmloedjUstOw4BnHG+gcgfdLtdagtIgcuT2d4m5gMAUAEAMABMAxJgFQelnbPS4hcOp6tEXbvqNy8lt9qUMqzb4nreg4vGDtfl+Bk2Lst0Ra7iy1My078wpGZvCdjodK25s83/1vnb40w//AE6sRs6nUN2UX7RoZ2bun0WvckeRxOu5uLHjXN6/QcPgkp+qoB7eJ9pm1OHTT+MSPL6xmZX+SbNO8W7TUqNPFU1PROLOPzb3Iv8AoNbQ8rzyfUcfhbJx8H1D/pvqyvx4129pa/8AJLPRTvJmHySodVBakTzW+qeV7ju8JpjW7+rI+u4HCXzQXZ+SyhLZ5wIgBgAMAUAUAUAMAUA4NrVMtM9+k5/UbeFLNooj6rY3HHt5zzddtjkkmTN9tHXtXC4fEFOkqHqDgM1r21vbjPVyxlNLbMU5Tq2kjiwmAp0cwolyCLEktcg8tdQPKcfIU6rWotltXfLFckjaxYWNybEaEnl4yn8lnNS5ezbitPsSDZyEU1voTdjz9Zi3HznqoS5RTOY13OsTcwGAKAKAKAYmAcO2toLhqFSs/qopbxPIeZsJrKXGLZLRVK2yMF7KS3a2PU2niznvZmNWs3YGNyAe08BOdCDtn/R7XLyIYOMox860i0t9MCi4LqqAKOTIALAC4UjwsZ3cCThakj5t1WPy1OcvJXtR7f3yno2zyiXcc909nfKqwVr5FBZu8X0F+8ynmZDqh28svYWKrrNPwi0KuFRkNMqpQrlKkDKVtwt2Tzz+3k9ZW/jace2ilt7N3quycQlWiW6LOGpPzRhr0b9vPxE51tbrlyR7LBzoZtTqs8lmbnb2U8enJKyjr07/AMS9qn3S3Vapr+zz3UOnzxZfuL8MkoMmOcGAAmY/2AAxyT8DuZCZAYAoAoBw4/CdJbW1pUycSN6SbMp6OA7KYf2JRXSFGSkpG3PY6igvYJ2UR6GXFUTnNhflxInJzMWyy3cUWabYxjpmI2e7fNA8AfjK3/a7JedIl/kxQ+0EyqBxsAJ26oOEVFlOT29m4SQwGAKAC8AF4By7Sx9PD02qVXCIouSxsP6mYbS7skrqlZLjFbZUW9m9lTajrh8Mh6IsMo+fVYagkfNUcbe2UbbXZ9YnqcHAhhx+e590WPubu8uAw4TQ1G61Rhza3AHsHAS1VWoR0cDqGZLKtcvXow36xKphHVjrUsiDmTcH2C0v4cW7U0cLqE1Gl7K4dbz0eux5Leic+jnDqtKo2mYvlPcANPvM4nUpPml6PR9IS4OXsmAnNOycm1Nn08TSalVUMjCxB9xHYRNZRTWmSVWyqmpxfdFF7Z2ZX2RigAzCxzUao0zr2H7iJz5xlVLaPa4uRTnU8Zr/AGi1dy98Exy5GsldR1l5MPpJ2ju5S5Tapr+zzPUenTxZbXeP7JVeTHMNVc2tfhex8+Ejm9abNor0JKIDXHsmI16ew5dtG4SU1DeAGAKAYwBGAKADLBgMGRQAiAGAC8AF4BG96976Oz1sxz1SOrSXie9j80d5kdlsYLuXcPAsyZfVdv2VDtTauK2pXUPdmJtTpJ6q37BzP1jOfKyVj0j19GJRg18pevZa+5O6CYBMzWauw6zcl+ond385epqUF3PLdR6jPKnpdoolMm/0czZU29O1TicS7DVKV0QctDZm8z9wnfwqVCG/2eX6hf8AJPXoa/lPdL2zm8CQbmbX6KuAdEeynuPzT8POUc6n5IbXlHR6fd8VmvTLOE4B6lBMAZt6d36ePoGlU0PrI/NHtoR3do5zSyHNaZZxMqWPZziU1svd/Fpi+iAanUpOCautlHEMD8641A5zmtOuXc9fZn0W4+5d9rwXVsnHlyyMbsmUhrWzqR61uRvcEeEv1Wxn4Z4y2Di96HGotxaSSScSNdmY4cm2vLT2TWv8TM/JuEkNQQDKAKAYwAwAQBCAGACAEQBGAc2MxiUVL1HVFGpLEAe0wwRHaHpAwqJ0vyimtO5UNq2YrxC6dYi/KUpztb1FFmEIa22RPbeCba9Gjj8Kpcu3REaBiAxAJ7LH3GRypsfdna6V1CqlOL8E53K3RTAJmazV2HXb6P1E7B385bqpUEc/qPUZ5UteIrwiUASY5hqxdTKjt2Kx9gM2gtySNLHqLKToeoTzOp8zPUQX1R4y2W57MJkG/DHjbumUk1pmknrui4tkYjpaNN/pIpPjbWeXujxm0eyxp86oyO2Rk4CIBoxGGWoLH3SOytTWpG8ZuL7Ed2pSqYf/ADEvamwZtL3pi2fzAN/KUPhlCW0WvkU1pkipVcyqRzAPtl9S2tlTWmbUFpulrsamYmQAwBAwA3gCgAgCgCgBEAMAEABgFcb27MG1NoJhamboERlqFdCGK52APJv9OWo6jU3+wPexfR1s/C5SlAOyWs1U9Ibi/W10BNzewlNL2Z2SfD4dUUKihVHAKAAPACbGDbaAGANG9Vfo8JiG7KT+8W+MkpW7EiHIeq2yndnk5QNf6T00PB5G1LY4WkmivsXCDBZG5FbNhVH0WZffce4zzudHjcz1nS58qESGUzohgGJgGFS1teHO/ZMa2N6GHZe0UoM+HZjZOtSOVjek3AcPmm6+FprHt2N2m1s7k2vRJ9cDxBH3ibKJo2dz11AuSAO28zoxtHG21MxtSUue3gvtmdGOR14Yvl69gewcB3TDMo3QZDaAK0AEAVoAYAYAIBrr1AqljwAJPgBczKW+wIh6PqxxArV2Fs1WplPbnbMx8gEXyk+QlHUQTISsAiZAYAjAI1v/AFcuCq/WyL7XHwEtYa3cilny1SyssGgyjxJnoorseUtf2OmbERz1Xv3ETDZvFLROvRrXulZex1b2i3wnF6lH7JnoekS+riTUTmHZMoALwDg241qFQ2Bsuax4GxvYzMfJrLwV1R2bSquS6A8+fbw48JvKuLMQyJrwxzwWyKSN/lU1Da8L+fEwopCVkp+SWYXZK2BclzYceA7rTVyMqI5IgAsAAO6am2jK0ANoAYADABACIAYAoACYBGfSFj+hwVW3GpakP2/W/hvJqI7mgR/a20n2Vs7C0qRC16ljcgG3z6hsf0gvnJow+W178Ale6O2/luHWoQA46rgcM44kdx0PnILq/jnoD2JCAzIFAIb6TqtsMq/Sqr/CCZewFuzZzepvVaRAcF6vmZ34+DzFv5G8zJGaKoOpPCYaN4sk/o5q5cQ6n51K4/ZYfjOX1KP0TOx0mf8AyOJY6zjHojKAaq9UICx4AXMAacbtKlVpuhLDMpW+XhfzmV2MMjTbLT5tU+aH4Gb8yP4zv2ci0mDGqxt2Uxz04kzEpbMqA+LtmkPpez+s0JA/43T+t7P6wDKltemxCjNcm3Dt84A4XgCMAIgAMAIgBgCgGJgED3y/Ksfg8KPVU9LU8L8/2Vb7UtU/WDkCIekPaXyjHuo9Sgoor+kdX99h5S1iw1Hf7MsmHok/29bs6b/sW8r5v5IwTwSmAwAEwCvPSziLLQS9iS7ewAfGdHAXds5XUv8A4ohGzqhK+6dmD2cG6OmOKyRFUJEyB33Sq5MVT77r7RKWdHdLL/Tp8b0Wgs86euMoBpxNsrX4ZTf2GAQilhAQNTw+keyAZDCi9rn7RgxoLYYDmftGAFcL3n7RmdmQLQB7faY2By2FhwKuuvVJ4k63HbzmASaAIwBQBQAiAGAKAYtAK32Pjx0+0tov6lJWSn35RYAeOVftS5JajGBkrai5e7t6zszt3ljczoQWloSLa9E9O2FqHtrH3KonOzH9zBOBKgDAMTAID6RtiYnFVKZooWRaZBsVvmLcNT2AS/h2wri+TOZm1TnJcUV5hsVTos1Oq6K6swdWYAqw4gzrV2Q15OPfjW7/ABHqrQdQOo1rfRbgeBBtJPlg+20VPgs9xZpo1L/CbqRrKuS9Hds+tkq027HU/wAQml65VtG2O3GyL/st5Z5Y9qu62ZwZNGL9R/0W+4wCE0cWoA1PqsPVb5y27IAunUi1zwt6rX4WvwgGb4gE314KPVf5q27I2DIPcMOt1go9V9MrX00jYCGN9Fbireo3I37IA57Bv0pJDC4c6qwHWa9rkQCRXgBvAFABACIAYAIAz727R+T4SvUHrCmQv6bdVfeZvVHlNIFXby1Pkuy8Lhh6+JY1qnbkBBW/tX2GXq1ztb/RsiMotgBLhqy4/RnSy4FD9J6jfxW+E5WU9zBLBKwDMgxMAifpG3qGzcKWUjp6l0oj63NyOxRr42k9FPySI5z4o8/7sbHbHY2jSYljVq5qhOpIBz1CfEA+2dC2PCGyONnJnqHaLinRqNwC03PgFUzlRb2TuKPIdGuwAIZgSL6EjjOqpSRC64PykemtxtnUa2z8I701djQQksLkntJlCy6xSa2Y/jVPvxRLVW0rk6WjKDI3bexDUsPWdNGWm7A9hANjAGOgjlVvWrE5Rc9IwuSOwTfRps2ikfzlb96/4xoxsBoH85V/e1PxjQ2Hofr1f3tT/wAo0NmPyYfSqfvav/lGhs0Ytmp9GyO4PTUl1dyCGcKwIJsdDMNGUyXWmpuEwBQBQBCAKAIwCD+kRzWqYTBrxrVgz/oJYfEn9mWcdcU5P0Cu99toDE7QcL/p0bUU7LUxY/xXlulcIbf+zf1oFbZTBcy5m4XsjcDzHbKlHU1O3hNaJZ4+o7RcO5VDJgcOLWPRhj4tr8ZFc+U2yuPokQETMg5sdi0o02qVGCoilmY6AAcTMpOT0jDels8zb57xvtLFPWa4QdSkp+ZTBNvM8T4907VNSrikUpy5Mm/oI2Pnq18Uw9QdCh+s1mcjyyjzlbNs8RJaY+yzN+cR0Wz8W3ZQqe8W+Mo0rc0ieb0tnl5aYHKdviinyZ6a9GxvszB/qFHsvOLf/kZbh+KJPIjcUAaN6T+SYj9U/wB0Aa1rqoAJ1sO3skhGI4xB873H8IABjUPA38A34RsaF8tTtPkrH4QNGP8AiFP6R+y34RsaNGOxCsFAOoq0DqCNOlXXUTD8BE0mhIYmNg0GsdDplJt4d8i5tG2jNawPwuCJuppsxrRtvNjArwBEwCstpbSvjcdiuIwlHoaXfWcZVA78xb2S3rVaX7NktvRr3Z3WTDqHqgPXbVidQpOpCjt14zkZmdOb4x8IvQrSRIGdQwBIzEGwuMxA42HZOZ5fL2S+h03cx5fMhVly+rmtw5gWJ7uPbOnizb7SKWRCKe0PoMuFcBgFL+mfe7pG+Q0W6qkGuQeLg3Wn5cT32nRw6dfdla2foqom06BAel/Rzsb5HgKFMizsvSv+nU1N/AWHlOJfPnY2Xa46Rx+l3EZNl1+1jTT7VRb+682xFuxGtr+p51nZKh6R9Fj32Xhe5GHsdhOLkf5GXKvxRLRICQMAZt7T+R1/1ZgMa6Ldd/2P5ZuaHQJgHb0yYdCWYZz38O6V5ZNcXpsmhTOXhGFOqFpEg3Z+w8v7++b12wn+LNJQlHyaMOmZgO/3c5KzRDbt+pmqX+tQA8OnFvuj0ZJnNTY5+LEHsFvjI/Zn0Ho7X587HtjjpGU9mhELgG5vqfPwkai2tm29G1KhYC2mmp+E3TbRq1oKsQbHW/A8PIzK7PTBq2tjRQo1arcKdNn+ypIHtsJNFbaRqildp4pqWGwtPjUxFf5XUHMgPamvmcxl2cU+X6S0SQ8lkKb6zycl9mdFDZVwj03D0VRy5Iqmo7KwU+qykKbhdepoO+TVfG0+ZFY57+p20KC0qzVlLKzWvdzkuABcITlBIAuedoeTJJJejCx9vZK8DiOkRW7ePiJ0qp84plOyPF6I56Rt6xs7CllI6epdKKnt5uR2KDfxtLlFTnL+iCyfFHm+o5YlmJLMSxJ4kk3JPeSZ2UtIp7HvcjZHyzHUKNrqXzv+gnWa/jYDzkV8+MGzaC3I9PqJxGXiuvTniMuApp9PEJ/CrNLmEv8AkIbvxKJnVKp6K9ELX2Vh/GsPZWecbJ/yMt1fiTQSuShgDJvefySt+iP5hAGvDnr1PFP5BNzQzxmKFEXvY+8X4Ad5nHz8tp/HDyXsXG5d2MdTaC1HsLkDj8ZxnCSW2diEOK0hxweLptmYtlsci21II4mw5cJax38ffeipdVKT0lscNnYxSHIOoGVTa2a/EgTsY2XG18fZz78Z19xt2kLk9xw//NL3oqk5mpsaysw17BouXJsbAaacSZH3k+xt4M6VHKCL8ZmMNLQctmVKnlAAm0Vow2CohJXsBv7prJd0E+zIn6S8Sfk9PDr62JrJS/ZBzMfDgPOXMaP23+giod5dodJinemerTK06VuSUQFUjzUnzl6MNw0/ZIuxY+6+2PlVDMQA66MBzNtG855jOxfgs/plymal5O2izZteEpvwW5KOiPbxYau9bViqFrI1+qBa/tOvKRcHJnRxrKYVf2TvdcmjhevmyIDlZlKsyBbk5ePG9uZFp2sePGCTPO5klKxuJQO/G36mPxb1agZVF1pI1wUpg6aHmeJ/pPQYyhGHZ7ORZy33GG8skZbvoH2P/r4phzFBD4WZyPao8pzs2fiJYpj7LgE55YKk9PtfqYRO16j28FAv/FL+Cu7ZXvZTs6RXPQvoZe+y6Q7KlceH+ax+M4+Wv+Qt1fiTqViURgDHvj/tKn7H86wDk2VSGes7+qrqOF//AG17PGZk0jVLYyb01eq5Q5iWBWwP96TzllMnc36Oxj2xjFbGzAYcrTLN1S3aCSOyaThJy1otLJh+zZRZVFhf2G5PfpNXTNvwbPIr/ZJdhYBai5s3q62sdGYc7933zo4GLxfORzMvJ5/VHLjF67fpYYf/AGzs+jneya2mhsAwDn6IrfKRrrY9si4teDbexk3y3pXZ1JWIz1XOVEva55sexR+Es1VuxmEiO4zf+mtIvSxJqVbXFNsOVUnsJ4qO+585Ksd77oxsz2N6UKT2XE0zSP01u6eY9Ye+J4zXdA4t5sU2PxVRsJ/mjDYRmplNb1KwtdfrAHx0klS+OP29myK0fZFdTY0KoI7ab/hLanHXk3JjufhalBc7ZlYgrkYEaA6FgdfCVMqELlxZUsyZVz+pL8PXaoLjKNbcCfjOaunQ/YfUrH6C2FzeuzNzsOqPdLNePXD0VLMu2fskmyanSUyj9a3VN9bqeF/75TS2C8FvGsbW/aIdvdu2liHRWRtFYgFluQLA8QReclyuxp/V9jqwddq+y7oaKvodpVaeajXdHubCoquh9liJ3MXPm4pzKGTTDn9exYe5+wxgMJSw9wSi9dgLBnOrN7ZpbPnNyNILitD1Izco7084i+Lw6fRoFj+3UNv5DOngr6tlW99ytJeIS/fQk19mjur1h7wfjORmf5C3T+JYEqkoYAxb5H8le/0qX/IsBnJhK1WiamUIwd83WLAjqqttB9WbNbNExl2nsVq9U1C2W5vlWowUcL2004SJ0Jm3M2UtkFRx8i7N8Jr/ABomfkZsGyz9X7TfhH8aJj5DspCohbLlGa1xma1hwGgkkKlAw5bNVSi17tbrVKA0vwWoO3xkjMImN5qbBMwZAYBRfpGxzYrHOV1p0gKS301Hrmx+tf2To46UYEvDsR0UW7Puk3JGnxsXQt2RyQ+Nkv8ARjtMYbFFahypWUJflnzdTh23I85WyI8l2HBouWUTUr7bL3r1T9c+7SWY+Dl295s3bKHVJ7W+4TZkTMdt1LUmA4mw0Nja4v7pUzZONT0S0V856ZFsHtfFU2rNTrsiopADAOHcAvk1+qOM4ay7IaTPW9NwKPj1Nbbf/hFl7HzYzA0jiLZqtJWbKLWJ1BA5EaTq8VZD7FHIUab5Rh4TOzYeEejSCVGzsGbrE3JBNwe7w5TamDitMhumpy2locZLoiEYB559M9fNtRxf1KNFfczf906uI9V7ZUt7yIlg9m1qxtSpVHP1VJk0siqPmSNVXN+i/fRHsqvhMCaeIpmk/TVHCsVJysFsdCbcDOZkzjOe4lmtNLTJtK5IGAaMZhUqoyVFDKwsQecAgj7OZCQtaqACQBnbQAmwm2zGgfJan5+p9ozGzGhfJqv5+p9o/hGxoPQ1vz7+3+kzsaF0Vb88/tH4RsaHTd7BM9S9WozhLMoJ0zX0JAGtphsykSy0wZMjAMKiXBB5i3Zx74BE39HWBJJKVCTqb1qh95MmV8l2NubNf/TXBdlb980z/ImZ5sx/6Z4L/wCf9834R/ImObAnozwikFXxAINwRV1BHAg2h5EmY5smFClkVVuzWAF2N2NhxJ5mV299zUge3aJSvUB5tmHeDrLUH2OZctSZy0sQyiwNhNiIwrOX9bXS0xKKa0zK2ntGoYU1P8tLDPmBHzTmXKSwHj7pSycKFkey00dHBzpU2Jt9iy8Dh+ipog4Iir9kAfCbRWlosTlzk5fs3zJqa/lK5suZc3ZcX9kzpmvJeDZeYNhg2nuvSrVTVyoGIFz0asxI4Ese60r3V2T1qTSJa5xj5iaf/StiCtTKw4EKOHMEcxKyw5b/ACJv5K9Ic9k4CrRLZ6vSBiSLggqTbQanq6cO+W64Sh5eyK2xT8LQ5iTEJlAMTAI/V2NULEgrqSePaYBidiVPq+2AD/Ban1fbAAdjVfq+2AD/AAar2L9qAd+xsC9JmLAC4AFiDzgDtACYAIAoAhADAFaAAiANG8WEV6YJGoI152PK8krfcrZK+uyNDZ6yc5+zP5EtuEDZrqWoKXXRha3jGtmVLT2OeE3t6o6Smb9qkWPkZE6v0XI5Pbub8TvAXQ9EjAkWDMQLd4HOFX3E8pa7EYoAioL3uGv33GvGaZLaqfEgqf22OOztsYl+jqPVTJUvZMtiONgG5nTWcTKy3BcIp7Xl+i5jOc5KTa0/RN1M6tb3FMsPyZibmBWgBgCgAtAFaAKAKAK0AVoArQAwBQDEwBQAiAGAKAAwDmx1HOjLztp4jhMxemR2x5RaIxLW9nKa09CgwYsgPEX8YBo+RJ9H8IM7Oi0aAybapVVBqoCoDIM9gRq1uB48ZTzJf8ejdKUVyRp2bgTSr07n1q/R65W6puSVt/p+HfOdcnYlCXj/ANmcZ8LE0WgonQjFRWkdXZkJsAwBQBQBQBQBQBQBQBQBQBQBQBQAQBCAGAKAKAYkQDgxezFqG+qntHPxE3jNogsoUzgfYr8mU+NxN/lIHiv0zUdk1exftf0mfkRo8WQP8Lq/RH2hM/JEx/GkFdkVTxyr5391pj5EbLGkd+0NkCrh+gDFR1eta5urBr28RKt0fkWi06k4cBswe6Qp1FqdJwqdIQEAzNrxN+8yGOPp7I4YyjLZJhLJaM4AoAoAoADAEIArwAwBQAGAKAGAf//Z" id="323" name="Google Shape;323;p33"/>
          <p:cNvSpPr/>
          <p:nvPr/>
        </p:nvSpPr>
        <p:spPr>
          <a:xfrm>
            <a:off x="536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descr="data:image/jpeg;base64,/9j/4AAQSkZJRgABAQAAAQABAAD/2wCEAAkGBxQQEhQUEhQVFRQWFBQUFhcUFRQVFxUVFRQXFxUVFRQYHCggGBolHBQUITEhJSkrLi4uFx8zODMsNygtLisBCgoKDg0OGhAQGiwkICQsLCwsLCwsLCwsLCwsLCwsLCwsLCwsLCwsLCwsLCwsLCwsLCwsLCwsLCwsLCwsLCwsLP/AABEIAOgA2QMBEQACEQEDEQH/xAAcAAABBAMBAAAAAAAAAAAAAAABAAUGBwIDBAj/xABIEAACAQIDBAYFBwoFAwUAAAABAgADEQQSIQUGMUETIlFhcYEHMpGhwRRCUmKSsdEkU3JzgpOisuHwFSMzNLMXwtIWQ2Oj8f/EABsBAQACAwEBAAAAAAAAAAAAAAADBAECBQYH/8QALhEAAgICAQQCAgICAQQDAAAAAAECAwQREgUhMUETIjJRFGEzcSMGFZGxQmKB/9oADAMBAAIRAxEAPwC7oAYArwBXgCvAEDABAEZgHMlVy3qgLci99dO6VYW2Sn47GdG011By3F+ySu6Clx33GgKxLHQZeHHXlyiMpOWvQN4kxgMAUAUAxMAbdpbao4fSo1ifmgXb2CVbsuur8mT1Y9ln4o5sLvRh6htnyn64K++RV9Qpm9bJJ4VsFtoelMvJ7XYqGV5kAgBtABADeAK8AEAQEAygAtAAYAoAoArQBQBWgGLGauWgciVmXOzKQL8tSeXD2SnG2UOUpR7GxnRVXGYi/WLC/Ea6fdNq4QtXNoxs20qYXQdt9TeWIQjDsgbZIYEIAoALwDk2rjloUnqMQAo0ubXPIe2RWzcYNo3rjykkVXWqtUcs1yzG57z3TyE3Ocm35Z6iChCCS8GthymjWvJImmT/AHGxbPQKsb5GyjwIBA8rz0fS7HOrT9HnuoVqNnb2SUTqFEIgBgAIgAgCgCgBEAMAxvAFAFAFAFeAK8AUA0YlLi44ghh5f0vIbotpNejKM6nA27DNpLcXoBQWA8BEPrEGpFzHMeA9UfEyOEXKXJg6RLBgRgGJMw9JbBDto7w1SxFM5VBIGgJNjxuZ5XL6ta5tVvSOzRgw47kR/eWm20KS0a7tkVw/VygkgEC+mtr3mMfrd9T/AH/szZ06qXgy9HmyFwWIcvWZkZMtNXtZTe7EntsBbznTo6tRc/vFJ/sq3YdsF2e1+jVtvFivXd1FlJ07wBa/nORl2qy1yR1sWt11KLJjuLh8uHLfTdj5Dqj7jO50qHGnf7OR1GfK0kk6hQFAMhAFAMYAoAoARADAMTAMS4HEj2wDA4hB85ftCAYnF0/pp9pfxgCGMp/TT7Q/GAbla+oNx3QA3gEQ353lr4To6WGotUq1b2bKWReVrDi3cbC0tY9EbNub0kV7rZQ/FENx239sUTarUpoSL5SMKpt+iTeXYUYsvBWd1y7tG/ZO/wBjkZBiKSVEZgue3RDU2/1Fuk1twquL4s2hkz3qSLM2ZtFa4NgVZSA6NbMhtcXtoQRqGGhnLlDiXYyTO8TBsEwDBprJbWhvRCjs0KzhtTma3hfSeXeFFTfL9naWQ3FNB+SJwsPjM/xa+OtBWz8jVWpFdCP6zk2Vygy9CSkhqanYkDiTlElj9mkSN6Wy1dm4YUqSIPmqB58/fPaUQ4VpHl7Z85tnVeTEYRADABABACYAIAYAYBqqtYE9kA4MPhEamGKqzMCbkZjc+MyYQjhjawUcvmAfCAc20Kz0lsgBchiubRfOwvzEr338PBvGqUk9GezcbncoyrwvcC+vMXkdORKctNEk6eMdnRsIWogfRaovsqNLbIEOFoMjbvBX6LD1ag0K03YHsspMkpW5JEdnaLZQ+I2UcQFq1qyu706bXqrUZutUyZcxGtuOmnZO4rIQ+qj4OW+b78iVbkbNq4d6SdKjYStXq0WpAXWoVR7vZhoOp3StkzhJbS00TUqW9N7RZOxtgUcIztSzXfKDmdnsq3youY6KMxsO+cydrn5L1daj4HgSMkEYBiYBXtHaNSpja9NlYKpJF1ZeqfVY5uI5aTm5OOvyTOpGdXxpJ9zgTFVmxLBabmkj5KgNMX1HVcM2pGo1GlrzT4IqvbJldU48e+x/xVHOLd49k519PyLRiufFkdxhFKsCBcK4ax52INrygkq7O3ovR3OD37JJX34XL1KTZvrMLe7jOy+rJrSRzV0yS7tkqwZYopb1ioJ8SNZ2Km3FNnMnpS0joEkNRGACAK0AMAEAyEAUA0Yr1W8IXkw/AyHGugpqtrdGp4A8b8bmUsm+UJaiWqKoyjtm3ZeOepVIY6Zb2ItqCOHtmmNkSnPTNrqYxhtHbtRFyFimcrqBJ8lpQ5a3ohq7y1vQzbK3hzvlNIItuR1HiOyc+nP+yTXYuX4fGG1LY77FPUb9bW/5DOz2fc5w4wBl3w/2WI/U1f5Gk2P/AJERXfgynMFiKgp0x8nrsMlAArUqgMBWzBlHABj1QBoDqJ2ZQXJ/Y5al28E23du3+HkqQWxOJqEMSWBy1TYnmRexlG/ty/0WqfKLGAnOL4RADAMDAI1txslQ3zG9mAVWYkcDYKJzbqrJT7F/HScdnGlYNcC9xxBBBF+FweBlayuUO0ifjrTGzF1jRR8zdZtFHPxlbItSWkW4R5taQzoQw11M5D8lvWvA5bB2Z01ZVtoDmbwB+J0lrCqldal6RVyr/jrf7ZZSiewS14POmVpkCMAQgBgAgCtAEIAYBoxPqt4QjDGY4NWpLUJIIpgWBtw4Snl1R4ubJarXFaRwUbqbhjci1+48Z52vKmrFonlZKS0PC7Vp5bZWtwA01A05meh/lQ13NP48t7NWHVWAamoUdZjmUG9jYj+sj+vmCSMWOSfGTOvZPqt+tq/zmdBd0iAcBMg5NpYMVqb0zoHUqfAgj4zaMuLTRrKPJaIAfRXa2XGVABbivIG4tZhbXWdD/uH7iip/E/8AsO27e4YwddaxxFSplDgKw0u4sTxkN+X8keOtG9WPwe9k0EploMAUAxJgDbtnBLVW5bKV1zZitu3rA6SKyDfeLJ6bOD/ojdEJl/J6iOtyGdSW63PrH1j3zmX75d3svtzf5LRrxOz8LiXKpiBTrqFDq3M20IBtx7pifT43x5RemYhk20vTW0/AKe5FS+tVAO0KxMrro8995diWXVI6/EleyNlJhkypqT6zHix/vlOvjYtdEdROXdfK17Y4CWiEygAMAQgCMAEAIgBgCgGnEeqfAwjDGhsdSo4ZGrsFThc8CbmwkV9kIL7GYxcl2MtkVaWIUMEytYEqSGynsJGhlSl493aK7m7jOK2zmOzautgOJ1v2mRyxJ99FtZEUcybQp07UmfrgtwBOjHn2aypKyPHhvwzedE5/8iXYfNjrZDrf/MqfzmduvXFHPaaY4CSGBWgCtAFAEIADADAGfenba4HDvWbUiwRfpOxso/vsM0snxWyziYzyLVWildobfxOOqDpajML36NeqgAF9FHHzvK2O53WHpM7HxsDG322+22TPc7EUlwtNekTMLlhmAKkkkgiUbU+bTKeTGVktxW1/RFt7atOpij0Ths9NQSpvaotyNR3D3y3hpy3BeyWcXTVC2a1xfv8AR0bpb7VsLUVatRqlAmzKxzFAfnKTrp2TWu6UJaZfz+l031fJUtS/ouuhVDqGUgggEEcCDwInRT34PFyi4vT8m0QYDAFAFAFAMTACIAYAoBqqnQ+ExvS2w/BHKmzVxNFEdrAM9lzFSSGbsOukp5NSuaakS1T4LwdmycEuDRgWsoBN2a5sLkm51Mxj46x9tvyZssc129DhRxiOgqKwZCucEc1te9paU4tdmRJexixW6yV36R3cBtcquyix/Rsf/wBlN4cOfL9k6vmloedjUstOw4BnHG+gcgfdLtdagtIgcuT2d4m5gMAUAEAMABMAxJgFQelnbPS4hcOp6tEXbvqNy8lt9qUMqzb4nreg4vGDtfl+Bk2Lst0Ra7iy1My078wpGZvCdjodK25s83/1vnb40w//AE6sRs6nUN2UX7RoZ2bun0WvckeRxOu5uLHjXN6/QcPgkp+qoB7eJ9pm1OHTT+MSPL6xmZX+SbNO8W7TUqNPFU1PROLOPzb3Iv8AoNbQ8rzyfUcfhbJx8H1D/pvqyvx4129pa/8AJLPRTvJmHySodVBakTzW+qeV7ju8JpjW7+rI+u4HCXzQXZ+SyhLZ5wIgBgAMAUAUAUAMAUA4NrVMtM9+k5/UbeFLNooj6rY3HHt5zzddtjkkmTN9tHXtXC4fEFOkqHqDgM1r21vbjPVyxlNLbMU5Tq2kjiwmAp0cwolyCLEktcg8tdQPKcfIU6rWotltXfLFckjaxYWNybEaEnl4yn8lnNS5ezbitPsSDZyEU1voTdjz9Zi3HznqoS5RTOY13OsTcwGAKAKAKAYmAcO2toLhqFSs/qopbxPIeZsJrKXGLZLRVK2yMF7KS3a2PU2niznvZmNWs3YGNyAe08BOdCDtn/R7XLyIYOMox860i0t9MCi4LqqAKOTIALAC4UjwsZ3cCThakj5t1WPy1OcvJXtR7f3yno2zyiXcc909nfKqwVr5FBZu8X0F+8ynmZDqh28svYWKrrNPwi0KuFRkNMqpQrlKkDKVtwt2Tzz+3k9ZW/jace2ilt7N3quycQlWiW6LOGpPzRhr0b9vPxE51tbrlyR7LBzoZtTqs8lmbnb2U8enJKyjr07/AMS9qn3S3Vapr+zz3UOnzxZfuL8MkoMmOcGAAmY/2AAxyT8DuZCZAYAoAoBw4/CdJbW1pUycSN6SbMp6OA7KYf2JRXSFGSkpG3PY6igvYJ2UR6GXFUTnNhflxInJzMWyy3cUWabYxjpmI2e7fNA8AfjK3/a7JedIl/kxQ+0EyqBxsAJ26oOEVFlOT29m4SQwGAKAC8AF4By7Sx9PD02qVXCIouSxsP6mYbS7skrqlZLjFbZUW9m9lTajrh8Mh6IsMo+fVYagkfNUcbe2UbbXZ9YnqcHAhhx+e590WPubu8uAw4TQ1G61Rhza3AHsHAS1VWoR0cDqGZLKtcvXow36xKphHVjrUsiDmTcH2C0v4cW7U0cLqE1Gl7K4dbz0eux5Leic+jnDqtKo2mYvlPcANPvM4nUpPml6PR9IS4OXsmAnNOycm1Nn08TSalVUMjCxB9xHYRNZRTWmSVWyqmpxfdFF7Z2ZX2RigAzCxzUao0zr2H7iJz5xlVLaPa4uRTnU8Zr/AGi1dy98Exy5GsldR1l5MPpJ2ju5S5Tapr+zzPUenTxZbXeP7JVeTHMNVc2tfhex8+Ejm9abNor0JKIDXHsmI16ew5dtG4SU1DeAGAKAYwBGAKADLBgMGRQAiAGAC8AF4BG96976Oz1sxz1SOrSXie9j80d5kdlsYLuXcPAsyZfVdv2VDtTauK2pXUPdmJtTpJ6q37BzP1jOfKyVj0j19GJRg18pevZa+5O6CYBMzWauw6zcl+ond385epqUF3PLdR6jPKnpdoolMm/0czZU29O1TicS7DVKV0QctDZm8z9wnfwqVCG/2eX6hf8AJPXoa/lPdL2zm8CQbmbX6KuAdEeynuPzT8POUc6n5IbXlHR6fd8VmvTLOE4B6lBMAZt6d36ePoGlU0PrI/NHtoR3do5zSyHNaZZxMqWPZziU1svd/Fpi+iAanUpOCautlHEMD8641A5zmtOuXc9fZn0W4+5d9rwXVsnHlyyMbsmUhrWzqR61uRvcEeEv1Wxn4Z4y2Di96HGotxaSSScSNdmY4cm2vLT2TWv8TM/JuEkNQQDKAKAYwAwAQBCAGACAEQBGAc2MxiUVL1HVFGpLEAe0wwRHaHpAwqJ0vyimtO5UNq2YrxC6dYi/KUpztb1FFmEIa22RPbeCba9Gjj8Kpcu3REaBiAxAJ7LH3GRypsfdna6V1CqlOL8E53K3RTAJmazV2HXb6P1E7B385bqpUEc/qPUZ5UteIrwiUASY5hqxdTKjt2Kx9gM2gtySNLHqLKToeoTzOp8zPUQX1R4y2W57MJkG/DHjbumUk1pmknrui4tkYjpaNN/pIpPjbWeXujxm0eyxp86oyO2Rk4CIBoxGGWoLH3SOytTWpG8ZuL7Ed2pSqYf/ADEvamwZtL3pi2fzAN/KUPhlCW0WvkU1pkipVcyqRzAPtl9S2tlTWmbUFpulrsamYmQAwBAwA3gCgAgCgCgBEAMAEABgFcb27MG1NoJhamboERlqFdCGK52APJv9OWo6jU3+wPexfR1s/C5SlAOyWs1U9Ibi/W10BNzewlNL2Z2SfD4dUUKihVHAKAAPACbGDbaAGANG9Vfo8JiG7KT+8W+MkpW7EiHIeq2yndnk5QNf6T00PB5G1LY4WkmivsXCDBZG5FbNhVH0WZffce4zzudHjcz1nS58qESGUzohgGJgGFS1teHO/ZMa2N6GHZe0UoM+HZjZOtSOVjek3AcPmm6+FprHt2N2m1s7k2vRJ9cDxBH3ibKJo2dz11AuSAO28zoxtHG21MxtSUue3gvtmdGOR14Yvl69gewcB3TDMo3QZDaAK0AEAVoAYAYAIBrr1AqljwAJPgBczKW+wIh6PqxxArV2Fs1WplPbnbMx8gEXyk+QlHUQTISsAiZAYAjAI1v/AFcuCq/WyL7XHwEtYa3cilny1SyssGgyjxJnoorseUtf2OmbERz1Xv3ETDZvFLROvRrXulZex1b2i3wnF6lH7JnoekS+riTUTmHZMoALwDg241qFQ2Bsuax4GxvYzMfJrLwV1R2bSquS6A8+fbw48JvKuLMQyJrwxzwWyKSN/lU1Da8L+fEwopCVkp+SWYXZK2BclzYceA7rTVyMqI5IgAsAAO6am2jK0ANoAYADABACIAYAoACYBGfSFj+hwVW3GpakP2/W/hvJqI7mgR/a20n2Vs7C0qRC16ljcgG3z6hsf0gvnJow+W178Ale6O2/luHWoQA46rgcM44kdx0PnILq/jnoD2JCAzIFAIb6TqtsMq/Sqr/CCZewFuzZzepvVaRAcF6vmZ34+DzFv5G8zJGaKoOpPCYaN4sk/o5q5cQ6n51K4/ZYfjOX1KP0TOx0mf8AyOJY6zjHojKAaq9UICx4AXMAacbtKlVpuhLDMpW+XhfzmV2MMjTbLT5tU+aH4Gb8yP4zv2ci0mDGqxt2Uxz04kzEpbMqA+LtmkPpez+s0JA/43T+t7P6wDKltemxCjNcm3Dt84A4XgCMAIgAMAIgBgCgGJgED3y/Ksfg8KPVU9LU8L8/2Vb7UtU/WDkCIekPaXyjHuo9Sgoor+kdX99h5S1iw1Hf7MsmHok/29bs6b/sW8r5v5IwTwSmAwAEwCvPSziLLQS9iS7ewAfGdHAXds5XUv8A4ohGzqhK+6dmD2cG6OmOKyRFUJEyB33Sq5MVT77r7RKWdHdLL/Tp8b0Wgs86euMoBpxNsrX4ZTf2GAQilhAQNTw+keyAZDCi9rn7RgxoLYYDmftGAFcL3n7RmdmQLQB7faY2By2FhwKuuvVJ4k63HbzmASaAIwBQBQAiAGAKAYtAK32Pjx0+0tov6lJWSn35RYAeOVftS5JajGBkrai5e7t6zszt3ljczoQWloSLa9E9O2FqHtrH3KonOzH9zBOBKgDAMTAID6RtiYnFVKZooWRaZBsVvmLcNT2AS/h2wri+TOZm1TnJcUV5hsVTos1Oq6K6swdWYAqw4gzrV2Q15OPfjW7/ABHqrQdQOo1rfRbgeBBtJPlg+20VPgs9xZpo1L/CbqRrKuS9Hds+tkq027HU/wAQml65VtG2O3GyL/st5Z5Y9qu62ZwZNGL9R/0W+4wCE0cWoA1PqsPVb5y27IAunUi1zwt6rX4WvwgGb4gE314KPVf5q27I2DIPcMOt1go9V9MrX00jYCGN9Fbireo3I37IA57Bv0pJDC4c6qwHWa9rkQCRXgBvAFABACIAYAIAz727R+T4SvUHrCmQv6bdVfeZvVHlNIFXby1Pkuy8Lhh6+JY1qnbkBBW/tX2GXq1ztb/RsiMotgBLhqy4/RnSy4FD9J6jfxW+E5WU9zBLBKwDMgxMAifpG3qGzcKWUjp6l0oj63NyOxRr42k9FPySI5z4o8/7sbHbHY2jSYljVq5qhOpIBz1CfEA+2dC2PCGyONnJnqHaLinRqNwC03PgFUzlRb2TuKPIdGuwAIZgSL6EjjOqpSRC64PykemtxtnUa2z8I701djQQksLkntJlCy6xSa2Y/jVPvxRLVW0rk6WjKDI3bexDUsPWdNGWm7A9hANjAGOgjlVvWrE5Rc9IwuSOwTfRps2ikfzlb96/4xoxsBoH85V/e1PxjQ2Hofr1f3tT/wAo0NmPyYfSqfvav/lGhs0Ytmp9GyO4PTUl1dyCGcKwIJsdDMNGUyXWmpuEwBQBQBCAKAIwCD+kRzWqYTBrxrVgz/oJYfEn9mWcdcU5P0Cu99toDE7QcL/p0bUU7LUxY/xXlulcIbf+zf1oFbZTBcy5m4XsjcDzHbKlHU1O3hNaJZ4+o7RcO5VDJgcOLWPRhj4tr8ZFc+U2yuPokQETMg5sdi0o02qVGCoilmY6AAcTMpOT0jDels8zb57xvtLFPWa4QdSkp+ZTBNvM8T4907VNSrikUpy5Mm/oI2Pnq18Uw9QdCh+s1mcjyyjzlbNs8RJaY+yzN+cR0Wz8W3ZQqe8W+Mo0rc0ieb0tnl5aYHKdviinyZ6a9GxvszB/qFHsvOLf/kZbh+KJPIjcUAaN6T+SYj9U/wB0Aa1rqoAJ1sO3skhGI4xB873H8IABjUPA38A34RsaF8tTtPkrH4QNGP8AiFP6R+y34RsaNGOxCsFAOoq0DqCNOlXXUTD8BE0mhIYmNg0GsdDplJt4d8i5tG2jNawPwuCJuppsxrRtvNjArwBEwCstpbSvjcdiuIwlHoaXfWcZVA78xb2S3rVaX7NktvRr3Z3WTDqHqgPXbVidQpOpCjt14zkZmdOb4x8IvQrSRIGdQwBIzEGwuMxA42HZOZ5fL2S+h03cx5fMhVly+rmtw5gWJ7uPbOnizb7SKWRCKe0PoMuFcBgFL+mfe7pG+Q0W6qkGuQeLg3Wn5cT32nRw6dfdla2foqom06BAel/Rzsb5HgKFMizsvSv+nU1N/AWHlOJfPnY2Xa46Rx+l3EZNl1+1jTT7VRb+682xFuxGtr+p51nZKh6R9Fj32Xhe5GHsdhOLkf5GXKvxRLRICQMAZt7T+R1/1ZgMa6Ldd/2P5ZuaHQJgHb0yYdCWYZz38O6V5ZNcXpsmhTOXhGFOqFpEg3Z+w8v7++b12wn+LNJQlHyaMOmZgO/3c5KzRDbt+pmqX+tQA8OnFvuj0ZJnNTY5+LEHsFvjI/Zn0Ho7X587HtjjpGU9mhELgG5vqfPwkai2tm29G1KhYC2mmp+E3TbRq1oKsQbHW/A8PIzK7PTBq2tjRQo1arcKdNn+ypIHtsJNFbaRqildp4pqWGwtPjUxFf5XUHMgPamvmcxl2cU+X6S0SQ8lkKb6zycl9mdFDZVwj03D0VRy5Iqmo7KwU+qykKbhdepoO+TVfG0+ZFY57+p20KC0qzVlLKzWvdzkuABcITlBIAuedoeTJJJejCx9vZK8DiOkRW7ePiJ0qp84plOyPF6I56Rt6xs7CllI6epdKKnt5uR2KDfxtLlFTnL+iCyfFHm+o5YlmJLMSxJ4kk3JPeSZ2UtIp7HvcjZHyzHUKNrqXzv+gnWa/jYDzkV8+MGzaC3I9PqJxGXiuvTniMuApp9PEJ/CrNLmEv8AkIbvxKJnVKp6K9ELX2Vh/GsPZWecbJ/yMt1fiTQSuShgDJvefySt+iP5hAGvDnr1PFP5BNzQzxmKFEXvY+8X4Ad5nHz8tp/HDyXsXG5d2MdTaC1HsLkDj8ZxnCSW2diEOK0hxweLptmYtlsci21II4mw5cJax38ffeipdVKT0lscNnYxSHIOoGVTa2a/EgTsY2XG18fZz78Z19xt2kLk9xw//NL3oqk5mpsaysw17BouXJsbAaacSZH3k+xt4M6VHKCL8ZmMNLQctmVKnlAAm0Vow2CohJXsBv7prJd0E+zIn6S8Sfk9PDr62JrJS/ZBzMfDgPOXMaP23+giod5dodJinemerTK06VuSUQFUjzUnzl6MNw0/ZIuxY+6+2PlVDMQA66MBzNtG855jOxfgs/plymal5O2izZteEpvwW5KOiPbxYau9bViqFrI1+qBa/tOvKRcHJnRxrKYVf2TvdcmjhevmyIDlZlKsyBbk5ePG9uZFp2sePGCTPO5klKxuJQO/G36mPxb1agZVF1pI1wUpg6aHmeJ/pPQYyhGHZ7ORZy33GG8skZbvoH2P/r4phzFBD4WZyPao8pzs2fiJYpj7LgE55YKk9PtfqYRO16j28FAv/FL+Cu7ZXvZTs6RXPQvoZe+y6Q7KlceH+ax+M4+Wv+Qt1fiTqViURgDHvj/tKn7H86wDk2VSGes7+qrqOF//AG17PGZk0jVLYyb01eq5Q5iWBWwP96TzllMnc36Oxj2xjFbGzAYcrTLN1S3aCSOyaThJy1otLJh+zZRZVFhf2G5PfpNXTNvwbPIr/ZJdhYBai5s3q62sdGYc7933zo4GLxfORzMvJ5/VHLjF67fpYYf/AGzs+jneya2mhsAwDn6IrfKRrrY9si4teDbexk3y3pXZ1JWIz1XOVEva55sexR+Es1VuxmEiO4zf+mtIvSxJqVbXFNsOVUnsJ4qO+585Ksd77oxsz2N6UKT2XE0zSP01u6eY9Ye+J4zXdA4t5sU2PxVRsJ/mjDYRmplNb1KwtdfrAHx0klS+OP29myK0fZFdTY0KoI7ab/hLanHXk3JjufhalBc7ZlYgrkYEaA6FgdfCVMqELlxZUsyZVz+pL8PXaoLjKNbcCfjOaunQ/YfUrH6C2FzeuzNzsOqPdLNePXD0VLMu2fskmyanSUyj9a3VN9bqeF/75TS2C8FvGsbW/aIdvdu2liHRWRtFYgFluQLA8QReclyuxp/V9jqwddq+y7oaKvodpVaeajXdHubCoquh9liJ3MXPm4pzKGTTDn9exYe5+wxgMJSw9wSi9dgLBnOrN7ZpbPnNyNILitD1Izco7084i+Lw6fRoFj+3UNv5DOngr6tlW99ytJeIS/fQk19mjur1h7wfjORmf5C3T+JYEqkoYAxb5H8le/0qX/IsBnJhK1WiamUIwd83WLAjqqttB9WbNbNExl2nsVq9U1C2W5vlWowUcL2004SJ0Jm3M2UtkFRx8i7N8Jr/ABomfkZsGyz9X7TfhH8aJj5DspCohbLlGa1xma1hwGgkkKlAw5bNVSi17tbrVKA0vwWoO3xkjMImN5qbBMwZAYBRfpGxzYrHOV1p0gKS301Hrmx+tf2To46UYEvDsR0UW7Puk3JGnxsXQt2RyQ+Nkv8ARjtMYbFFahypWUJflnzdTh23I85WyI8l2HBouWUTUr7bL3r1T9c+7SWY+Dl295s3bKHVJ7W+4TZkTMdt1LUmA4mw0Nja4v7pUzZONT0S0V856ZFsHtfFU2rNTrsiopADAOHcAvk1+qOM4ay7IaTPW9NwKPj1Nbbf/hFl7HzYzA0jiLZqtJWbKLWJ1BA5EaTq8VZD7FHIUab5Rh4TOzYeEejSCVGzsGbrE3JBNwe7w5TamDitMhumpy2locZLoiEYB559M9fNtRxf1KNFfczf906uI9V7ZUt7yIlg9m1qxtSpVHP1VJk0siqPmSNVXN+i/fRHsqvhMCaeIpmk/TVHCsVJysFsdCbcDOZkzjOe4lmtNLTJtK5IGAaMZhUqoyVFDKwsQecAgj7OZCQtaqACQBnbQAmwm2zGgfJan5+p9ozGzGhfJqv5+p9o/hGxoPQ1vz7+3+kzsaF0Vb88/tH4RsaHTd7BM9S9WozhLMoJ0zX0JAGtphsykSy0wZMjAMKiXBB5i3Zx74BE39HWBJJKVCTqb1qh95MmV8l2NubNf/TXBdlb980z/ImZ5sx/6Z4L/wCf9834R/ImObAnozwikFXxAINwRV1BHAg2h5EmY5smFClkVVuzWAF2N2NhxJ5mV299zUge3aJSvUB5tmHeDrLUH2OZctSZy0sQyiwNhNiIwrOX9bXS0xKKa0zK2ntGoYU1P8tLDPmBHzTmXKSwHj7pSycKFkey00dHBzpU2Jt9iy8Dh+ipog4Iir9kAfCbRWlosTlzk5fs3zJqa/lK5suZc3ZcX9kzpmvJeDZeYNhg2nuvSrVTVyoGIFz0asxI4Ese60r3V2T1qTSJa5xj5iaf/StiCtTKw4EKOHMEcxKyw5b/ACJv5K9Ic9k4CrRLZ6vSBiSLggqTbQanq6cO+W64Sh5eyK2xT8LQ5iTEJlAMTAI/V2NULEgrqSePaYBidiVPq+2AD/Ban1fbAAdjVfq+2AD/AAar2L9qAd+xsC9JmLAC4AFiDzgDtACYAIAoAhADAFaAAiANG8WEV6YJGoI152PK8krfcrZK+uyNDZ6yc5+zP5EtuEDZrqWoKXXRha3jGtmVLT2OeE3t6o6Smb9qkWPkZE6v0XI5Pbub8TvAXQ9EjAkWDMQLd4HOFX3E8pa7EYoAioL3uGv33GvGaZLaqfEgqf22OOztsYl+jqPVTJUvZMtiONgG5nTWcTKy3BcIp7Xl+i5jOc5KTa0/RN1M6tb3FMsPyZibmBWgBgCgAtAFaAKAKAK0AVoArQAwBQDEwBQAiAGAKAAwDmx1HOjLztp4jhMxemR2x5RaIxLW9nKa09CgwYsgPEX8YBo+RJ9H8IM7Oi0aAybapVVBqoCoDIM9gRq1uB48ZTzJf8ejdKUVyRp2bgTSr07n1q/R65W6puSVt/p+HfOdcnYlCXj/ANmcZ8LE0WgonQjFRWkdXZkJsAwBQBQBQBQBQBQBQBQBQBQBQBQAQBCAGAKAKAYkQDgxezFqG+qntHPxE3jNogsoUzgfYr8mU+NxN/lIHiv0zUdk1exftf0mfkRo8WQP8Lq/RH2hM/JEx/GkFdkVTxyr5391pj5EbLGkd+0NkCrh+gDFR1eta5urBr28RKt0fkWi06k4cBswe6Qp1FqdJwqdIQEAzNrxN+8yGOPp7I4YyjLZJhLJaM4AoAoAoADAEIArwAwBQAGAKAGAf//Z" id="324" name="Google Shape;324;p33"/>
          <p:cNvSpPr/>
          <p:nvPr/>
        </p:nvSpPr>
        <p:spPr>
          <a:xfrm>
            <a:off x="536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34"/>
          <p:cNvSpPr txBox="1"/>
          <p:nvPr>
            <p:ph type="title"/>
          </p:nvPr>
        </p:nvSpPr>
        <p:spPr>
          <a:xfrm>
            <a:off x="-156117" y="0"/>
            <a:ext cx="10192215" cy="936702"/>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uz-Cyrl-UZ" sz="3200">
                <a:latin typeface="Times New Roman"/>
                <a:ea typeface="Times New Roman"/>
                <a:cs typeface="Times New Roman"/>
                <a:sym typeface="Times New Roman"/>
              </a:rPr>
              <a:t>Бир вақтнинг ўзида бир қанча вазифаларни бажариш [2]: </a:t>
            </a:r>
            <a:endParaRPr b="1" sz="3200">
              <a:latin typeface="Times New Roman"/>
              <a:ea typeface="Times New Roman"/>
              <a:cs typeface="Times New Roman"/>
              <a:sym typeface="Times New Roman"/>
            </a:endParaRPr>
          </a:p>
        </p:txBody>
      </p:sp>
      <p:graphicFrame>
        <p:nvGraphicFramePr>
          <p:cNvPr id="330" name="Google Shape;330;p34"/>
          <p:cNvGraphicFramePr/>
          <p:nvPr/>
        </p:nvGraphicFramePr>
        <p:xfrm>
          <a:off x="198168" y="846062"/>
          <a:ext cx="3000000" cy="3000000"/>
        </p:xfrm>
        <a:graphic>
          <a:graphicData uri="http://schemas.openxmlformats.org/drawingml/2006/table">
            <a:tbl>
              <a:tblPr bandRow="1" firstRow="1">
                <a:noFill/>
                <a:tableStyleId>{6F9219C0-CB51-4D35-B88D-ABDA1ABB8AE9}</a:tableStyleId>
              </a:tblPr>
              <a:tblGrid>
                <a:gridCol w="3198575"/>
                <a:gridCol w="3587825"/>
                <a:gridCol w="2809300"/>
              </a:tblGrid>
              <a:tr h="475425">
                <a:tc gridSpan="3">
                  <a:txBody>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Вазифа тури</a:t>
                      </a:r>
                      <a:endParaRPr b="1" sz="2400">
                        <a:solidFill>
                          <a:schemeClr val="dk1"/>
                        </a:solidFill>
                        <a:latin typeface="Times New Roman"/>
                        <a:ea typeface="Times New Roman"/>
                        <a:cs typeface="Times New Roman"/>
                        <a:sym typeface="Times New Roman"/>
                      </a:endParaRPr>
                    </a:p>
                  </a:txBody>
                  <a:tcPr marT="45725" marB="45725" marR="91450" marL="91450">
                    <a:lnB cap="flat" cmpd="sng" w="12700">
                      <a:solidFill>
                        <a:schemeClr val="dk1"/>
                      </a:solidFill>
                      <a:prstDash val="solid"/>
                      <a:round/>
                      <a:headEnd len="sm" w="sm" type="none"/>
                      <a:tailEnd len="sm" w="sm" type="none"/>
                    </a:lnB>
                  </a:tcPr>
                </a:tc>
                <a:tc hMerge="1"/>
                <a:tc hMerge="1"/>
              </a:tr>
              <a:tr h="607950">
                <a:tc>
                  <a:txBody>
                    <a:bodyPr/>
                    <a:lstStyle/>
                    <a:p>
                      <a:pPr indent="0" lvl="0" marL="0" marR="0" rtl="0" algn="ctr">
                        <a:spcBef>
                          <a:spcPts val="0"/>
                        </a:spcBef>
                        <a:spcAft>
                          <a:spcPts val="0"/>
                        </a:spcAft>
                        <a:buNone/>
                      </a:pPr>
                      <a:r>
                        <a:rPr b="1" i="1" lang="uz-Cyrl-UZ" sz="2400">
                          <a:latin typeface="Times New Roman"/>
                          <a:ea typeface="Times New Roman"/>
                          <a:cs typeface="Times New Roman"/>
                          <a:sym typeface="Times New Roman"/>
                        </a:rPr>
                        <a:t>Интеллектуал </a:t>
                      </a:r>
                      <a:endParaRPr b="1" i="1" sz="2400">
                        <a:latin typeface="Times New Roman"/>
                        <a:ea typeface="Times New Roman"/>
                        <a:cs typeface="Times New Roman"/>
                        <a:sym typeface="Times New Roman"/>
                      </a:endParaRPr>
                    </a:p>
                  </a:txBody>
                  <a:tcPr marT="45725" marB="45725" marR="91450" marL="91450">
                    <a:lnT cap="flat" cmpd="sng" w="12700">
                      <a:solidFill>
                        <a:schemeClr val="dk1"/>
                      </a:solidFill>
                      <a:prstDash val="solid"/>
                      <a:round/>
                      <a:headEnd len="sm" w="sm" type="none"/>
                      <a:tailEnd len="sm" w="sm" type="none"/>
                    </a:lnT>
                  </a:tcPr>
                </a:tc>
                <a:tc>
                  <a:txBody>
                    <a:bodyPr/>
                    <a:lstStyle/>
                    <a:p>
                      <a:pPr indent="0" lvl="0" marL="0" marR="0" rtl="0" algn="ctr">
                        <a:spcBef>
                          <a:spcPts val="0"/>
                        </a:spcBef>
                        <a:spcAft>
                          <a:spcPts val="0"/>
                        </a:spcAft>
                        <a:buNone/>
                      </a:pPr>
                      <a:r>
                        <a:rPr b="1" i="1" lang="uz-Cyrl-UZ" sz="2400">
                          <a:latin typeface="Times New Roman"/>
                          <a:ea typeface="Times New Roman"/>
                          <a:cs typeface="Times New Roman"/>
                          <a:sym typeface="Times New Roman"/>
                        </a:rPr>
                        <a:t>Жисмоний </a:t>
                      </a:r>
                      <a:r>
                        <a:rPr b="1" i="1" lang="uz-Cyrl-UZ" sz="2400">
                          <a:latin typeface="Times New Roman"/>
                          <a:ea typeface="Times New Roman"/>
                          <a:cs typeface="Times New Roman"/>
                          <a:sym typeface="Times New Roman"/>
                        </a:rPr>
                        <a:t> </a:t>
                      </a:r>
                      <a:endParaRPr b="1" i="1" sz="2400">
                        <a:latin typeface="Times New Roman"/>
                        <a:ea typeface="Times New Roman"/>
                        <a:cs typeface="Times New Roman"/>
                        <a:sym typeface="Times New Roman"/>
                      </a:endParaRPr>
                    </a:p>
                  </a:txBody>
                  <a:tcPr marT="45725" marB="45725" marR="91450" marL="91450">
                    <a:lnT cap="flat" cmpd="sng" w="12700">
                      <a:solidFill>
                        <a:schemeClr val="dk1"/>
                      </a:solidFill>
                      <a:prstDash val="solid"/>
                      <a:round/>
                      <a:headEnd len="sm" w="sm" type="none"/>
                      <a:tailEnd len="sm" w="sm" type="none"/>
                    </a:lnT>
                  </a:tcPr>
                </a:tc>
                <a:tc>
                  <a:txBody>
                    <a:bodyPr/>
                    <a:lstStyle/>
                    <a:p>
                      <a:pPr indent="0" lvl="0" marL="0" marR="0" rtl="0" algn="ctr">
                        <a:spcBef>
                          <a:spcPts val="0"/>
                        </a:spcBef>
                        <a:spcAft>
                          <a:spcPts val="0"/>
                        </a:spcAft>
                        <a:buNone/>
                      </a:pPr>
                      <a:r>
                        <a:rPr b="1" i="1" lang="uz-Cyrl-UZ" sz="2400">
                          <a:latin typeface="Times New Roman"/>
                          <a:ea typeface="Times New Roman"/>
                          <a:cs typeface="Times New Roman"/>
                          <a:sym typeface="Times New Roman"/>
                        </a:rPr>
                        <a:t>Коммуникатив</a:t>
                      </a:r>
                      <a:endParaRPr b="1" i="1" sz="2400">
                        <a:latin typeface="Times New Roman"/>
                        <a:ea typeface="Times New Roman"/>
                        <a:cs typeface="Times New Roman"/>
                        <a:sym typeface="Times New Roman"/>
                      </a:endParaRPr>
                    </a:p>
                  </a:txBody>
                  <a:tcPr marT="45725" marB="45725" marR="91450" marL="91450">
                    <a:lnT cap="flat" cmpd="sng" w="12700">
                      <a:solidFill>
                        <a:schemeClr val="dk1"/>
                      </a:solidFill>
                      <a:prstDash val="solid"/>
                      <a:round/>
                      <a:headEnd len="sm" w="sm" type="none"/>
                      <a:tailEnd len="sm" w="sm" type="none"/>
                    </a:lnT>
                  </a:tcPr>
                </a:tc>
              </a:tr>
              <a:tr h="1013975">
                <a:tc>
                  <a:txBody>
                    <a:bodyPr/>
                    <a:lstStyle/>
                    <a:p>
                      <a:pPr indent="0" lvl="0" marL="0" marR="0" rtl="0" algn="l">
                        <a:spcBef>
                          <a:spcPts val="0"/>
                        </a:spcBef>
                        <a:spcAft>
                          <a:spcPts val="0"/>
                        </a:spcAft>
                        <a:buNone/>
                      </a:pPr>
                      <a:r>
                        <a:rPr b="1" lang="uz-Cyrl-UZ" sz="2400">
                          <a:latin typeface="Times New Roman"/>
                          <a:ea typeface="Times New Roman"/>
                          <a:cs typeface="Times New Roman"/>
                          <a:sym typeface="Times New Roman"/>
                        </a:rPr>
                        <a:t>Аудиокитоб эшитиш</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1" lang="uz-Cyrl-UZ" sz="2400">
                          <a:latin typeface="Times New Roman"/>
                          <a:ea typeface="Times New Roman"/>
                          <a:cs typeface="Times New Roman"/>
                          <a:sym typeface="Times New Roman"/>
                        </a:rPr>
                        <a:t>Тозалаш ишлари (кичик таъмирлашлар)</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b="1" sz="2400">
                        <a:latin typeface="Times New Roman"/>
                        <a:ea typeface="Times New Roman"/>
                        <a:cs typeface="Times New Roman"/>
                        <a:sym typeface="Times New Roman"/>
                      </a:endParaRPr>
                    </a:p>
                  </a:txBody>
                  <a:tcPr marT="45725" marB="45725" marR="91450" marL="91450"/>
                </a:tc>
              </a:tr>
              <a:tr h="1013975">
                <a:tc>
                  <a:txBody>
                    <a:bodyPr/>
                    <a:lstStyle/>
                    <a:p>
                      <a:pPr indent="0" lvl="0" marL="0" marR="0" rtl="0" algn="l">
                        <a:spcBef>
                          <a:spcPts val="0"/>
                        </a:spcBef>
                        <a:spcAft>
                          <a:spcPts val="0"/>
                        </a:spcAft>
                        <a:buNone/>
                      </a:pPr>
                      <a:r>
                        <a:rPr b="1" lang="uz-Cyrl-UZ" sz="2400">
                          <a:latin typeface="Times New Roman"/>
                          <a:ea typeface="Times New Roman"/>
                          <a:cs typeface="Times New Roman"/>
                          <a:sym typeface="Times New Roman"/>
                        </a:rPr>
                        <a:t>Чет тилида кино кўриш</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1" lang="uz-Cyrl-UZ" sz="2400">
                          <a:latin typeface="Times New Roman"/>
                          <a:ea typeface="Times New Roman"/>
                          <a:cs typeface="Times New Roman"/>
                          <a:sym typeface="Times New Roman"/>
                        </a:rPr>
                        <a:t>Дазмол қилиш</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b="1" sz="2400">
                        <a:latin typeface="Times New Roman"/>
                        <a:ea typeface="Times New Roman"/>
                        <a:cs typeface="Times New Roman"/>
                        <a:sym typeface="Times New Roman"/>
                      </a:endParaRPr>
                    </a:p>
                  </a:txBody>
                  <a:tcPr marT="45725" marB="45725" marR="91450" marL="91450"/>
                </a:tc>
              </a:tr>
              <a:tr h="1596525">
                <a:tc>
                  <a:txBody>
                    <a:bodyPr/>
                    <a:lstStyle/>
                    <a:p>
                      <a:pPr indent="0" lvl="0" marL="0" marR="0" rtl="0" algn="l">
                        <a:spcBef>
                          <a:spcPts val="0"/>
                        </a:spcBef>
                        <a:spcAft>
                          <a:spcPts val="0"/>
                        </a:spcAft>
                        <a:buNone/>
                      </a:pPr>
                      <a:r>
                        <a:rPr b="1" lang="uz-Cyrl-UZ" sz="2400">
                          <a:latin typeface="Times New Roman"/>
                          <a:ea typeface="Times New Roman"/>
                          <a:cs typeface="Times New Roman"/>
                          <a:sym typeface="Times New Roman"/>
                        </a:rPr>
                        <a:t>Муаммони хал қилиш йўлини қидириш</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1" lang="uz-Cyrl-UZ" sz="2400">
                          <a:latin typeface="Times New Roman"/>
                          <a:ea typeface="Times New Roman"/>
                          <a:cs typeface="Times New Roman"/>
                          <a:sym typeface="Times New Roman"/>
                        </a:rPr>
                        <a:t>Атрофдагилар билан муаммо ечимини мухокама қилиш </a:t>
                      </a:r>
                      <a:endParaRPr b="1" sz="2400">
                        <a:latin typeface="Times New Roman"/>
                        <a:ea typeface="Times New Roman"/>
                        <a:cs typeface="Times New Roman"/>
                        <a:sym typeface="Times New Roman"/>
                      </a:endParaRPr>
                    </a:p>
                  </a:txBody>
                  <a:tcPr marT="45725" marB="45725" marR="91450" marL="91450"/>
                </a:tc>
              </a:tr>
              <a:tr h="1220875">
                <a:tc>
                  <a:txBody>
                    <a:bodyPr/>
                    <a:lstStyle/>
                    <a:p>
                      <a:pPr indent="0" lvl="0" marL="0" marR="0" rtl="0" algn="l">
                        <a:spcBef>
                          <a:spcPts val="0"/>
                        </a:spcBef>
                        <a:spcAft>
                          <a:spcPts val="0"/>
                        </a:spcAft>
                        <a:buNone/>
                      </a:pPr>
                      <a:r>
                        <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1" lang="uz-Cyrl-UZ" sz="2400">
                          <a:latin typeface="Times New Roman"/>
                          <a:ea typeface="Times New Roman"/>
                          <a:cs typeface="Times New Roman"/>
                          <a:sym typeface="Times New Roman"/>
                        </a:rPr>
                        <a:t>Табиатда дам олиш, спорт ўйинларини ўйнаш</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1" lang="uz-Cyrl-UZ" sz="2400">
                          <a:latin typeface="Times New Roman"/>
                          <a:ea typeface="Times New Roman"/>
                          <a:cs typeface="Times New Roman"/>
                          <a:sym typeface="Times New Roman"/>
                        </a:rPr>
                        <a:t>Мулоқотдан завқ олиш</a:t>
                      </a:r>
                      <a:endParaRPr b="1" sz="2400">
                        <a:latin typeface="Times New Roman"/>
                        <a:ea typeface="Times New Roman"/>
                        <a:cs typeface="Times New Roman"/>
                        <a:sym typeface="Times New Roman"/>
                      </a:endParaRPr>
                    </a:p>
                  </a:txBody>
                  <a:tcPr marT="45725" marB="45725" marR="91450" marL="91450"/>
                </a:tc>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35"/>
          <p:cNvSpPr txBox="1"/>
          <p:nvPr>
            <p:ph type="title"/>
          </p:nvPr>
        </p:nvSpPr>
        <p:spPr>
          <a:xfrm>
            <a:off x="616098" y="964214"/>
            <a:ext cx="8894450" cy="78518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uz-Cyrl-UZ" sz="3200">
                <a:latin typeface="Times New Roman"/>
                <a:ea typeface="Times New Roman"/>
                <a:cs typeface="Times New Roman"/>
                <a:sym typeface="Times New Roman"/>
              </a:rPr>
              <a:t>Вақтни «ютувчи» омиллар (холатлар) лар:</a:t>
            </a:r>
            <a:endParaRPr sz="3200">
              <a:latin typeface="Times New Roman"/>
              <a:ea typeface="Times New Roman"/>
              <a:cs typeface="Times New Roman"/>
              <a:sym typeface="Times New Roman"/>
            </a:endParaRPr>
          </a:p>
        </p:txBody>
      </p:sp>
      <p:sp>
        <p:nvSpPr>
          <p:cNvPr id="336" name="Google Shape;336;p35"/>
          <p:cNvSpPr txBox="1"/>
          <p:nvPr>
            <p:ph idx="1" type="body"/>
          </p:nvPr>
        </p:nvSpPr>
        <p:spPr>
          <a:xfrm>
            <a:off x="452897" y="1749399"/>
            <a:ext cx="9220853" cy="5250879"/>
          </a:xfrm>
          <a:prstGeom prst="rect">
            <a:avLst/>
          </a:prstGeom>
          <a:noFill/>
          <a:ln>
            <a:noFill/>
          </a:ln>
        </p:spPr>
        <p:txBody>
          <a:bodyPr anchorCtr="0" anchor="t" bIns="45700" lIns="91425" spcFirstLastPara="1" rIns="91425" wrap="square" tIns="45700">
            <a:noAutofit/>
          </a:bodyPr>
          <a:lstStyle/>
          <a:p>
            <a:pPr indent="-228600" lvl="0" marL="228600" rtl="0" algn="l">
              <a:lnSpc>
                <a:spcPct val="107000"/>
              </a:lnSpc>
              <a:spcBef>
                <a:spcPts val="0"/>
              </a:spcBef>
              <a:spcAft>
                <a:spcPts val="0"/>
              </a:spcAft>
              <a:buClr>
                <a:schemeClr val="dk1"/>
              </a:buClr>
              <a:buSzPts val="2000"/>
              <a:buFont typeface="Noto Sans Symbols"/>
              <a:buChar char="✔"/>
            </a:pPr>
            <a:r>
              <a:rPr b="1" lang="uz-Cyrl-UZ" sz="2000">
                <a:latin typeface="Times New Roman"/>
                <a:ea typeface="Times New Roman"/>
                <a:cs typeface="Times New Roman"/>
                <a:sym typeface="Times New Roman"/>
              </a:rPr>
              <a:t>Телевизор, интернет.</a:t>
            </a:r>
            <a:endParaRPr/>
          </a:p>
          <a:p>
            <a:pPr indent="-228600" lvl="0" marL="228600" rtl="0" algn="l">
              <a:lnSpc>
                <a:spcPct val="107000"/>
              </a:lnSpc>
              <a:spcBef>
                <a:spcPts val="1800"/>
              </a:spcBef>
              <a:spcAft>
                <a:spcPts val="0"/>
              </a:spcAft>
              <a:buClr>
                <a:schemeClr val="dk1"/>
              </a:buClr>
              <a:buSzPts val="2000"/>
              <a:buFont typeface="Noto Sans Symbols"/>
              <a:buChar char="✔"/>
            </a:pPr>
            <a:r>
              <a:rPr b="1" lang="uz-Cyrl-UZ" sz="2000">
                <a:latin typeface="Times New Roman"/>
                <a:ea typeface="Times New Roman"/>
                <a:cs typeface="Times New Roman"/>
                <a:sym typeface="Times New Roman"/>
              </a:rPr>
              <a:t>Кейинга қолдириш синдроми.</a:t>
            </a:r>
            <a:endParaRPr/>
          </a:p>
          <a:p>
            <a:pPr indent="-228600" lvl="0" marL="228600" rtl="0" algn="l">
              <a:lnSpc>
                <a:spcPct val="107000"/>
              </a:lnSpc>
              <a:spcBef>
                <a:spcPts val="1800"/>
              </a:spcBef>
              <a:spcAft>
                <a:spcPts val="0"/>
              </a:spcAft>
              <a:buClr>
                <a:schemeClr val="dk1"/>
              </a:buClr>
              <a:buSzPts val="2000"/>
              <a:buFont typeface="Noto Sans Symbols"/>
              <a:buChar char="✔"/>
            </a:pPr>
            <a:r>
              <a:rPr b="1" lang="uz-Cyrl-UZ" sz="2000">
                <a:latin typeface="Times New Roman"/>
                <a:ea typeface="Times New Roman"/>
                <a:cs typeface="Times New Roman"/>
                <a:sym typeface="Times New Roman"/>
              </a:rPr>
              <a:t>Ахамиятсиз вазифаларни бажариш.</a:t>
            </a:r>
            <a:endParaRPr/>
          </a:p>
          <a:p>
            <a:pPr indent="-228600" lvl="0" marL="228600" rtl="0" algn="l">
              <a:lnSpc>
                <a:spcPct val="107000"/>
              </a:lnSpc>
              <a:spcBef>
                <a:spcPts val="1800"/>
              </a:spcBef>
              <a:spcAft>
                <a:spcPts val="0"/>
              </a:spcAft>
              <a:buClr>
                <a:schemeClr val="dk1"/>
              </a:buClr>
              <a:buSzPts val="2000"/>
              <a:buFont typeface="Noto Sans Symbols"/>
              <a:buChar char="✔"/>
            </a:pPr>
            <a:r>
              <a:rPr b="1" lang="uz-Cyrl-UZ" sz="2000">
                <a:latin typeface="Times New Roman"/>
                <a:ea typeface="Times New Roman"/>
                <a:cs typeface="Times New Roman"/>
                <a:sym typeface="Times New Roman"/>
              </a:rPr>
              <a:t>Ҳаддан ташқари кўп мулоқот қилиш.</a:t>
            </a:r>
            <a:endParaRPr/>
          </a:p>
          <a:p>
            <a:pPr indent="-228600" lvl="0" marL="228600" rtl="0" algn="l">
              <a:lnSpc>
                <a:spcPct val="107000"/>
              </a:lnSpc>
              <a:spcBef>
                <a:spcPts val="1800"/>
              </a:spcBef>
              <a:spcAft>
                <a:spcPts val="0"/>
              </a:spcAft>
              <a:buClr>
                <a:schemeClr val="dk1"/>
              </a:buClr>
              <a:buSzPts val="2000"/>
              <a:buFont typeface="Noto Sans Symbols"/>
              <a:buChar char="✔"/>
            </a:pPr>
            <a:r>
              <a:rPr b="1" lang="uz-Cyrl-UZ" sz="2000">
                <a:latin typeface="Times New Roman"/>
                <a:ea typeface="Times New Roman"/>
                <a:cs typeface="Times New Roman"/>
                <a:sym typeface="Times New Roman"/>
              </a:rPr>
              <a:t>Ҳамма нарсани билиш истаги.</a:t>
            </a:r>
            <a:endParaRPr/>
          </a:p>
          <a:p>
            <a:pPr indent="-228600" lvl="0" marL="228600" rtl="0" algn="l">
              <a:lnSpc>
                <a:spcPct val="107000"/>
              </a:lnSpc>
              <a:spcBef>
                <a:spcPts val="1800"/>
              </a:spcBef>
              <a:spcAft>
                <a:spcPts val="0"/>
              </a:spcAft>
              <a:buClr>
                <a:schemeClr val="dk1"/>
              </a:buClr>
              <a:buSzPts val="2000"/>
              <a:buFont typeface="Noto Sans Symbols"/>
              <a:buChar char="✔"/>
            </a:pPr>
            <a:r>
              <a:rPr b="1" lang="uz-Cyrl-UZ" sz="2000">
                <a:latin typeface="Times New Roman"/>
                <a:ea typeface="Times New Roman"/>
                <a:cs typeface="Times New Roman"/>
                <a:sym typeface="Times New Roman"/>
              </a:rPr>
              <a:t>Ишга сустлик билан киришиш.</a:t>
            </a:r>
            <a:endParaRPr/>
          </a:p>
          <a:p>
            <a:pPr indent="-228600" lvl="0" marL="228600" rtl="0" algn="l">
              <a:lnSpc>
                <a:spcPct val="107000"/>
              </a:lnSpc>
              <a:spcBef>
                <a:spcPts val="1800"/>
              </a:spcBef>
              <a:spcAft>
                <a:spcPts val="0"/>
              </a:spcAft>
              <a:buClr>
                <a:schemeClr val="dk1"/>
              </a:buClr>
              <a:buSzPts val="2000"/>
              <a:buFont typeface="Noto Sans Symbols"/>
              <a:buChar char="✔"/>
            </a:pPr>
            <a:r>
              <a:rPr b="1" lang="uz-Cyrl-UZ" sz="2000">
                <a:latin typeface="Times New Roman"/>
                <a:ea typeface="Times New Roman"/>
                <a:cs typeface="Times New Roman"/>
                <a:sym typeface="Times New Roman"/>
              </a:rPr>
              <a:t>Шошқалоқлик, сабрсизлик.</a:t>
            </a:r>
            <a:endParaRPr/>
          </a:p>
          <a:p>
            <a:pPr indent="-228600" lvl="0" marL="228600" rtl="0" algn="l">
              <a:lnSpc>
                <a:spcPct val="107000"/>
              </a:lnSpc>
              <a:spcBef>
                <a:spcPts val="1800"/>
              </a:spcBef>
              <a:spcAft>
                <a:spcPts val="0"/>
              </a:spcAft>
              <a:buClr>
                <a:schemeClr val="dk1"/>
              </a:buClr>
              <a:buSzPts val="2000"/>
              <a:buFont typeface="Noto Sans Symbols"/>
              <a:buChar char="✔"/>
            </a:pPr>
            <a:r>
              <a:rPr b="1" lang="uz-Cyrl-UZ" sz="2000">
                <a:latin typeface="Times New Roman"/>
                <a:ea typeface="Times New Roman"/>
                <a:cs typeface="Times New Roman"/>
                <a:sym typeface="Times New Roman"/>
              </a:rPr>
              <a:t>Ишларнинг бажарилишини кам ёки етарли даражада назорат қилмаслик.</a:t>
            </a:r>
            <a:endParaRPr/>
          </a:p>
          <a:p>
            <a:pPr indent="-228600" lvl="0" marL="228600" rtl="0" algn="l">
              <a:lnSpc>
                <a:spcPct val="107000"/>
              </a:lnSpc>
              <a:spcBef>
                <a:spcPts val="1800"/>
              </a:spcBef>
              <a:spcAft>
                <a:spcPts val="0"/>
              </a:spcAft>
              <a:buClr>
                <a:schemeClr val="dk1"/>
              </a:buClr>
              <a:buSzPts val="2000"/>
              <a:buFont typeface="Noto Sans Symbols"/>
              <a:buChar char="✔"/>
            </a:pPr>
            <a:r>
              <a:rPr b="1" lang="uz-Cyrl-UZ" sz="2000">
                <a:latin typeface="Times New Roman"/>
                <a:ea typeface="Times New Roman"/>
                <a:cs typeface="Times New Roman"/>
                <a:sym typeface="Times New Roman"/>
              </a:rPr>
              <a:t>Чалғитувчи телефон қўнғироқлари, чатлар ва суҳбатлар.</a:t>
            </a:r>
            <a:endParaRPr b="1" sz="2000">
              <a:latin typeface="Times New Roman"/>
              <a:ea typeface="Times New Roman"/>
              <a:cs typeface="Times New Roman"/>
              <a:sym typeface="Times New Roman"/>
            </a:endParaRPr>
          </a:p>
        </p:txBody>
      </p:sp>
      <p:sp>
        <p:nvSpPr>
          <p:cNvPr id="337" name="Google Shape;337;p35"/>
          <p:cNvSpPr/>
          <p:nvPr/>
        </p:nvSpPr>
        <p:spPr>
          <a:xfrm>
            <a:off x="0" y="0"/>
            <a:ext cx="9389327" cy="10772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3200">
                <a:solidFill>
                  <a:schemeClr val="dk1"/>
                </a:solidFill>
                <a:latin typeface="Times New Roman"/>
                <a:ea typeface="Times New Roman"/>
                <a:cs typeface="Times New Roman"/>
                <a:sym typeface="Times New Roman"/>
              </a:rPr>
              <a:t>       4.Корхонада вақтнинг тузоқлари, тежаш зарурлиги ва усуллари [7]: </a:t>
            </a:r>
            <a:endParaRPr b="1" sz="3200">
              <a:solidFill>
                <a:schemeClr val="dk1"/>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36"/>
          <p:cNvSpPr txBox="1"/>
          <p:nvPr>
            <p:ph type="title"/>
          </p:nvPr>
        </p:nvSpPr>
        <p:spPr>
          <a:xfrm>
            <a:off x="490539" y="0"/>
            <a:ext cx="8543925"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Times New Roman"/>
              <a:buNone/>
            </a:pPr>
            <a:r>
              <a:rPr b="1" lang="uz-Cyrl-UZ" sz="3600">
                <a:latin typeface="Times New Roman"/>
                <a:ea typeface="Times New Roman"/>
                <a:cs typeface="Times New Roman"/>
                <a:sym typeface="Times New Roman"/>
              </a:rPr>
              <a:t>Корхонада вақт тузоқлари [5]:</a:t>
            </a:r>
            <a:endParaRPr b="1" sz="3600">
              <a:latin typeface="Times New Roman"/>
              <a:ea typeface="Times New Roman"/>
              <a:cs typeface="Times New Roman"/>
              <a:sym typeface="Times New Roman"/>
            </a:endParaRPr>
          </a:p>
        </p:txBody>
      </p:sp>
      <p:sp>
        <p:nvSpPr>
          <p:cNvPr id="343" name="Google Shape;343;p36"/>
          <p:cNvSpPr txBox="1"/>
          <p:nvPr>
            <p:ph idx="1" type="body"/>
          </p:nvPr>
        </p:nvSpPr>
        <p:spPr>
          <a:xfrm>
            <a:off x="200723" y="1092820"/>
            <a:ext cx="9456234" cy="5620213"/>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b="1" lang="uz-Cyrl-UZ">
                <a:latin typeface="Times New Roman"/>
                <a:ea typeface="Times New Roman"/>
                <a:cs typeface="Times New Roman"/>
                <a:sym typeface="Times New Roman"/>
              </a:rPr>
              <a:t>Бажариб бўлмайдиган мақсадларнинг қўйилиши.</a:t>
            </a:r>
            <a:endParaRPr/>
          </a:p>
          <a:p>
            <a:pPr indent="-228600" lvl="0" marL="228600" rtl="0" algn="just">
              <a:lnSpc>
                <a:spcPct val="90000"/>
              </a:lnSpc>
              <a:spcBef>
                <a:spcPts val="1000"/>
              </a:spcBef>
              <a:spcAft>
                <a:spcPts val="0"/>
              </a:spcAft>
              <a:buClr>
                <a:schemeClr val="dk1"/>
              </a:buClr>
              <a:buSzPts val="2800"/>
              <a:buChar char="•"/>
            </a:pPr>
            <a:r>
              <a:rPr b="1" lang="uz-Cyrl-UZ">
                <a:latin typeface="Times New Roman"/>
                <a:ea typeface="Times New Roman"/>
                <a:cs typeface="Times New Roman"/>
                <a:sym typeface="Times New Roman"/>
              </a:rPr>
              <a:t>Бажарилиши керак бўлган ишда устуворликларнинг йўқлиги.</a:t>
            </a:r>
            <a:endParaRPr/>
          </a:p>
          <a:p>
            <a:pPr indent="-228600" lvl="0" marL="228600" rtl="0" algn="just">
              <a:lnSpc>
                <a:spcPct val="90000"/>
              </a:lnSpc>
              <a:spcBef>
                <a:spcPts val="1000"/>
              </a:spcBef>
              <a:spcAft>
                <a:spcPts val="0"/>
              </a:spcAft>
              <a:buClr>
                <a:schemeClr val="dk1"/>
              </a:buClr>
              <a:buSzPts val="2800"/>
              <a:buChar char="•"/>
            </a:pPr>
            <a:r>
              <a:rPr b="1" lang="uz-Cyrl-UZ">
                <a:latin typeface="Times New Roman"/>
                <a:ea typeface="Times New Roman"/>
                <a:cs typeface="Times New Roman"/>
                <a:sym typeface="Times New Roman"/>
              </a:rPr>
              <a:t>Ишни нотўғри режалаштириш ва ташкил қилиш.</a:t>
            </a:r>
            <a:endParaRPr/>
          </a:p>
          <a:p>
            <a:pPr indent="-228600" lvl="0" marL="228600" rtl="0" algn="just">
              <a:lnSpc>
                <a:spcPct val="90000"/>
              </a:lnSpc>
              <a:spcBef>
                <a:spcPts val="1000"/>
              </a:spcBef>
              <a:spcAft>
                <a:spcPts val="0"/>
              </a:spcAft>
              <a:buClr>
                <a:schemeClr val="dk1"/>
              </a:buClr>
              <a:buSzPts val="2800"/>
              <a:buChar char="•"/>
            </a:pPr>
            <a:r>
              <a:rPr b="1" lang="uz-Cyrl-UZ">
                <a:latin typeface="Times New Roman"/>
                <a:ea typeface="Times New Roman"/>
                <a:cs typeface="Times New Roman"/>
                <a:sym typeface="Times New Roman"/>
              </a:rPr>
              <a:t>Ваколатларнинг самарасиз олиб борилиши.</a:t>
            </a:r>
            <a:endParaRPr/>
          </a:p>
          <a:p>
            <a:pPr indent="-228600" lvl="0" marL="228600" rtl="0" algn="just">
              <a:lnSpc>
                <a:spcPct val="90000"/>
              </a:lnSpc>
              <a:spcBef>
                <a:spcPts val="1000"/>
              </a:spcBef>
              <a:spcAft>
                <a:spcPts val="0"/>
              </a:spcAft>
              <a:buClr>
                <a:schemeClr val="dk1"/>
              </a:buClr>
              <a:buSzPts val="2800"/>
              <a:buChar char="•"/>
            </a:pPr>
            <a:r>
              <a:rPr b="1" lang="uz-Cyrl-UZ">
                <a:latin typeface="Times New Roman"/>
                <a:ea typeface="Times New Roman"/>
                <a:cs typeface="Times New Roman"/>
                <a:sym typeface="Times New Roman"/>
              </a:rPr>
              <a:t>Самарасиз учрашувлар.</a:t>
            </a:r>
            <a:endParaRPr/>
          </a:p>
          <a:p>
            <a:pPr indent="-228600" lvl="0" marL="228600" rtl="0" algn="just">
              <a:lnSpc>
                <a:spcPct val="90000"/>
              </a:lnSpc>
              <a:spcBef>
                <a:spcPts val="1000"/>
              </a:spcBef>
              <a:spcAft>
                <a:spcPts val="0"/>
              </a:spcAft>
              <a:buClr>
                <a:schemeClr val="dk1"/>
              </a:buClr>
              <a:buSzPts val="2800"/>
              <a:buChar char="•"/>
            </a:pPr>
            <a:r>
              <a:rPr b="1" lang="uz-Cyrl-UZ">
                <a:latin typeface="Times New Roman"/>
                <a:ea typeface="Times New Roman"/>
                <a:cs typeface="Times New Roman"/>
                <a:sym typeface="Times New Roman"/>
              </a:rPr>
              <a:t>Келажакдаги вазифалар ва уларни ҳал қилиш йўллари ҳақида етарлича тушунчанинг йўқлиги (раҳбарнинг ноаниқ умидлари). </a:t>
            </a:r>
            <a:endParaRPr/>
          </a:p>
          <a:p>
            <a:pPr indent="-50800" lvl="0" marL="228600" rtl="0" algn="just">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3">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3">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3">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3">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3">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3">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3">
                                            <p:txEl>
                                              <p:pRg end="6" st="6"/>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37"/>
          <p:cNvSpPr txBox="1"/>
          <p:nvPr>
            <p:ph type="title"/>
          </p:nvPr>
        </p:nvSpPr>
        <p:spPr>
          <a:xfrm>
            <a:off x="699604" y="254148"/>
            <a:ext cx="8543925"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Times New Roman"/>
              <a:buNone/>
            </a:pPr>
            <a:r>
              <a:rPr b="1" lang="uz-Cyrl-UZ" sz="3600">
                <a:latin typeface="Times New Roman"/>
                <a:ea typeface="Times New Roman"/>
                <a:cs typeface="Times New Roman"/>
                <a:sym typeface="Times New Roman"/>
              </a:rPr>
              <a:t>Тайм-менежментда вақтни тежаш услублари [5]:</a:t>
            </a:r>
            <a:endParaRPr b="1" sz="3600">
              <a:latin typeface="Times New Roman"/>
              <a:ea typeface="Times New Roman"/>
              <a:cs typeface="Times New Roman"/>
              <a:sym typeface="Times New Roman"/>
            </a:endParaRPr>
          </a:p>
        </p:txBody>
      </p:sp>
      <p:sp>
        <p:nvSpPr>
          <p:cNvPr id="349" name="Google Shape;349;p37"/>
          <p:cNvSpPr txBox="1"/>
          <p:nvPr>
            <p:ph idx="1" type="body"/>
          </p:nvPr>
        </p:nvSpPr>
        <p:spPr>
          <a:xfrm>
            <a:off x="89210" y="1494263"/>
            <a:ext cx="9311268" cy="5093096"/>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3200"/>
              <a:buChar char="•"/>
            </a:pPr>
            <a:r>
              <a:rPr b="1" lang="uz-Cyrl-UZ" sz="3200">
                <a:latin typeface="Times New Roman"/>
                <a:ea typeface="Times New Roman"/>
                <a:cs typeface="Times New Roman"/>
                <a:sym typeface="Times New Roman"/>
              </a:rPr>
              <a:t>Ортиқ барча нарсалар жойи саватда.</a:t>
            </a:r>
            <a:endParaRPr b="1" sz="32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3200"/>
              <a:buChar char="•"/>
            </a:pPr>
            <a:r>
              <a:rPr b="1" lang="uz-Cyrl-UZ" sz="3200">
                <a:latin typeface="Times New Roman"/>
                <a:ea typeface="Times New Roman"/>
                <a:cs typeface="Times New Roman"/>
                <a:sym typeface="Times New Roman"/>
              </a:rPr>
              <a:t>"Бугунги ишни эртага қолдирма“.</a:t>
            </a:r>
            <a:endParaRPr b="1" sz="32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3200"/>
              <a:buChar char="•"/>
            </a:pPr>
            <a:r>
              <a:rPr b="1" lang="uz-Cyrl-UZ" sz="3200">
                <a:latin typeface="Times New Roman"/>
                <a:ea typeface="Times New Roman"/>
                <a:cs typeface="Times New Roman"/>
                <a:sym typeface="Times New Roman"/>
              </a:rPr>
              <a:t>“Йўқ” сўзини малол келган вазиятда ишлатишни ўрганинг.</a:t>
            </a:r>
            <a:endParaRPr b="1" sz="32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3200"/>
              <a:buChar char="•"/>
            </a:pPr>
            <a:r>
              <a:rPr b="1" lang="uz-Cyrl-UZ" sz="3200">
                <a:latin typeface="Times New Roman"/>
                <a:ea typeface="Times New Roman"/>
                <a:cs typeface="Times New Roman"/>
                <a:sym typeface="Times New Roman"/>
              </a:rPr>
              <a:t>Вазифаларни топшириш (вазифаларингизни бошқа одамларга топширинг).</a:t>
            </a:r>
            <a:endParaRPr b="1" sz="32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3200"/>
              <a:buChar char="•"/>
            </a:pPr>
            <a:r>
              <a:rPr b="1" lang="uz-Cyrl-UZ" sz="3200">
                <a:latin typeface="Times New Roman"/>
                <a:ea typeface="Times New Roman"/>
                <a:cs typeface="Times New Roman"/>
                <a:sym typeface="Times New Roman"/>
              </a:rPr>
              <a:t>Ўзингизга жуда қаттиқ қўл бўлманг.</a:t>
            </a:r>
            <a:endParaRPr b="1" sz="32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3200"/>
              <a:buChar char="•"/>
            </a:pPr>
            <a:r>
              <a:rPr b="1" lang="uz-Cyrl-UZ" sz="3200">
                <a:latin typeface="Times New Roman"/>
                <a:ea typeface="Times New Roman"/>
                <a:cs typeface="Times New Roman"/>
                <a:sym typeface="Times New Roman"/>
              </a:rPr>
              <a:t>Бир нечта фаолиятни бирлаштиринг.</a:t>
            </a:r>
            <a:endParaRPr b="1" sz="3200">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38"/>
          <p:cNvSpPr txBox="1"/>
          <p:nvPr>
            <p:ph type="title"/>
          </p:nvPr>
        </p:nvSpPr>
        <p:spPr>
          <a:xfrm>
            <a:off x="681039" y="190832"/>
            <a:ext cx="8543925" cy="50888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Font typeface="Times New Roman"/>
              <a:buNone/>
            </a:pPr>
            <a:r>
              <a:rPr b="1" lang="uz-Cyrl-UZ" sz="2800">
                <a:latin typeface="Times New Roman"/>
                <a:ea typeface="Times New Roman"/>
                <a:cs typeface="Times New Roman"/>
                <a:sym typeface="Times New Roman"/>
              </a:rPr>
              <a:t>ЯРИМ СОАТ НАЗАРИЯСИ [5]:</a:t>
            </a:r>
            <a:endParaRPr b="1" sz="2800">
              <a:latin typeface="Times New Roman"/>
              <a:ea typeface="Times New Roman"/>
              <a:cs typeface="Times New Roman"/>
              <a:sym typeface="Times New Roman"/>
            </a:endParaRPr>
          </a:p>
        </p:txBody>
      </p:sp>
      <p:sp>
        <p:nvSpPr>
          <p:cNvPr id="355" name="Google Shape;355;p38"/>
          <p:cNvSpPr txBox="1"/>
          <p:nvPr>
            <p:ph idx="1" type="body"/>
          </p:nvPr>
        </p:nvSpPr>
        <p:spPr>
          <a:xfrm>
            <a:off x="95416" y="624978"/>
            <a:ext cx="9692640" cy="345081"/>
          </a:xfrm>
          <a:prstGeom prst="rect">
            <a:avLst/>
          </a:prstGeom>
          <a:noFill/>
          <a:ln>
            <a:noFill/>
          </a:ln>
        </p:spPr>
        <p:txBody>
          <a:bodyPr anchorCtr="0" anchor="t" bIns="45700" lIns="91425" spcFirstLastPara="1" rIns="91425" wrap="square" tIns="45700">
            <a:noAutofit/>
          </a:bodyPr>
          <a:lstStyle/>
          <a:p>
            <a:pPr indent="-228600" lvl="0" marL="753269" rtl="0" algn="just">
              <a:lnSpc>
                <a:spcPct val="90000"/>
              </a:lnSpc>
              <a:spcBef>
                <a:spcPts val="0"/>
              </a:spcBef>
              <a:spcAft>
                <a:spcPts val="0"/>
              </a:spcAft>
              <a:buClr>
                <a:schemeClr val="dk1"/>
              </a:buClr>
              <a:buSzPts val="2000"/>
              <a:buChar char="•"/>
            </a:pPr>
            <a:r>
              <a:rPr b="1" lang="uz-Cyrl-UZ" sz="2000">
                <a:latin typeface="Times New Roman"/>
                <a:ea typeface="Times New Roman"/>
                <a:cs typeface="Times New Roman"/>
                <a:sym typeface="Times New Roman"/>
              </a:rPr>
              <a:t>Вақт – ақлли, уддабурон, топқир, меҳнаткаш ва бахтли одамлар учун қадриятдир.</a:t>
            </a:r>
            <a:endParaRPr b="1" sz="2000">
              <a:latin typeface="Times New Roman"/>
              <a:ea typeface="Times New Roman"/>
              <a:cs typeface="Times New Roman"/>
              <a:sym typeface="Times New Roman"/>
            </a:endParaRPr>
          </a:p>
          <a:p>
            <a:pPr indent="-10319" lvl="0" marL="10319" rtl="0" algn="just">
              <a:lnSpc>
                <a:spcPct val="90000"/>
              </a:lnSpc>
              <a:spcBef>
                <a:spcPts val="1000"/>
              </a:spcBef>
              <a:spcAft>
                <a:spcPts val="0"/>
              </a:spcAft>
              <a:buClr>
                <a:schemeClr val="dk1"/>
              </a:buClr>
              <a:buSzPts val="2000"/>
              <a:buChar char="•"/>
            </a:pPr>
            <a:r>
              <a:rPr b="1" lang="uz-Cyrl-UZ" sz="2000">
                <a:latin typeface="Times New Roman"/>
                <a:ea typeface="Times New Roman"/>
                <a:cs typeface="Times New Roman"/>
                <a:sym typeface="Times New Roman"/>
              </a:rPr>
              <a:t>Афсуски, ҳаммамиз ҳам вақтнинг қудратини тўлиқ англай олмаймиз, ҳис қила олмаймиз.</a:t>
            </a:r>
            <a:endParaRPr b="1" sz="2000">
              <a:latin typeface="Times New Roman"/>
              <a:ea typeface="Times New Roman"/>
              <a:cs typeface="Times New Roman"/>
              <a:sym typeface="Times New Roman"/>
            </a:endParaRPr>
          </a:p>
          <a:p>
            <a:pPr indent="-742950" lvl="0" marL="753269" marR="5675" rtl="0" algn="just">
              <a:lnSpc>
                <a:spcPct val="90000"/>
              </a:lnSpc>
              <a:spcBef>
                <a:spcPts val="1000"/>
              </a:spcBef>
              <a:spcAft>
                <a:spcPts val="0"/>
              </a:spcAft>
              <a:buClr>
                <a:schemeClr val="dk1"/>
              </a:buClr>
              <a:buSzPts val="2000"/>
              <a:buChar char="•"/>
            </a:pPr>
            <a:r>
              <a:rPr b="1" lang="uz-Cyrl-UZ" sz="2000">
                <a:latin typeface="Times New Roman"/>
                <a:ea typeface="Times New Roman"/>
                <a:cs typeface="Times New Roman"/>
                <a:sym typeface="Times New Roman"/>
              </a:rPr>
              <a:t>Вақтнинг қадрини кўрсатадиган назариялардан бири - “ярим соат назарияси”дир. Бу ѐндашув “ортиқча” дақиқаларимизни беҳуда сарфламай, улардан самарали фойдаланишга ѐрдам беради.</a:t>
            </a:r>
            <a:endParaRPr b="1" sz="2000">
              <a:latin typeface="Times New Roman"/>
              <a:ea typeface="Times New Roman"/>
              <a:cs typeface="Times New Roman"/>
              <a:sym typeface="Times New Roman"/>
            </a:endParaRPr>
          </a:p>
          <a:p>
            <a:pPr indent="-742950" lvl="0" marL="753269" marR="4643" rtl="0" algn="just">
              <a:lnSpc>
                <a:spcPct val="90000"/>
              </a:lnSpc>
              <a:spcBef>
                <a:spcPts val="1000"/>
              </a:spcBef>
              <a:spcAft>
                <a:spcPts val="0"/>
              </a:spcAft>
              <a:buClr>
                <a:schemeClr val="dk1"/>
              </a:buClr>
              <a:buSzPts val="2000"/>
              <a:buChar char="•"/>
            </a:pPr>
            <a:r>
              <a:rPr b="1" lang="uz-Cyrl-UZ" sz="2000">
                <a:latin typeface="Times New Roman"/>
                <a:ea typeface="Times New Roman"/>
                <a:cs typeface="Times New Roman"/>
                <a:sym typeface="Times New Roman"/>
              </a:rPr>
              <a:t>Агар  ҳар  куни  атиги  </a:t>
            </a:r>
            <a:r>
              <a:rPr b="1" lang="uz-Cyrl-UZ" sz="2000" u="sng">
                <a:latin typeface="Times New Roman"/>
                <a:ea typeface="Times New Roman"/>
                <a:cs typeface="Times New Roman"/>
                <a:sym typeface="Times New Roman"/>
              </a:rPr>
              <a:t>ЯРИМ  СОАТ</a:t>
            </a:r>
            <a:r>
              <a:rPr b="1" lang="uz-Cyrl-UZ" sz="2000">
                <a:latin typeface="Times New Roman"/>
                <a:ea typeface="Times New Roman"/>
                <a:cs typeface="Times New Roman"/>
                <a:sym typeface="Times New Roman"/>
              </a:rPr>
              <a:t>  бўш  ёки  тежалган  вақтимизни  бирор  ишга сарфласак, бир йилда бу вақт </a:t>
            </a:r>
            <a:r>
              <a:rPr b="1" lang="uz-Cyrl-UZ" sz="2000" u="sng">
                <a:latin typeface="Times New Roman"/>
                <a:ea typeface="Times New Roman"/>
                <a:cs typeface="Times New Roman"/>
                <a:sym typeface="Times New Roman"/>
              </a:rPr>
              <a:t>182 СОАТ</a:t>
            </a:r>
            <a:r>
              <a:rPr b="1" lang="uz-Cyrl-UZ" sz="2000">
                <a:latin typeface="Times New Roman"/>
                <a:ea typeface="Times New Roman"/>
                <a:cs typeface="Times New Roman"/>
                <a:sym typeface="Times New Roman"/>
              </a:rPr>
              <a:t>ни ташкил этар экан. Бу 200 соатга яқин вақтни биз ўзимизни ривожлантирадиган ёки қизиқарли китоблар ўқишга сарфлашимиз, хорижий тилни ўрганишга  кетказишимиз,  тренинг  ёки  Интернет-курсга  бағишлашимиз  ёки  спорт  билан шуғулланишга ишлатишимиз мумкин.</a:t>
            </a:r>
            <a:endParaRPr b="1" sz="2000">
              <a:latin typeface="Times New Roman"/>
              <a:ea typeface="Times New Roman"/>
              <a:cs typeface="Times New Roman"/>
              <a:sym typeface="Times New Roman"/>
            </a:endParaRPr>
          </a:p>
          <a:p>
            <a:pPr indent="-742950" lvl="0" marL="753269" marR="4128" rtl="0" algn="just">
              <a:lnSpc>
                <a:spcPct val="90000"/>
              </a:lnSpc>
              <a:spcBef>
                <a:spcPts val="4"/>
              </a:spcBef>
              <a:spcAft>
                <a:spcPts val="0"/>
              </a:spcAft>
              <a:buClr>
                <a:schemeClr val="dk1"/>
              </a:buClr>
              <a:buSzPts val="2000"/>
              <a:buChar char="•"/>
            </a:pPr>
            <a:r>
              <a:rPr b="1" lang="uz-Cyrl-UZ" sz="2000">
                <a:latin typeface="Times New Roman"/>
                <a:ea typeface="Times New Roman"/>
                <a:cs typeface="Times New Roman"/>
                <a:sym typeface="Times New Roman"/>
              </a:rPr>
              <a:t>Ҳисоб-китобларга кўра, шундай ёндашганда, бир йил давомида </a:t>
            </a:r>
            <a:r>
              <a:rPr b="1" lang="uz-Cyrl-UZ" sz="2000" u="sng">
                <a:latin typeface="Times New Roman"/>
                <a:ea typeface="Times New Roman"/>
                <a:cs typeface="Times New Roman"/>
                <a:sym typeface="Times New Roman"/>
              </a:rPr>
              <a:t>20 ГА ЯҚИН</a:t>
            </a:r>
            <a:r>
              <a:rPr b="1" lang="uz-Cyrl-UZ" sz="2000">
                <a:latin typeface="Times New Roman"/>
                <a:ea typeface="Times New Roman"/>
                <a:cs typeface="Times New Roman"/>
                <a:sym typeface="Times New Roman"/>
              </a:rPr>
              <a:t> катта ҳажмдаги  китоб  ўқиб  чиқиш  ёки  бир  нечта  курсни  ўқиб  тугатиш  мумкин  экан.  Вақт инвестицияларимизни  ана  шундай,  бир  қараганда,  арзимаган,  майда  лойиҳаларга  сарфлаб, танланган йўналишимизда катта муваффақиятларга эришишимиз мумкин. Бундай оддий ва самарали  усул  билан  вақтни  нафақат  пулга,  балки  билимларга,  кўникмаларга,  соғлиққа, ўзимиздан қониқишга, бахт туйғусига айлантириш мумкин.</a:t>
            </a:r>
            <a:endParaRPr b="1" sz="2000">
              <a:latin typeface="Times New Roman"/>
              <a:ea typeface="Times New Roman"/>
              <a:cs typeface="Times New Roman"/>
              <a:sym typeface="Times New Roman"/>
            </a:endParaRPr>
          </a:p>
          <a:p>
            <a:pPr indent="-101600" lvl="0" marL="228600" rtl="0" algn="l">
              <a:lnSpc>
                <a:spcPct val="90000"/>
              </a:lnSpc>
              <a:spcBef>
                <a:spcPts val="1000"/>
              </a:spcBef>
              <a:spcAft>
                <a:spcPts val="0"/>
              </a:spcAft>
              <a:buClr>
                <a:schemeClr val="dk1"/>
              </a:buClr>
              <a:buSzPts val="2000"/>
              <a:buNone/>
            </a:pPr>
            <a:r>
              <a:t/>
            </a:r>
            <a:endParaRPr b="1" sz="200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39"/>
          <p:cNvSpPr/>
          <p:nvPr/>
        </p:nvSpPr>
        <p:spPr>
          <a:xfrm>
            <a:off x="323385" y="0"/>
            <a:ext cx="9445083" cy="6591292"/>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lang="uz-Cyrl-UZ" sz="2800">
                <a:solidFill>
                  <a:schemeClr val="dk1"/>
                </a:solidFill>
                <a:latin typeface="Times New Roman"/>
                <a:ea typeface="Times New Roman"/>
                <a:cs typeface="Times New Roman"/>
                <a:sym typeface="Times New Roman"/>
              </a:rPr>
              <a:t>ТАЙМ-МЕНЕЖМЕНТ БЎЙИЧА</a:t>
            </a:r>
            <a:endParaRPr/>
          </a:p>
          <a:p>
            <a:pPr indent="0" lvl="0" marL="0" marR="0" rtl="0" algn="l">
              <a:lnSpc>
                <a:spcPct val="107000"/>
              </a:lnSpc>
              <a:spcBef>
                <a:spcPts val="800"/>
              </a:spcBef>
              <a:spcAft>
                <a:spcPts val="0"/>
              </a:spcAft>
              <a:buNone/>
            </a:pPr>
            <a:r>
              <a:rPr b="1" lang="uz-Cyrl-UZ" sz="2800">
                <a:solidFill>
                  <a:schemeClr val="dk1"/>
                </a:solidFill>
                <a:latin typeface="Times New Roman"/>
                <a:ea typeface="Times New Roman"/>
                <a:cs typeface="Times New Roman"/>
                <a:sym typeface="Times New Roman"/>
              </a:rPr>
              <a:t> МАШҲУР КИТОБЛАР:</a:t>
            </a:r>
            <a:endParaRPr/>
          </a:p>
          <a:p>
            <a:pPr indent="0" lvl="0" marL="0" marR="0" rtl="0" algn="l">
              <a:lnSpc>
                <a:spcPct val="107000"/>
              </a:lnSpc>
              <a:spcBef>
                <a:spcPts val="800"/>
              </a:spcBef>
              <a:spcAft>
                <a:spcPts val="0"/>
              </a:spcAft>
              <a:buNone/>
            </a:pPr>
            <a:r>
              <a:rPr b="1" lang="uz-Cyrl-UZ" sz="2000">
                <a:solidFill>
                  <a:srgbClr val="000000"/>
                </a:solidFill>
                <a:latin typeface="Times New Roman"/>
                <a:ea typeface="Times New Roman"/>
                <a:cs typeface="Times New Roman"/>
                <a:sym typeface="Times New Roman"/>
              </a:rPr>
              <a:t>1.«Время — деньги», автор Мэтью Эдлунг.</a:t>
            </a:r>
            <a:br>
              <a:rPr b="1" lang="uz-Cyrl-UZ" sz="2000">
                <a:solidFill>
                  <a:srgbClr val="000000"/>
                </a:solidFill>
                <a:latin typeface="Times New Roman"/>
                <a:ea typeface="Times New Roman"/>
                <a:cs typeface="Times New Roman"/>
                <a:sym typeface="Times New Roman"/>
              </a:rPr>
            </a:br>
            <a:r>
              <a:rPr b="1" lang="uz-Cyrl-UZ" sz="2000">
                <a:solidFill>
                  <a:srgbClr val="000000"/>
                </a:solidFill>
                <a:latin typeface="Times New Roman"/>
                <a:ea typeface="Times New Roman"/>
                <a:cs typeface="Times New Roman"/>
                <a:sym typeface="Times New Roman"/>
              </a:rPr>
              <a:t>2. «Искусство успевать», автор Алан Лакейн.</a:t>
            </a:r>
            <a:br>
              <a:rPr b="1" lang="uz-Cyrl-UZ" sz="2000">
                <a:solidFill>
                  <a:srgbClr val="000000"/>
                </a:solidFill>
                <a:latin typeface="Times New Roman"/>
                <a:ea typeface="Times New Roman"/>
                <a:cs typeface="Times New Roman"/>
                <a:sym typeface="Times New Roman"/>
              </a:rPr>
            </a:br>
            <a:r>
              <a:rPr b="1" lang="uz-Cyrl-UZ" sz="2000">
                <a:solidFill>
                  <a:srgbClr val="000000"/>
                </a:solidFill>
                <a:latin typeface="Times New Roman"/>
                <a:ea typeface="Times New Roman"/>
                <a:cs typeface="Times New Roman"/>
                <a:sym typeface="Times New Roman"/>
              </a:rPr>
              <a:t>3.«Как успевать жить и работать», авторы Дон Аслетт и Кэрол Картаино.</a:t>
            </a:r>
            <a:br>
              <a:rPr b="1" lang="uz-Cyrl-UZ" sz="2000">
                <a:solidFill>
                  <a:srgbClr val="000000"/>
                </a:solidFill>
                <a:latin typeface="Times New Roman"/>
                <a:ea typeface="Times New Roman"/>
                <a:cs typeface="Times New Roman"/>
                <a:sym typeface="Times New Roman"/>
              </a:rPr>
            </a:br>
            <a:r>
              <a:rPr b="1" lang="uz-Cyrl-UZ" sz="2000">
                <a:solidFill>
                  <a:srgbClr val="000000"/>
                </a:solidFill>
                <a:latin typeface="Times New Roman"/>
                <a:ea typeface="Times New Roman"/>
                <a:cs typeface="Times New Roman"/>
                <a:sym typeface="Times New Roman"/>
              </a:rPr>
              <a:t>4.«Интегрированный тайм-менеджмент», автор Стив Прентис.</a:t>
            </a:r>
            <a:br>
              <a:rPr b="1" lang="uz-Cyrl-UZ" sz="2000">
                <a:solidFill>
                  <a:srgbClr val="000000"/>
                </a:solidFill>
                <a:latin typeface="Times New Roman"/>
                <a:ea typeface="Times New Roman"/>
                <a:cs typeface="Times New Roman"/>
                <a:sym typeface="Times New Roman"/>
              </a:rPr>
            </a:br>
            <a:r>
              <a:rPr b="1" lang="uz-Cyrl-UZ" sz="2000">
                <a:solidFill>
                  <a:srgbClr val="000000"/>
                </a:solidFill>
                <a:latin typeface="Times New Roman"/>
                <a:ea typeface="Times New Roman"/>
                <a:cs typeface="Times New Roman"/>
                <a:sym typeface="Times New Roman"/>
              </a:rPr>
              <a:t>5.«Ваше время – в Ваших руках», автор, Лотар Зайверт.</a:t>
            </a:r>
            <a:br>
              <a:rPr b="1" lang="uz-Cyrl-UZ" sz="2000">
                <a:solidFill>
                  <a:srgbClr val="000000"/>
                </a:solidFill>
                <a:latin typeface="Times New Roman"/>
                <a:ea typeface="Times New Roman"/>
                <a:cs typeface="Times New Roman"/>
                <a:sym typeface="Times New Roman"/>
              </a:rPr>
            </a:br>
            <a:r>
              <a:rPr b="1" lang="uz-Cyrl-UZ" sz="2000">
                <a:solidFill>
                  <a:srgbClr val="000000"/>
                </a:solidFill>
                <a:latin typeface="Times New Roman"/>
                <a:ea typeface="Times New Roman"/>
                <a:cs typeface="Times New Roman"/>
                <a:sym typeface="Times New Roman"/>
              </a:rPr>
              <a:t>6.«Жесткий тайм-менеджмент», автор Дэн Кеннеди.</a:t>
            </a:r>
            <a:br>
              <a:rPr b="1" lang="uz-Cyrl-UZ" sz="2000">
                <a:solidFill>
                  <a:srgbClr val="000000"/>
                </a:solidFill>
                <a:latin typeface="Times New Roman"/>
                <a:ea typeface="Times New Roman"/>
                <a:cs typeface="Times New Roman"/>
                <a:sym typeface="Times New Roman"/>
              </a:rPr>
            </a:br>
            <a:r>
              <a:rPr b="1" lang="uz-Cyrl-UZ" sz="2000">
                <a:solidFill>
                  <a:srgbClr val="000000"/>
                </a:solidFill>
                <a:latin typeface="Times New Roman"/>
                <a:ea typeface="Times New Roman"/>
                <a:cs typeface="Times New Roman"/>
                <a:sym typeface="Times New Roman"/>
              </a:rPr>
              <a:t>7. «Тайм-менеджмент. Искусство планирования и управления своим временем и своей жизнью», автор Джулия Моргенстерн. </a:t>
            </a:r>
            <a:endParaRPr/>
          </a:p>
          <a:p>
            <a:pPr indent="0" lvl="0" marL="0" marR="0" rtl="0" algn="l">
              <a:lnSpc>
                <a:spcPct val="107000"/>
              </a:lnSpc>
              <a:spcBef>
                <a:spcPts val="800"/>
              </a:spcBef>
              <a:spcAft>
                <a:spcPts val="0"/>
              </a:spcAft>
              <a:buNone/>
            </a:pPr>
            <a:r>
              <a:rPr b="1" lang="uz-Cyrl-UZ" sz="2000">
                <a:solidFill>
                  <a:srgbClr val="000000"/>
                </a:solidFill>
                <a:latin typeface="Times New Roman"/>
                <a:ea typeface="Times New Roman"/>
                <a:cs typeface="Times New Roman"/>
                <a:sym typeface="Times New Roman"/>
              </a:rPr>
              <a:t> 8.«Хозяин времени», автор Евгений Попов.</a:t>
            </a:r>
            <a:br>
              <a:rPr b="1" lang="uz-Cyrl-UZ" sz="2000">
                <a:solidFill>
                  <a:srgbClr val="000000"/>
                </a:solidFill>
                <a:latin typeface="Times New Roman"/>
                <a:ea typeface="Times New Roman"/>
                <a:cs typeface="Times New Roman"/>
                <a:sym typeface="Times New Roman"/>
              </a:rPr>
            </a:br>
            <a:r>
              <a:rPr b="1" lang="uz-Cyrl-UZ" sz="2000">
                <a:solidFill>
                  <a:srgbClr val="000000"/>
                </a:solidFill>
                <a:latin typeface="Times New Roman"/>
                <a:ea typeface="Times New Roman"/>
                <a:cs typeface="Times New Roman"/>
                <a:sym typeface="Times New Roman"/>
              </a:rPr>
              <a:t>9.«Экстремальный тайм-менеджмент», авторы Николай Мрочковский и Алексей Толкачев.</a:t>
            </a:r>
            <a:br>
              <a:rPr b="1" lang="uz-Cyrl-UZ" sz="2000">
                <a:solidFill>
                  <a:srgbClr val="000000"/>
                </a:solidFill>
                <a:latin typeface="Times New Roman"/>
                <a:ea typeface="Times New Roman"/>
                <a:cs typeface="Times New Roman"/>
                <a:sym typeface="Times New Roman"/>
              </a:rPr>
            </a:br>
            <a:r>
              <a:rPr b="1" lang="uz-Cyrl-UZ" sz="2000">
                <a:solidFill>
                  <a:srgbClr val="000000"/>
                </a:solidFill>
                <a:latin typeface="Times New Roman"/>
                <a:ea typeface="Times New Roman"/>
                <a:cs typeface="Times New Roman"/>
                <a:sym typeface="Times New Roman"/>
              </a:rPr>
              <a:t>10.«Как привести дела в порядок или Искусство продуктивности без стресса», автор Дэвид Ален.</a:t>
            </a:r>
            <a:br>
              <a:rPr b="1" lang="uz-Cyrl-UZ" sz="2000">
                <a:solidFill>
                  <a:srgbClr val="000000"/>
                </a:solidFill>
                <a:latin typeface="Times New Roman"/>
                <a:ea typeface="Times New Roman"/>
                <a:cs typeface="Times New Roman"/>
                <a:sym typeface="Times New Roman"/>
              </a:rPr>
            </a:br>
            <a:r>
              <a:rPr b="1" lang="uz-Cyrl-UZ" sz="2000">
                <a:solidFill>
                  <a:srgbClr val="000000"/>
                </a:solidFill>
                <a:latin typeface="Times New Roman"/>
                <a:ea typeface="Times New Roman"/>
                <a:cs typeface="Times New Roman"/>
                <a:sym typeface="Times New Roman"/>
              </a:rPr>
              <a:t>11.«Тайм «Драйв», автор Глеб Архангельский.</a:t>
            </a:r>
            <a:br>
              <a:rPr b="1" lang="uz-Cyrl-UZ" sz="2000">
                <a:solidFill>
                  <a:srgbClr val="000000"/>
                </a:solidFill>
                <a:latin typeface="Times New Roman"/>
                <a:ea typeface="Times New Roman"/>
                <a:cs typeface="Times New Roman"/>
                <a:sym typeface="Times New Roman"/>
              </a:rPr>
            </a:br>
            <a:r>
              <a:rPr b="1" lang="uz-Cyrl-UZ" sz="2000">
                <a:solidFill>
                  <a:srgbClr val="000000"/>
                </a:solidFill>
                <a:latin typeface="Times New Roman"/>
                <a:ea typeface="Times New Roman"/>
                <a:cs typeface="Times New Roman"/>
                <a:sym typeface="Times New Roman"/>
              </a:rPr>
              <a:t>12.«Результативный тайм-менеджмент», «Оставьте брезгливость, съешьте лягушку», «Управляйте своим Временем», автор Брайан Трейси.</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40"/>
          <p:cNvSpPr/>
          <p:nvPr/>
        </p:nvSpPr>
        <p:spPr>
          <a:xfrm>
            <a:off x="3819145" y="2481657"/>
            <a:ext cx="3744418"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uz-Cyrl-UZ" sz="1800">
                <a:solidFill>
                  <a:srgbClr val="000000"/>
                </a:solidFill>
                <a:latin typeface="Calibri"/>
                <a:ea typeface="Calibri"/>
                <a:cs typeface="Calibri"/>
                <a:sym typeface="Calibri"/>
              </a:rPr>
              <a:t>    </a:t>
            </a:r>
            <a:endParaRPr/>
          </a:p>
          <a:p>
            <a:pPr indent="0" lvl="0" marL="0" marR="0" rtl="0" algn="just">
              <a:spcBef>
                <a:spcPts val="0"/>
              </a:spcBef>
              <a:spcAft>
                <a:spcPts val="0"/>
              </a:spcAft>
              <a:buNone/>
            </a:pPr>
            <a:r>
              <a:rPr lang="uz-Cyrl-UZ" sz="1800">
                <a:solidFill>
                  <a:srgbClr val="000000"/>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
        <p:nvSpPr>
          <p:cNvPr id="366" name="Google Shape;366;p40"/>
          <p:cNvSpPr/>
          <p:nvPr/>
        </p:nvSpPr>
        <p:spPr>
          <a:xfrm>
            <a:off x="485409" y="151447"/>
            <a:ext cx="9207062"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Фойдаланилган ва таклиф этилаётган адабиётлар рўйхати: </a:t>
            </a:r>
            <a:endParaRPr b="1" sz="2400">
              <a:solidFill>
                <a:schemeClr val="dk1"/>
              </a:solidFill>
              <a:latin typeface="Times New Roman"/>
              <a:ea typeface="Times New Roman"/>
              <a:cs typeface="Times New Roman"/>
              <a:sym typeface="Times New Roman"/>
            </a:endParaRPr>
          </a:p>
        </p:txBody>
      </p:sp>
      <p:sp>
        <p:nvSpPr>
          <p:cNvPr id="367" name="Google Shape;367;p40"/>
          <p:cNvSpPr/>
          <p:nvPr/>
        </p:nvSpPr>
        <p:spPr>
          <a:xfrm>
            <a:off x="301084" y="774967"/>
            <a:ext cx="9391387" cy="594008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uz-Cyrl-UZ" sz="1800">
                <a:solidFill>
                  <a:schemeClr val="dk1"/>
                </a:solidFill>
                <a:latin typeface="Times New Roman"/>
                <a:ea typeface="Times New Roman"/>
                <a:cs typeface="Times New Roman"/>
                <a:sym typeface="Times New Roman"/>
              </a:rPr>
              <a:t>       </a:t>
            </a:r>
            <a:r>
              <a:rPr b="1" lang="uz-Cyrl-UZ" sz="2000">
                <a:solidFill>
                  <a:schemeClr val="dk1"/>
                </a:solidFill>
                <a:latin typeface="Times New Roman"/>
                <a:ea typeface="Times New Roman"/>
                <a:cs typeface="Times New Roman"/>
                <a:sym typeface="Times New Roman"/>
              </a:rPr>
              <a:t>1.Абдурахмонов Қ.Ҳ., Холмўминов Ш.Р., Зокирова Н.Қ. Персонални   бошқариш. -Т., Ўқитувчи, 2008.</a:t>
            </a:r>
            <a:endParaRPr/>
          </a:p>
          <a:p>
            <a:pPr indent="0" lvl="0" marL="0" marR="0" rtl="0" algn="just">
              <a:spcBef>
                <a:spcPts val="0"/>
              </a:spcBef>
              <a:spcAft>
                <a:spcPts val="0"/>
              </a:spcAft>
              <a:buNone/>
            </a:pPr>
            <a:r>
              <a:rPr b="1" lang="uz-Cyrl-UZ" sz="2000">
                <a:solidFill>
                  <a:schemeClr val="dk1"/>
                </a:solidFill>
                <a:latin typeface="Times New Roman"/>
                <a:ea typeface="Times New Roman"/>
                <a:cs typeface="Times New Roman"/>
                <a:sym typeface="Times New Roman"/>
              </a:rPr>
              <a:t>       2.Егоршин А.П. Управление персоналом:учебник для вузов. – 3-е изд. – Н.Новгород:НИМБ, 2001.-720 с.</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uz-Cyrl-UZ" sz="2000">
                <a:solidFill>
                  <a:schemeClr val="dk1"/>
                </a:solidFill>
                <a:latin typeface="Times New Roman"/>
                <a:ea typeface="Times New Roman"/>
                <a:cs typeface="Times New Roman"/>
                <a:sym typeface="Times New Roman"/>
              </a:rPr>
              <a:t>       3.Бобрешова, И.П. Применение компетентного подхода в управлении персоналом / И.П. Бобрешова // Университетский комплекс как региональный центр образования, науки и культуры материалы Всероссийской научно-методической конференции. – 2020.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uz-Cyrl-UZ" sz="2000">
                <a:solidFill>
                  <a:schemeClr val="dk1"/>
                </a:solidFill>
                <a:latin typeface="Times New Roman"/>
                <a:ea typeface="Times New Roman"/>
                <a:cs typeface="Times New Roman"/>
                <a:sym typeface="Times New Roman"/>
              </a:rPr>
              <a:t>       4. </a:t>
            </a:r>
            <a:r>
              <a:rPr b="1" lang="uz-Cyrl-UZ" sz="2000">
                <a:solidFill>
                  <a:srgbClr val="000000"/>
                </a:solidFill>
                <a:latin typeface="Times New Roman"/>
                <a:ea typeface="Times New Roman"/>
                <a:cs typeface="Times New Roman"/>
                <a:sym typeface="Times New Roman"/>
              </a:rPr>
              <a:t>Моргенстерн Д. «Тайм-менеджмент. Искусство планирования и управления своим временем и своей жизнью», </a:t>
            </a:r>
            <a:r>
              <a:rPr b="1" lang="uz-Cyrl-UZ" sz="2000">
                <a:solidFill>
                  <a:schemeClr val="dk1"/>
                </a:solidFill>
                <a:latin typeface="Times New Roman"/>
                <a:ea typeface="Times New Roman"/>
                <a:cs typeface="Times New Roman"/>
                <a:sym typeface="Times New Roman"/>
              </a:rPr>
              <a:t>Успехи современной науки. – 2019, </a:t>
            </a:r>
            <a:r>
              <a:rPr b="1" lang="uz-Cyrl-UZ" sz="2000">
                <a:solidFill>
                  <a:srgbClr val="000000"/>
                </a:solidFill>
                <a:latin typeface="Times New Roman"/>
                <a:ea typeface="Times New Roman"/>
                <a:cs typeface="Times New Roman"/>
                <a:sym typeface="Times New Roman"/>
              </a:rPr>
              <a:t>356 стр. </a:t>
            </a:r>
            <a:endParaRPr/>
          </a:p>
          <a:p>
            <a:pPr indent="0" lvl="0" marL="0" marR="0" rtl="0" algn="just">
              <a:spcBef>
                <a:spcPts val="0"/>
              </a:spcBef>
              <a:spcAft>
                <a:spcPts val="0"/>
              </a:spcAft>
              <a:buNone/>
            </a:pPr>
            <a:r>
              <a:rPr b="1" lang="uz-Cyrl-UZ" sz="2000">
                <a:solidFill>
                  <a:schemeClr val="dk1"/>
                </a:solidFill>
                <a:latin typeface="Times New Roman"/>
                <a:ea typeface="Times New Roman"/>
                <a:cs typeface="Times New Roman"/>
                <a:sym typeface="Times New Roman"/>
              </a:rPr>
              <a:t>5. Jeffrey Wooldridge. Econometric Analysis of Cross Section and Panel Data. MIT Press: Cambridge UK, 2010, pp. 752.</a:t>
            </a:r>
            <a:endParaRPr/>
          </a:p>
          <a:p>
            <a:pPr indent="0" lvl="0" marL="0" marR="0" rtl="0" algn="just">
              <a:spcBef>
                <a:spcPts val="0"/>
              </a:spcBef>
              <a:spcAft>
                <a:spcPts val="0"/>
              </a:spcAft>
              <a:buNone/>
            </a:pPr>
            <a:r>
              <a:rPr b="1" lang="uz-Cyrl-UZ" sz="2000">
                <a:solidFill>
                  <a:schemeClr val="dk1"/>
                </a:solidFill>
                <a:latin typeface="Times New Roman"/>
                <a:ea typeface="Times New Roman"/>
                <a:cs typeface="Times New Roman"/>
                <a:sym typeface="Times New Roman"/>
              </a:rPr>
              <a:t>        6.Chris Brooks. Introductory Econometrics for Finance. Cambridge University Press UK, 2014, pp. 540.</a:t>
            </a:r>
            <a:endParaRPr/>
          </a:p>
          <a:p>
            <a:pPr indent="0" lvl="0" marL="0" marR="0" rtl="0" algn="just">
              <a:spcBef>
                <a:spcPts val="0"/>
              </a:spcBef>
              <a:spcAft>
                <a:spcPts val="0"/>
              </a:spcAft>
              <a:buNone/>
            </a:pPr>
            <a:r>
              <a:rPr b="1" lang="uz-Cyrl-UZ" sz="2000">
                <a:solidFill>
                  <a:schemeClr val="dk1"/>
                </a:solidFill>
                <a:latin typeface="Times New Roman"/>
                <a:ea typeface="Times New Roman"/>
                <a:cs typeface="Times New Roman"/>
                <a:sym typeface="Times New Roman"/>
              </a:rPr>
              <a:t>        7. Дегтяренко, Е.А. Управление персоналом как ключевая роль в развитии бизнеса предприятия / Е.А. Дегтяренко, Д.О. Труфанова, В.И. Рой // Новая наука: Стратегии и векторы развития. – 2019.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uz-Cyrl-UZ" sz="2000">
                <a:solidFill>
                  <a:schemeClr val="dk1"/>
                </a:solidFill>
                <a:latin typeface="Times New Roman"/>
                <a:ea typeface="Times New Roman"/>
                <a:cs typeface="Times New Roman"/>
                <a:sym typeface="Times New Roman"/>
              </a:rPr>
              <a:t>       </a:t>
            </a:r>
            <a:endParaRPr sz="2000">
              <a:solidFill>
                <a:schemeClr val="dk1"/>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41"/>
          <p:cNvSpPr/>
          <p:nvPr/>
        </p:nvSpPr>
        <p:spPr>
          <a:xfrm>
            <a:off x="0" y="2071678"/>
            <a:ext cx="9906000" cy="2714644"/>
          </a:xfrm>
          <a:prstGeom prst="roundRect">
            <a:avLst>
              <a:gd fmla="val 6141" name="adj"/>
            </a:avLst>
          </a:prstGeom>
          <a:solidFill>
            <a:srgbClr val="BBD6EE"/>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D:\Мои документы 22.12.2015г\Мои рисунки\НОЦКУ\альбом\01.jpg" id="373" name="Google Shape;373;p41"/>
          <p:cNvPicPr preferRelativeResize="0"/>
          <p:nvPr/>
        </p:nvPicPr>
        <p:blipFill rotWithShape="1">
          <a:blip r:embed="rId3">
            <a:alphaModFix/>
          </a:blip>
          <a:srcRect b="0" l="0" r="0" t="0"/>
          <a:stretch/>
        </p:blipFill>
        <p:spPr>
          <a:xfrm>
            <a:off x="0" y="2156156"/>
            <a:ext cx="3598715" cy="2714644"/>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374" name="Google Shape;374;p41"/>
          <p:cNvSpPr/>
          <p:nvPr/>
        </p:nvSpPr>
        <p:spPr>
          <a:xfrm>
            <a:off x="3664472" y="3221092"/>
            <a:ext cx="6175771"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3200">
                <a:solidFill>
                  <a:schemeClr val="dk1"/>
                </a:solidFill>
                <a:latin typeface="Times New Roman"/>
                <a:ea typeface="Times New Roman"/>
                <a:cs typeface="Times New Roman"/>
                <a:sym typeface="Times New Roman"/>
              </a:rPr>
              <a:t>Эьтиборингиз учун раҳмат!</a:t>
            </a:r>
            <a:endParaRPr b="1" sz="3200">
              <a:solidFill>
                <a:srgbClr val="1F3864"/>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2017-07-03T07:04:34Z</dcterms:created>
  <dc:creator>user_2</dc:creator>
</cp:coreProperties>
</file>