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charts/chart1.xml" ContentType="application/vnd.openxmlformats-officedocument.drawingml.chart+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312" r:id="rId2"/>
    <p:sldId id="313" r:id="rId3"/>
    <p:sldId id="309" r:id="rId4"/>
    <p:sldId id="302" r:id="rId5"/>
    <p:sldId id="303" r:id="rId6"/>
    <p:sldId id="305" r:id="rId7"/>
    <p:sldId id="306" r:id="rId8"/>
    <p:sldId id="308" r:id="rId9"/>
    <p:sldId id="272" r:id="rId10"/>
    <p:sldId id="273" r:id="rId11"/>
    <p:sldId id="274" r:id="rId12"/>
    <p:sldId id="281" r:id="rId13"/>
    <p:sldId id="314" r:id="rId14"/>
    <p:sldId id="315" r:id="rId15"/>
    <p:sldId id="284" r:id="rId16"/>
    <p:sldId id="285" r:id="rId17"/>
    <p:sldId id="286" r:id="rId18"/>
    <p:sldId id="282" r:id="rId19"/>
    <p:sldId id="275" r:id="rId20"/>
    <p:sldId id="287" r:id="rId21"/>
    <p:sldId id="288" r:id="rId22"/>
    <p:sldId id="291" r:id="rId23"/>
    <p:sldId id="292" r:id="rId24"/>
    <p:sldId id="289" r:id="rId25"/>
    <p:sldId id="293" r:id="rId26"/>
    <p:sldId id="318" r:id="rId27"/>
    <p:sldId id="295" r:id="rId28"/>
    <p:sldId id="296" r:id="rId29"/>
    <p:sldId id="297" r:id="rId30"/>
    <p:sldId id="319" r:id="rId31"/>
    <p:sldId id="320" r:id="rId3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Темный стиль 1 — акцент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Средний стиль 2 — акцент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E3FDE45-AF77-4B5C-9715-49D594BDF05E}" styleName="Светлый стиль 1 — акцент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88" d="100"/>
          <a:sy n="88" d="100"/>
        </p:scale>
        <p:origin x="576"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Excel.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0" i="0" u="none" strike="noStrike" kern="1200" spc="0" baseline="0">
                <a:solidFill>
                  <a:srgbClr val="0070C0"/>
                </a:solidFill>
                <a:latin typeface="Montserrat" panose="00000500000000000000" pitchFamily="2" charset="-52"/>
                <a:ea typeface="+mn-ea"/>
                <a:cs typeface="+mn-cs"/>
              </a:defRPr>
            </a:pPr>
            <a:r>
              <a:rPr lang="ru-RU" sz="1600" b="0" dirty="0" err="1">
                <a:solidFill>
                  <a:srgbClr val="0070C0"/>
                </a:solidFill>
                <a:latin typeface="Montserrat" panose="00000500000000000000" pitchFamily="2" charset="-52"/>
              </a:rPr>
              <a:t>Турли</a:t>
            </a:r>
            <a:r>
              <a:rPr lang="ru-RU" sz="1600" b="0" dirty="0">
                <a:solidFill>
                  <a:srgbClr val="0070C0"/>
                </a:solidFill>
                <a:latin typeface="Montserrat" panose="00000500000000000000" pitchFamily="2" charset="-52"/>
              </a:rPr>
              <a:t> </a:t>
            </a:r>
            <a:r>
              <a:rPr lang="ru-RU" sz="1600" b="0" dirty="0" err="1">
                <a:solidFill>
                  <a:srgbClr val="0070C0"/>
                </a:solidFill>
                <a:latin typeface="Montserrat" panose="00000500000000000000" pitchFamily="2" charset="-52"/>
              </a:rPr>
              <a:t>босқичларда</a:t>
            </a:r>
            <a:r>
              <a:rPr lang="ru-RU" sz="1600" b="0" dirty="0">
                <a:solidFill>
                  <a:srgbClr val="0070C0"/>
                </a:solidFill>
                <a:latin typeface="Montserrat" panose="00000500000000000000" pitchFamily="2" charset="-52"/>
              </a:rPr>
              <a:t> </a:t>
            </a:r>
            <a:r>
              <a:rPr lang="ru-RU" sz="1600" b="0" dirty="0" err="1">
                <a:solidFill>
                  <a:srgbClr val="0070C0"/>
                </a:solidFill>
                <a:latin typeface="Montserrat" panose="00000500000000000000" pitchFamily="2" charset="-52"/>
              </a:rPr>
              <a:t>учта</a:t>
            </a:r>
            <a:r>
              <a:rPr lang="ru-RU" sz="1600" b="0" dirty="0">
                <a:solidFill>
                  <a:srgbClr val="0070C0"/>
                </a:solidFill>
                <a:latin typeface="Montserrat" panose="00000500000000000000" pitchFamily="2" charset="-52"/>
              </a:rPr>
              <a:t> </a:t>
            </a:r>
            <a:r>
              <a:rPr lang="ru-RU" sz="1600" b="0" dirty="0" err="1">
                <a:solidFill>
                  <a:srgbClr val="0070C0"/>
                </a:solidFill>
                <a:latin typeface="Montserrat" panose="00000500000000000000" pitchFamily="2" charset="-52"/>
              </a:rPr>
              <a:t>алоқа</a:t>
            </a:r>
            <a:r>
              <a:rPr lang="ru-RU" sz="1600" b="0" dirty="0">
                <a:solidFill>
                  <a:srgbClr val="0070C0"/>
                </a:solidFill>
                <a:latin typeface="Montserrat" panose="00000500000000000000" pitchFamily="2" charset="-52"/>
              </a:rPr>
              <a:t> </a:t>
            </a:r>
            <a:r>
              <a:rPr lang="ru-RU" sz="1600" b="0" dirty="0" err="1">
                <a:solidFill>
                  <a:srgbClr val="0070C0"/>
                </a:solidFill>
                <a:latin typeface="Montserrat" panose="00000500000000000000" pitchFamily="2" charset="-52"/>
              </a:rPr>
              <a:t>воситаларининг</a:t>
            </a:r>
            <a:r>
              <a:rPr lang="ru-RU" sz="1600" b="0" dirty="0">
                <a:solidFill>
                  <a:srgbClr val="0070C0"/>
                </a:solidFill>
                <a:latin typeface="Montserrat" panose="00000500000000000000" pitchFamily="2" charset="-52"/>
              </a:rPr>
              <a:t> </a:t>
            </a:r>
            <a:r>
              <a:rPr lang="ru-RU" sz="1600" b="0" dirty="0" err="1">
                <a:solidFill>
                  <a:srgbClr val="0070C0"/>
                </a:solidFill>
                <a:latin typeface="Montserrat" panose="00000500000000000000" pitchFamily="2" charset="-52"/>
              </a:rPr>
              <a:t>иқтисодий</a:t>
            </a:r>
            <a:r>
              <a:rPr lang="ru-RU" sz="1600" b="0" dirty="0">
                <a:solidFill>
                  <a:srgbClr val="0070C0"/>
                </a:solidFill>
                <a:latin typeface="Montserrat" panose="00000500000000000000" pitchFamily="2" charset="-52"/>
              </a:rPr>
              <a:t> </a:t>
            </a:r>
            <a:r>
              <a:rPr lang="ru-RU" sz="1600" b="0" dirty="0" err="1">
                <a:solidFill>
                  <a:srgbClr val="0070C0"/>
                </a:solidFill>
                <a:latin typeface="Montserrat" panose="00000500000000000000" pitchFamily="2" charset="-52"/>
              </a:rPr>
              <a:t>самарадорлиги</a:t>
            </a:r>
            <a:endParaRPr lang="ru-RU" sz="1600" b="0" dirty="0">
              <a:solidFill>
                <a:srgbClr val="0070C0"/>
              </a:solidFill>
              <a:latin typeface="Montserrat" panose="00000500000000000000" pitchFamily="2" charset="-52"/>
            </a:endParaRPr>
          </a:p>
        </c:rich>
      </c:tx>
      <c:layout/>
      <c:overlay val="0"/>
      <c:spPr>
        <a:noFill/>
        <a:ln>
          <a:noFill/>
        </a:ln>
        <a:effectLst/>
      </c:spPr>
    </c:title>
    <c:autoTitleDeleted val="0"/>
    <c:plotArea>
      <c:layout/>
      <c:barChart>
        <c:barDir val="col"/>
        <c:grouping val="clustered"/>
        <c:varyColors val="0"/>
        <c:ser>
          <c:idx val="0"/>
          <c:order val="0"/>
          <c:tx>
            <c:strRef>
              <c:f>Лист1!$B$1</c:f>
              <c:strCache>
                <c:ptCount val="1"/>
                <c:pt idx="0">
                  <c:v>Реклама ва PR </c:v>
                </c:pt>
              </c:strCache>
            </c:strRef>
          </c:tx>
          <c:spPr>
            <a:solidFill>
              <a:schemeClr val="accent1"/>
            </a:solidFill>
            <a:ln>
              <a:noFill/>
            </a:ln>
            <a:effectLst/>
          </c:spPr>
          <c:invertIfNegative val="0"/>
          <c:cat>
            <c:strRef>
              <c:f>Лист1!$A$2:$A$6</c:f>
              <c:strCache>
                <c:ptCount val="5"/>
                <c:pt idx="0">
                  <c:v>Хабардорлик</c:v>
                </c:pt>
                <c:pt idx="1">
                  <c:v>Тушуниш</c:v>
                </c:pt>
                <c:pt idx="2">
                  <c:v>Ишонганлик</c:v>
                </c:pt>
                <c:pt idx="3">
                  <c:v>Харид</c:v>
                </c:pt>
                <c:pt idx="4">
                  <c:v>Қайта харид</c:v>
                </c:pt>
              </c:strCache>
            </c:strRef>
          </c:cat>
          <c:val>
            <c:numRef>
              <c:f>Лист1!$B$2:$B$6</c:f>
              <c:numCache>
                <c:formatCode>General</c:formatCode>
                <c:ptCount val="5"/>
                <c:pt idx="0">
                  <c:v>5</c:v>
                </c:pt>
                <c:pt idx="1">
                  <c:v>4.2</c:v>
                </c:pt>
                <c:pt idx="2">
                  <c:v>2.7</c:v>
                </c:pt>
                <c:pt idx="3">
                  <c:v>2</c:v>
                </c:pt>
                <c:pt idx="4">
                  <c:v>1.8</c:v>
                </c:pt>
              </c:numCache>
            </c:numRef>
          </c:val>
          <c:extLst>
            <c:ext xmlns:c16="http://schemas.microsoft.com/office/drawing/2014/chart" uri="{C3380CC4-5D6E-409C-BE32-E72D297353CC}">
              <c16:uniqueId val="{00000000-77E6-49A5-9798-E552ADA13E67}"/>
            </c:ext>
          </c:extLst>
        </c:ser>
        <c:ser>
          <c:idx val="1"/>
          <c:order val="1"/>
          <c:tx>
            <c:strRef>
              <c:f>Лист1!$C$1</c:f>
              <c:strCache>
                <c:ptCount val="1"/>
                <c:pt idx="0">
                  <c:v>Савдони рағбатлантириш</c:v>
                </c:pt>
              </c:strCache>
            </c:strRef>
          </c:tx>
          <c:spPr>
            <a:solidFill>
              <a:schemeClr val="accent2"/>
            </a:solidFill>
            <a:ln>
              <a:noFill/>
            </a:ln>
            <a:effectLst/>
          </c:spPr>
          <c:invertIfNegative val="0"/>
          <c:cat>
            <c:strRef>
              <c:f>Лист1!$A$2:$A$6</c:f>
              <c:strCache>
                <c:ptCount val="5"/>
                <c:pt idx="0">
                  <c:v>Хабардорлик</c:v>
                </c:pt>
                <c:pt idx="1">
                  <c:v>Тушуниш</c:v>
                </c:pt>
                <c:pt idx="2">
                  <c:v>Ишонганлик</c:v>
                </c:pt>
                <c:pt idx="3">
                  <c:v>Харид</c:v>
                </c:pt>
                <c:pt idx="4">
                  <c:v>Қайта харид</c:v>
                </c:pt>
              </c:strCache>
            </c:strRef>
          </c:cat>
          <c:val>
            <c:numRef>
              <c:f>Лист1!$C$2:$C$6</c:f>
              <c:numCache>
                <c:formatCode>General</c:formatCode>
                <c:ptCount val="5"/>
                <c:pt idx="0">
                  <c:v>2.5</c:v>
                </c:pt>
                <c:pt idx="1">
                  <c:v>2.7</c:v>
                </c:pt>
                <c:pt idx="2">
                  <c:v>3.2</c:v>
                </c:pt>
                <c:pt idx="3">
                  <c:v>3.6</c:v>
                </c:pt>
                <c:pt idx="4">
                  <c:v>4.5</c:v>
                </c:pt>
              </c:numCache>
            </c:numRef>
          </c:val>
          <c:extLst>
            <c:ext xmlns:c16="http://schemas.microsoft.com/office/drawing/2014/chart" uri="{C3380CC4-5D6E-409C-BE32-E72D297353CC}">
              <c16:uniqueId val="{00000001-77E6-49A5-9798-E552ADA13E67}"/>
            </c:ext>
          </c:extLst>
        </c:ser>
        <c:ser>
          <c:idx val="2"/>
          <c:order val="2"/>
          <c:tx>
            <c:strRef>
              <c:f>Лист1!$D$1</c:f>
              <c:strCache>
                <c:ptCount val="1"/>
                <c:pt idx="0">
                  <c:v>Шахсий савдо</c:v>
                </c:pt>
              </c:strCache>
            </c:strRef>
          </c:tx>
          <c:spPr>
            <a:solidFill>
              <a:schemeClr val="accent3"/>
            </a:solidFill>
            <a:ln>
              <a:noFill/>
            </a:ln>
            <a:effectLst/>
          </c:spPr>
          <c:invertIfNegative val="0"/>
          <c:cat>
            <c:strRef>
              <c:f>Лист1!$A$2:$A$6</c:f>
              <c:strCache>
                <c:ptCount val="5"/>
                <c:pt idx="0">
                  <c:v>Хабардорлик</c:v>
                </c:pt>
                <c:pt idx="1">
                  <c:v>Тушуниш</c:v>
                </c:pt>
                <c:pt idx="2">
                  <c:v>Ишонганлик</c:v>
                </c:pt>
                <c:pt idx="3">
                  <c:v>Харид</c:v>
                </c:pt>
                <c:pt idx="4">
                  <c:v>Қайта харид</c:v>
                </c:pt>
              </c:strCache>
            </c:strRef>
          </c:cat>
          <c:val>
            <c:numRef>
              <c:f>Лист1!$D$2:$D$6</c:f>
              <c:numCache>
                <c:formatCode>General</c:formatCode>
                <c:ptCount val="5"/>
                <c:pt idx="0">
                  <c:v>1.8</c:v>
                </c:pt>
                <c:pt idx="1">
                  <c:v>2.5</c:v>
                </c:pt>
                <c:pt idx="2">
                  <c:v>3.8</c:v>
                </c:pt>
                <c:pt idx="3">
                  <c:v>4.5</c:v>
                </c:pt>
                <c:pt idx="4">
                  <c:v>3.5</c:v>
                </c:pt>
              </c:numCache>
            </c:numRef>
          </c:val>
          <c:extLst>
            <c:ext xmlns:c16="http://schemas.microsoft.com/office/drawing/2014/chart" uri="{C3380CC4-5D6E-409C-BE32-E72D297353CC}">
              <c16:uniqueId val="{00000002-77E6-49A5-9798-E552ADA13E67}"/>
            </c:ext>
          </c:extLst>
        </c:ser>
        <c:dLbls>
          <c:showLegendKey val="0"/>
          <c:showVal val="0"/>
          <c:showCatName val="0"/>
          <c:showSerName val="0"/>
          <c:showPercent val="0"/>
          <c:showBubbleSize val="0"/>
        </c:dLbls>
        <c:gapWidth val="219"/>
        <c:overlap val="-27"/>
        <c:axId val="129836928"/>
        <c:axId val="129867776"/>
      </c:barChart>
      <c:dateAx>
        <c:axId val="129836928"/>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Cambria" panose="02040503050406030204" pitchFamily="18" charset="0"/>
                    <a:ea typeface="+mn-ea"/>
                    <a:cs typeface="+mn-cs"/>
                  </a:defRPr>
                </a:pPr>
                <a:r>
                  <a:rPr lang="ru-RU" dirty="0" err="1"/>
                  <a:t>Харид</a:t>
                </a:r>
                <a:r>
                  <a:rPr lang="ru-RU" dirty="0"/>
                  <a:t> </a:t>
                </a:r>
                <a:r>
                  <a:rPr lang="ru-RU" dirty="0" err="1"/>
                  <a:t>қилишга</a:t>
                </a:r>
                <a:r>
                  <a:rPr lang="ru-RU" dirty="0"/>
                  <a:t> </a:t>
                </a:r>
                <a:r>
                  <a:rPr lang="ru-RU" dirty="0" err="1"/>
                  <a:t>тайёргарлик</a:t>
                </a:r>
                <a:r>
                  <a:rPr lang="ru-RU" dirty="0"/>
                  <a:t> </a:t>
                </a:r>
                <a:r>
                  <a:rPr lang="ru-RU" dirty="0" err="1"/>
                  <a:t>босқичи</a:t>
                </a:r>
                <a:endParaRPr lang="ru-RU" dirty="0"/>
              </a:p>
            </c:rich>
          </c:tx>
          <c:layout/>
          <c:overlay val="0"/>
          <c:spPr>
            <a:noFill/>
            <a:ln>
              <a:noFill/>
            </a:ln>
            <a:effectLst/>
          </c:sp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197" b="0" i="0" u="none" strike="noStrike" kern="1200" baseline="0">
                <a:solidFill>
                  <a:schemeClr val="tx1">
                    <a:lumMod val="65000"/>
                    <a:lumOff val="35000"/>
                  </a:schemeClr>
                </a:solidFill>
                <a:latin typeface="Cambria" panose="02040503050406030204" pitchFamily="18" charset="0"/>
                <a:ea typeface="+mn-ea"/>
                <a:cs typeface="+mn-cs"/>
              </a:defRPr>
            </a:pPr>
            <a:endParaRPr lang="ru-RU"/>
          </a:p>
        </c:txPr>
        <c:crossAx val="129867776"/>
        <c:crosses val="autoZero"/>
        <c:auto val="0"/>
        <c:lblOffset val="100"/>
        <c:baseTimeUnit val="days"/>
      </c:dateAx>
      <c:valAx>
        <c:axId val="12986777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rgbClr val="0070C0"/>
                    </a:solidFill>
                    <a:latin typeface="Montserrat" panose="00000500000000000000" pitchFamily="2" charset="-52"/>
                    <a:ea typeface="+mn-ea"/>
                    <a:cs typeface="+mn-cs"/>
                  </a:defRPr>
                </a:pPr>
                <a:r>
                  <a:rPr lang="ru-RU" sz="1200" dirty="0" err="1">
                    <a:solidFill>
                      <a:srgbClr val="0070C0"/>
                    </a:solidFill>
                    <a:latin typeface="Montserrat" panose="00000500000000000000" pitchFamily="2" charset="-52"/>
                  </a:rPr>
                  <a:t>Иқтисодий</a:t>
                </a:r>
                <a:r>
                  <a:rPr lang="ru-RU" sz="1200" dirty="0">
                    <a:solidFill>
                      <a:srgbClr val="0070C0"/>
                    </a:solidFill>
                    <a:latin typeface="Montserrat" panose="00000500000000000000" pitchFamily="2" charset="-52"/>
                  </a:rPr>
                  <a:t> </a:t>
                </a:r>
                <a:r>
                  <a:rPr lang="ru-RU" sz="1200" dirty="0" err="1">
                    <a:solidFill>
                      <a:srgbClr val="0070C0"/>
                    </a:solidFill>
                    <a:latin typeface="Montserrat" panose="00000500000000000000" pitchFamily="2" charset="-52"/>
                  </a:rPr>
                  <a:t>самарадорлик</a:t>
                </a:r>
                <a:endParaRPr lang="ru-RU" sz="1200" dirty="0">
                  <a:solidFill>
                    <a:srgbClr val="0070C0"/>
                  </a:solidFill>
                  <a:latin typeface="Montserrat" panose="00000500000000000000" pitchFamily="2" charset="-52"/>
                </a:endParaRPr>
              </a:p>
            </c:rich>
          </c:tx>
          <c:layout/>
          <c:overlay val="0"/>
          <c:spPr>
            <a:noFill/>
            <a:ln>
              <a:noFill/>
            </a:ln>
            <a:effectLst/>
          </c:sp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Cambria" panose="02040503050406030204" pitchFamily="18" charset="0"/>
                <a:ea typeface="+mn-ea"/>
                <a:cs typeface="+mn-cs"/>
              </a:defRPr>
            </a:pPr>
            <a:endParaRPr lang="ru-RU"/>
          </a:p>
        </c:txPr>
        <c:crossAx val="129836928"/>
        <c:crossesAt val="1"/>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Cambria" panose="02040503050406030204" pitchFamily="18" charset="0"/>
              <a:ea typeface="+mn-ea"/>
              <a:cs typeface="+mn-cs"/>
            </a:defRPr>
          </a:pPr>
          <a:endParaRPr lang="ru-RU"/>
        </a:p>
      </c:txPr>
    </c:legend>
    <c:plotVisOnly val="1"/>
    <c:dispBlanksAs val="gap"/>
    <c:showDLblsOverMax val="0"/>
  </c:chart>
  <c:spPr>
    <a:noFill/>
    <a:ln>
      <a:solidFill>
        <a:srgbClr val="C00000"/>
      </a:solidFill>
    </a:ln>
    <a:effectLst/>
  </c:spPr>
  <c:txPr>
    <a:bodyPr/>
    <a:lstStyle/>
    <a:p>
      <a:pPr>
        <a:defRPr>
          <a:latin typeface="Cambria" panose="02040503050406030204" pitchFamily="18" charset="0"/>
        </a:defRPr>
      </a:pPr>
      <a:endParaRPr lang="ru-RU"/>
    </a:p>
  </c:txPr>
  <c:externalData r:id="rId1">
    <c:autoUpdate val="0"/>
  </c:externalData>
</c:chartSpace>
</file>

<file path=ppt/diagrams/_rels/data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 Id="rId4" Type="http://schemas.openxmlformats.org/officeDocument/2006/relationships/image" Target="../media/image8.jpeg"/></Relationships>
</file>

<file path=ppt/diagrams/_rels/data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image" Target="../media/image5.jpeg"/><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7.jpeg"/></Relationships>
</file>

<file path=ppt/diagrams/_rels/data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 Id="rId4" Type="http://schemas.openxmlformats.org/officeDocument/2006/relationships/image" Target="../media/image12.jpeg"/></Relationships>
</file>

<file path=ppt/diagrams/_rels/data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png"/><Relationship Id="rId1" Type="http://schemas.openxmlformats.org/officeDocument/2006/relationships/image" Target="../media/image34.png"/><Relationship Id="rId4" Type="http://schemas.openxmlformats.org/officeDocument/2006/relationships/image" Target="../media/image12.jpeg"/></Relationships>
</file>

<file path=ppt/diagrams/_rels/drawing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 Id="rId4" Type="http://schemas.openxmlformats.org/officeDocument/2006/relationships/image" Target="../media/image8.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jpeg"/><Relationship Id="rId1" Type="http://schemas.openxmlformats.org/officeDocument/2006/relationships/image" Target="../media/image5.jpeg"/><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7.jpeg"/></Relationships>
</file>

<file path=ppt/diagrams/_rels/drawing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 Id="rId4" Type="http://schemas.openxmlformats.org/officeDocument/2006/relationships/image" Target="../media/image12.jpeg"/></Relationships>
</file>

<file path=ppt/diagrams/_rels/drawing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2.png"/><Relationship Id="rId1" Type="http://schemas.openxmlformats.org/officeDocument/2006/relationships/image" Target="../media/image34.png"/><Relationship Id="rId4" Type="http://schemas.openxmlformats.org/officeDocument/2006/relationships/image" Target="../media/image12.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900F48-A417-F942-96D1-8D2CEC88141E}" type="doc">
      <dgm:prSet loTypeId="urn:microsoft.com/office/officeart/2009/3/layout/SubStepProcess" loCatId="process" qsTypeId="urn:microsoft.com/office/officeart/2005/8/quickstyle/simple2" qsCatId="simple" csTypeId="urn:microsoft.com/office/officeart/2005/8/colors/colorful1" csCatId="colorful" phldr="1"/>
      <dgm:spPr/>
      <dgm:t>
        <a:bodyPr/>
        <a:lstStyle/>
        <a:p>
          <a:endParaRPr lang="en-US"/>
        </a:p>
      </dgm:t>
    </dgm:pt>
    <dgm:pt modelId="{2ACDAEAB-9598-2F49-96F2-7001044A4F42}">
      <dgm:prSet custT="1"/>
      <dgm:spPr/>
      <dgm:t>
        <a:bodyPr/>
        <a:lstStyle/>
        <a:p>
          <a:pPr rtl="0"/>
          <a:r>
            <a:rPr lang="ru-RU" sz="1600" b="1" dirty="0" err="1">
              <a:solidFill>
                <a:srgbClr val="FFFF00"/>
              </a:solidFill>
              <a:latin typeface="Montserrat" panose="00000500000000000000" pitchFamily="2" charset="-52"/>
              <a:cs typeface="Cambria"/>
            </a:rPr>
            <a:t>Кўриш</a:t>
          </a:r>
          <a:endParaRPr sz="1600" b="1" dirty="0">
            <a:solidFill>
              <a:srgbClr val="FFFF00"/>
            </a:solidFill>
            <a:latin typeface="Montserrat" panose="00000500000000000000" pitchFamily="2" charset="-52"/>
            <a:cs typeface="Cambria"/>
          </a:endParaRPr>
        </a:p>
      </dgm:t>
    </dgm:pt>
    <dgm:pt modelId="{F3830F0A-7962-E049-84CB-158233BB57CC}" type="parTrans" cxnId="{AF013689-E1D5-4540-B94B-9D432198785F}">
      <dgm:prSet/>
      <dgm:spPr/>
      <dgm:t>
        <a:bodyPr/>
        <a:lstStyle/>
        <a:p>
          <a:endParaRPr lang="en-US" sz="1600" b="1">
            <a:solidFill>
              <a:srgbClr val="FFFF00"/>
            </a:solidFill>
            <a:latin typeface="Montserrat" panose="00000500000000000000" pitchFamily="2" charset="-52"/>
            <a:cs typeface="Cambria"/>
          </a:endParaRPr>
        </a:p>
      </dgm:t>
    </dgm:pt>
    <dgm:pt modelId="{6D57EF6C-488D-5C48-A675-69A6E0957A95}" type="sibTrans" cxnId="{AF013689-E1D5-4540-B94B-9D432198785F}">
      <dgm:prSet/>
      <dgm:spPr/>
      <dgm:t>
        <a:bodyPr/>
        <a:lstStyle/>
        <a:p>
          <a:endParaRPr lang="en-US" sz="1600" b="1">
            <a:solidFill>
              <a:srgbClr val="FFFF00"/>
            </a:solidFill>
            <a:latin typeface="Montserrat" panose="00000500000000000000" pitchFamily="2" charset="-52"/>
            <a:cs typeface="Cambria"/>
          </a:endParaRPr>
        </a:p>
      </dgm:t>
    </dgm:pt>
    <dgm:pt modelId="{DE0A28C1-64BC-0A44-90D6-2A2ACF523C33}">
      <dgm:prSet custT="1"/>
      <dgm:spPr/>
      <dgm:t>
        <a:bodyPr/>
        <a:lstStyle/>
        <a:p>
          <a:pPr rtl="0"/>
          <a:r>
            <a:rPr lang="ru-RU" sz="1600" b="1" dirty="0" err="1">
              <a:solidFill>
                <a:srgbClr val="FFFF00"/>
              </a:solidFill>
              <a:latin typeface="Montserrat" panose="00000500000000000000" pitchFamily="2" charset="-52"/>
              <a:cs typeface="Cambria"/>
            </a:rPr>
            <a:t>Эшитиш</a:t>
          </a:r>
          <a:endParaRPr sz="1600" b="1" dirty="0">
            <a:solidFill>
              <a:srgbClr val="FFFF00"/>
            </a:solidFill>
            <a:latin typeface="Montserrat" panose="00000500000000000000" pitchFamily="2" charset="-52"/>
            <a:cs typeface="Cambria"/>
          </a:endParaRPr>
        </a:p>
      </dgm:t>
    </dgm:pt>
    <dgm:pt modelId="{DBBC9835-0620-784F-83CB-9F4C84240761}" type="parTrans" cxnId="{BD225FC8-7420-194F-B724-B4603751F38F}">
      <dgm:prSet/>
      <dgm:spPr/>
      <dgm:t>
        <a:bodyPr/>
        <a:lstStyle/>
        <a:p>
          <a:endParaRPr lang="en-US" sz="1600" b="1">
            <a:solidFill>
              <a:srgbClr val="FFFF00"/>
            </a:solidFill>
            <a:latin typeface="Montserrat" panose="00000500000000000000" pitchFamily="2" charset="-52"/>
            <a:cs typeface="Cambria"/>
          </a:endParaRPr>
        </a:p>
      </dgm:t>
    </dgm:pt>
    <dgm:pt modelId="{242A85FB-8F7C-7D48-A905-4758DED44296}" type="sibTrans" cxnId="{BD225FC8-7420-194F-B724-B4603751F38F}">
      <dgm:prSet/>
      <dgm:spPr/>
      <dgm:t>
        <a:bodyPr/>
        <a:lstStyle/>
        <a:p>
          <a:endParaRPr lang="en-US" sz="1600" b="1">
            <a:solidFill>
              <a:srgbClr val="FFFF00"/>
            </a:solidFill>
            <a:latin typeface="Montserrat" panose="00000500000000000000" pitchFamily="2" charset="-52"/>
            <a:cs typeface="Cambria"/>
          </a:endParaRPr>
        </a:p>
      </dgm:t>
    </dgm:pt>
    <dgm:pt modelId="{A56E3EFA-F49F-4947-B201-161AB1E55034}">
      <dgm:prSet custT="1"/>
      <dgm:spPr/>
      <dgm:t>
        <a:bodyPr/>
        <a:lstStyle/>
        <a:p>
          <a:pPr rtl="0"/>
          <a:r>
            <a:rPr lang="ru-RU" sz="1600" b="1" dirty="0" err="1">
              <a:solidFill>
                <a:srgbClr val="FFFF00"/>
              </a:solidFill>
              <a:latin typeface="Montserrat" panose="00000500000000000000" pitchFamily="2" charset="-52"/>
              <a:cs typeface="Cambria"/>
            </a:rPr>
            <a:t>Ҳидлаш</a:t>
          </a:r>
          <a:endParaRPr sz="1600" b="1" dirty="0">
            <a:solidFill>
              <a:srgbClr val="FFFF00"/>
            </a:solidFill>
            <a:latin typeface="Montserrat" panose="00000500000000000000" pitchFamily="2" charset="-52"/>
            <a:cs typeface="Cambria"/>
          </a:endParaRPr>
        </a:p>
      </dgm:t>
    </dgm:pt>
    <dgm:pt modelId="{AA1161EA-7C0A-5E47-AF64-D69CDEB6CF55}" type="parTrans" cxnId="{F7B522D8-D54F-104D-8DF9-95180C641BEC}">
      <dgm:prSet/>
      <dgm:spPr/>
      <dgm:t>
        <a:bodyPr/>
        <a:lstStyle/>
        <a:p>
          <a:endParaRPr lang="en-US" sz="1600" b="1">
            <a:solidFill>
              <a:srgbClr val="FFFF00"/>
            </a:solidFill>
            <a:latin typeface="Montserrat" panose="00000500000000000000" pitchFamily="2" charset="-52"/>
            <a:cs typeface="Cambria"/>
          </a:endParaRPr>
        </a:p>
      </dgm:t>
    </dgm:pt>
    <dgm:pt modelId="{6562856D-2D1E-2F40-8BD4-DE89BDE2D7AB}" type="sibTrans" cxnId="{F7B522D8-D54F-104D-8DF9-95180C641BEC}">
      <dgm:prSet/>
      <dgm:spPr/>
      <dgm:t>
        <a:bodyPr/>
        <a:lstStyle/>
        <a:p>
          <a:endParaRPr lang="en-US" sz="1600" b="1">
            <a:solidFill>
              <a:srgbClr val="FFFF00"/>
            </a:solidFill>
            <a:latin typeface="Montserrat" panose="00000500000000000000" pitchFamily="2" charset="-52"/>
            <a:cs typeface="Cambria"/>
          </a:endParaRPr>
        </a:p>
      </dgm:t>
    </dgm:pt>
    <dgm:pt modelId="{7629EE51-85CB-AF47-8ABB-DD375D927AD4}">
      <dgm:prSet custT="1"/>
      <dgm:spPr/>
      <dgm:t>
        <a:bodyPr/>
        <a:lstStyle/>
        <a:p>
          <a:pPr rtl="0"/>
          <a:r>
            <a:rPr lang="ru-RU" sz="1600" b="1" dirty="0" err="1">
              <a:solidFill>
                <a:srgbClr val="FFFF00"/>
              </a:solidFill>
              <a:latin typeface="Montserrat" panose="00000500000000000000" pitchFamily="2" charset="-52"/>
              <a:cs typeface="Cambria"/>
            </a:rPr>
            <a:t>Тегиниш</a:t>
          </a:r>
          <a:endParaRPr sz="1600" b="1" dirty="0">
            <a:solidFill>
              <a:srgbClr val="FFFF00"/>
            </a:solidFill>
            <a:latin typeface="Montserrat" panose="00000500000000000000" pitchFamily="2" charset="-52"/>
            <a:cs typeface="Cambria"/>
          </a:endParaRPr>
        </a:p>
      </dgm:t>
    </dgm:pt>
    <dgm:pt modelId="{9065270F-350E-E841-8064-7C0DBFA91F21}" type="parTrans" cxnId="{DE0A18B3-4F94-5949-B170-C3D8EFE4C666}">
      <dgm:prSet/>
      <dgm:spPr/>
      <dgm:t>
        <a:bodyPr/>
        <a:lstStyle/>
        <a:p>
          <a:endParaRPr lang="en-US" sz="1600" b="1">
            <a:solidFill>
              <a:srgbClr val="FFFF00"/>
            </a:solidFill>
            <a:latin typeface="Montserrat" panose="00000500000000000000" pitchFamily="2" charset="-52"/>
            <a:cs typeface="Cambria"/>
          </a:endParaRPr>
        </a:p>
      </dgm:t>
    </dgm:pt>
    <dgm:pt modelId="{35131EEE-7D51-2D48-9162-0D7651A4C876}" type="sibTrans" cxnId="{DE0A18B3-4F94-5949-B170-C3D8EFE4C666}">
      <dgm:prSet/>
      <dgm:spPr/>
      <dgm:t>
        <a:bodyPr/>
        <a:lstStyle/>
        <a:p>
          <a:endParaRPr lang="en-US" sz="1600" b="1">
            <a:solidFill>
              <a:srgbClr val="FFFF00"/>
            </a:solidFill>
            <a:latin typeface="Montserrat" panose="00000500000000000000" pitchFamily="2" charset="-52"/>
            <a:cs typeface="Cambria"/>
          </a:endParaRPr>
        </a:p>
      </dgm:t>
    </dgm:pt>
    <dgm:pt modelId="{FF6F2611-D6A7-9E44-83E9-01488BFB67F3}">
      <dgm:prSet custT="1"/>
      <dgm:spPr/>
      <dgm:t>
        <a:bodyPr/>
        <a:lstStyle/>
        <a:p>
          <a:pPr rtl="0"/>
          <a:r>
            <a:rPr lang="ru-RU" sz="1600" b="1" dirty="0" err="1">
              <a:solidFill>
                <a:srgbClr val="FFFF00"/>
              </a:solidFill>
              <a:latin typeface="Montserrat" panose="00000500000000000000" pitchFamily="2" charset="-52"/>
              <a:cs typeface="Cambria"/>
            </a:rPr>
            <a:t>Таъм</a:t>
          </a:r>
          <a:r>
            <a:rPr lang="ru-RU" sz="1600" b="1" dirty="0">
              <a:solidFill>
                <a:srgbClr val="FFFF00"/>
              </a:solidFill>
              <a:latin typeface="Montserrat" panose="00000500000000000000" pitchFamily="2" charset="-52"/>
              <a:cs typeface="Cambria"/>
            </a:rPr>
            <a:t> </a:t>
          </a:r>
          <a:r>
            <a:rPr lang="ru-RU" sz="1600" b="1" dirty="0" err="1">
              <a:solidFill>
                <a:srgbClr val="FFFF00"/>
              </a:solidFill>
              <a:latin typeface="Montserrat" panose="00000500000000000000" pitchFamily="2" charset="-52"/>
              <a:cs typeface="Cambria"/>
            </a:rPr>
            <a:t>билиш</a:t>
          </a:r>
          <a:endParaRPr lang="en-US" sz="1600" b="1" dirty="0">
            <a:solidFill>
              <a:srgbClr val="FFFF00"/>
            </a:solidFill>
            <a:latin typeface="Montserrat" panose="00000500000000000000" pitchFamily="2" charset="-52"/>
            <a:cs typeface="Cambria"/>
          </a:endParaRPr>
        </a:p>
      </dgm:t>
    </dgm:pt>
    <dgm:pt modelId="{4C02E3B5-3B50-6F45-9529-069F9114A65D}" type="parTrans" cxnId="{C20D4CB3-372A-0C4F-BC1B-E728EFEFD04E}">
      <dgm:prSet/>
      <dgm:spPr/>
      <dgm:t>
        <a:bodyPr/>
        <a:lstStyle/>
        <a:p>
          <a:endParaRPr lang="en-US" sz="1600" b="1">
            <a:solidFill>
              <a:srgbClr val="FFFF00"/>
            </a:solidFill>
            <a:latin typeface="Montserrat" panose="00000500000000000000" pitchFamily="2" charset="-52"/>
            <a:cs typeface="Cambria"/>
          </a:endParaRPr>
        </a:p>
      </dgm:t>
    </dgm:pt>
    <dgm:pt modelId="{49EE1EBC-3F6E-554F-B70B-C5FA6937A7C2}" type="sibTrans" cxnId="{C20D4CB3-372A-0C4F-BC1B-E728EFEFD04E}">
      <dgm:prSet/>
      <dgm:spPr/>
      <dgm:t>
        <a:bodyPr/>
        <a:lstStyle/>
        <a:p>
          <a:endParaRPr lang="en-US" sz="1600" b="1">
            <a:solidFill>
              <a:srgbClr val="FFFF00"/>
            </a:solidFill>
            <a:latin typeface="Montserrat" panose="00000500000000000000" pitchFamily="2" charset="-52"/>
            <a:cs typeface="Cambria"/>
          </a:endParaRPr>
        </a:p>
      </dgm:t>
    </dgm:pt>
    <dgm:pt modelId="{15D651FF-83F6-4801-8911-02A16B087502}" type="pres">
      <dgm:prSet presAssocID="{DB900F48-A417-F942-96D1-8D2CEC88141E}" presName="Name0" presStyleCnt="0">
        <dgm:presLayoutVars>
          <dgm:chMax val="7"/>
          <dgm:dir/>
          <dgm:animOne val="branch"/>
        </dgm:presLayoutVars>
      </dgm:prSet>
      <dgm:spPr/>
      <dgm:t>
        <a:bodyPr/>
        <a:lstStyle/>
        <a:p>
          <a:endParaRPr lang="ru-RU"/>
        </a:p>
      </dgm:t>
    </dgm:pt>
    <dgm:pt modelId="{99FD175C-E222-4308-9792-93214B262145}" type="pres">
      <dgm:prSet presAssocID="{2ACDAEAB-9598-2F49-96F2-7001044A4F42}" presName="parTx1" presStyleLbl="node1" presStyleIdx="0" presStyleCnt="5"/>
      <dgm:spPr/>
      <dgm:t>
        <a:bodyPr/>
        <a:lstStyle/>
        <a:p>
          <a:endParaRPr lang="ru-RU"/>
        </a:p>
      </dgm:t>
    </dgm:pt>
    <dgm:pt modelId="{0B1CC2F9-6FBE-4F9F-BC97-EFBF9B280B9A}" type="pres">
      <dgm:prSet presAssocID="{DE0A28C1-64BC-0A44-90D6-2A2ACF523C33}" presName="parTx2" presStyleLbl="node1" presStyleIdx="1" presStyleCnt="5"/>
      <dgm:spPr/>
      <dgm:t>
        <a:bodyPr/>
        <a:lstStyle/>
        <a:p>
          <a:endParaRPr lang="ru-RU"/>
        </a:p>
      </dgm:t>
    </dgm:pt>
    <dgm:pt modelId="{E45A5232-FE8D-49B3-927B-8D9B83E188C8}" type="pres">
      <dgm:prSet presAssocID="{A56E3EFA-F49F-4947-B201-161AB1E55034}" presName="parTx3" presStyleLbl="node1" presStyleIdx="2" presStyleCnt="5"/>
      <dgm:spPr/>
      <dgm:t>
        <a:bodyPr/>
        <a:lstStyle/>
        <a:p>
          <a:endParaRPr lang="ru-RU"/>
        </a:p>
      </dgm:t>
    </dgm:pt>
    <dgm:pt modelId="{2FEFD406-2E7B-44EE-A82B-ACE9D97F2628}" type="pres">
      <dgm:prSet presAssocID="{7629EE51-85CB-AF47-8ABB-DD375D927AD4}" presName="parTx4" presStyleLbl="node1" presStyleIdx="3" presStyleCnt="5"/>
      <dgm:spPr/>
      <dgm:t>
        <a:bodyPr/>
        <a:lstStyle/>
        <a:p>
          <a:endParaRPr lang="ru-RU"/>
        </a:p>
      </dgm:t>
    </dgm:pt>
    <dgm:pt modelId="{924FEF2C-60EF-4A12-9BCA-B87685EFEB4F}" type="pres">
      <dgm:prSet presAssocID="{FF6F2611-D6A7-9E44-83E9-01488BFB67F3}" presName="parTx5" presStyleLbl="node1" presStyleIdx="4" presStyleCnt="5"/>
      <dgm:spPr/>
      <dgm:t>
        <a:bodyPr/>
        <a:lstStyle/>
        <a:p>
          <a:endParaRPr lang="ru-RU"/>
        </a:p>
      </dgm:t>
    </dgm:pt>
  </dgm:ptLst>
  <dgm:cxnLst>
    <dgm:cxn modelId="{C20D4CB3-372A-0C4F-BC1B-E728EFEFD04E}" srcId="{DB900F48-A417-F942-96D1-8D2CEC88141E}" destId="{FF6F2611-D6A7-9E44-83E9-01488BFB67F3}" srcOrd="4" destOrd="0" parTransId="{4C02E3B5-3B50-6F45-9529-069F9114A65D}" sibTransId="{49EE1EBC-3F6E-554F-B70B-C5FA6937A7C2}"/>
    <dgm:cxn modelId="{BD225FC8-7420-194F-B724-B4603751F38F}" srcId="{DB900F48-A417-F942-96D1-8D2CEC88141E}" destId="{DE0A28C1-64BC-0A44-90D6-2A2ACF523C33}" srcOrd="1" destOrd="0" parTransId="{DBBC9835-0620-784F-83CB-9F4C84240761}" sibTransId="{242A85FB-8F7C-7D48-A905-4758DED44296}"/>
    <dgm:cxn modelId="{54F1DDA5-56B6-4E13-952A-B65C8C15D48B}" type="presOf" srcId="{7629EE51-85CB-AF47-8ABB-DD375D927AD4}" destId="{2FEFD406-2E7B-44EE-A82B-ACE9D97F2628}" srcOrd="0" destOrd="0" presId="urn:microsoft.com/office/officeart/2009/3/layout/SubStepProcess"/>
    <dgm:cxn modelId="{3E321476-942E-40F0-B8DC-97F17762942C}" type="presOf" srcId="{A56E3EFA-F49F-4947-B201-161AB1E55034}" destId="{E45A5232-FE8D-49B3-927B-8D9B83E188C8}" srcOrd="0" destOrd="0" presId="urn:microsoft.com/office/officeart/2009/3/layout/SubStepProcess"/>
    <dgm:cxn modelId="{828AB12A-2D04-4D1F-91B4-DBC3BA280B6A}" type="presOf" srcId="{DB900F48-A417-F942-96D1-8D2CEC88141E}" destId="{15D651FF-83F6-4801-8911-02A16B087502}" srcOrd="0" destOrd="0" presId="urn:microsoft.com/office/officeart/2009/3/layout/SubStepProcess"/>
    <dgm:cxn modelId="{6718B746-890F-45DA-8706-18AB40A93D66}" type="presOf" srcId="{DE0A28C1-64BC-0A44-90D6-2A2ACF523C33}" destId="{0B1CC2F9-6FBE-4F9F-BC97-EFBF9B280B9A}" srcOrd="0" destOrd="0" presId="urn:microsoft.com/office/officeart/2009/3/layout/SubStepProcess"/>
    <dgm:cxn modelId="{9DFAD428-96E5-490F-8340-89983D513DBB}" type="presOf" srcId="{2ACDAEAB-9598-2F49-96F2-7001044A4F42}" destId="{99FD175C-E222-4308-9792-93214B262145}" srcOrd="0" destOrd="0" presId="urn:microsoft.com/office/officeart/2009/3/layout/SubStepProcess"/>
    <dgm:cxn modelId="{DE0A18B3-4F94-5949-B170-C3D8EFE4C666}" srcId="{DB900F48-A417-F942-96D1-8D2CEC88141E}" destId="{7629EE51-85CB-AF47-8ABB-DD375D927AD4}" srcOrd="3" destOrd="0" parTransId="{9065270F-350E-E841-8064-7C0DBFA91F21}" sibTransId="{35131EEE-7D51-2D48-9162-0D7651A4C876}"/>
    <dgm:cxn modelId="{16BA4FE7-4183-413F-85FE-340D0E7F7AC8}" type="presOf" srcId="{FF6F2611-D6A7-9E44-83E9-01488BFB67F3}" destId="{924FEF2C-60EF-4A12-9BCA-B87685EFEB4F}" srcOrd="0" destOrd="0" presId="urn:microsoft.com/office/officeart/2009/3/layout/SubStepProcess"/>
    <dgm:cxn modelId="{F7B522D8-D54F-104D-8DF9-95180C641BEC}" srcId="{DB900F48-A417-F942-96D1-8D2CEC88141E}" destId="{A56E3EFA-F49F-4947-B201-161AB1E55034}" srcOrd="2" destOrd="0" parTransId="{AA1161EA-7C0A-5E47-AF64-D69CDEB6CF55}" sibTransId="{6562856D-2D1E-2F40-8BD4-DE89BDE2D7AB}"/>
    <dgm:cxn modelId="{AF013689-E1D5-4540-B94B-9D432198785F}" srcId="{DB900F48-A417-F942-96D1-8D2CEC88141E}" destId="{2ACDAEAB-9598-2F49-96F2-7001044A4F42}" srcOrd="0" destOrd="0" parTransId="{F3830F0A-7962-E049-84CB-158233BB57CC}" sibTransId="{6D57EF6C-488D-5C48-A675-69A6E0957A95}"/>
    <dgm:cxn modelId="{E46EF9A0-5765-4135-A6F2-5F87AFA86D4D}" type="presParOf" srcId="{15D651FF-83F6-4801-8911-02A16B087502}" destId="{99FD175C-E222-4308-9792-93214B262145}" srcOrd="0" destOrd="0" presId="urn:microsoft.com/office/officeart/2009/3/layout/SubStepProcess"/>
    <dgm:cxn modelId="{79362749-8A28-4F93-881F-00C368760E92}" type="presParOf" srcId="{15D651FF-83F6-4801-8911-02A16B087502}" destId="{0B1CC2F9-6FBE-4F9F-BC97-EFBF9B280B9A}" srcOrd="1" destOrd="0" presId="urn:microsoft.com/office/officeart/2009/3/layout/SubStepProcess"/>
    <dgm:cxn modelId="{0AABEA4A-F0E6-4528-B55C-F373EF672C6A}" type="presParOf" srcId="{15D651FF-83F6-4801-8911-02A16B087502}" destId="{E45A5232-FE8D-49B3-927B-8D9B83E188C8}" srcOrd="2" destOrd="0" presId="urn:microsoft.com/office/officeart/2009/3/layout/SubStepProcess"/>
    <dgm:cxn modelId="{2F73F35F-3FA5-44DD-9307-07424859FF91}" type="presParOf" srcId="{15D651FF-83F6-4801-8911-02A16B087502}" destId="{2FEFD406-2E7B-44EE-A82B-ACE9D97F2628}" srcOrd="3" destOrd="0" presId="urn:microsoft.com/office/officeart/2009/3/layout/SubStepProcess"/>
    <dgm:cxn modelId="{4DA02949-A25F-4B53-AC6C-8072AB84D7A0}" type="presParOf" srcId="{15D651FF-83F6-4801-8911-02A16B087502}" destId="{924FEF2C-60EF-4A12-9BCA-B87685EFEB4F}" srcOrd="4"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47E781E-A65B-994E-8279-88021A5CA225}" type="doc">
      <dgm:prSet loTypeId="urn:microsoft.com/office/officeart/2009/3/layout/SubStepProcess" loCatId="process" qsTypeId="urn:microsoft.com/office/officeart/2005/8/quickstyle/simple3" qsCatId="simple" csTypeId="urn:microsoft.com/office/officeart/2005/8/colors/colorful4" csCatId="colorful" phldr="1"/>
      <dgm:spPr/>
      <dgm:t>
        <a:bodyPr/>
        <a:lstStyle/>
        <a:p>
          <a:endParaRPr lang="ru-RU"/>
        </a:p>
      </dgm:t>
    </dgm:pt>
    <dgm:pt modelId="{364B6E68-C8A1-1642-B25B-0174F60413FB}">
      <dgm:prSet custT="1"/>
      <dgm:spPr/>
      <dgm:t>
        <a:bodyPr/>
        <a:lstStyle/>
        <a:p>
          <a:pPr rtl="0"/>
          <a:r>
            <a:rPr kumimoji="1" lang="ru-RU" sz="1600" b="1">
              <a:latin typeface="Montserrat" panose="00000500000000000000" pitchFamily="2" charset="-52"/>
              <a:ea typeface="Cambria" panose="02040503050406030204" pitchFamily="18" charset="0"/>
            </a:rPr>
            <a:t>Эмоция</a:t>
          </a:r>
          <a:endParaRPr lang="ru-RU" sz="1600" b="1" dirty="0">
            <a:latin typeface="Montserrat" panose="00000500000000000000" pitchFamily="2" charset="-52"/>
            <a:ea typeface="Cambria" panose="02040503050406030204" pitchFamily="18" charset="0"/>
          </a:endParaRPr>
        </a:p>
      </dgm:t>
    </dgm:pt>
    <dgm:pt modelId="{4C5CAD3C-D1C6-B14E-BC87-09478E1C7F54}" type="parTrans" cxnId="{48C83421-18A7-EF45-905E-E60DA78E1076}">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07635CB0-D2BB-0D4B-9763-4E9A6FAA6326}" type="sibTrans" cxnId="{48C83421-18A7-EF45-905E-E60DA78E1076}">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59D61935-50F7-F042-AEAB-0E0FA131A1D8}">
      <dgm:prSet custT="1"/>
      <dgm:spPr/>
      <dgm:t>
        <a:bodyPr/>
        <a:lstStyle/>
        <a:p>
          <a:pPr rtl="0"/>
          <a:r>
            <a:rPr kumimoji="1" lang="ru-RU" sz="1600" b="1">
              <a:latin typeface="Montserrat" panose="00000500000000000000" pitchFamily="2" charset="-52"/>
              <a:ea typeface="Cambria" panose="02040503050406030204" pitchFamily="18" charset="0"/>
            </a:rPr>
            <a:t>Диққат</a:t>
          </a:r>
          <a:endParaRPr lang="ru-RU" sz="1600" b="1" dirty="0">
            <a:latin typeface="Montserrat" panose="00000500000000000000" pitchFamily="2" charset="-52"/>
            <a:ea typeface="Cambria" panose="02040503050406030204" pitchFamily="18" charset="0"/>
          </a:endParaRPr>
        </a:p>
      </dgm:t>
    </dgm:pt>
    <dgm:pt modelId="{348EA636-1F95-6F49-838B-5A363C86DDAA}" type="parTrans" cxnId="{A53084DE-7CE7-4F49-BB66-62482FC658BA}">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F10EC38D-DD66-5944-9873-9CC6C1CF3426}" type="sibTrans" cxnId="{A53084DE-7CE7-4F49-BB66-62482FC658BA}">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286CD075-9889-C945-A709-34A188F9B2B5}">
      <dgm:prSet custT="1"/>
      <dgm:spPr/>
      <dgm:t>
        <a:bodyPr/>
        <a:lstStyle/>
        <a:p>
          <a:pPr rtl="0"/>
          <a:r>
            <a:rPr kumimoji="1" lang="ru-RU" sz="1600" b="1">
              <a:latin typeface="Montserrat" panose="00000500000000000000" pitchFamily="2" charset="-52"/>
              <a:ea typeface="Cambria" panose="02040503050406030204" pitchFamily="18" charset="0"/>
            </a:rPr>
            <a:t>Қайта ишлаш</a:t>
          </a:r>
          <a:endParaRPr lang="ru-RU" sz="1600" b="1" dirty="0">
            <a:latin typeface="Montserrat" panose="00000500000000000000" pitchFamily="2" charset="-52"/>
            <a:ea typeface="Cambria" panose="02040503050406030204" pitchFamily="18" charset="0"/>
          </a:endParaRPr>
        </a:p>
      </dgm:t>
    </dgm:pt>
    <dgm:pt modelId="{6D864772-C17C-B74C-AAA1-77452C6B080A}" type="parTrans" cxnId="{198F55A3-EB25-8A46-81C1-6FB60854D900}">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41362CE4-FDA6-A841-9512-1067BFB2B098}" type="sibTrans" cxnId="{198F55A3-EB25-8A46-81C1-6FB60854D900}">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F406E319-017B-4D43-9FC4-BD2555826CE9}">
      <dgm:prSet custT="1"/>
      <dgm:spPr/>
      <dgm:t>
        <a:bodyPr/>
        <a:lstStyle/>
        <a:p>
          <a:pPr rtl="0"/>
          <a:r>
            <a:rPr kumimoji="1" lang="ru-RU" sz="1600" b="1" dirty="0" err="1">
              <a:latin typeface="Montserrat" panose="00000500000000000000" pitchFamily="2" charset="-52"/>
              <a:ea typeface="Cambria" panose="02040503050406030204" pitchFamily="18" charset="0"/>
            </a:rPr>
            <a:t>Ўзлаштириш</a:t>
          </a:r>
          <a:endParaRPr lang="ru-RU" sz="1600" b="1" dirty="0">
            <a:latin typeface="Montserrat" panose="00000500000000000000" pitchFamily="2" charset="-52"/>
            <a:ea typeface="Cambria" panose="02040503050406030204" pitchFamily="18" charset="0"/>
          </a:endParaRPr>
        </a:p>
      </dgm:t>
    </dgm:pt>
    <dgm:pt modelId="{31FFF48B-AF41-E549-9FED-25AE64673858}" type="parTrans" cxnId="{F3259E1D-CCED-734D-8696-9B672CD13E9F}">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305DC0E5-95C3-6A4B-9636-A5FCE9E6AF8F}" type="sibTrans" cxnId="{F3259E1D-CCED-734D-8696-9B672CD13E9F}">
      <dgm:prSet/>
      <dgm:spPr/>
      <dgm:t>
        <a:bodyPr/>
        <a:lstStyle/>
        <a:p>
          <a:endParaRPr lang="ru-RU" sz="1600" b="1">
            <a:solidFill>
              <a:schemeClr val="tx2"/>
            </a:solidFill>
            <a:latin typeface="Montserrat" panose="00000500000000000000" pitchFamily="2" charset="-52"/>
            <a:ea typeface="Cambria" panose="02040503050406030204" pitchFamily="18" charset="0"/>
          </a:endParaRPr>
        </a:p>
      </dgm:t>
    </dgm:pt>
    <dgm:pt modelId="{AFC7113F-0086-4A3B-B7BB-342A3F8BD72F}" type="pres">
      <dgm:prSet presAssocID="{947E781E-A65B-994E-8279-88021A5CA225}" presName="Name0" presStyleCnt="0">
        <dgm:presLayoutVars>
          <dgm:chMax val="7"/>
          <dgm:dir/>
          <dgm:animOne val="branch"/>
        </dgm:presLayoutVars>
      </dgm:prSet>
      <dgm:spPr/>
      <dgm:t>
        <a:bodyPr/>
        <a:lstStyle/>
        <a:p>
          <a:endParaRPr lang="ru-RU"/>
        </a:p>
      </dgm:t>
    </dgm:pt>
    <dgm:pt modelId="{9CC80900-6495-4037-8426-C1C30B8B83D9}" type="pres">
      <dgm:prSet presAssocID="{364B6E68-C8A1-1642-B25B-0174F60413FB}" presName="parTx1" presStyleLbl="node1" presStyleIdx="0" presStyleCnt="4"/>
      <dgm:spPr/>
      <dgm:t>
        <a:bodyPr/>
        <a:lstStyle/>
        <a:p>
          <a:endParaRPr lang="ru-RU"/>
        </a:p>
      </dgm:t>
    </dgm:pt>
    <dgm:pt modelId="{763B1DFF-7242-4417-AFA8-5A5B3079835E}" type="pres">
      <dgm:prSet presAssocID="{59D61935-50F7-F042-AEAB-0E0FA131A1D8}" presName="parTx2" presStyleLbl="node1" presStyleIdx="1" presStyleCnt="4"/>
      <dgm:spPr/>
      <dgm:t>
        <a:bodyPr/>
        <a:lstStyle/>
        <a:p>
          <a:endParaRPr lang="ru-RU"/>
        </a:p>
      </dgm:t>
    </dgm:pt>
    <dgm:pt modelId="{4754FB59-D5F5-40BF-964A-2492DF6F1E56}" type="pres">
      <dgm:prSet presAssocID="{286CD075-9889-C945-A709-34A188F9B2B5}" presName="parTx3" presStyleLbl="node1" presStyleIdx="2" presStyleCnt="4"/>
      <dgm:spPr/>
      <dgm:t>
        <a:bodyPr/>
        <a:lstStyle/>
        <a:p>
          <a:endParaRPr lang="ru-RU"/>
        </a:p>
      </dgm:t>
    </dgm:pt>
    <dgm:pt modelId="{94F0433E-97E0-464D-A874-344B9A7E40EE}" type="pres">
      <dgm:prSet presAssocID="{F406E319-017B-4D43-9FC4-BD2555826CE9}" presName="parTx4" presStyleLbl="node1" presStyleIdx="3" presStyleCnt="4"/>
      <dgm:spPr/>
      <dgm:t>
        <a:bodyPr/>
        <a:lstStyle/>
        <a:p>
          <a:endParaRPr lang="ru-RU"/>
        </a:p>
      </dgm:t>
    </dgm:pt>
  </dgm:ptLst>
  <dgm:cxnLst>
    <dgm:cxn modelId="{A53084DE-7CE7-4F49-BB66-62482FC658BA}" srcId="{947E781E-A65B-994E-8279-88021A5CA225}" destId="{59D61935-50F7-F042-AEAB-0E0FA131A1D8}" srcOrd="1" destOrd="0" parTransId="{348EA636-1F95-6F49-838B-5A363C86DDAA}" sibTransId="{F10EC38D-DD66-5944-9873-9CC6C1CF3426}"/>
    <dgm:cxn modelId="{B8AD8DD8-DF5B-410A-BE84-1477140B196D}" type="presOf" srcId="{947E781E-A65B-994E-8279-88021A5CA225}" destId="{AFC7113F-0086-4A3B-B7BB-342A3F8BD72F}" srcOrd="0" destOrd="0" presId="urn:microsoft.com/office/officeart/2009/3/layout/SubStepProcess"/>
    <dgm:cxn modelId="{F3259E1D-CCED-734D-8696-9B672CD13E9F}" srcId="{947E781E-A65B-994E-8279-88021A5CA225}" destId="{F406E319-017B-4D43-9FC4-BD2555826CE9}" srcOrd="3" destOrd="0" parTransId="{31FFF48B-AF41-E549-9FED-25AE64673858}" sibTransId="{305DC0E5-95C3-6A4B-9636-A5FCE9E6AF8F}"/>
    <dgm:cxn modelId="{48C83421-18A7-EF45-905E-E60DA78E1076}" srcId="{947E781E-A65B-994E-8279-88021A5CA225}" destId="{364B6E68-C8A1-1642-B25B-0174F60413FB}" srcOrd="0" destOrd="0" parTransId="{4C5CAD3C-D1C6-B14E-BC87-09478E1C7F54}" sibTransId="{07635CB0-D2BB-0D4B-9763-4E9A6FAA6326}"/>
    <dgm:cxn modelId="{198F55A3-EB25-8A46-81C1-6FB60854D900}" srcId="{947E781E-A65B-994E-8279-88021A5CA225}" destId="{286CD075-9889-C945-A709-34A188F9B2B5}" srcOrd="2" destOrd="0" parTransId="{6D864772-C17C-B74C-AAA1-77452C6B080A}" sibTransId="{41362CE4-FDA6-A841-9512-1067BFB2B098}"/>
    <dgm:cxn modelId="{50B21905-64B4-438F-B4FD-9AC4699997FA}" type="presOf" srcId="{286CD075-9889-C945-A709-34A188F9B2B5}" destId="{4754FB59-D5F5-40BF-964A-2492DF6F1E56}" srcOrd="0" destOrd="0" presId="urn:microsoft.com/office/officeart/2009/3/layout/SubStepProcess"/>
    <dgm:cxn modelId="{F1324302-BF86-4FAE-913F-1642A0829B45}" type="presOf" srcId="{59D61935-50F7-F042-AEAB-0E0FA131A1D8}" destId="{763B1DFF-7242-4417-AFA8-5A5B3079835E}" srcOrd="0" destOrd="0" presId="urn:microsoft.com/office/officeart/2009/3/layout/SubStepProcess"/>
    <dgm:cxn modelId="{6008D83A-2258-4249-9854-B43CE775A586}" type="presOf" srcId="{364B6E68-C8A1-1642-B25B-0174F60413FB}" destId="{9CC80900-6495-4037-8426-C1C30B8B83D9}" srcOrd="0" destOrd="0" presId="urn:microsoft.com/office/officeart/2009/3/layout/SubStepProcess"/>
    <dgm:cxn modelId="{597C5C84-F597-49CF-A81B-AB76E0E473CC}" type="presOf" srcId="{F406E319-017B-4D43-9FC4-BD2555826CE9}" destId="{94F0433E-97E0-464D-A874-344B9A7E40EE}" srcOrd="0" destOrd="0" presId="urn:microsoft.com/office/officeart/2009/3/layout/SubStepProcess"/>
    <dgm:cxn modelId="{A5D7379C-C768-48BD-A73E-CC397D9222EA}" type="presParOf" srcId="{AFC7113F-0086-4A3B-B7BB-342A3F8BD72F}" destId="{9CC80900-6495-4037-8426-C1C30B8B83D9}" srcOrd="0" destOrd="0" presId="urn:microsoft.com/office/officeart/2009/3/layout/SubStepProcess"/>
    <dgm:cxn modelId="{908DDE18-C3C3-40E6-A8D1-C2CE7C301311}" type="presParOf" srcId="{AFC7113F-0086-4A3B-B7BB-342A3F8BD72F}" destId="{763B1DFF-7242-4417-AFA8-5A5B3079835E}" srcOrd="1" destOrd="0" presId="urn:microsoft.com/office/officeart/2009/3/layout/SubStepProcess"/>
    <dgm:cxn modelId="{A56B1A42-80E5-4890-B109-58DD2CD6DFD6}" type="presParOf" srcId="{AFC7113F-0086-4A3B-B7BB-342A3F8BD72F}" destId="{4754FB59-D5F5-40BF-964A-2492DF6F1E56}" srcOrd="2" destOrd="0" presId="urn:microsoft.com/office/officeart/2009/3/layout/SubStepProcess"/>
    <dgm:cxn modelId="{2662DBFD-4C54-4478-A01D-FFF04B7CD039}" type="presParOf" srcId="{AFC7113F-0086-4A3B-B7BB-342A3F8BD72F}" destId="{94F0433E-97E0-464D-A874-344B9A7E40EE}" srcOrd="3"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C95A9C-B69E-476D-A575-1DBF88B811D7}" type="doc">
      <dgm:prSet loTypeId="urn:microsoft.com/office/officeart/2008/layout/HexagonCluster" loCatId="relationship" qsTypeId="urn:microsoft.com/office/officeart/2005/8/quickstyle/simple1" qsCatId="simple" csTypeId="urn:microsoft.com/office/officeart/2005/8/colors/accent2_1" csCatId="accent2" phldr="1"/>
      <dgm:spPr/>
      <dgm:t>
        <a:bodyPr/>
        <a:lstStyle/>
        <a:p>
          <a:endParaRPr lang="ru-RU"/>
        </a:p>
      </dgm:t>
    </dgm:pt>
    <dgm:pt modelId="{14493492-1E88-4208-853E-4A3CD42425CF}">
      <dgm:prSet custT="1"/>
      <dgm:spPr/>
      <dgm:t>
        <a:bodyPr/>
        <a:lstStyle/>
        <a:p>
          <a:pPr rtl="0"/>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Қандай</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қилиб</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маҳсулотни</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самарали</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тарғиб</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қилиш</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керак</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353B6C8A-039A-4FD3-BD34-98DAFD8CC9A8}" type="parTrans" cxnId="{BF4BAF27-AF8F-4113-8A40-AAB2C1835314}">
      <dgm:prSet/>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91B4C815-420A-43F0-B2A0-88065684AD74}" type="sibTrans" cxnId="{BF4BAF27-AF8F-4113-8A40-AAB2C1835314}">
      <dgm:prSet/>
      <dgm:spPr>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ABEAB211-C365-41BF-9C44-725717A2D25A}">
      <dgm:prSet custT="1"/>
      <dgm:spPr/>
      <dgm:t>
        <a:bodyPr/>
        <a:lstStyle/>
        <a:p>
          <a:pPr rtl="0"/>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Рағбатланти</a:t>
          </a:r>
          <a:r>
            <a:rPr lang="en-US"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ришда</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нима</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муҳимроқ</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маркетинг, реклама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ёки</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en-US"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PR</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A1671660-A014-4146-96C5-DF5BB861693C}" type="parTrans" cxnId="{0DF1CB5A-4CA5-466F-90E0-A42D84D4915C}">
      <dgm:prSet/>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03E45B61-2870-42FA-A62C-26C29F51EF8C}" type="sibTrans" cxnId="{0DF1CB5A-4CA5-466F-90E0-A42D84D4915C}">
      <dgm:prSet/>
      <dgm:spPr>
        <a:blipFill>
          <a:blip xmlns:r="http://schemas.openxmlformats.org/officeDocument/2006/relationships" r:embed="rId2">
            <a:extLst>
              <a:ext uri="{28A0092B-C50C-407E-A947-70E740481C1C}">
                <a14:useLocalDpi xmlns:a14="http://schemas.microsoft.com/office/drawing/2010/main" val="0"/>
              </a:ext>
            </a:extLst>
          </a:blip>
          <a:srcRect/>
          <a:stretch>
            <a:fillRect l="-7000" r="-7000"/>
          </a:stretch>
        </a:blipFill>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4744212F-7FD9-40A2-A94F-AFA0EE400D7D}">
      <dgm:prSet custT="1"/>
      <dgm:spPr/>
      <dgm:t>
        <a:bodyPr/>
        <a:lstStyle/>
        <a:p>
          <a:pPr rtl="0"/>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Нимага</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кўпроқ</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маблағ</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керак</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705B271D-B5A8-4F9B-8E60-2E34795029A4}" type="parTrans" cxnId="{EAA119F2-9C0C-4AC8-8DFF-321A815302F9}">
      <dgm:prSet/>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53D487E1-6099-47F0-85AC-F6AD50DEDA6F}" type="sibTrans" cxnId="{EAA119F2-9C0C-4AC8-8DFF-321A815302F9}">
      <dgm:prSet/>
      <dgm:spPr>
        <a:blipFill>
          <a:blip xmlns:r="http://schemas.openxmlformats.org/officeDocument/2006/relationships" r:embed="rId3">
            <a:extLst>
              <a:ext uri="{28A0092B-C50C-407E-A947-70E740481C1C}">
                <a14:useLocalDpi xmlns:a14="http://schemas.microsoft.com/office/drawing/2010/main" val="0"/>
              </a:ext>
            </a:extLst>
          </a:blip>
          <a:srcRect/>
          <a:stretch>
            <a:fillRect l="-57000" r="-57000"/>
          </a:stretch>
        </a:blipFill>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96DCF7FF-81B0-4746-B866-13FAAF3CB0FB}">
      <dgm:prSet custT="1"/>
      <dgm:spPr/>
      <dgm:t>
        <a:bodyPr/>
        <a:lstStyle/>
        <a:p>
          <a:pPr rtl="0"/>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Сотиш</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учун</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охир-оқибат</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ким </a:t>
          </a:r>
          <a:r>
            <a:rPr lang="ru-RU" sz="1400" b="0" i="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жавобгар</a:t>
          </a:r>
          <a:r>
            <a:rPr lang="ru-RU" sz="1400" b="0" i="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21D16C5E-5519-4090-B48A-4A31A7FA4734}" type="parTrans" cxnId="{5A0718A4-0156-43C9-B6A2-4E25E84AC188}">
      <dgm:prSet/>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4C587152-A3CA-4526-A1F2-3C8607D4A79B}" type="sibTrans" cxnId="{5A0718A4-0156-43C9-B6A2-4E25E84AC188}">
      <dgm:prSet/>
      <dgm:spPr>
        <a:blipFill>
          <a:blip xmlns:r="http://schemas.openxmlformats.org/officeDocument/2006/relationships" r:embed="rId4">
            <a:extLst>
              <a:ext uri="{28A0092B-C50C-407E-A947-70E740481C1C}">
                <a14:useLocalDpi xmlns:a14="http://schemas.microsoft.com/office/drawing/2010/main" val="0"/>
              </a:ext>
            </a:extLst>
          </a:blip>
          <a:srcRect/>
          <a:stretch>
            <a:fillRect t="-11000" b="-11000"/>
          </a:stretch>
        </a:blipFill>
      </dgm:spPr>
      <dgm:t>
        <a:bodyPr/>
        <a:lstStyle/>
        <a:p>
          <a:endParaRPr lang="ru-RU" sz="1400" b="0" cap="none" spc="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gm:t>
    </dgm:pt>
    <dgm:pt modelId="{DB874417-1B8E-4B34-BE81-3E2845D130D4}" type="pres">
      <dgm:prSet presAssocID="{F2C95A9C-B69E-476D-A575-1DBF88B811D7}" presName="Name0" presStyleCnt="0">
        <dgm:presLayoutVars>
          <dgm:chMax val="21"/>
          <dgm:chPref val="21"/>
        </dgm:presLayoutVars>
      </dgm:prSet>
      <dgm:spPr/>
      <dgm:t>
        <a:bodyPr/>
        <a:lstStyle/>
        <a:p>
          <a:endParaRPr lang="ru-RU"/>
        </a:p>
      </dgm:t>
    </dgm:pt>
    <dgm:pt modelId="{F8BBC79A-3BF6-40BF-8475-AC37DB6380F8}" type="pres">
      <dgm:prSet presAssocID="{14493492-1E88-4208-853E-4A3CD42425CF}" presName="text1" presStyleCnt="0"/>
      <dgm:spPr/>
    </dgm:pt>
    <dgm:pt modelId="{26CBDBDA-57AE-48CE-A158-62B86538872F}" type="pres">
      <dgm:prSet presAssocID="{14493492-1E88-4208-853E-4A3CD42425CF}" presName="textRepeatNode" presStyleLbl="alignNode1" presStyleIdx="0" presStyleCnt="4">
        <dgm:presLayoutVars>
          <dgm:chMax val="0"/>
          <dgm:chPref val="0"/>
          <dgm:bulletEnabled val="1"/>
        </dgm:presLayoutVars>
      </dgm:prSet>
      <dgm:spPr/>
      <dgm:t>
        <a:bodyPr/>
        <a:lstStyle/>
        <a:p>
          <a:endParaRPr lang="ru-RU"/>
        </a:p>
      </dgm:t>
    </dgm:pt>
    <dgm:pt modelId="{BE38191C-6C7B-409C-9B01-034C6787E4FB}" type="pres">
      <dgm:prSet presAssocID="{14493492-1E88-4208-853E-4A3CD42425CF}" presName="textaccent1" presStyleCnt="0"/>
      <dgm:spPr/>
    </dgm:pt>
    <dgm:pt modelId="{9207A7A3-FDC0-45E3-BD7A-C2D67B9808FC}" type="pres">
      <dgm:prSet presAssocID="{14493492-1E88-4208-853E-4A3CD42425CF}" presName="accentRepeatNode" presStyleLbl="solidAlignAcc1" presStyleIdx="0" presStyleCnt="8"/>
      <dgm:spPr/>
    </dgm:pt>
    <dgm:pt modelId="{9C011715-107F-415E-B0B5-241CD874CD34}" type="pres">
      <dgm:prSet presAssocID="{91B4C815-420A-43F0-B2A0-88065684AD74}" presName="image1" presStyleCnt="0"/>
      <dgm:spPr/>
    </dgm:pt>
    <dgm:pt modelId="{FF71B843-8A7B-4289-8848-791A0507BD0F}" type="pres">
      <dgm:prSet presAssocID="{91B4C815-420A-43F0-B2A0-88065684AD74}" presName="imageRepeatNode" presStyleLbl="alignAcc1" presStyleIdx="0" presStyleCnt="4"/>
      <dgm:spPr/>
      <dgm:t>
        <a:bodyPr/>
        <a:lstStyle/>
        <a:p>
          <a:endParaRPr lang="ru-RU"/>
        </a:p>
      </dgm:t>
    </dgm:pt>
    <dgm:pt modelId="{E18A059E-A1EF-46A1-8A31-C06DB43890FF}" type="pres">
      <dgm:prSet presAssocID="{91B4C815-420A-43F0-B2A0-88065684AD74}" presName="imageaccent1" presStyleCnt="0"/>
      <dgm:spPr/>
    </dgm:pt>
    <dgm:pt modelId="{5126867F-B691-4E1C-8DBD-AECFC5DAB5D5}" type="pres">
      <dgm:prSet presAssocID="{91B4C815-420A-43F0-B2A0-88065684AD74}" presName="accentRepeatNode" presStyleLbl="solidAlignAcc1" presStyleIdx="1" presStyleCnt="8"/>
      <dgm:spPr/>
    </dgm:pt>
    <dgm:pt modelId="{7A9E7CF1-C600-4B08-95BB-9065B97F2CB0}" type="pres">
      <dgm:prSet presAssocID="{ABEAB211-C365-41BF-9C44-725717A2D25A}" presName="text2" presStyleCnt="0"/>
      <dgm:spPr/>
    </dgm:pt>
    <dgm:pt modelId="{6C39D838-9D45-4CA9-BCA1-B63B589C0BF3}" type="pres">
      <dgm:prSet presAssocID="{ABEAB211-C365-41BF-9C44-725717A2D25A}" presName="textRepeatNode" presStyleLbl="alignNode1" presStyleIdx="1" presStyleCnt="4">
        <dgm:presLayoutVars>
          <dgm:chMax val="0"/>
          <dgm:chPref val="0"/>
          <dgm:bulletEnabled val="1"/>
        </dgm:presLayoutVars>
      </dgm:prSet>
      <dgm:spPr/>
      <dgm:t>
        <a:bodyPr/>
        <a:lstStyle/>
        <a:p>
          <a:endParaRPr lang="ru-RU"/>
        </a:p>
      </dgm:t>
    </dgm:pt>
    <dgm:pt modelId="{AC2FFFFC-8AE7-4183-A75B-364C4D47C0C6}" type="pres">
      <dgm:prSet presAssocID="{ABEAB211-C365-41BF-9C44-725717A2D25A}" presName="textaccent2" presStyleCnt="0"/>
      <dgm:spPr/>
    </dgm:pt>
    <dgm:pt modelId="{DA4197EC-1C4D-4057-A6B4-7F8CE6167162}" type="pres">
      <dgm:prSet presAssocID="{ABEAB211-C365-41BF-9C44-725717A2D25A}" presName="accentRepeatNode" presStyleLbl="solidAlignAcc1" presStyleIdx="2" presStyleCnt="8"/>
      <dgm:spPr/>
    </dgm:pt>
    <dgm:pt modelId="{870C6D4D-29E4-4E01-8160-E05B5E5DC6B3}" type="pres">
      <dgm:prSet presAssocID="{03E45B61-2870-42FA-A62C-26C29F51EF8C}" presName="image2" presStyleCnt="0"/>
      <dgm:spPr/>
    </dgm:pt>
    <dgm:pt modelId="{0C1CEEEA-7A77-4E01-AA73-FA3FBE91A292}" type="pres">
      <dgm:prSet presAssocID="{03E45B61-2870-42FA-A62C-26C29F51EF8C}" presName="imageRepeatNode" presStyleLbl="alignAcc1" presStyleIdx="1" presStyleCnt="4"/>
      <dgm:spPr/>
      <dgm:t>
        <a:bodyPr/>
        <a:lstStyle/>
        <a:p>
          <a:endParaRPr lang="ru-RU"/>
        </a:p>
      </dgm:t>
    </dgm:pt>
    <dgm:pt modelId="{1ADA8594-149C-4F90-A2FB-0DEDC9C07908}" type="pres">
      <dgm:prSet presAssocID="{03E45B61-2870-42FA-A62C-26C29F51EF8C}" presName="imageaccent2" presStyleCnt="0"/>
      <dgm:spPr/>
    </dgm:pt>
    <dgm:pt modelId="{C48529D1-9198-4E83-986E-088694F8C1B8}" type="pres">
      <dgm:prSet presAssocID="{03E45B61-2870-42FA-A62C-26C29F51EF8C}" presName="accentRepeatNode" presStyleLbl="solidAlignAcc1" presStyleIdx="3" presStyleCnt="8"/>
      <dgm:spPr/>
    </dgm:pt>
    <dgm:pt modelId="{464DA152-0CBB-4F28-B3EF-A1C136C734A0}" type="pres">
      <dgm:prSet presAssocID="{4744212F-7FD9-40A2-A94F-AFA0EE400D7D}" presName="text3" presStyleCnt="0"/>
      <dgm:spPr/>
    </dgm:pt>
    <dgm:pt modelId="{BAEFE63E-195E-47E2-876C-530D2E69D4CB}" type="pres">
      <dgm:prSet presAssocID="{4744212F-7FD9-40A2-A94F-AFA0EE400D7D}" presName="textRepeatNode" presStyleLbl="alignNode1" presStyleIdx="2" presStyleCnt="4">
        <dgm:presLayoutVars>
          <dgm:chMax val="0"/>
          <dgm:chPref val="0"/>
          <dgm:bulletEnabled val="1"/>
        </dgm:presLayoutVars>
      </dgm:prSet>
      <dgm:spPr/>
      <dgm:t>
        <a:bodyPr/>
        <a:lstStyle/>
        <a:p>
          <a:endParaRPr lang="ru-RU"/>
        </a:p>
      </dgm:t>
    </dgm:pt>
    <dgm:pt modelId="{51B86A7C-2454-4B43-AAE8-F41D392C8BAD}" type="pres">
      <dgm:prSet presAssocID="{4744212F-7FD9-40A2-A94F-AFA0EE400D7D}" presName="textaccent3" presStyleCnt="0"/>
      <dgm:spPr/>
    </dgm:pt>
    <dgm:pt modelId="{75849554-194D-4DE7-84D8-0FDC1DA16334}" type="pres">
      <dgm:prSet presAssocID="{4744212F-7FD9-40A2-A94F-AFA0EE400D7D}" presName="accentRepeatNode" presStyleLbl="solidAlignAcc1" presStyleIdx="4" presStyleCnt="8"/>
      <dgm:spPr/>
    </dgm:pt>
    <dgm:pt modelId="{CB3CAB4F-2B3D-4C8E-862C-30FB8E19E996}" type="pres">
      <dgm:prSet presAssocID="{53D487E1-6099-47F0-85AC-F6AD50DEDA6F}" presName="image3" presStyleCnt="0"/>
      <dgm:spPr/>
    </dgm:pt>
    <dgm:pt modelId="{B7C9C906-0F96-420F-BE4B-EAB27EC0AABC}" type="pres">
      <dgm:prSet presAssocID="{53D487E1-6099-47F0-85AC-F6AD50DEDA6F}" presName="imageRepeatNode" presStyleLbl="alignAcc1" presStyleIdx="2" presStyleCnt="4"/>
      <dgm:spPr/>
      <dgm:t>
        <a:bodyPr/>
        <a:lstStyle/>
        <a:p>
          <a:endParaRPr lang="ru-RU"/>
        </a:p>
      </dgm:t>
    </dgm:pt>
    <dgm:pt modelId="{37199A40-455E-43D1-835C-104F21ADCC9C}" type="pres">
      <dgm:prSet presAssocID="{53D487E1-6099-47F0-85AC-F6AD50DEDA6F}" presName="imageaccent3" presStyleCnt="0"/>
      <dgm:spPr/>
    </dgm:pt>
    <dgm:pt modelId="{AE0C3625-5B68-4EE7-8582-F2FFA64F0817}" type="pres">
      <dgm:prSet presAssocID="{53D487E1-6099-47F0-85AC-F6AD50DEDA6F}" presName="accentRepeatNode" presStyleLbl="solidAlignAcc1" presStyleIdx="5" presStyleCnt="8"/>
      <dgm:spPr/>
    </dgm:pt>
    <dgm:pt modelId="{6C253C3C-659E-4050-ADF1-1D0A8D42A417}" type="pres">
      <dgm:prSet presAssocID="{96DCF7FF-81B0-4746-B866-13FAAF3CB0FB}" presName="text4" presStyleCnt="0"/>
      <dgm:spPr/>
    </dgm:pt>
    <dgm:pt modelId="{42CD62FB-5927-4098-BC2C-A9E5084F4DE9}" type="pres">
      <dgm:prSet presAssocID="{96DCF7FF-81B0-4746-B866-13FAAF3CB0FB}" presName="textRepeatNode" presStyleLbl="alignNode1" presStyleIdx="3" presStyleCnt="4">
        <dgm:presLayoutVars>
          <dgm:chMax val="0"/>
          <dgm:chPref val="0"/>
          <dgm:bulletEnabled val="1"/>
        </dgm:presLayoutVars>
      </dgm:prSet>
      <dgm:spPr/>
      <dgm:t>
        <a:bodyPr/>
        <a:lstStyle/>
        <a:p>
          <a:endParaRPr lang="ru-RU"/>
        </a:p>
      </dgm:t>
    </dgm:pt>
    <dgm:pt modelId="{64570FB9-4914-4A70-8264-68DB7192644B}" type="pres">
      <dgm:prSet presAssocID="{96DCF7FF-81B0-4746-B866-13FAAF3CB0FB}" presName="textaccent4" presStyleCnt="0"/>
      <dgm:spPr/>
    </dgm:pt>
    <dgm:pt modelId="{A6A4528F-50B1-42D4-B429-B38A4CDE6E10}" type="pres">
      <dgm:prSet presAssocID="{96DCF7FF-81B0-4746-B866-13FAAF3CB0FB}" presName="accentRepeatNode" presStyleLbl="solidAlignAcc1" presStyleIdx="6" presStyleCnt="8"/>
      <dgm:spPr/>
    </dgm:pt>
    <dgm:pt modelId="{8CB012CD-7AF3-4635-BA59-B0FE3422CF49}" type="pres">
      <dgm:prSet presAssocID="{4C587152-A3CA-4526-A1F2-3C8607D4A79B}" presName="image4" presStyleCnt="0"/>
      <dgm:spPr/>
    </dgm:pt>
    <dgm:pt modelId="{11413200-E11F-4255-A22C-54B12D3CBD87}" type="pres">
      <dgm:prSet presAssocID="{4C587152-A3CA-4526-A1F2-3C8607D4A79B}" presName="imageRepeatNode" presStyleLbl="alignAcc1" presStyleIdx="3" presStyleCnt="4"/>
      <dgm:spPr/>
      <dgm:t>
        <a:bodyPr/>
        <a:lstStyle/>
        <a:p>
          <a:endParaRPr lang="ru-RU"/>
        </a:p>
      </dgm:t>
    </dgm:pt>
    <dgm:pt modelId="{DEE8367B-A384-4D84-ABDE-F888C512052A}" type="pres">
      <dgm:prSet presAssocID="{4C587152-A3CA-4526-A1F2-3C8607D4A79B}" presName="imageaccent4" presStyleCnt="0"/>
      <dgm:spPr/>
    </dgm:pt>
    <dgm:pt modelId="{DDBE799F-1120-453E-80B9-D167225F5289}" type="pres">
      <dgm:prSet presAssocID="{4C587152-A3CA-4526-A1F2-3C8607D4A79B}" presName="accentRepeatNode" presStyleLbl="solidAlignAcc1" presStyleIdx="7" presStyleCnt="8"/>
      <dgm:spPr/>
    </dgm:pt>
  </dgm:ptLst>
  <dgm:cxnLst>
    <dgm:cxn modelId="{0DF1CB5A-4CA5-466F-90E0-A42D84D4915C}" srcId="{F2C95A9C-B69E-476D-A575-1DBF88B811D7}" destId="{ABEAB211-C365-41BF-9C44-725717A2D25A}" srcOrd="1" destOrd="0" parTransId="{A1671660-A014-4146-96C5-DF5BB861693C}" sibTransId="{03E45B61-2870-42FA-A62C-26C29F51EF8C}"/>
    <dgm:cxn modelId="{38CDC3B4-A558-45EC-94BF-A56C164EF780}" type="presOf" srcId="{91B4C815-420A-43F0-B2A0-88065684AD74}" destId="{FF71B843-8A7B-4289-8848-791A0507BD0F}" srcOrd="0" destOrd="0" presId="urn:microsoft.com/office/officeart/2008/layout/HexagonCluster"/>
    <dgm:cxn modelId="{C6068A25-D30B-49F5-AA1F-72DF9F0FB528}" type="presOf" srcId="{4744212F-7FD9-40A2-A94F-AFA0EE400D7D}" destId="{BAEFE63E-195E-47E2-876C-530D2E69D4CB}" srcOrd="0" destOrd="0" presId="urn:microsoft.com/office/officeart/2008/layout/HexagonCluster"/>
    <dgm:cxn modelId="{BE0BEAD7-2731-488E-9A30-23E935E7CFA4}" type="presOf" srcId="{96DCF7FF-81B0-4746-B866-13FAAF3CB0FB}" destId="{42CD62FB-5927-4098-BC2C-A9E5084F4DE9}" srcOrd="0" destOrd="0" presId="urn:microsoft.com/office/officeart/2008/layout/HexagonCluster"/>
    <dgm:cxn modelId="{34930EEC-32FE-474C-8BAF-296EEC277DFD}" type="presOf" srcId="{14493492-1E88-4208-853E-4A3CD42425CF}" destId="{26CBDBDA-57AE-48CE-A158-62B86538872F}" srcOrd="0" destOrd="0" presId="urn:microsoft.com/office/officeart/2008/layout/HexagonCluster"/>
    <dgm:cxn modelId="{EAA119F2-9C0C-4AC8-8DFF-321A815302F9}" srcId="{F2C95A9C-B69E-476D-A575-1DBF88B811D7}" destId="{4744212F-7FD9-40A2-A94F-AFA0EE400D7D}" srcOrd="2" destOrd="0" parTransId="{705B271D-B5A8-4F9B-8E60-2E34795029A4}" sibTransId="{53D487E1-6099-47F0-85AC-F6AD50DEDA6F}"/>
    <dgm:cxn modelId="{77E853A3-EBBE-4987-8079-0BD1E4796443}" type="presOf" srcId="{03E45B61-2870-42FA-A62C-26C29F51EF8C}" destId="{0C1CEEEA-7A77-4E01-AA73-FA3FBE91A292}" srcOrd="0" destOrd="0" presId="urn:microsoft.com/office/officeart/2008/layout/HexagonCluster"/>
    <dgm:cxn modelId="{5A0718A4-0156-43C9-B6A2-4E25E84AC188}" srcId="{F2C95A9C-B69E-476D-A575-1DBF88B811D7}" destId="{96DCF7FF-81B0-4746-B866-13FAAF3CB0FB}" srcOrd="3" destOrd="0" parTransId="{21D16C5E-5519-4090-B48A-4A31A7FA4734}" sibTransId="{4C587152-A3CA-4526-A1F2-3C8607D4A79B}"/>
    <dgm:cxn modelId="{CE5D2CCC-41E0-41F0-9CB8-D75722008C77}" type="presOf" srcId="{53D487E1-6099-47F0-85AC-F6AD50DEDA6F}" destId="{B7C9C906-0F96-420F-BE4B-EAB27EC0AABC}" srcOrd="0" destOrd="0" presId="urn:microsoft.com/office/officeart/2008/layout/HexagonCluster"/>
    <dgm:cxn modelId="{BF4BAF27-AF8F-4113-8A40-AAB2C1835314}" srcId="{F2C95A9C-B69E-476D-A575-1DBF88B811D7}" destId="{14493492-1E88-4208-853E-4A3CD42425CF}" srcOrd="0" destOrd="0" parTransId="{353B6C8A-039A-4FD3-BD34-98DAFD8CC9A8}" sibTransId="{91B4C815-420A-43F0-B2A0-88065684AD74}"/>
    <dgm:cxn modelId="{27206D29-9D19-4396-A0BB-70912C958541}" type="presOf" srcId="{F2C95A9C-B69E-476D-A575-1DBF88B811D7}" destId="{DB874417-1B8E-4B34-BE81-3E2845D130D4}" srcOrd="0" destOrd="0" presId="urn:microsoft.com/office/officeart/2008/layout/HexagonCluster"/>
    <dgm:cxn modelId="{685232A0-A8B4-42DF-AB47-2E54DBDCABEF}" type="presOf" srcId="{ABEAB211-C365-41BF-9C44-725717A2D25A}" destId="{6C39D838-9D45-4CA9-BCA1-B63B589C0BF3}" srcOrd="0" destOrd="0" presId="urn:microsoft.com/office/officeart/2008/layout/HexagonCluster"/>
    <dgm:cxn modelId="{52D5C386-E340-43E2-BD44-5BEDE079AF49}" type="presOf" srcId="{4C587152-A3CA-4526-A1F2-3C8607D4A79B}" destId="{11413200-E11F-4255-A22C-54B12D3CBD87}" srcOrd="0" destOrd="0" presId="urn:microsoft.com/office/officeart/2008/layout/HexagonCluster"/>
    <dgm:cxn modelId="{C70306F8-CA49-4FDD-A5EC-322ACE321821}" type="presParOf" srcId="{DB874417-1B8E-4B34-BE81-3E2845D130D4}" destId="{F8BBC79A-3BF6-40BF-8475-AC37DB6380F8}" srcOrd="0" destOrd="0" presId="urn:microsoft.com/office/officeart/2008/layout/HexagonCluster"/>
    <dgm:cxn modelId="{AA1A4EB5-3F96-417D-B1AF-6D0947B8ED1D}" type="presParOf" srcId="{F8BBC79A-3BF6-40BF-8475-AC37DB6380F8}" destId="{26CBDBDA-57AE-48CE-A158-62B86538872F}" srcOrd="0" destOrd="0" presId="urn:microsoft.com/office/officeart/2008/layout/HexagonCluster"/>
    <dgm:cxn modelId="{6896420B-F262-4BA3-A09B-FE8333D7FF9D}" type="presParOf" srcId="{DB874417-1B8E-4B34-BE81-3E2845D130D4}" destId="{BE38191C-6C7B-409C-9B01-034C6787E4FB}" srcOrd="1" destOrd="0" presId="urn:microsoft.com/office/officeart/2008/layout/HexagonCluster"/>
    <dgm:cxn modelId="{3DBAA402-DD70-40B1-B82E-D5B960D7EC1E}" type="presParOf" srcId="{BE38191C-6C7B-409C-9B01-034C6787E4FB}" destId="{9207A7A3-FDC0-45E3-BD7A-C2D67B9808FC}" srcOrd="0" destOrd="0" presId="urn:microsoft.com/office/officeart/2008/layout/HexagonCluster"/>
    <dgm:cxn modelId="{D868DBCB-FE9E-4FA8-BCD0-7BDF0E2C938D}" type="presParOf" srcId="{DB874417-1B8E-4B34-BE81-3E2845D130D4}" destId="{9C011715-107F-415E-B0B5-241CD874CD34}" srcOrd="2" destOrd="0" presId="urn:microsoft.com/office/officeart/2008/layout/HexagonCluster"/>
    <dgm:cxn modelId="{685E0124-6809-419F-9C2C-7343511A6F5F}" type="presParOf" srcId="{9C011715-107F-415E-B0B5-241CD874CD34}" destId="{FF71B843-8A7B-4289-8848-791A0507BD0F}" srcOrd="0" destOrd="0" presId="urn:microsoft.com/office/officeart/2008/layout/HexagonCluster"/>
    <dgm:cxn modelId="{9B9633D3-F1FE-46E3-ACB1-839B14FE4598}" type="presParOf" srcId="{DB874417-1B8E-4B34-BE81-3E2845D130D4}" destId="{E18A059E-A1EF-46A1-8A31-C06DB43890FF}" srcOrd="3" destOrd="0" presId="urn:microsoft.com/office/officeart/2008/layout/HexagonCluster"/>
    <dgm:cxn modelId="{52AC1C1D-80DB-49BB-9B58-DE11B10CC4EA}" type="presParOf" srcId="{E18A059E-A1EF-46A1-8A31-C06DB43890FF}" destId="{5126867F-B691-4E1C-8DBD-AECFC5DAB5D5}" srcOrd="0" destOrd="0" presId="urn:microsoft.com/office/officeart/2008/layout/HexagonCluster"/>
    <dgm:cxn modelId="{03B8335D-F265-4E35-8AC6-4270362184FE}" type="presParOf" srcId="{DB874417-1B8E-4B34-BE81-3E2845D130D4}" destId="{7A9E7CF1-C600-4B08-95BB-9065B97F2CB0}" srcOrd="4" destOrd="0" presId="urn:microsoft.com/office/officeart/2008/layout/HexagonCluster"/>
    <dgm:cxn modelId="{8872A4C4-4896-4ABA-92A5-F86E08917D74}" type="presParOf" srcId="{7A9E7CF1-C600-4B08-95BB-9065B97F2CB0}" destId="{6C39D838-9D45-4CA9-BCA1-B63B589C0BF3}" srcOrd="0" destOrd="0" presId="urn:microsoft.com/office/officeart/2008/layout/HexagonCluster"/>
    <dgm:cxn modelId="{94771E5E-5316-4E59-9101-82A14E0DD38C}" type="presParOf" srcId="{DB874417-1B8E-4B34-BE81-3E2845D130D4}" destId="{AC2FFFFC-8AE7-4183-A75B-364C4D47C0C6}" srcOrd="5" destOrd="0" presId="urn:microsoft.com/office/officeart/2008/layout/HexagonCluster"/>
    <dgm:cxn modelId="{C953A580-4C30-4C96-8AE6-15793762503D}" type="presParOf" srcId="{AC2FFFFC-8AE7-4183-A75B-364C4D47C0C6}" destId="{DA4197EC-1C4D-4057-A6B4-7F8CE6167162}" srcOrd="0" destOrd="0" presId="urn:microsoft.com/office/officeart/2008/layout/HexagonCluster"/>
    <dgm:cxn modelId="{05297149-2E88-4CD2-891C-9DE6DC80BE94}" type="presParOf" srcId="{DB874417-1B8E-4B34-BE81-3E2845D130D4}" destId="{870C6D4D-29E4-4E01-8160-E05B5E5DC6B3}" srcOrd="6" destOrd="0" presId="urn:microsoft.com/office/officeart/2008/layout/HexagonCluster"/>
    <dgm:cxn modelId="{5E893F7B-E507-43A2-9D2F-98EC63E23E82}" type="presParOf" srcId="{870C6D4D-29E4-4E01-8160-E05B5E5DC6B3}" destId="{0C1CEEEA-7A77-4E01-AA73-FA3FBE91A292}" srcOrd="0" destOrd="0" presId="urn:microsoft.com/office/officeart/2008/layout/HexagonCluster"/>
    <dgm:cxn modelId="{2D5A83DA-FD2E-45EB-A105-45CC7E113068}" type="presParOf" srcId="{DB874417-1B8E-4B34-BE81-3E2845D130D4}" destId="{1ADA8594-149C-4F90-A2FB-0DEDC9C07908}" srcOrd="7" destOrd="0" presId="urn:microsoft.com/office/officeart/2008/layout/HexagonCluster"/>
    <dgm:cxn modelId="{58A7B50A-5DE1-445F-90C3-A8C3EBB64CEC}" type="presParOf" srcId="{1ADA8594-149C-4F90-A2FB-0DEDC9C07908}" destId="{C48529D1-9198-4E83-986E-088694F8C1B8}" srcOrd="0" destOrd="0" presId="urn:microsoft.com/office/officeart/2008/layout/HexagonCluster"/>
    <dgm:cxn modelId="{6B57CE32-FEAB-4E5A-A5B7-F01D49D56E2F}" type="presParOf" srcId="{DB874417-1B8E-4B34-BE81-3E2845D130D4}" destId="{464DA152-0CBB-4F28-B3EF-A1C136C734A0}" srcOrd="8" destOrd="0" presId="urn:microsoft.com/office/officeart/2008/layout/HexagonCluster"/>
    <dgm:cxn modelId="{B1524069-B39E-4301-8135-6AD3DDC2A54A}" type="presParOf" srcId="{464DA152-0CBB-4F28-B3EF-A1C136C734A0}" destId="{BAEFE63E-195E-47E2-876C-530D2E69D4CB}" srcOrd="0" destOrd="0" presId="urn:microsoft.com/office/officeart/2008/layout/HexagonCluster"/>
    <dgm:cxn modelId="{543EF622-3BA0-40EE-915A-E517CF9804F3}" type="presParOf" srcId="{DB874417-1B8E-4B34-BE81-3E2845D130D4}" destId="{51B86A7C-2454-4B43-AAE8-F41D392C8BAD}" srcOrd="9" destOrd="0" presId="urn:microsoft.com/office/officeart/2008/layout/HexagonCluster"/>
    <dgm:cxn modelId="{F4E8DB64-5BEE-4546-A345-5942A808A83F}" type="presParOf" srcId="{51B86A7C-2454-4B43-AAE8-F41D392C8BAD}" destId="{75849554-194D-4DE7-84D8-0FDC1DA16334}" srcOrd="0" destOrd="0" presId="urn:microsoft.com/office/officeart/2008/layout/HexagonCluster"/>
    <dgm:cxn modelId="{1FAB5DD7-D57A-4B64-96BD-1D5A68E32450}" type="presParOf" srcId="{DB874417-1B8E-4B34-BE81-3E2845D130D4}" destId="{CB3CAB4F-2B3D-4C8E-862C-30FB8E19E996}" srcOrd="10" destOrd="0" presId="urn:microsoft.com/office/officeart/2008/layout/HexagonCluster"/>
    <dgm:cxn modelId="{3B90238E-655A-4E94-8A56-CD8269400485}" type="presParOf" srcId="{CB3CAB4F-2B3D-4C8E-862C-30FB8E19E996}" destId="{B7C9C906-0F96-420F-BE4B-EAB27EC0AABC}" srcOrd="0" destOrd="0" presId="urn:microsoft.com/office/officeart/2008/layout/HexagonCluster"/>
    <dgm:cxn modelId="{0E33ABF7-64EE-4FE5-B94C-2178E096FEE1}" type="presParOf" srcId="{DB874417-1B8E-4B34-BE81-3E2845D130D4}" destId="{37199A40-455E-43D1-835C-104F21ADCC9C}" srcOrd="11" destOrd="0" presId="urn:microsoft.com/office/officeart/2008/layout/HexagonCluster"/>
    <dgm:cxn modelId="{E25B29CD-1C4A-4867-A530-9718DFA7E20F}" type="presParOf" srcId="{37199A40-455E-43D1-835C-104F21ADCC9C}" destId="{AE0C3625-5B68-4EE7-8582-F2FFA64F0817}" srcOrd="0" destOrd="0" presId="urn:microsoft.com/office/officeart/2008/layout/HexagonCluster"/>
    <dgm:cxn modelId="{CE421F39-760E-4A97-B95C-27EB831F0BB1}" type="presParOf" srcId="{DB874417-1B8E-4B34-BE81-3E2845D130D4}" destId="{6C253C3C-659E-4050-ADF1-1D0A8D42A417}" srcOrd="12" destOrd="0" presId="urn:microsoft.com/office/officeart/2008/layout/HexagonCluster"/>
    <dgm:cxn modelId="{B6DB02DD-5E91-4452-800C-08AB865A7648}" type="presParOf" srcId="{6C253C3C-659E-4050-ADF1-1D0A8D42A417}" destId="{42CD62FB-5927-4098-BC2C-A9E5084F4DE9}" srcOrd="0" destOrd="0" presId="urn:microsoft.com/office/officeart/2008/layout/HexagonCluster"/>
    <dgm:cxn modelId="{94F3B039-095D-4A02-9318-B7A6873F66EF}" type="presParOf" srcId="{DB874417-1B8E-4B34-BE81-3E2845D130D4}" destId="{64570FB9-4914-4A70-8264-68DB7192644B}" srcOrd="13" destOrd="0" presId="urn:microsoft.com/office/officeart/2008/layout/HexagonCluster"/>
    <dgm:cxn modelId="{4240382F-7570-47CC-9D82-27F8352A6E4D}" type="presParOf" srcId="{64570FB9-4914-4A70-8264-68DB7192644B}" destId="{A6A4528F-50B1-42D4-B429-B38A4CDE6E10}" srcOrd="0" destOrd="0" presId="urn:microsoft.com/office/officeart/2008/layout/HexagonCluster"/>
    <dgm:cxn modelId="{A3221C99-76DA-42F7-A0B6-BE5BD9208A97}" type="presParOf" srcId="{DB874417-1B8E-4B34-BE81-3E2845D130D4}" destId="{8CB012CD-7AF3-4635-BA59-B0FE3422CF49}" srcOrd="14" destOrd="0" presId="urn:microsoft.com/office/officeart/2008/layout/HexagonCluster"/>
    <dgm:cxn modelId="{2EB676A7-06BA-4709-BD27-E419597D4E18}" type="presParOf" srcId="{8CB012CD-7AF3-4635-BA59-B0FE3422CF49}" destId="{11413200-E11F-4255-A22C-54B12D3CBD87}" srcOrd="0" destOrd="0" presId="urn:microsoft.com/office/officeart/2008/layout/HexagonCluster"/>
    <dgm:cxn modelId="{480297B4-759D-470D-914B-D8444B6A4AE9}" type="presParOf" srcId="{DB874417-1B8E-4B34-BE81-3E2845D130D4}" destId="{DEE8367B-A384-4D84-ABDE-F888C512052A}" srcOrd="15" destOrd="0" presId="urn:microsoft.com/office/officeart/2008/layout/HexagonCluster"/>
    <dgm:cxn modelId="{59F60D63-9E83-4564-B666-0A5B9874D7A3}" type="presParOf" srcId="{DEE8367B-A384-4D84-ABDE-F888C512052A}" destId="{DDBE799F-1120-453E-80B9-D167225F5289}" srcOrd="0" destOrd="0" presId="urn:microsoft.com/office/officeart/2008/layout/Hexagon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E2DBBA0-F8BD-4042-9604-14DB007C3BC4}" type="doc">
      <dgm:prSet loTypeId="urn:microsoft.com/office/officeart/2005/8/layout/hList2#1" loCatId="list" qsTypeId="urn:microsoft.com/office/officeart/2005/8/quickstyle/simple1" qsCatId="simple" csTypeId="urn:microsoft.com/office/officeart/2005/8/colors/accent1_1" csCatId="accent1" phldr="1"/>
      <dgm:spPr/>
      <dgm:t>
        <a:bodyPr/>
        <a:lstStyle/>
        <a:p>
          <a:endParaRPr lang="ru-RU"/>
        </a:p>
      </dgm:t>
    </dgm:pt>
    <dgm:pt modelId="{7F236EA2-DA88-47BB-8BB8-2E415A65D3EE}">
      <dgm:prSet custT="1"/>
      <dgm:spPr>
        <a:solidFill>
          <a:srgbClr val="FFC000"/>
        </a:solidFill>
      </dgm:spPr>
      <dgm:t>
        <a:bodyPr/>
        <a:lstStyle/>
        <a:p>
          <a:pPr rtl="0"/>
          <a:r>
            <a:rPr lang="ru-RU" sz="1200" b="0" noProof="1">
              <a:latin typeface="Montserrat" panose="00000500000000000000" pitchFamily="2" charset="-52"/>
            </a:rPr>
            <a:t>Реклама</a:t>
          </a:r>
        </a:p>
      </dgm:t>
    </dgm:pt>
    <dgm:pt modelId="{9CDBE164-AE07-4880-973E-84A20B1FE6B4}" type="parTrans" cxnId="{6DED255F-4F7B-4B23-BD07-666E546BAEA1}">
      <dgm:prSet/>
      <dgm:spPr/>
      <dgm:t>
        <a:bodyPr/>
        <a:lstStyle/>
        <a:p>
          <a:endParaRPr lang="ru-RU" sz="1200" noProof="1">
            <a:latin typeface="Montserrat" panose="00000500000000000000" pitchFamily="2" charset="-52"/>
          </a:endParaRPr>
        </a:p>
      </dgm:t>
    </dgm:pt>
    <dgm:pt modelId="{2894D75F-9EBE-4BBA-8614-035EDC059D00}" type="sibTrans" cxnId="{6DED255F-4F7B-4B23-BD07-666E546BAEA1}">
      <dgm:prSet/>
      <dgm:spPr/>
      <dgm:t>
        <a:bodyPr/>
        <a:lstStyle/>
        <a:p>
          <a:endParaRPr lang="ru-RU" sz="1200" noProof="1">
            <a:latin typeface="Montserrat" panose="00000500000000000000" pitchFamily="2" charset="-52"/>
          </a:endParaRPr>
        </a:p>
      </dgm:t>
    </dgm:pt>
    <dgm:pt modelId="{50DED62F-4429-4C83-A3A6-7C09D35EC87F}">
      <dgm:prSet custT="1"/>
      <dgm:spPr>
        <a:solidFill>
          <a:srgbClr val="FFC000"/>
        </a:solidFill>
      </dgm:spPr>
      <dgm:t>
        <a:bodyPr/>
        <a:lstStyle/>
        <a:p>
          <a:pPr rtl="0"/>
          <a:r>
            <a:rPr lang="ru-RU" sz="1200" noProof="1">
              <a:latin typeface="Montserrat" panose="00000500000000000000" pitchFamily="2" charset="-52"/>
            </a:rPr>
            <a:t>Савдони рағбатлантириш</a:t>
          </a:r>
        </a:p>
      </dgm:t>
    </dgm:pt>
    <dgm:pt modelId="{BF4510D7-423F-4C5C-B727-CCA906B27408}" type="parTrans" cxnId="{9DCBB6AB-417E-4072-8147-C82ECC4D8D72}">
      <dgm:prSet/>
      <dgm:spPr/>
      <dgm:t>
        <a:bodyPr/>
        <a:lstStyle/>
        <a:p>
          <a:endParaRPr lang="ru-RU" sz="1200" noProof="1">
            <a:latin typeface="Montserrat" panose="00000500000000000000" pitchFamily="2" charset="-52"/>
          </a:endParaRPr>
        </a:p>
      </dgm:t>
    </dgm:pt>
    <dgm:pt modelId="{0753801D-4811-4F2D-AC2B-9B70FFDA2944}" type="sibTrans" cxnId="{9DCBB6AB-417E-4072-8147-C82ECC4D8D72}">
      <dgm:prSet/>
      <dgm:spPr/>
      <dgm:t>
        <a:bodyPr/>
        <a:lstStyle/>
        <a:p>
          <a:endParaRPr lang="ru-RU" sz="1200" noProof="1">
            <a:latin typeface="Montserrat" panose="00000500000000000000" pitchFamily="2" charset="-52"/>
          </a:endParaRPr>
        </a:p>
      </dgm:t>
    </dgm:pt>
    <dgm:pt modelId="{5470E393-BBF5-4A65-8540-B9B3AA5E762A}">
      <dgm:prSet custT="1"/>
      <dgm:spPr>
        <a:solidFill>
          <a:srgbClr val="FFC000"/>
        </a:solidFill>
      </dgm:spPr>
      <dgm:t>
        <a:bodyPr/>
        <a:lstStyle/>
        <a:p>
          <a:pPr rtl="0"/>
          <a:r>
            <a:rPr lang="ru-RU" sz="1200" noProof="1">
              <a:latin typeface="Montserrat" panose="00000500000000000000" pitchFamily="2" charset="-52"/>
            </a:rPr>
            <a:t>Спонсорство</a:t>
          </a:r>
        </a:p>
      </dgm:t>
    </dgm:pt>
    <dgm:pt modelId="{7C25B054-8929-4982-9D09-2E811C46EA17}" type="parTrans" cxnId="{C3F1F2D1-39F8-403A-8F71-26480B2F6034}">
      <dgm:prSet/>
      <dgm:spPr/>
      <dgm:t>
        <a:bodyPr/>
        <a:lstStyle/>
        <a:p>
          <a:endParaRPr lang="ru-RU" sz="1200" noProof="1">
            <a:latin typeface="Montserrat" panose="00000500000000000000" pitchFamily="2" charset="-52"/>
          </a:endParaRPr>
        </a:p>
      </dgm:t>
    </dgm:pt>
    <dgm:pt modelId="{FB2A34FE-2769-471D-832F-61B2AA0F5F2E}" type="sibTrans" cxnId="{C3F1F2D1-39F8-403A-8F71-26480B2F6034}">
      <dgm:prSet/>
      <dgm:spPr/>
      <dgm:t>
        <a:bodyPr/>
        <a:lstStyle/>
        <a:p>
          <a:endParaRPr lang="ru-RU" sz="1200" noProof="1">
            <a:latin typeface="Montserrat" panose="00000500000000000000" pitchFamily="2" charset="-52"/>
          </a:endParaRPr>
        </a:p>
      </dgm:t>
    </dgm:pt>
    <dgm:pt modelId="{9901003A-8D9F-4DD6-A31B-AFDE26CA135C}">
      <dgm:prSet custT="1"/>
      <dgm:spPr>
        <a:solidFill>
          <a:srgbClr val="FFC000"/>
        </a:solidFill>
      </dgm:spPr>
      <dgm:t>
        <a:bodyPr anchor="ctr"/>
        <a:lstStyle/>
        <a:p>
          <a:pPr rtl="0">
            <a:lnSpc>
              <a:spcPct val="100000"/>
            </a:lnSpc>
            <a:spcAft>
              <a:spcPts val="0"/>
            </a:spcAft>
          </a:pPr>
          <a:r>
            <a:rPr lang="ru-RU" sz="1200" noProof="1">
              <a:latin typeface="Montserrat" panose="00000500000000000000" pitchFamily="2" charset="-52"/>
            </a:rPr>
            <a:t>Жамоатчилик билан алоқалар , PR)</a:t>
          </a:r>
        </a:p>
      </dgm:t>
    </dgm:pt>
    <dgm:pt modelId="{B85FDE3A-BF8D-4CE7-AAF8-68F56A50DBFE}" type="parTrans" cxnId="{BE3CD3DB-3913-497C-B6D4-AC52680762B4}">
      <dgm:prSet/>
      <dgm:spPr/>
      <dgm:t>
        <a:bodyPr/>
        <a:lstStyle/>
        <a:p>
          <a:endParaRPr lang="ru-RU" sz="1200" noProof="1">
            <a:latin typeface="Montserrat" panose="00000500000000000000" pitchFamily="2" charset="-52"/>
          </a:endParaRPr>
        </a:p>
      </dgm:t>
    </dgm:pt>
    <dgm:pt modelId="{EDC703C6-ABBC-4A9D-9F11-962A162D4170}" type="sibTrans" cxnId="{BE3CD3DB-3913-497C-B6D4-AC52680762B4}">
      <dgm:prSet/>
      <dgm:spPr/>
      <dgm:t>
        <a:bodyPr/>
        <a:lstStyle/>
        <a:p>
          <a:endParaRPr lang="ru-RU" sz="1200" noProof="1">
            <a:latin typeface="Montserrat" panose="00000500000000000000" pitchFamily="2" charset="-52"/>
          </a:endParaRPr>
        </a:p>
      </dgm:t>
    </dgm:pt>
    <dgm:pt modelId="{93794CB1-D2E0-44FB-95D4-2B0F3A59C571}">
      <dgm:prSet custT="1"/>
      <dgm:spPr>
        <a:solidFill>
          <a:srgbClr val="FFC000"/>
        </a:solidFill>
      </dgm:spPr>
      <dgm:t>
        <a:bodyPr/>
        <a:lstStyle/>
        <a:p>
          <a:pPr rtl="0"/>
          <a:r>
            <a:rPr lang="ru-RU" sz="1200" noProof="1">
              <a:latin typeface="Montserrat" panose="00000500000000000000" pitchFamily="2" charset="-52"/>
            </a:rPr>
            <a:t>Тўғридан тўғри маркетинг</a:t>
          </a:r>
        </a:p>
      </dgm:t>
    </dgm:pt>
    <dgm:pt modelId="{521F7B35-C79B-4305-A47F-519C4E0AB2B2}" type="parTrans" cxnId="{79A2661C-A380-4E3C-8089-9533CE99F0A3}">
      <dgm:prSet/>
      <dgm:spPr/>
      <dgm:t>
        <a:bodyPr/>
        <a:lstStyle/>
        <a:p>
          <a:endParaRPr lang="ru-RU" sz="1200" noProof="1">
            <a:latin typeface="Montserrat" panose="00000500000000000000" pitchFamily="2" charset="-52"/>
          </a:endParaRPr>
        </a:p>
      </dgm:t>
    </dgm:pt>
    <dgm:pt modelId="{4E22C473-CA6A-41B6-8984-6741D507BC42}" type="sibTrans" cxnId="{79A2661C-A380-4E3C-8089-9533CE99F0A3}">
      <dgm:prSet/>
      <dgm:spPr/>
      <dgm:t>
        <a:bodyPr/>
        <a:lstStyle/>
        <a:p>
          <a:endParaRPr lang="ru-RU" sz="1200" noProof="1">
            <a:latin typeface="Montserrat" panose="00000500000000000000" pitchFamily="2" charset="-52"/>
          </a:endParaRPr>
        </a:p>
      </dgm:t>
    </dgm:pt>
    <dgm:pt modelId="{900EBA6E-3F54-4B0D-938A-A229ACC43426}">
      <dgm:prSet custT="1"/>
      <dgm:spPr>
        <a:solidFill>
          <a:srgbClr val="FFC000"/>
        </a:solidFill>
      </dgm:spPr>
      <dgm:t>
        <a:bodyPr/>
        <a:lstStyle/>
        <a:p>
          <a:pPr rtl="0"/>
          <a:r>
            <a:rPr lang="ru-RU" sz="1200" noProof="1">
              <a:latin typeface="Montserrat" panose="00000500000000000000" pitchFamily="2" charset="-52"/>
            </a:rPr>
            <a:t>Шахсий савдо</a:t>
          </a:r>
        </a:p>
      </dgm:t>
    </dgm:pt>
    <dgm:pt modelId="{29FAC1D0-E1E5-4A7C-9C88-C4C5398A1931}" type="parTrans" cxnId="{805E85CB-02AF-405F-B82B-5EE0A0DDA94F}">
      <dgm:prSet/>
      <dgm:spPr/>
      <dgm:t>
        <a:bodyPr/>
        <a:lstStyle/>
        <a:p>
          <a:endParaRPr lang="ru-RU" sz="1200" noProof="1">
            <a:latin typeface="Montserrat" panose="00000500000000000000" pitchFamily="2" charset="-52"/>
          </a:endParaRPr>
        </a:p>
      </dgm:t>
    </dgm:pt>
    <dgm:pt modelId="{72EA8DAE-A154-47EF-A12E-EA547B4FE1F2}" type="sibTrans" cxnId="{805E85CB-02AF-405F-B82B-5EE0A0DDA94F}">
      <dgm:prSet/>
      <dgm:spPr/>
      <dgm:t>
        <a:bodyPr/>
        <a:lstStyle/>
        <a:p>
          <a:endParaRPr lang="ru-RU" sz="1200" noProof="1">
            <a:latin typeface="Montserrat" panose="00000500000000000000" pitchFamily="2" charset="-52"/>
          </a:endParaRPr>
        </a:p>
      </dgm:t>
    </dgm:pt>
    <dgm:pt modelId="{E64752FD-A9E3-41F4-B72F-0A02C3929C61}">
      <dgm:prSet custT="1"/>
      <dgm:spPr/>
      <dgm:t>
        <a:bodyPr/>
        <a:lstStyle/>
        <a:p>
          <a:pPr rtl="0"/>
          <a:r>
            <a:rPr lang="ru-RU" sz="1200" noProof="1">
              <a:latin typeface="Montserrat" panose="00000500000000000000" pitchFamily="2" charset="-52"/>
            </a:rPr>
            <a:t>Маълум мижоз томонидан тўланадиган ғоялар, товарлар ёки </a:t>
          </a:r>
          <a:r>
            <a:rPr lang="ru-RU" sz="1200" noProof="1" smtClean="0">
              <a:latin typeface="Montserrat" panose="00000500000000000000" pitchFamily="2" charset="-52"/>
            </a:rPr>
            <a:t>хизматлар-ни </a:t>
          </a:r>
          <a:r>
            <a:rPr lang="ru-RU" sz="1200" noProof="1">
              <a:latin typeface="Montserrat" panose="00000500000000000000" pitchFamily="2" charset="-52"/>
            </a:rPr>
            <a:t>шахсий бўлмаган тақдим этиш ва тарғиб қилишнинг ҳар қандай шакли.</a:t>
          </a:r>
        </a:p>
      </dgm:t>
    </dgm:pt>
    <dgm:pt modelId="{BA9DFD24-0EB9-4CE8-A3E7-02A52D9BFD61}" type="parTrans" cxnId="{1C561462-0FEA-43A2-9D60-85687276B5EB}">
      <dgm:prSet/>
      <dgm:spPr/>
      <dgm:t>
        <a:bodyPr/>
        <a:lstStyle/>
        <a:p>
          <a:endParaRPr lang="ru-RU" sz="1200" noProof="1">
            <a:latin typeface="Montserrat" panose="00000500000000000000" pitchFamily="2" charset="-52"/>
          </a:endParaRPr>
        </a:p>
      </dgm:t>
    </dgm:pt>
    <dgm:pt modelId="{3F050F0B-6622-4C28-BDF5-39F31BBAA2CC}" type="sibTrans" cxnId="{1C561462-0FEA-43A2-9D60-85687276B5EB}">
      <dgm:prSet/>
      <dgm:spPr/>
      <dgm:t>
        <a:bodyPr/>
        <a:lstStyle/>
        <a:p>
          <a:endParaRPr lang="ru-RU" sz="1200" noProof="1">
            <a:latin typeface="Montserrat" panose="00000500000000000000" pitchFamily="2" charset="-52"/>
          </a:endParaRPr>
        </a:p>
      </dgm:t>
    </dgm:pt>
    <dgm:pt modelId="{DC4C7903-A619-42A0-9643-665140AC6368}">
      <dgm:prSet custT="1"/>
      <dgm:spPr/>
      <dgm:t>
        <a:bodyPr/>
        <a:lstStyle/>
        <a:p>
          <a:pPr rtl="0"/>
          <a:r>
            <a:rPr lang="ru-RU" sz="1200" noProof="1">
              <a:latin typeface="Montserrat" panose="00000500000000000000" pitchFamily="2" charset="-52"/>
            </a:rPr>
            <a:t>Товар ёки хизматларни сотиб олишни тезлаштириш ёки ошириш учун мўлжалланган турли хил қисқа муддатли </a:t>
          </a:r>
          <a:r>
            <a:rPr lang="ru-RU" sz="1200" noProof="1" smtClean="0">
              <a:latin typeface="Montserrat" panose="00000500000000000000" pitchFamily="2" charset="-52"/>
            </a:rPr>
            <a:t>рағбатлан-тиришлар</a:t>
          </a:r>
          <a:r>
            <a:rPr lang="ru-RU" sz="1200" noProof="1">
              <a:latin typeface="Montserrat" panose="00000500000000000000" pitchFamily="2" charset="-52"/>
            </a:rPr>
            <a:t>.</a:t>
          </a:r>
        </a:p>
      </dgm:t>
    </dgm:pt>
    <dgm:pt modelId="{51B4B041-A37C-48BF-A07D-0E503601F511}" type="parTrans" cxnId="{33A8CE00-8990-4FF4-B10D-9D700273ED1B}">
      <dgm:prSet/>
      <dgm:spPr/>
      <dgm:t>
        <a:bodyPr/>
        <a:lstStyle/>
        <a:p>
          <a:endParaRPr lang="ru-RU" sz="1200" noProof="1">
            <a:latin typeface="Montserrat" panose="00000500000000000000" pitchFamily="2" charset="-52"/>
          </a:endParaRPr>
        </a:p>
      </dgm:t>
    </dgm:pt>
    <dgm:pt modelId="{A583DF91-31A5-4B2C-8FA5-C595A7CCCABF}" type="sibTrans" cxnId="{33A8CE00-8990-4FF4-B10D-9D700273ED1B}">
      <dgm:prSet/>
      <dgm:spPr/>
      <dgm:t>
        <a:bodyPr/>
        <a:lstStyle/>
        <a:p>
          <a:endParaRPr lang="ru-RU" sz="1200" noProof="1">
            <a:latin typeface="Montserrat" panose="00000500000000000000" pitchFamily="2" charset="-52"/>
          </a:endParaRPr>
        </a:p>
      </dgm:t>
    </dgm:pt>
    <dgm:pt modelId="{69955AF9-7BBA-40D8-A705-FC59ACB9F461}">
      <dgm:prSet custT="1"/>
      <dgm:spPr/>
      <dgm:t>
        <a:bodyPr/>
        <a:lstStyle/>
        <a:p>
          <a:pPr rtl="0"/>
          <a:r>
            <a:rPr lang="ru-RU" sz="1200" noProof="1">
              <a:latin typeface="Montserrat" panose="00000500000000000000" pitchFamily="2" charset="-52"/>
            </a:rPr>
            <a:t>Бренд билан ҳар куни ёки махсус истеъмолчи алоқаларини яратиш учун мўлжалланган компания ҳомийлик қиладиган тадбирлар ва дастурлар.</a:t>
          </a:r>
        </a:p>
      </dgm:t>
    </dgm:pt>
    <dgm:pt modelId="{3CCBC4BD-408E-455F-8B1B-E83B81995854}" type="parTrans" cxnId="{0FA075EE-B360-44EE-AB0D-06725947D3ED}">
      <dgm:prSet/>
      <dgm:spPr/>
      <dgm:t>
        <a:bodyPr/>
        <a:lstStyle/>
        <a:p>
          <a:endParaRPr lang="ru-RU" sz="1200" noProof="1">
            <a:latin typeface="Montserrat" panose="00000500000000000000" pitchFamily="2" charset="-52"/>
          </a:endParaRPr>
        </a:p>
      </dgm:t>
    </dgm:pt>
    <dgm:pt modelId="{5EF75EE1-7C6A-4B55-AB1F-123061E62EAE}" type="sibTrans" cxnId="{0FA075EE-B360-44EE-AB0D-06725947D3ED}">
      <dgm:prSet/>
      <dgm:spPr/>
      <dgm:t>
        <a:bodyPr/>
        <a:lstStyle/>
        <a:p>
          <a:endParaRPr lang="ru-RU" sz="1200" noProof="1">
            <a:latin typeface="Montserrat" panose="00000500000000000000" pitchFamily="2" charset="-52"/>
          </a:endParaRPr>
        </a:p>
      </dgm:t>
    </dgm:pt>
    <dgm:pt modelId="{8A03F841-7AF9-4655-B8C4-F98ECD022481}">
      <dgm:prSet custT="1"/>
      <dgm:spPr/>
      <dgm:t>
        <a:bodyPr/>
        <a:lstStyle/>
        <a:p>
          <a:pPr rtl="0"/>
          <a:r>
            <a:rPr lang="ru-RU" sz="1200" noProof="1">
              <a:latin typeface="Montserrat" panose="00000500000000000000" pitchFamily="2" charset="-52"/>
            </a:rPr>
            <a:t>Мақсадлари компания ёки унинг алоҳида маҳсулотларини тарғиб қилиш ёки ҳимоя қилиш бўлган турли хил дастурлар.</a:t>
          </a:r>
        </a:p>
      </dgm:t>
    </dgm:pt>
    <dgm:pt modelId="{A143E444-5127-483C-9799-43A0E21E62FD}" type="parTrans" cxnId="{E8F283FA-D401-46B5-884F-827F5278E26C}">
      <dgm:prSet/>
      <dgm:spPr/>
      <dgm:t>
        <a:bodyPr/>
        <a:lstStyle/>
        <a:p>
          <a:endParaRPr lang="ru-RU" sz="1200" noProof="1">
            <a:latin typeface="Montserrat" panose="00000500000000000000" pitchFamily="2" charset="-52"/>
          </a:endParaRPr>
        </a:p>
      </dgm:t>
    </dgm:pt>
    <dgm:pt modelId="{BFC8170E-CAAD-46F5-B80A-8C2EAFE3514B}" type="sibTrans" cxnId="{E8F283FA-D401-46B5-884F-827F5278E26C}">
      <dgm:prSet/>
      <dgm:spPr/>
      <dgm:t>
        <a:bodyPr/>
        <a:lstStyle/>
        <a:p>
          <a:endParaRPr lang="ru-RU" sz="1200" noProof="1">
            <a:latin typeface="Montserrat" panose="00000500000000000000" pitchFamily="2" charset="-52"/>
          </a:endParaRPr>
        </a:p>
      </dgm:t>
    </dgm:pt>
    <dgm:pt modelId="{17DEA563-929F-48D3-B05C-8D46FB1C8B22}">
      <dgm:prSet custT="1"/>
      <dgm:spPr/>
      <dgm:t>
        <a:bodyPr/>
        <a:lstStyle/>
        <a:p>
          <a:pPr rtl="0"/>
          <a:r>
            <a:rPr lang="ru-RU" sz="1150" noProof="1">
              <a:latin typeface="Montserrat" panose="00000500000000000000" pitchFamily="2" charset="-52"/>
            </a:rPr>
            <a:t>Потенциал истеъмолчи-ларга мурожаат қилиш ёки уларни маркетинг воситачиларидан </a:t>
          </a:r>
          <a:r>
            <a:rPr lang="ru-RU" sz="1150" noProof="1" smtClean="0">
              <a:latin typeface="Montserrat" panose="00000500000000000000" pitchFamily="2" charset="-52"/>
            </a:rPr>
            <a:t>фойдалан-масдан </a:t>
          </a:r>
          <a:r>
            <a:rPr lang="ru-RU" sz="1150" noProof="1">
              <a:latin typeface="Montserrat" panose="00000500000000000000" pitchFamily="2" charset="-52"/>
            </a:rPr>
            <a:t>товарлар ва хизматлар билан таъминлаш учун почта, телефон, факс, электрон почта ёки Интернетдан фойдаланиш.</a:t>
          </a:r>
        </a:p>
      </dgm:t>
    </dgm:pt>
    <dgm:pt modelId="{6E1AEF52-0226-44D5-8B4A-9A0D085DBE11}" type="parTrans" cxnId="{EBA44153-B47B-4A7B-9969-962B6979CD5E}">
      <dgm:prSet/>
      <dgm:spPr/>
      <dgm:t>
        <a:bodyPr/>
        <a:lstStyle/>
        <a:p>
          <a:endParaRPr lang="ru-RU" sz="1200" noProof="1">
            <a:latin typeface="Montserrat" panose="00000500000000000000" pitchFamily="2" charset="-52"/>
          </a:endParaRPr>
        </a:p>
      </dgm:t>
    </dgm:pt>
    <dgm:pt modelId="{7914C629-623F-44D3-BCF8-948F3C3063FE}" type="sibTrans" cxnId="{EBA44153-B47B-4A7B-9969-962B6979CD5E}">
      <dgm:prSet/>
      <dgm:spPr/>
      <dgm:t>
        <a:bodyPr/>
        <a:lstStyle/>
        <a:p>
          <a:endParaRPr lang="ru-RU" sz="1200" noProof="1">
            <a:latin typeface="Montserrat" panose="00000500000000000000" pitchFamily="2" charset="-52"/>
          </a:endParaRPr>
        </a:p>
      </dgm:t>
    </dgm:pt>
    <dgm:pt modelId="{FD8B820F-8164-4BB1-A4D0-213EFB3B9F8D}">
      <dgm:prSet custT="1"/>
      <dgm:spPr/>
      <dgm:t>
        <a:bodyPr/>
        <a:lstStyle/>
        <a:p>
          <a:pPr rtl="0"/>
          <a:r>
            <a:rPr lang="ru-RU" sz="1200" noProof="1">
              <a:latin typeface="Montserrat" panose="00000500000000000000" pitchFamily="2" charset="-52"/>
            </a:rPr>
            <a:t>Тақдимот-лар ўтказиш, саволларга жавоб бериш ва </a:t>
          </a:r>
          <a:r>
            <a:rPr lang="ru-RU" sz="1200" noProof="1" smtClean="0">
              <a:latin typeface="Montserrat" panose="00000500000000000000" pitchFamily="2" charset="-52"/>
            </a:rPr>
            <a:t>буюртма-ларни </a:t>
          </a:r>
          <a:r>
            <a:rPr lang="ru-RU" sz="1200" noProof="1">
              <a:latin typeface="Montserrat" panose="00000500000000000000" pitchFamily="2" charset="-52"/>
            </a:rPr>
            <a:t>қабул қилиш учун бир ёки бир нечта потенциал харидорлар билан тўғридан-тўғри мулоқот қилиш.</a:t>
          </a:r>
        </a:p>
      </dgm:t>
    </dgm:pt>
    <dgm:pt modelId="{E3A3A07B-A95D-4B29-BCE0-1E7B5B34034C}" type="parTrans" cxnId="{25137AD1-B308-48E2-923E-DD0C6A191D3A}">
      <dgm:prSet/>
      <dgm:spPr/>
      <dgm:t>
        <a:bodyPr/>
        <a:lstStyle/>
        <a:p>
          <a:endParaRPr lang="ru-RU" sz="1200" noProof="1">
            <a:latin typeface="Montserrat" panose="00000500000000000000" pitchFamily="2" charset="-52"/>
          </a:endParaRPr>
        </a:p>
      </dgm:t>
    </dgm:pt>
    <dgm:pt modelId="{73E4A36F-7FAE-4EC8-896D-3DFB293769FE}" type="sibTrans" cxnId="{25137AD1-B308-48E2-923E-DD0C6A191D3A}">
      <dgm:prSet/>
      <dgm:spPr/>
      <dgm:t>
        <a:bodyPr/>
        <a:lstStyle/>
        <a:p>
          <a:endParaRPr lang="ru-RU" sz="1200" noProof="1">
            <a:latin typeface="Montserrat" panose="00000500000000000000" pitchFamily="2" charset="-52"/>
          </a:endParaRPr>
        </a:p>
      </dgm:t>
    </dgm:pt>
    <dgm:pt modelId="{8BC6CB70-048D-4A10-AE61-51E146AE1103}" type="pres">
      <dgm:prSet presAssocID="{2E2DBBA0-F8BD-4042-9604-14DB007C3BC4}" presName="linearFlow" presStyleCnt="0">
        <dgm:presLayoutVars>
          <dgm:dir/>
          <dgm:animLvl val="lvl"/>
          <dgm:resizeHandles/>
        </dgm:presLayoutVars>
      </dgm:prSet>
      <dgm:spPr/>
      <dgm:t>
        <a:bodyPr/>
        <a:lstStyle/>
        <a:p>
          <a:endParaRPr lang="ru-RU"/>
        </a:p>
      </dgm:t>
    </dgm:pt>
    <dgm:pt modelId="{37EF901F-1400-46C9-A521-314E2E64697A}" type="pres">
      <dgm:prSet presAssocID="{7F236EA2-DA88-47BB-8BB8-2E415A65D3EE}" presName="compositeNode" presStyleCnt="0">
        <dgm:presLayoutVars>
          <dgm:bulletEnabled val="1"/>
        </dgm:presLayoutVars>
      </dgm:prSet>
      <dgm:spPr/>
    </dgm:pt>
    <dgm:pt modelId="{C297AB83-C09C-444F-957B-3B47C6116E74}" type="pres">
      <dgm:prSet presAssocID="{7F236EA2-DA88-47BB-8BB8-2E415A65D3EE}" presName="image" presStyleLbl="fgImgPlace1" presStyleIdx="0" presStyleCnt="6"/>
      <dgm:spPr>
        <a:blipFill>
          <a:blip xmlns:r="http://schemas.openxmlformats.org/officeDocument/2006/relationships" r:embed="rId1">
            <a:extLst>
              <a:ext uri="{28A0092B-C50C-407E-A947-70E740481C1C}">
                <a14:useLocalDpi xmlns:a14="http://schemas.microsoft.com/office/drawing/2010/main" val="0"/>
              </a:ext>
            </a:extLst>
          </a:blip>
          <a:srcRect/>
          <a:stretch>
            <a:fillRect l="-23000" r="-23000"/>
          </a:stretch>
        </a:blipFill>
      </dgm:spPr>
      <dgm:t>
        <a:bodyPr/>
        <a:lstStyle/>
        <a:p>
          <a:endParaRPr lang="ru-RU"/>
        </a:p>
      </dgm:t>
    </dgm:pt>
    <dgm:pt modelId="{40EBE448-69AA-40AB-8D1C-83DF3EC824F3}" type="pres">
      <dgm:prSet presAssocID="{7F236EA2-DA88-47BB-8BB8-2E415A65D3EE}" presName="childNode" presStyleLbl="node1" presStyleIdx="0" presStyleCnt="6">
        <dgm:presLayoutVars>
          <dgm:bulletEnabled val="1"/>
        </dgm:presLayoutVars>
      </dgm:prSet>
      <dgm:spPr/>
      <dgm:t>
        <a:bodyPr/>
        <a:lstStyle/>
        <a:p>
          <a:endParaRPr lang="ru-RU"/>
        </a:p>
      </dgm:t>
    </dgm:pt>
    <dgm:pt modelId="{88DE27E4-A565-415E-8A21-579496C56446}" type="pres">
      <dgm:prSet presAssocID="{7F236EA2-DA88-47BB-8BB8-2E415A65D3EE}" presName="parentNode" presStyleLbl="revTx" presStyleIdx="0" presStyleCnt="6">
        <dgm:presLayoutVars>
          <dgm:chMax val="0"/>
          <dgm:bulletEnabled val="1"/>
        </dgm:presLayoutVars>
      </dgm:prSet>
      <dgm:spPr/>
      <dgm:t>
        <a:bodyPr/>
        <a:lstStyle/>
        <a:p>
          <a:endParaRPr lang="ru-RU"/>
        </a:p>
      </dgm:t>
    </dgm:pt>
    <dgm:pt modelId="{2D4B36DB-3B12-4D70-88C4-C90B078BA235}" type="pres">
      <dgm:prSet presAssocID="{2894D75F-9EBE-4BBA-8614-035EDC059D00}" presName="sibTrans" presStyleCnt="0"/>
      <dgm:spPr/>
    </dgm:pt>
    <dgm:pt modelId="{81E93DC3-00EB-485A-BB6E-99A864C8EA30}" type="pres">
      <dgm:prSet presAssocID="{50DED62F-4429-4C83-A3A6-7C09D35EC87F}" presName="compositeNode" presStyleCnt="0">
        <dgm:presLayoutVars>
          <dgm:bulletEnabled val="1"/>
        </dgm:presLayoutVars>
      </dgm:prSet>
      <dgm:spPr/>
    </dgm:pt>
    <dgm:pt modelId="{A6F74564-8EC4-491A-AC37-C5A085DF4F74}" type="pres">
      <dgm:prSet presAssocID="{50DED62F-4429-4C83-A3A6-7C09D35EC87F}" presName="image" presStyleLbl="fgImgPlace1" presStyleIdx="1" presStyleCnt="6"/>
      <dgm:spPr>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dgm:spPr>
      <dgm:t>
        <a:bodyPr/>
        <a:lstStyle/>
        <a:p>
          <a:endParaRPr lang="ru-RU"/>
        </a:p>
      </dgm:t>
    </dgm:pt>
    <dgm:pt modelId="{CE250267-2633-4D7D-8563-881C4C7F4522}" type="pres">
      <dgm:prSet presAssocID="{50DED62F-4429-4C83-A3A6-7C09D35EC87F}" presName="childNode" presStyleLbl="node1" presStyleIdx="1" presStyleCnt="6">
        <dgm:presLayoutVars>
          <dgm:bulletEnabled val="1"/>
        </dgm:presLayoutVars>
      </dgm:prSet>
      <dgm:spPr/>
      <dgm:t>
        <a:bodyPr/>
        <a:lstStyle/>
        <a:p>
          <a:endParaRPr lang="ru-RU"/>
        </a:p>
      </dgm:t>
    </dgm:pt>
    <dgm:pt modelId="{999EE8ED-369A-4EA7-8F43-1FC64F9098D5}" type="pres">
      <dgm:prSet presAssocID="{50DED62F-4429-4C83-A3A6-7C09D35EC87F}" presName="parentNode" presStyleLbl="revTx" presStyleIdx="1" presStyleCnt="6">
        <dgm:presLayoutVars>
          <dgm:chMax val="0"/>
          <dgm:bulletEnabled val="1"/>
        </dgm:presLayoutVars>
      </dgm:prSet>
      <dgm:spPr/>
      <dgm:t>
        <a:bodyPr/>
        <a:lstStyle/>
        <a:p>
          <a:endParaRPr lang="ru-RU"/>
        </a:p>
      </dgm:t>
    </dgm:pt>
    <dgm:pt modelId="{46F4798A-1D0B-4765-959A-EB737891B727}" type="pres">
      <dgm:prSet presAssocID="{0753801D-4811-4F2D-AC2B-9B70FFDA2944}" presName="sibTrans" presStyleCnt="0"/>
      <dgm:spPr/>
    </dgm:pt>
    <dgm:pt modelId="{528C1AFF-213A-4FA2-B433-1E6D99B9467C}" type="pres">
      <dgm:prSet presAssocID="{5470E393-BBF5-4A65-8540-B9B3AA5E762A}" presName="compositeNode" presStyleCnt="0">
        <dgm:presLayoutVars>
          <dgm:bulletEnabled val="1"/>
        </dgm:presLayoutVars>
      </dgm:prSet>
      <dgm:spPr/>
    </dgm:pt>
    <dgm:pt modelId="{E9ABEDB5-835A-4CCC-A4AC-6B7F0DB91CFD}" type="pres">
      <dgm:prSet presAssocID="{5470E393-BBF5-4A65-8540-B9B3AA5E762A}" presName="image" presStyleLbl="fgImgPlace1" presStyleIdx="2" presStyleCnt="6"/>
      <dgm:spPr>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dgm:spPr>
      <dgm:t>
        <a:bodyPr/>
        <a:lstStyle/>
        <a:p>
          <a:endParaRPr lang="ru-RU"/>
        </a:p>
      </dgm:t>
    </dgm:pt>
    <dgm:pt modelId="{83FB01DC-B9C3-491D-AC4C-13A5C697DCE0}" type="pres">
      <dgm:prSet presAssocID="{5470E393-BBF5-4A65-8540-B9B3AA5E762A}" presName="childNode" presStyleLbl="node1" presStyleIdx="2" presStyleCnt="6">
        <dgm:presLayoutVars>
          <dgm:bulletEnabled val="1"/>
        </dgm:presLayoutVars>
      </dgm:prSet>
      <dgm:spPr/>
      <dgm:t>
        <a:bodyPr/>
        <a:lstStyle/>
        <a:p>
          <a:endParaRPr lang="ru-RU"/>
        </a:p>
      </dgm:t>
    </dgm:pt>
    <dgm:pt modelId="{0C61508B-C525-4F5E-820C-913D1423A071}" type="pres">
      <dgm:prSet presAssocID="{5470E393-BBF5-4A65-8540-B9B3AA5E762A}" presName="parentNode" presStyleLbl="revTx" presStyleIdx="2" presStyleCnt="6">
        <dgm:presLayoutVars>
          <dgm:chMax val="0"/>
          <dgm:bulletEnabled val="1"/>
        </dgm:presLayoutVars>
      </dgm:prSet>
      <dgm:spPr/>
      <dgm:t>
        <a:bodyPr/>
        <a:lstStyle/>
        <a:p>
          <a:endParaRPr lang="ru-RU"/>
        </a:p>
      </dgm:t>
    </dgm:pt>
    <dgm:pt modelId="{BD029E80-0532-4ADD-8593-457B2AEC9246}" type="pres">
      <dgm:prSet presAssocID="{FB2A34FE-2769-471D-832F-61B2AA0F5F2E}" presName="sibTrans" presStyleCnt="0"/>
      <dgm:spPr/>
    </dgm:pt>
    <dgm:pt modelId="{2DBD9BC7-AED4-4BBA-BC1F-E729E750DBAD}" type="pres">
      <dgm:prSet presAssocID="{9901003A-8D9F-4DD6-A31B-AFDE26CA135C}" presName="compositeNode" presStyleCnt="0">
        <dgm:presLayoutVars>
          <dgm:bulletEnabled val="1"/>
        </dgm:presLayoutVars>
      </dgm:prSet>
      <dgm:spPr/>
    </dgm:pt>
    <dgm:pt modelId="{ADA24DD7-52E1-4616-AF9B-E040E4CB5DC8}" type="pres">
      <dgm:prSet presAssocID="{9901003A-8D9F-4DD6-A31B-AFDE26CA135C}" presName="image" presStyleLbl="fgImgPlace1" presStyleIdx="3" presStyleCnt="6"/>
      <dgm:spPr>
        <a:blipFill>
          <a:blip xmlns:r="http://schemas.openxmlformats.org/officeDocument/2006/relationships" r:embed="rId4">
            <a:extLst>
              <a:ext uri="{28A0092B-C50C-407E-A947-70E740481C1C}">
                <a14:useLocalDpi xmlns:a14="http://schemas.microsoft.com/office/drawing/2010/main" val="0"/>
              </a:ext>
            </a:extLst>
          </a:blip>
          <a:srcRect/>
          <a:stretch>
            <a:fillRect l="-75000" r="-75000"/>
          </a:stretch>
        </a:blipFill>
      </dgm:spPr>
      <dgm:t>
        <a:bodyPr/>
        <a:lstStyle/>
        <a:p>
          <a:endParaRPr lang="ru-RU"/>
        </a:p>
      </dgm:t>
    </dgm:pt>
    <dgm:pt modelId="{AC2D15A3-C141-4BBD-87D1-4AB6DB299A0E}" type="pres">
      <dgm:prSet presAssocID="{9901003A-8D9F-4DD6-A31B-AFDE26CA135C}" presName="childNode" presStyleLbl="node1" presStyleIdx="3" presStyleCnt="6">
        <dgm:presLayoutVars>
          <dgm:bulletEnabled val="1"/>
        </dgm:presLayoutVars>
      </dgm:prSet>
      <dgm:spPr/>
      <dgm:t>
        <a:bodyPr/>
        <a:lstStyle/>
        <a:p>
          <a:endParaRPr lang="ru-RU"/>
        </a:p>
      </dgm:t>
    </dgm:pt>
    <dgm:pt modelId="{7E3EBE76-BF78-4CDD-BB35-B42D797145EB}" type="pres">
      <dgm:prSet presAssocID="{9901003A-8D9F-4DD6-A31B-AFDE26CA135C}" presName="parentNode" presStyleLbl="revTx" presStyleIdx="3" presStyleCnt="6" custScaleX="142663" custLinFactNeighborX="-3389">
        <dgm:presLayoutVars>
          <dgm:chMax val="0"/>
          <dgm:bulletEnabled val="1"/>
        </dgm:presLayoutVars>
      </dgm:prSet>
      <dgm:spPr/>
      <dgm:t>
        <a:bodyPr/>
        <a:lstStyle/>
        <a:p>
          <a:endParaRPr lang="ru-RU"/>
        </a:p>
      </dgm:t>
    </dgm:pt>
    <dgm:pt modelId="{8B1BA05A-9DB2-48EC-B64B-3537EDB0C99E}" type="pres">
      <dgm:prSet presAssocID="{EDC703C6-ABBC-4A9D-9F11-962A162D4170}" presName="sibTrans" presStyleCnt="0"/>
      <dgm:spPr/>
    </dgm:pt>
    <dgm:pt modelId="{8FCC6B95-45DD-4B3A-A243-2639CB47107A}" type="pres">
      <dgm:prSet presAssocID="{93794CB1-D2E0-44FB-95D4-2B0F3A59C571}" presName="compositeNode" presStyleCnt="0">
        <dgm:presLayoutVars>
          <dgm:bulletEnabled val="1"/>
        </dgm:presLayoutVars>
      </dgm:prSet>
      <dgm:spPr/>
    </dgm:pt>
    <dgm:pt modelId="{8CFF94D1-066B-411E-BF79-E702C5D83A59}" type="pres">
      <dgm:prSet presAssocID="{93794CB1-D2E0-44FB-95D4-2B0F3A59C571}" presName="image" presStyleLbl="fgImgPlace1" presStyleIdx="4" presStyleCnt="6"/>
      <dgm:spPr>
        <a:blipFill>
          <a:blip xmlns:r="http://schemas.openxmlformats.org/officeDocument/2006/relationships" r:embed="rId5">
            <a:extLst>
              <a:ext uri="{28A0092B-C50C-407E-A947-70E740481C1C}">
                <a14:useLocalDpi xmlns:a14="http://schemas.microsoft.com/office/drawing/2010/main" val="0"/>
              </a:ext>
            </a:extLst>
          </a:blip>
          <a:srcRect/>
          <a:stretch>
            <a:fillRect t="-6000" b="-6000"/>
          </a:stretch>
        </a:blipFill>
      </dgm:spPr>
      <dgm:t>
        <a:bodyPr/>
        <a:lstStyle/>
        <a:p>
          <a:endParaRPr lang="ru-RU"/>
        </a:p>
      </dgm:t>
    </dgm:pt>
    <dgm:pt modelId="{73395126-8E33-4111-8361-F04F671887B1}" type="pres">
      <dgm:prSet presAssocID="{93794CB1-D2E0-44FB-95D4-2B0F3A59C571}" presName="childNode" presStyleLbl="node1" presStyleIdx="4" presStyleCnt="6">
        <dgm:presLayoutVars>
          <dgm:bulletEnabled val="1"/>
        </dgm:presLayoutVars>
      </dgm:prSet>
      <dgm:spPr/>
      <dgm:t>
        <a:bodyPr/>
        <a:lstStyle/>
        <a:p>
          <a:endParaRPr lang="ru-RU"/>
        </a:p>
      </dgm:t>
    </dgm:pt>
    <dgm:pt modelId="{95182444-F630-491C-9650-2498F102705D}" type="pres">
      <dgm:prSet presAssocID="{93794CB1-D2E0-44FB-95D4-2B0F3A59C571}" presName="parentNode" presStyleLbl="revTx" presStyleIdx="4" presStyleCnt="6">
        <dgm:presLayoutVars>
          <dgm:chMax val="0"/>
          <dgm:bulletEnabled val="1"/>
        </dgm:presLayoutVars>
      </dgm:prSet>
      <dgm:spPr/>
      <dgm:t>
        <a:bodyPr/>
        <a:lstStyle/>
        <a:p>
          <a:endParaRPr lang="ru-RU"/>
        </a:p>
      </dgm:t>
    </dgm:pt>
    <dgm:pt modelId="{7EC96618-0C38-4549-9A88-67D6610F4694}" type="pres">
      <dgm:prSet presAssocID="{4E22C473-CA6A-41B6-8984-6741D507BC42}" presName="sibTrans" presStyleCnt="0"/>
      <dgm:spPr/>
    </dgm:pt>
    <dgm:pt modelId="{8651B385-A209-4DBE-BB2A-223024057753}" type="pres">
      <dgm:prSet presAssocID="{900EBA6E-3F54-4B0D-938A-A229ACC43426}" presName="compositeNode" presStyleCnt="0">
        <dgm:presLayoutVars>
          <dgm:bulletEnabled val="1"/>
        </dgm:presLayoutVars>
      </dgm:prSet>
      <dgm:spPr/>
    </dgm:pt>
    <dgm:pt modelId="{16ADB77D-9E14-46C3-B622-4744D834BBF8}" type="pres">
      <dgm:prSet presAssocID="{900EBA6E-3F54-4B0D-938A-A229ACC43426}" presName="image" presStyleLbl="fgImgPlace1" presStyleIdx="5" presStyleCnt="6"/>
      <dgm:spPr>
        <a:blipFill>
          <a:blip xmlns:r="http://schemas.openxmlformats.org/officeDocument/2006/relationships" r:embed="rId6">
            <a:extLst>
              <a:ext uri="{28A0092B-C50C-407E-A947-70E740481C1C}">
                <a14:useLocalDpi xmlns:a14="http://schemas.microsoft.com/office/drawing/2010/main" val="0"/>
              </a:ext>
            </a:extLst>
          </a:blip>
          <a:srcRect/>
          <a:stretch>
            <a:fillRect l="-25000" r="-25000"/>
          </a:stretch>
        </a:blipFill>
      </dgm:spPr>
      <dgm:t>
        <a:bodyPr/>
        <a:lstStyle/>
        <a:p>
          <a:endParaRPr lang="ru-RU"/>
        </a:p>
      </dgm:t>
    </dgm:pt>
    <dgm:pt modelId="{FD04FDA1-049B-4FCA-994C-391F919F5372}" type="pres">
      <dgm:prSet presAssocID="{900EBA6E-3F54-4B0D-938A-A229ACC43426}" presName="childNode" presStyleLbl="node1" presStyleIdx="5" presStyleCnt="6">
        <dgm:presLayoutVars>
          <dgm:bulletEnabled val="1"/>
        </dgm:presLayoutVars>
      </dgm:prSet>
      <dgm:spPr/>
      <dgm:t>
        <a:bodyPr/>
        <a:lstStyle/>
        <a:p>
          <a:endParaRPr lang="ru-RU"/>
        </a:p>
      </dgm:t>
    </dgm:pt>
    <dgm:pt modelId="{7AEA6A56-B848-43E0-9C5F-45013EBE14AC}" type="pres">
      <dgm:prSet presAssocID="{900EBA6E-3F54-4B0D-938A-A229ACC43426}" presName="parentNode" presStyleLbl="revTx" presStyleIdx="5" presStyleCnt="6">
        <dgm:presLayoutVars>
          <dgm:chMax val="0"/>
          <dgm:bulletEnabled val="1"/>
        </dgm:presLayoutVars>
      </dgm:prSet>
      <dgm:spPr/>
      <dgm:t>
        <a:bodyPr/>
        <a:lstStyle/>
        <a:p>
          <a:endParaRPr lang="ru-RU"/>
        </a:p>
      </dgm:t>
    </dgm:pt>
  </dgm:ptLst>
  <dgm:cxnLst>
    <dgm:cxn modelId="{1047DE9E-45B8-43AE-A6D4-C4EBFFFAD796}" type="presOf" srcId="{2E2DBBA0-F8BD-4042-9604-14DB007C3BC4}" destId="{8BC6CB70-048D-4A10-AE61-51E146AE1103}" srcOrd="0" destOrd="0" presId="urn:microsoft.com/office/officeart/2005/8/layout/hList2#1"/>
    <dgm:cxn modelId="{BE3CD3DB-3913-497C-B6D4-AC52680762B4}" srcId="{2E2DBBA0-F8BD-4042-9604-14DB007C3BC4}" destId="{9901003A-8D9F-4DD6-A31B-AFDE26CA135C}" srcOrd="3" destOrd="0" parTransId="{B85FDE3A-BF8D-4CE7-AAF8-68F56A50DBFE}" sibTransId="{EDC703C6-ABBC-4A9D-9F11-962A162D4170}"/>
    <dgm:cxn modelId="{1C561462-0FEA-43A2-9D60-85687276B5EB}" srcId="{7F236EA2-DA88-47BB-8BB8-2E415A65D3EE}" destId="{E64752FD-A9E3-41F4-B72F-0A02C3929C61}" srcOrd="0" destOrd="0" parTransId="{BA9DFD24-0EB9-4CE8-A3E7-02A52D9BFD61}" sibTransId="{3F050F0B-6622-4C28-BDF5-39F31BBAA2CC}"/>
    <dgm:cxn modelId="{33A8CE00-8990-4FF4-B10D-9D700273ED1B}" srcId="{50DED62F-4429-4C83-A3A6-7C09D35EC87F}" destId="{DC4C7903-A619-42A0-9643-665140AC6368}" srcOrd="0" destOrd="0" parTransId="{51B4B041-A37C-48BF-A07D-0E503601F511}" sibTransId="{A583DF91-31A5-4B2C-8FA5-C595A7CCCABF}"/>
    <dgm:cxn modelId="{25137AD1-B308-48E2-923E-DD0C6A191D3A}" srcId="{900EBA6E-3F54-4B0D-938A-A229ACC43426}" destId="{FD8B820F-8164-4BB1-A4D0-213EFB3B9F8D}" srcOrd="0" destOrd="0" parTransId="{E3A3A07B-A95D-4B29-BCE0-1E7B5B34034C}" sibTransId="{73E4A36F-7FAE-4EC8-896D-3DFB293769FE}"/>
    <dgm:cxn modelId="{6E1FE1EB-5193-4530-BF47-F4408241B79D}" type="presOf" srcId="{93794CB1-D2E0-44FB-95D4-2B0F3A59C571}" destId="{95182444-F630-491C-9650-2498F102705D}" srcOrd="0" destOrd="0" presId="urn:microsoft.com/office/officeart/2005/8/layout/hList2#1"/>
    <dgm:cxn modelId="{7DF4C4B9-8723-4655-9033-C12757EBD736}" type="presOf" srcId="{50DED62F-4429-4C83-A3A6-7C09D35EC87F}" destId="{999EE8ED-369A-4EA7-8F43-1FC64F9098D5}" srcOrd="0" destOrd="0" presId="urn:microsoft.com/office/officeart/2005/8/layout/hList2#1"/>
    <dgm:cxn modelId="{84B4728C-C167-45CE-B247-980148BB7934}" type="presOf" srcId="{8A03F841-7AF9-4655-B8C4-F98ECD022481}" destId="{AC2D15A3-C141-4BBD-87D1-4AB6DB299A0E}" srcOrd="0" destOrd="0" presId="urn:microsoft.com/office/officeart/2005/8/layout/hList2#1"/>
    <dgm:cxn modelId="{105954B8-5B58-446D-9EF9-233FC5501129}" type="presOf" srcId="{17DEA563-929F-48D3-B05C-8D46FB1C8B22}" destId="{73395126-8E33-4111-8361-F04F671887B1}" srcOrd="0" destOrd="0" presId="urn:microsoft.com/office/officeart/2005/8/layout/hList2#1"/>
    <dgm:cxn modelId="{E8F283FA-D401-46B5-884F-827F5278E26C}" srcId="{9901003A-8D9F-4DD6-A31B-AFDE26CA135C}" destId="{8A03F841-7AF9-4655-B8C4-F98ECD022481}" srcOrd="0" destOrd="0" parTransId="{A143E444-5127-483C-9799-43A0E21E62FD}" sibTransId="{BFC8170E-CAAD-46F5-B80A-8C2EAFE3514B}"/>
    <dgm:cxn modelId="{805E85CB-02AF-405F-B82B-5EE0A0DDA94F}" srcId="{2E2DBBA0-F8BD-4042-9604-14DB007C3BC4}" destId="{900EBA6E-3F54-4B0D-938A-A229ACC43426}" srcOrd="5" destOrd="0" parTransId="{29FAC1D0-E1E5-4A7C-9C88-C4C5398A1931}" sibTransId="{72EA8DAE-A154-47EF-A12E-EA547B4FE1F2}"/>
    <dgm:cxn modelId="{C634F0FB-2893-4452-8460-3EA2687E4F50}" type="presOf" srcId="{69955AF9-7BBA-40D8-A705-FC59ACB9F461}" destId="{83FB01DC-B9C3-491D-AC4C-13A5C697DCE0}" srcOrd="0" destOrd="0" presId="urn:microsoft.com/office/officeart/2005/8/layout/hList2#1"/>
    <dgm:cxn modelId="{3375240E-203A-4B5C-85CA-8E817F62BC66}" type="presOf" srcId="{DC4C7903-A619-42A0-9643-665140AC6368}" destId="{CE250267-2633-4D7D-8563-881C4C7F4522}" srcOrd="0" destOrd="0" presId="urn:microsoft.com/office/officeart/2005/8/layout/hList2#1"/>
    <dgm:cxn modelId="{8F22C7CB-6EFA-4D1D-9F10-864DF2F07DC2}" type="presOf" srcId="{E64752FD-A9E3-41F4-B72F-0A02C3929C61}" destId="{40EBE448-69AA-40AB-8D1C-83DF3EC824F3}" srcOrd="0" destOrd="0" presId="urn:microsoft.com/office/officeart/2005/8/layout/hList2#1"/>
    <dgm:cxn modelId="{EBA44153-B47B-4A7B-9969-962B6979CD5E}" srcId="{93794CB1-D2E0-44FB-95D4-2B0F3A59C571}" destId="{17DEA563-929F-48D3-B05C-8D46FB1C8B22}" srcOrd="0" destOrd="0" parTransId="{6E1AEF52-0226-44D5-8B4A-9A0D085DBE11}" sibTransId="{7914C629-623F-44D3-BCF8-948F3C3063FE}"/>
    <dgm:cxn modelId="{8A88782E-F8E5-4953-9F81-E272FB353DAC}" type="presOf" srcId="{FD8B820F-8164-4BB1-A4D0-213EFB3B9F8D}" destId="{FD04FDA1-049B-4FCA-994C-391F919F5372}" srcOrd="0" destOrd="0" presId="urn:microsoft.com/office/officeart/2005/8/layout/hList2#1"/>
    <dgm:cxn modelId="{E1F4D1A8-FCCD-4CEB-BF60-0EA09AED0EAD}" type="presOf" srcId="{7F236EA2-DA88-47BB-8BB8-2E415A65D3EE}" destId="{88DE27E4-A565-415E-8A21-579496C56446}" srcOrd="0" destOrd="0" presId="urn:microsoft.com/office/officeart/2005/8/layout/hList2#1"/>
    <dgm:cxn modelId="{C3F1F2D1-39F8-403A-8F71-26480B2F6034}" srcId="{2E2DBBA0-F8BD-4042-9604-14DB007C3BC4}" destId="{5470E393-BBF5-4A65-8540-B9B3AA5E762A}" srcOrd="2" destOrd="0" parTransId="{7C25B054-8929-4982-9D09-2E811C46EA17}" sibTransId="{FB2A34FE-2769-471D-832F-61B2AA0F5F2E}"/>
    <dgm:cxn modelId="{0FA075EE-B360-44EE-AB0D-06725947D3ED}" srcId="{5470E393-BBF5-4A65-8540-B9B3AA5E762A}" destId="{69955AF9-7BBA-40D8-A705-FC59ACB9F461}" srcOrd="0" destOrd="0" parTransId="{3CCBC4BD-408E-455F-8B1B-E83B81995854}" sibTransId="{5EF75EE1-7C6A-4B55-AB1F-123061E62EAE}"/>
    <dgm:cxn modelId="{79A2661C-A380-4E3C-8089-9533CE99F0A3}" srcId="{2E2DBBA0-F8BD-4042-9604-14DB007C3BC4}" destId="{93794CB1-D2E0-44FB-95D4-2B0F3A59C571}" srcOrd="4" destOrd="0" parTransId="{521F7B35-C79B-4305-A47F-519C4E0AB2B2}" sibTransId="{4E22C473-CA6A-41B6-8984-6741D507BC42}"/>
    <dgm:cxn modelId="{9DCBB6AB-417E-4072-8147-C82ECC4D8D72}" srcId="{2E2DBBA0-F8BD-4042-9604-14DB007C3BC4}" destId="{50DED62F-4429-4C83-A3A6-7C09D35EC87F}" srcOrd="1" destOrd="0" parTransId="{BF4510D7-423F-4C5C-B727-CCA906B27408}" sibTransId="{0753801D-4811-4F2D-AC2B-9B70FFDA2944}"/>
    <dgm:cxn modelId="{6DED255F-4F7B-4B23-BD07-666E546BAEA1}" srcId="{2E2DBBA0-F8BD-4042-9604-14DB007C3BC4}" destId="{7F236EA2-DA88-47BB-8BB8-2E415A65D3EE}" srcOrd="0" destOrd="0" parTransId="{9CDBE164-AE07-4880-973E-84A20B1FE6B4}" sibTransId="{2894D75F-9EBE-4BBA-8614-035EDC059D00}"/>
    <dgm:cxn modelId="{0CA3D951-E6B4-45AD-84F2-CCA63F6A8BBE}" type="presOf" srcId="{9901003A-8D9F-4DD6-A31B-AFDE26CA135C}" destId="{7E3EBE76-BF78-4CDD-BB35-B42D797145EB}" srcOrd="0" destOrd="0" presId="urn:microsoft.com/office/officeart/2005/8/layout/hList2#1"/>
    <dgm:cxn modelId="{0D2796EA-3EA3-4E4F-9F9D-C1C2D91BBB84}" type="presOf" srcId="{5470E393-BBF5-4A65-8540-B9B3AA5E762A}" destId="{0C61508B-C525-4F5E-820C-913D1423A071}" srcOrd="0" destOrd="0" presId="urn:microsoft.com/office/officeart/2005/8/layout/hList2#1"/>
    <dgm:cxn modelId="{C6A0767A-7459-43AF-8386-F59BCA1A0D4A}" type="presOf" srcId="{900EBA6E-3F54-4B0D-938A-A229ACC43426}" destId="{7AEA6A56-B848-43E0-9C5F-45013EBE14AC}" srcOrd="0" destOrd="0" presId="urn:microsoft.com/office/officeart/2005/8/layout/hList2#1"/>
    <dgm:cxn modelId="{97DC3C89-5AB9-4C05-A392-E09499A6516D}" type="presParOf" srcId="{8BC6CB70-048D-4A10-AE61-51E146AE1103}" destId="{37EF901F-1400-46C9-A521-314E2E64697A}" srcOrd="0" destOrd="0" presId="urn:microsoft.com/office/officeart/2005/8/layout/hList2#1"/>
    <dgm:cxn modelId="{C57F5C45-47C8-475B-B9D3-9D8E6EBF7B6C}" type="presParOf" srcId="{37EF901F-1400-46C9-A521-314E2E64697A}" destId="{C297AB83-C09C-444F-957B-3B47C6116E74}" srcOrd="0" destOrd="0" presId="urn:microsoft.com/office/officeart/2005/8/layout/hList2#1"/>
    <dgm:cxn modelId="{A972C575-EFBC-4865-A28C-F7147D0F5556}" type="presParOf" srcId="{37EF901F-1400-46C9-A521-314E2E64697A}" destId="{40EBE448-69AA-40AB-8D1C-83DF3EC824F3}" srcOrd="1" destOrd="0" presId="urn:microsoft.com/office/officeart/2005/8/layout/hList2#1"/>
    <dgm:cxn modelId="{C7B5156E-36D6-41A1-953D-831B2630C1D1}" type="presParOf" srcId="{37EF901F-1400-46C9-A521-314E2E64697A}" destId="{88DE27E4-A565-415E-8A21-579496C56446}" srcOrd="2" destOrd="0" presId="urn:microsoft.com/office/officeart/2005/8/layout/hList2#1"/>
    <dgm:cxn modelId="{FF738501-B04F-4D6A-9D3D-02B434A81CD8}" type="presParOf" srcId="{8BC6CB70-048D-4A10-AE61-51E146AE1103}" destId="{2D4B36DB-3B12-4D70-88C4-C90B078BA235}" srcOrd="1" destOrd="0" presId="urn:microsoft.com/office/officeart/2005/8/layout/hList2#1"/>
    <dgm:cxn modelId="{5FA51FA2-A2C3-4019-BDB6-B38EF493D8E6}" type="presParOf" srcId="{8BC6CB70-048D-4A10-AE61-51E146AE1103}" destId="{81E93DC3-00EB-485A-BB6E-99A864C8EA30}" srcOrd="2" destOrd="0" presId="urn:microsoft.com/office/officeart/2005/8/layout/hList2#1"/>
    <dgm:cxn modelId="{EF94B863-D0E6-413C-B54F-996272E8556F}" type="presParOf" srcId="{81E93DC3-00EB-485A-BB6E-99A864C8EA30}" destId="{A6F74564-8EC4-491A-AC37-C5A085DF4F74}" srcOrd="0" destOrd="0" presId="urn:microsoft.com/office/officeart/2005/8/layout/hList2#1"/>
    <dgm:cxn modelId="{8B979B68-D389-4092-BD75-54A71A645D98}" type="presParOf" srcId="{81E93DC3-00EB-485A-BB6E-99A864C8EA30}" destId="{CE250267-2633-4D7D-8563-881C4C7F4522}" srcOrd="1" destOrd="0" presId="urn:microsoft.com/office/officeart/2005/8/layout/hList2#1"/>
    <dgm:cxn modelId="{7741513A-A8F2-4367-A20F-A837AEEADED3}" type="presParOf" srcId="{81E93DC3-00EB-485A-BB6E-99A864C8EA30}" destId="{999EE8ED-369A-4EA7-8F43-1FC64F9098D5}" srcOrd="2" destOrd="0" presId="urn:microsoft.com/office/officeart/2005/8/layout/hList2#1"/>
    <dgm:cxn modelId="{8386124A-EF01-4672-AFA9-B62B8B315853}" type="presParOf" srcId="{8BC6CB70-048D-4A10-AE61-51E146AE1103}" destId="{46F4798A-1D0B-4765-959A-EB737891B727}" srcOrd="3" destOrd="0" presId="urn:microsoft.com/office/officeart/2005/8/layout/hList2#1"/>
    <dgm:cxn modelId="{DB13ACDE-6347-4646-97BE-D3A1978A5EF5}" type="presParOf" srcId="{8BC6CB70-048D-4A10-AE61-51E146AE1103}" destId="{528C1AFF-213A-4FA2-B433-1E6D99B9467C}" srcOrd="4" destOrd="0" presId="urn:microsoft.com/office/officeart/2005/8/layout/hList2#1"/>
    <dgm:cxn modelId="{419CA2A7-126B-4E6E-A967-74AF246D3A54}" type="presParOf" srcId="{528C1AFF-213A-4FA2-B433-1E6D99B9467C}" destId="{E9ABEDB5-835A-4CCC-A4AC-6B7F0DB91CFD}" srcOrd="0" destOrd="0" presId="urn:microsoft.com/office/officeart/2005/8/layout/hList2#1"/>
    <dgm:cxn modelId="{74DE42F0-8EA1-4C4F-BFD7-113DB814AB74}" type="presParOf" srcId="{528C1AFF-213A-4FA2-B433-1E6D99B9467C}" destId="{83FB01DC-B9C3-491D-AC4C-13A5C697DCE0}" srcOrd="1" destOrd="0" presId="urn:microsoft.com/office/officeart/2005/8/layout/hList2#1"/>
    <dgm:cxn modelId="{CE7C80F6-973E-4E69-A476-2F50B5FC4E90}" type="presParOf" srcId="{528C1AFF-213A-4FA2-B433-1E6D99B9467C}" destId="{0C61508B-C525-4F5E-820C-913D1423A071}" srcOrd="2" destOrd="0" presId="urn:microsoft.com/office/officeart/2005/8/layout/hList2#1"/>
    <dgm:cxn modelId="{70F1837D-59F5-4E2E-B401-CC277D41536D}" type="presParOf" srcId="{8BC6CB70-048D-4A10-AE61-51E146AE1103}" destId="{BD029E80-0532-4ADD-8593-457B2AEC9246}" srcOrd="5" destOrd="0" presId="urn:microsoft.com/office/officeart/2005/8/layout/hList2#1"/>
    <dgm:cxn modelId="{F50FF12B-19B9-4475-8824-ED1EE53FC4C6}" type="presParOf" srcId="{8BC6CB70-048D-4A10-AE61-51E146AE1103}" destId="{2DBD9BC7-AED4-4BBA-BC1F-E729E750DBAD}" srcOrd="6" destOrd="0" presId="urn:microsoft.com/office/officeart/2005/8/layout/hList2#1"/>
    <dgm:cxn modelId="{FC71E851-FFA2-4782-B104-B9B704DF03F0}" type="presParOf" srcId="{2DBD9BC7-AED4-4BBA-BC1F-E729E750DBAD}" destId="{ADA24DD7-52E1-4616-AF9B-E040E4CB5DC8}" srcOrd="0" destOrd="0" presId="urn:microsoft.com/office/officeart/2005/8/layout/hList2#1"/>
    <dgm:cxn modelId="{12370B98-B5C3-4C47-AC49-C5EC3BECC292}" type="presParOf" srcId="{2DBD9BC7-AED4-4BBA-BC1F-E729E750DBAD}" destId="{AC2D15A3-C141-4BBD-87D1-4AB6DB299A0E}" srcOrd="1" destOrd="0" presId="urn:microsoft.com/office/officeart/2005/8/layout/hList2#1"/>
    <dgm:cxn modelId="{0C2EB7C9-98B5-455A-BBEC-23FCBE2E2E9A}" type="presParOf" srcId="{2DBD9BC7-AED4-4BBA-BC1F-E729E750DBAD}" destId="{7E3EBE76-BF78-4CDD-BB35-B42D797145EB}" srcOrd="2" destOrd="0" presId="urn:microsoft.com/office/officeart/2005/8/layout/hList2#1"/>
    <dgm:cxn modelId="{5AC439EB-A91E-4397-A3C7-32A0687B29E8}" type="presParOf" srcId="{8BC6CB70-048D-4A10-AE61-51E146AE1103}" destId="{8B1BA05A-9DB2-48EC-B64B-3537EDB0C99E}" srcOrd="7" destOrd="0" presId="urn:microsoft.com/office/officeart/2005/8/layout/hList2#1"/>
    <dgm:cxn modelId="{D99C9D8C-5C63-49FB-9FCB-FA16956B86E7}" type="presParOf" srcId="{8BC6CB70-048D-4A10-AE61-51E146AE1103}" destId="{8FCC6B95-45DD-4B3A-A243-2639CB47107A}" srcOrd="8" destOrd="0" presId="urn:microsoft.com/office/officeart/2005/8/layout/hList2#1"/>
    <dgm:cxn modelId="{304B3C6B-545A-4A9C-A11C-5BEC08B21565}" type="presParOf" srcId="{8FCC6B95-45DD-4B3A-A243-2639CB47107A}" destId="{8CFF94D1-066B-411E-BF79-E702C5D83A59}" srcOrd="0" destOrd="0" presId="urn:microsoft.com/office/officeart/2005/8/layout/hList2#1"/>
    <dgm:cxn modelId="{31706BE3-2626-4B71-BD7F-000CD6B3630F}" type="presParOf" srcId="{8FCC6B95-45DD-4B3A-A243-2639CB47107A}" destId="{73395126-8E33-4111-8361-F04F671887B1}" srcOrd="1" destOrd="0" presId="urn:microsoft.com/office/officeart/2005/8/layout/hList2#1"/>
    <dgm:cxn modelId="{EABC665E-E389-46F3-B879-22771C777524}" type="presParOf" srcId="{8FCC6B95-45DD-4B3A-A243-2639CB47107A}" destId="{95182444-F630-491C-9650-2498F102705D}" srcOrd="2" destOrd="0" presId="urn:microsoft.com/office/officeart/2005/8/layout/hList2#1"/>
    <dgm:cxn modelId="{14C64A4C-E7A8-4DAE-9C33-0318C7D506E0}" type="presParOf" srcId="{8BC6CB70-048D-4A10-AE61-51E146AE1103}" destId="{7EC96618-0C38-4549-9A88-67D6610F4694}" srcOrd="9" destOrd="0" presId="urn:microsoft.com/office/officeart/2005/8/layout/hList2#1"/>
    <dgm:cxn modelId="{C15ACB71-7FBE-415E-A6F6-6363F4F40EFC}" type="presParOf" srcId="{8BC6CB70-048D-4A10-AE61-51E146AE1103}" destId="{8651B385-A209-4DBE-BB2A-223024057753}" srcOrd="10" destOrd="0" presId="urn:microsoft.com/office/officeart/2005/8/layout/hList2#1"/>
    <dgm:cxn modelId="{027BE74A-FE76-459D-B321-FB16891A1CB5}" type="presParOf" srcId="{8651B385-A209-4DBE-BB2A-223024057753}" destId="{16ADB77D-9E14-46C3-B622-4744D834BBF8}" srcOrd="0" destOrd="0" presId="urn:microsoft.com/office/officeart/2005/8/layout/hList2#1"/>
    <dgm:cxn modelId="{DF523148-5417-4D92-AABF-2249D3B112B2}" type="presParOf" srcId="{8651B385-A209-4DBE-BB2A-223024057753}" destId="{FD04FDA1-049B-4FCA-994C-391F919F5372}" srcOrd="1" destOrd="0" presId="urn:microsoft.com/office/officeart/2005/8/layout/hList2#1"/>
    <dgm:cxn modelId="{5E2989F6-187B-4F9B-B861-1C4AA0E564B0}" type="presParOf" srcId="{8651B385-A209-4DBE-BB2A-223024057753}" destId="{7AEA6A56-B848-43E0-9C5F-45013EBE14AC}" srcOrd="2" destOrd="0" presId="urn:microsoft.com/office/officeart/2005/8/layout/hList2#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E8A2117-741E-4445-909E-0EB3EE9DA9A4}" type="doc">
      <dgm:prSet loTypeId="urn:microsoft.com/office/officeart/2008/layout/HorizontalMultiLevelHierarchy" loCatId="hierarchy" qsTypeId="urn:microsoft.com/office/officeart/2005/8/quickstyle/simple1" qsCatId="simple" csTypeId="urn:microsoft.com/office/officeart/2005/8/colors/accent2_1" csCatId="accent2" phldr="1"/>
      <dgm:spPr/>
      <dgm:t>
        <a:bodyPr/>
        <a:lstStyle/>
        <a:p>
          <a:endParaRPr lang="ru-RU"/>
        </a:p>
      </dgm:t>
    </dgm:pt>
    <dgm:pt modelId="{895FDC43-7D69-4237-BFE2-473052D8F5B8}">
      <dgm:prSet custT="1"/>
      <dgm:spPr/>
      <dgm:t>
        <a:bodyPr/>
        <a:lstStyle/>
        <a:p>
          <a:pPr rtl="0"/>
          <a:r>
            <a:rPr lang="uz-Cyrl-UZ" sz="1600" dirty="0">
              <a:latin typeface="Montserrat" panose="00000500000000000000" pitchFamily="2" charset="-52"/>
            </a:rPr>
            <a:t>Савдо маркаси</a:t>
          </a:r>
          <a:endParaRPr lang="ru-RU" sz="1600" dirty="0">
            <a:latin typeface="Montserrat" panose="00000500000000000000" pitchFamily="2" charset="-52"/>
          </a:endParaRPr>
        </a:p>
      </dgm:t>
    </dgm:pt>
    <dgm:pt modelId="{01AD7922-75EF-4F2F-A0A8-E2CFC92719F4}" type="parTrans" cxnId="{4A9F17BE-88FB-49CB-AF68-44D2541C4BDA}">
      <dgm:prSet/>
      <dgm:spPr/>
      <dgm:t>
        <a:bodyPr/>
        <a:lstStyle/>
        <a:p>
          <a:endParaRPr lang="ru-RU" sz="1600">
            <a:latin typeface="Montserrat" panose="00000500000000000000" pitchFamily="2" charset="-52"/>
          </a:endParaRPr>
        </a:p>
      </dgm:t>
    </dgm:pt>
    <dgm:pt modelId="{369C9B6E-935A-4C3A-9DA0-A7EDBCB0D22A}" type="sibTrans" cxnId="{4A9F17BE-88FB-49CB-AF68-44D2541C4BDA}">
      <dgm:prSet/>
      <dgm:spPr/>
      <dgm:t>
        <a:bodyPr/>
        <a:lstStyle/>
        <a:p>
          <a:endParaRPr lang="ru-RU" sz="1600">
            <a:latin typeface="Montserrat" panose="00000500000000000000" pitchFamily="2" charset="-52"/>
          </a:endParaRPr>
        </a:p>
      </dgm:t>
    </dgm:pt>
    <dgm:pt modelId="{F196A12D-347E-49C6-817B-FCA8811747A9}">
      <dgm:prSet custT="1"/>
      <dgm:spPr/>
      <dgm:t>
        <a:bodyPr/>
        <a:lstStyle/>
        <a:p>
          <a:pPr rtl="0"/>
          <a:r>
            <a:rPr lang="uz-Cyrl-UZ" sz="1600" dirty="0">
              <a:latin typeface="Montserrat" panose="00000500000000000000" pitchFamily="2" charset="-52"/>
            </a:rPr>
            <a:t>Бренд хабардорлиги</a:t>
          </a:r>
          <a:endParaRPr lang="ru-RU" sz="1600" dirty="0">
            <a:latin typeface="Montserrat" panose="00000500000000000000" pitchFamily="2" charset="-52"/>
          </a:endParaRPr>
        </a:p>
      </dgm:t>
    </dgm:pt>
    <dgm:pt modelId="{7ED43FD9-3EE4-4EA5-BBA4-931AC7FA50BB}" type="parTrans" cxnId="{7B1DE0E7-956A-4361-8647-A61D72C43A58}">
      <dgm:prSet custT="1"/>
      <dgm:spPr/>
      <dgm:t>
        <a:bodyPr/>
        <a:lstStyle/>
        <a:p>
          <a:endParaRPr lang="ru-RU" sz="1600">
            <a:latin typeface="Montserrat" panose="00000500000000000000" pitchFamily="2" charset="-52"/>
          </a:endParaRPr>
        </a:p>
      </dgm:t>
    </dgm:pt>
    <dgm:pt modelId="{CB5EB7FB-B1D8-46CA-AE71-11A5D54F9F2A}" type="sibTrans" cxnId="{7B1DE0E7-956A-4361-8647-A61D72C43A58}">
      <dgm:prSet/>
      <dgm:spPr/>
      <dgm:t>
        <a:bodyPr/>
        <a:lstStyle/>
        <a:p>
          <a:endParaRPr lang="ru-RU" sz="1600">
            <a:latin typeface="Montserrat" panose="00000500000000000000" pitchFamily="2" charset="-52"/>
          </a:endParaRPr>
        </a:p>
      </dgm:t>
    </dgm:pt>
    <dgm:pt modelId="{98517480-9FB0-4C13-9D9F-C6D399E30A21}">
      <dgm:prSet custT="1"/>
      <dgm:spPr/>
      <dgm:t>
        <a:bodyPr/>
        <a:lstStyle/>
        <a:p>
          <a:pPr rtl="0"/>
          <a:r>
            <a:rPr lang="ru-RU" sz="1600" dirty="0">
              <a:latin typeface="Montserrat" panose="00000500000000000000" pitchFamily="2" charset="-52"/>
            </a:rPr>
            <a:t>Бренд имиджи</a:t>
          </a:r>
        </a:p>
      </dgm:t>
    </dgm:pt>
    <dgm:pt modelId="{BA0CDAF4-91EF-45F6-A7EE-2D71EC982708}" type="parTrans" cxnId="{C94B1045-28AE-4EA3-AD92-09484DD4F02F}">
      <dgm:prSet custT="1"/>
      <dgm:spPr/>
      <dgm:t>
        <a:bodyPr/>
        <a:lstStyle/>
        <a:p>
          <a:endParaRPr lang="ru-RU" sz="1600">
            <a:latin typeface="Montserrat" panose="00000500000000000000" pitchFamily="2" charset="-52"/>
          </a:endParaRPr>
        </a:p>
      </dgm:t>
    </dgm:pt>
    <dgm:pt modelId="{8FCAB548-9D64-4CE4-9388-266CA60DEEED}" type="sibTrans" cxnId="{C94B1045-28AE-4EA3-AD92-09484DD4F02F}">
      <dgm:prSet/>
      <dgm:spPr/>
      <dgm:t>
        <a:bodyPr/>
        <a:lstStyle/>
        <a:p>
          <a:endParaRPr lang="ru-RU" sz="1600">
            <a:latin typeface="Montserrat" panose="00000500000000000000" pitchFamily="2" charset="-52"/>
          </a:endParaRPr>
        </a:p>
      </dgm:t>
    </dgm:pt>
    <dgm:pt modelId="{C7788F03-EE5D-4AA6-B351-5012A8A5ED2D}">
      <dgm:prSet custT="1"/>
      <dgm:spPr/>
      <dgm:t>
        <a:bodyPr/>
        <a:lstStyle/>
        <a:p>
          <a:pPr rtl="0"/>
          <a:r>
            <a:rPr lang="ru-RU" sz="1600" dirty="0" err="1">
              <a:latin typeface="Montserrat" panose="00000500000000000000" pitchFamily="2" charset="-52"/>
            </a:rPr>
            <a:t>Савдо</a:t>
          </a:r>
          <a:r>
            <a:rPr lang="ru-RU" sz="1600" dirty="0">
              <a:latin typeface="Montserrat" panose="00000500000000000000" pitchFamily="2" charset="-52"/>
            </a:rPr>
            <a:t> </a:t>
          </a:r>
          <a:r>
            <a:rPr lang="ru-RU" sz="1600" dirty="0" err="1">
              <a:latin typeface="Montserrat" panose="00000500000000000000" pitchFamily="2" charset="-52"/>
            </a:rPr>
            <a:t>белгисига</a:t>
          </a:r>
          <a:r>
            <a:rPr lang="ru-RU" sz="1600" dirty="0">
              <a:latin typeface="Montserrat" panose="00000500000000000000" pitchFamily="2" charset="-52"/>
            </a:rPr>
            <a:t> </a:t>
          </a:r>
          <a:r>
            <a:rPr lang="ru-RU" sz="1600" dirty="0" err="1">
              <a:latin typeface="Montserrat" panose="00000500000000000000" pitchFamily="2" charset="-52"/>
            </a:rPr>
            <a:t>реакцияси</a:t>
          </a:r>
          <a:endParaRPr lang="ru-RU" sz="1600" dirty="0">
            <a:latin typeface="Montserrat" panose="00000500000000000000" pitchFamily="2" charset="-52"/>
          </a:endParaRPr>
        </a:p>
      </dgm:t>
    </dgm:pt>
    <dgm:pt modelId="{71871D9F-5F87-445E-ADFB-BB89CCB08104}" type="parTrans" cxnId="{689B123D-C4BE-40E4-A232-9FA64E213084}">
      <dgm:prSet custT="1"/>
      <dgm:spPr/>
      <dgm:t>
        <a:bodyPr/>
        <a:lstStyle/>
        <a:p>
          <a:endParaRPr lang="ru-RU" sz="1600">
            <a:latin typeface="Montserrat" panose="00000500000000000000" pitchFamily="2" charset="-52"/>
          </a:endParaRPr>
        </a:p>
      </dgm:t>
    </dgm:pt>
    <dgm:pt modelId="{46C93740-D967-4C76-9BA8-782853DE2E37}" type="sibTrans" cxnId="{689B123D-C4BE-40E4-A232-9FA64E213084}">
      <dgm:prSet/>
      <dgm:spPr/>
      <dgm:t>
        <a:bodyPr/>
        <a:lstStyle/>
        <a:p>
          <a:endParaRPr lang="ru-RU" sz="1600">
            <a:latin typeface="Montserrat" panose="00000500000000000000" pitchFamily="2" charset="-52"/>
          </a:endParaRPr>
        </a:p>
      </dgm:t>
    </dgm:pt>
    <dgm:pt modelId="{48040E7C-030C-4207-AA4B-F4129C8F0732}">
      <dgm:prSet custT="1"/>
      <dgm:spPr/>
      <dgm:t>
        <a:bodyPr/>
        <a:lstStyle/>
        <a:p>
          <a:pPr rtl="0"/>
          <a:r>
            <a:rPr lang="ru-RU" sz="1600" dirty="0" err="1">
              <a:latin typeface="Montserrat" panose="00000500000000000000" pitchFamily="2" charset="-52"/>
            </a:rPr>
            <a:t>Савдо</a:t>
          </a:r>
          <a:r>
            <a:rPr lang="ru-RU" sz="1600" dirty="0">
              <a:latin typeface="Montserrat" panose="00000500000000000000" pitchFamily="2" charset="-52"/>
            </a:rPr>
            <a:t> </a:t>
          </a:r>
          <a:r>
            <a:rPr lang="ru-RU" sz="1600" dirty="0" err="1">
              <a:latin typeface="Montserrat" panose="00000500000000000000" pitchFamily="2" charset="-52"/>
            </a:rPr>
            <a:t>белгиси</a:t>
          </a:r>
          <a:r>
            <a:rPr lang="ru-RU" sz="1600" dirty="0">
              <a:latin typeface="Montserrat" panose="00000500000000000000" pitchFamily="2" charset="-52"/>
            </a:rPr>
            <a:t> </a:t>
          </a:r>
          <a:r>
            <a:rPr lang="ru-RU" sz="1600" dirty="0" err="1">
              <a:latin typeface="Montserrat" panose="00000500000000000000" pitchFamily="2" charset="-52"/>
            </a:rPr>
            <a:t>билан</a:t>
          </a:r>
          <a:r>
            <a:rPr lang="ru-RU" sz="1600" dirty="0">
              <a:latin typeface="Montserrat" panose="00000500000000000000" pitchFamily="2" charset="-52"/>
            </a:rPr>
            <a:t> </a:t>
          </a:r>
          <a:r>
            <a:rPr lang="ru-RU" sz="1600" dirty="0" err="1">
              <a:latin typeface="Montserrat" panose="00000500000000000000" pitchFamily="2" charset="-52"/>
            </a:rPr>
            <a:t>боғлиқлиги</a:t>
          </a:r>
          <a:endParaRPr lang="ru-RU" sz="1600" dirty="0">
            <a:latin typeface="Montserrat" panose="00000500000000000000" pitchFamily="2" charset="-52"/>
          </a:endParaRPr>
        </a:p>
      </dgm:t>
    </dgm:pt>
    <dgm:pt modelId="{53719354-CC3A-43C1-813C-B2F00CB04097}" type="parTrans" cxnId="{80B2C599-73A4-4FBC-AC27-482B69F5B669}">
      <dgm:prSet custT="1"/>
      <dgm:spPr/>
      <dgm:t>
        <a:bodyPr/>
        <a:lstStyle/>
        <a:p>
          <a:endParaRPr lang="ru-RU" sz="1600">
            <a:latin typeface="Montserrat" panose="00000500000000000000" pitchFamily="2" charset="-52"/>
          </a:endParaRPr>
        </a:p>
      </dgm:t>
    </dgm:pt>
    <dgm:pt modelId="{61C5D0ED-999D-4FD2-9F28-6986D651EBAB}" type="sibTrans" cxnId="{80B2C599-73A4-4FBC-AC27-482B69F5B669}">
      <dgm:prSet/>
      <dgm:spPr/>
      <dgm:t>
        <a:bodyPr/>
        <a:lstStyle/>
        <a:p>
          <a:endParaRPr lang="ru-RU" sz="1600">
            <a:latin typeface="Montserrat" panose="00000500000000000000" pitchFamily="2" charset="-52"/>
          </a:endParaRPr>
        </a:p>
      </dgm:t>
    </dgm:pt>
    <dgm:pt modelId="{EB8A4E83-283B-480F-9598-143DF2A80C41}" type="pres">
      <dgm:prSet presAssocID="{DE8A2117-741E-4445-909E-0EB3EE9DA9A4}" presName="Name0" presStyleCnt="0">
        <dgm:presLayoutVars>
          <dgm:chPref val="1"/>
          <dgm:dir/>
          <dgm:animOne val="branch"/>
          <dgm:animLvl val="lvl"/>
          <dgm:resizeHandles val="exact"/>
        </dgm:presLayoutVars>
      </dgm:prSet>
      <dgm:spPr/>
      <dgm:t>
        <a:bodyPr/>
        <a:lstStyle/>
        <a:p>
          <a:endParaRPr lang="ru-RU"/>
        </a:p>
      </dgm:t>
    </dgm:pt>
    <dgm:pt modelId="{089BCD4D-F2EE-4B95-A456-6D2D5ABA4FA7}" type="pres">
      <dgm:prSet presAssocID="{895FDC43-7D69-4237-BFE2-473052D8F5B8}" presName="root1" presStyleCnt="0"/>
      <dgm:spPr/>
    </dgm:pt>
    <dgm:pt modelId="{AF171D7E-CED4-419C-82BA-0FDF66FFF55D}" type="pres">
      <dgm:prSet presAssocID="{895FDC43-7D69-4237-BFE2-473052D8F5B8}" presName="LevelOneTextNode" presStyleLbl="node0" presStyleIdx="0" presStyleCnt="1">
        <dgm:presLayoutVars>
          <dgm:chPref val="3"/>
        </dgm:presLayoutVars>
      </dgm:prSet>
      <dgm:spPr/>
      <dgm:t>
        <a:bodyPr/>
        <a:lstStyle/>
        <a:p>
          <a:endParaRPr lang="ru-RU"/>
        </a:p>
      </dgm:t>
    </dgm:pt>
    <dgm:pt modelId="{08E82FDA-C0F4-4A72-9BB3-8D7447AE8183}" type="pres">
      <dgm:prSet presAssocID="{895FDC43-7D69-4237-BFE2-473052D8F5B8}" presName="level2hierChild" presStyleCnt="0"/>
      <dgm:spPr/>
    </dgm:pt>
    <dgm:pt modelId="{F5ABC5DD-69C7-409E-9EC4-21CD62E19F21}" type="pres">
      <dgm:prSet presAssocID="{7ED43FD9-3EE4-4EA5-BBA4-931AC7FA50BB}" presName="conn2-1" presStyleLbl="parChTrans1D2" presStyleIdx="0" presStyleCnt="4"/>
      <dgm:spPr/>
      <dgm:t>
        <a:bodyPr/>
        <a:lstStyle/>
        <a:p>
          <a:endParaRPr lang="ru-RU"/>
        </a:p>
      </dgm:t>
    </dgm:pt>
    <dgm:pt modelId="{4DB1AC5C-86C0-41D2-A1C9-4EDF470D11FE}" type="pres">
      <dgm:prSet presAssocID="{7ED43FD9-3EE4-4EA5-BBA4-931AC7FA50BB}" presName="connTx" presStyleLbl="parChTrans1D2" presStyleIdx="0" presStyleCnt="4"/>
      <dgm:spPr/>
      <dgm:t>
        <a:bodyPr/>
        <a:lstStyle/>
        <a:p>
          <a:endParaRPr lang="ru-RU"/>
        </a:p>
      </dgm:t>
    </dgm:pt>
    <dgm:pt modelId="{F973C303-DD19-4363-8C35-3384F7BFAA57}" type="pres">
      <dgm:prSet presAssocID="{F196A12D-347E-49C6-817B-FCA8811747A9}" presName="root2" presStyleCnt="0"/>
      <dgm:spPr/>
    </dgm:pt>
    <dgm:pt modelId="{8C13C8E3-C1E1-4BB8-9EBB-72BF9BDD862B}" type="pres">
      <dgm:prSet presAssocID="{F196A12D-347E-49C6-817B-FCA8811747A9}" presName="LevelTwoTextNode" presStyleLbl="node2" presStyleIdx="0" presStyleCnt="4">
        <dgm:presLayoutVars>
          <dgm:chPref val="3"/>
        </dgm:presLayoutVars>
      </dgm:prSet>
      <dgm:spPr/>
      <dgm:t>
        <a:bodyPr/>
        <a:lstStyle/>
        <a:p>
          <a:endParaRPr lang="ru-RU"/>
        </a:p>
      </dgm:t>
    </dgm:pt>
    <dgm:pt modelId="{BCC5C29A-C20B-40CA-A983-CA0A04E1C40F}" type="pres">
      <dgm:prSet presAssocID="{F196A12D-347E-49C6-817B-FCA8811747A9}" presName="level3hierChild" presStyleCnt="0"/>
      <dgm:spPr/>
    </dgm:pt>
    <dgm:pt modelId="{380594BC-E809-40D6-AA00-13394151BFC0}" type="pres">
      <dgm:prSet presAssocID="{BA0CDAF4-91EF-45F6-A7EE-2D71EC982708}" presName="conn2-1" presStyleLbl="parChTrans1D2" presStyleIdx="1" presStyleCnt="4"/>
      <dgm:spPr/>
      <dgm:t>
        <a:bodyPr/>
        <a:lstStyle/>
        <a:p>
          <a:endParaRPr lang="ru-RU"/>
        </a:p>
      </dgm:t>
    </dgm:pt>
    <dgm:pt modelId="{409D655B-715C-46A0-996D-D80318DA7652}" type="pres">
      <dgm:prSet presAssocID="{BA0CDAF4-91EF-45F6-A7EE-2D71EC982708}" presName="connTx" presStyleLbl="parChTrans1D2" presStyleIdx="1" presStyleCnt="4"/>
      <dgm:spPr/>
      <dgm:t>
        <a:bodyPr/>
        <a:lstStyle/>
        <a:p>
          <a:endParaRPr lang="ru-RU"/>
        </a:p>
      </dgm:t>
    </dgm:pt>
    <dgm:pt modelId="{24FB346E-91C6-407F-AA94-225258FB7F93}" type="pres">
      <dgm:prSet presAssocID="{98517480-9FB0-4C13-9D9F-C6D399E30A21}" presName="root2" presStyleCnt="0"/>
      <dgm:spPr/>
    </dgm:pt>
    <dgm:pt modelId="{18B83826-DC41-4875-B262-B502EF6059E1}" type="pres">
      <dgm:prSet presAssocID="{98517480-9FB0-4C13-9D9F-C6D399E30A21}" presName="LevelTwoTextNode" presStyleLbl="node2" presStyleIdx="1" presStyleCnt="4">
        <dgm:presLayoutVars>
          <dgm:chPref val="3"/>
        </dgm:presLayoutVars>
      </dgm:prSet>
      <dgm:spPr/>
      <dgm:t>
        <a:bodyPr/>
        <a:lstStyle/>
        <a:p>
          <a:endParaRPr lang="ru-RU"/>
        </a:p>
      </dgm:t>
    </dgm:pt>
    <dgm:pt modelId="{CDE957EA-7B80-470C-A3B3-ED3105DECF74}" type="pres">
      <dgm:prSet presAssocID="{98517480-9FB0-4C13-9D9F-C6D399E30A21}" presName="level3hierChild" presStyleCnt="0"/>
      <dgm:spPr/>
    </dgm:pt>
    <dgm:pt modelId="{87C67480-DE46-45F9-8165-BFD6B478CC69}" type="pres">
      <dgm:prSet presAssocID="{71871D9F-5F87-445E-ADFB-BB89CCB08104}" presName="conn2-1" presStyleLbl="parChTrans1D2" presStyleIdx="2" presStyleCnt="4"/>
      <dgm:spPr/>
      <dgm:t>
        <a:bodyPr/>
        <a:lstStyle/>
        <a:p>
          <a:endParaRPr lang="ru-RU"/>
        </a:p>
      </dgm:t>
    </dgm:pt>
    <dgm:pt modelId="{4A995E6A-13CB-4128-A5BF-A68A5298DF8F}" type="pres">
      <dgm:prSet presAssocID="{71871D9F-5F87-445E-ADFB-BB89CCB08104}" presName="connTx" presStyleLbl="parChTrans1D2" presStyleIdx="2" presStyleCnt="4"/>
      <dgm:spPr/>
      <dgm:t>
        <a:bodyPr/>
        <a:lstStyle/>
        <a:p>
          <a:endParaRPr lang="ru-RU"/>
        </a:p>
      </dgm:t>
    </dgm:pt>
    <dgm:pt modelId="{763440D4-EE88-4B87-9A4B-34C1DD3A4067}" type="pres">
      <dgm:prSet presAssocID="{C7788F03-EE5D-4AA6-B351-5012A8A5ED2D}" presName="root2" presStyleCnt="0"/>
      <dgm:spPr/>
    </dgm:pt>
    <dgm:pt modelId="{CD246F04-62B3-456B-AE52-13691A998120}" type="pres">
      <dgm:prSet presAssocID="{C7788F03-EE5D-4AA6-B351-5012A8A5ED2D}" presName="LevelTwoTextNode" presStyleLbl="node2" presStyleIdx="2" presStyleCnt="4">
        <dgm:presLayoutVars>
          <dgm:chPref val="3"/>
        </dgm:presLayoutVars>
      </dgm:prSet>
      <dgm:spPr/>
      <dgm:t>
        <a:bodyPr/>
        <a:lstStyle/>
        <a:p>
          <a:endParaRPr lang="ru-RU"/>
        </a:p>
      </dgm:t>
    </dgm:pt>
    <dgm:pt modelId="{BF05717C-269C-4F4C-89E5-B08E9FE2C907}" type="pres">
      <dgm:prSet presAssocID="{C7788F03-EE5D-4AA6-B351-5012A8A5ED2D}" presName="level3hierChild" presStyleCnt="0"/>
      <dgm:spPr/>
    </dgm:pt>
    <dgm:pt modelId="{CEABF264-CE1B-4D12-8EBA-E2CCD8FDC5A1}" type="pres">
      <dgm:prSet presAssocID="{53719354-CC3A-43C1-813C-B2F00CB04097}" presName="conn2-1" presStyleLbl="parChTrans1D2" presStyleIdx="3" presStyleCnt="4"/>
      <dgm:spPr/>
      <dgm:t>
        <a:bodyPr/>
        <a:lstStyle/>
        <a:p>
          <a:endParaRPr lang="ru-RU"/>
        </a:p>
      </dgm:t>
    </dgm:pt>
    <dgm:pt modelId="{81B3C401-1DE2-4FDC-9779-0400DB619842}" type="pres">
      <dgm:prSet presAssocID="{53719354-CC3A-43C1-813C-B2F00CB04097}" presName="connTx" presStyleLbl="parChTrans1D2" presStyleIdx="3" presStyleCnt="4"/>
      <dgm:spPr/>
      <dgm:t>
        <a:bodyPr/>
        <a:lstStyle/>
        <a:p>
          <a:endParaRPr lang="ru-RU"/>
        </a:p>
      </dgm:t>
    </dgm:pt>
    <dgm:pt modelId="{64EC7B92-7848-4D16-84DA-CD7AB6AEFA9A}" type="pres">
      <dgm:prSet presAssocID="{48040E7C-030C-4207-AA4B-F4129C8F0732}" presName="root2" presStyleCnt="0"/>
      <dgm:spPr/>
    </dgm:pt>
    <dgm:pt modelId="{E65FFE21-3301-40F2-9DFE-4DABCE5A511B}" type="pres">
      <dgm:prSet presAssocID="{48040E7C-030C-4207-AA4B-F4129C8F0732}" presName="LevelTwoTextNode" presStyleLbl="node2" presStyleIdx="3" presStyleCnt="4">
        <dgm:presLayoutVars>
          <dgm:chPref val="3"/>
        </dgm:presLayoutVars>
      </dgm:prSet>
      <dgm:spPr/>
      <dgm:t>
        <a:bodyPr/>
        <a:lstStyle/>
        <a:p>
          <a:endParaRPr lang="ru-RU"/>
        </a:p>
      </dgm:t>
    </dgm:pt>
    <dgm:pt modelId="{0C4E4A9C-CAE0-4480-815A-F39F3CDF68F3}" type="pres">
      <dgm:prSet presAssocID="{48040E7C-030C-4207-AA4B-F4129C8F0732}" presName="level3hierChild" presStyleCnt="0"/>
      <dgm:spPr/>
    </dgm:pt>
  </dgm:ptLst>
  <dgm:cxnLst>
    <dgm:cxn modelId="{C94B1045-28AE-4EA3-AD92-09484DD4F02F}" srcId="{895FDC43-7D69-4237-BFE2-473052D8F5B8}" destId="{98517480-9FB0-4C13-9D9F-C6D399E30A21}" srcOrd="1" destOrd="0" parTransId="{BA0CDAF4-91EF-45F6-A7EE-2D71EC982708}" sibTransId="{8FCAB548-9D64-4CE4-9388-266CA60DEEED}"/>
    <dgm:cxn modelId="{C6AEC0BF-AF03-4CDB-AFE3-AC95A8E1CB4E}" type="presOf" srcId="{BA0CDAF4-91EF-45F6-A7EE-2D71EC982708}" destId="{380594BC-E809-40D6-AA00-13394151BFC0}" srcOrd="0" destOrd="0" presId="urn:microsoft.com/office/officeart/2008/layout/HorizontalMultiLevelHierarchy"/>
    <dgm:cxn modelId="{F5906E19-C229-4EEE-995C-913178980BDD}" type="presOf" srcId="{53719354-CC3A-43C1-813C-B2F00CB04097}" destId="{81B3C401-1DE2-4FDC-9779-0400DB619842}" srcOrd="1" destOrd="0" presId="urn:microsoft.com/office/officeart/2008/layout/HorizontalMultiLevelHierarchy"/>
    <dgm:cxn modelId="{D5502521-F8C4-452E-B736-45138D76DE19}" type="presOf" srcId="{895FDC43-7D69-4237-BFE2-473052D8F5B8}" destId="{AF171D7E-CED4-419C-82BA-0FDF66FFF55D}" srcOrd="0" destOrd="0" presId="urn:microsoft.com/office/officeart/2008/layout/HorizontalMultiLevelHierarchy"/>
    <dgm:cxn modelId="{689B123D-C4BE-40E4-A232-9FA64E213084}" srcId="{895FDC43-7D69-4237-BFE2-473052D8F5B8}" destId="{C7788F03-EE5D-4AA6-B351-5012A8A5ED2D}" srcOrd="2" destOrd="0" parTransId="{71871D9F-5F87-445E-ADFB-BB89CCB08104}" sibTransId="{46C93740-D967-4C76-9BA8-782853DE2E37}"/>
    <dgm:cxn modelId="{2D6BDFD2-106C-4342-8840-87CDC8D7F98A}" type="presOf" srcId="{71871D9F-5F87-445E-ADFB-BB89CCB08104}" destId="{4A995E6A-13CB-4128-A5BF-A68A5298DF8F}" srcOrd="1" destOrd="0" presId="urn:microsoft.com/office/officeart/2008/layout/HorizontalMultiLevelHierarchy"/>
    <dgm:cxn modelId="{F13A7D15-1460-419C-B88F-BC0D0EDB73DA}" type="presOf" srcId="{7ED43FD9-3EE4-4EA5-BBA4-931AC7FA50BB}" destId="{F5ABC5DD-69C7-409E-9EC4-21CD62E19F21}" srcOrd="0" destOrd="0" presId="urn:microsoft.com/office/officeart/2008/layout/HorizontalMultiLevelHierarchy"/>
    <dgm:cxn modelId="{F5039115-C8E5-4439-BBF0-3D8A03E984C4}" type="presOf" srcId="{98517480-9FB0-4C13-9D9F-C6D399E30A21}" destId="{18B83826-DC41-4875-B262-B502EF6059E1}" srcOrd="0" destOrd="0" presId="urn:microsoft.com/office/officeart/2008/layout/HorizontalMultiLevelHierarchy"/>
    <dgm:cxn modelId="{CBB7E3A6-BA16-4D6F-BADF-1EACE8675038}" type="presOf" srcId="{53719354-CC3A-43C1-813C-B2F00CB04097}" destId="{CEABF264-CE1B-4D12-8EBA-E2CCD8FDC5A1}" srcOrd="0" destOrd="0" presId="urn:microsoft.com/office/officeart/2008/layout/HorizontalMultiLevelHierarchy"/>
    <dgm:cxn modelId="{31798BDB-2240-43D6-900B-C1A4594570B5}" type="presOf" srcId="{BA0CDAF4-91EF-45F6-A7EE-2D71EC982708}" destId="{409D655B-715C-46A0-996D-D80318DA7652}" srcOrd="1" destOrd="0" presId="urn:microsoft.com/office/officeart/2008/layout/HorizontalMultiLevelHierarchy"/>
    <dgm:cxn modelId="{35B97140-FEE4-4E47-BE7D-A4BBC9926BEC}" type="presOf" srcId="{48040E7C-030C-4207-AA4B-F4129C8F0732}" destId="{E65FFE21-3301-40F2-9DFE-4DABCE5A511B}" srcOrd="0" destOrd="0" presId="urn:microsoft.com/office/officeart/2008/layout/HorizontalMultiLevelHierarchy"/>
    <dgm:cxn modelId="{45086A27-9E66-4F62-BBAF-5B11748280A6}" type="presOf" srcId="{71871D9F-5F87-445E-ADFB-BB89CCB08104}" destId="{87C67480-DE46-45F9-8165-BFD6B478CC69}" srcOrd="0" destOrd="0" presId="urn:microsoft.com/office/officeart/2008/layout/HorizontalMultiLevelHierarchy"/>
    <dgm:cxn modelId="{80B2C599-73A4-4FBC-AC27-482B69F5B669}" srcId="{895FDC43-7D69-4237-BFE2-473052D8F5B8}" destId="{48040E7C-030C-4207-AA4B-F4129C8F0732}" srcOrd="3" destOrd="0" parTransId="{53719354-CC3A-43C1-813C-B2F00CB04097}" sibTransId="{61C5D0ED-999D-4FD2-9F28-6986D651EBAB}"/>
    <dgm:cxn modelId="{5F3A6E40-0A97-4E79-A0AE-268738D53FA0}" type="presOf" srcId="{F196A12D-347E-49C6-817B-FCA8811747A9}" destId="{8C13C8E3-C1E1-4BB8-9EBB-72BF9BDD862B}" srcOrd="0" destOrd="0" presId="urn:microsoft.com/office/officeart/2008/layout/HorizontalMultiLevelHierarchy"/>
    <dgm:cxn modelId="{7B1DE0E7-956A-4361-8647-A61D72C43A58}" srcId="{895FDC43-7D69-4237-BFE2-473052D8F5B8}" destId="{F196A12D-347E-49C6-817B-FCA8811747A9}" srcOrd="0" destOrd="0" parTransId="{7ED43FD9-3EE4-4EA5-BBA4-931AC7FA50BB}" sibTransId="{CB5EB7FB-B1D8-46CA-AE71-11A5D54F9F2A}"/>
    <dgm:cxn modelId="{ACC24934-C9CB-4275-8C0D-6D2AE726B128}" type="presOf" srcId="{DE8A2117-741E-4445-909E-0EB3EE9DA9A4}" destId="{EB8A4E83-283B-480F-9598-143DF2A80C41}" srcOrd="0" destOrd="0" presId="urn:microsoft.com/office/officeart/2008/layout/HorizontalMultiLevelHierarchy"/>
    <dgm:cxn modelId="{4A9F17BE-88FB-49CB-AF68-44D2541C4BDA}" srcId="{DE8A2117-741E-4445-909E-0EB3EE9DA9A4}" destId="{895FDC43-7D69-4237-BFE2-473052D8F5B8}" srcOrd="0" destOrd="0" parTransId="{01AD7922-75EF-4F2F-A0A8-E2CFC92719F4}" sibTransId="{369C9B6E-935A-4C3A-9DA0-A7EDBCB0D22A}"/>
    <dgm:cxn modelId="{3C781B1B-F8D6-4F36-8506-457D6E91418D}" type="presOf" srcId="{C7788F03-EE5D-4AA6-B351-5012A8A5ED2D}" destId="{CD246F04-62B3-456B-AE52-13691A998120}" srcOrd="0" destOrd="0" presId="urn:microsoft.com/office/officeart/2008/layout/HorizontalMultiLevelHierarchy"/>
    <dgm:cxn modelId="{E8C0B340-D7BF-460C-8265-337E4EA750EF}" type="presOf" srcId="{7ED43FD9-3EE4-4EA5-BBA4-931AC7FA50BB}" destId="{4DB1AC5C-86C0-41D2-A1C9-4EDF470D11FE}" srcOrd="1" destOrd="0" presId="urn:microsoft.com/office/officeart/2008/layout/HorizontalMultiLevelHierarchy"/>
    <dgm:cxn modelId="{21BF32B5-AD4A-4C0E-B9AA-02D3F9A33C9D}" type="presParOf" srcId="{EB8A4E83-283B-480F-9598-143DF2A80C41}" destId="{089BCD4D-F2EE-4B95-A456-6D2D5ABA4FA7}" srcOrd="0" destOrd="0" presId="urn:microsoft.com/office/officeart/2008/layout/HorizontalMultiLevelHierarchy"/>
    <dgm:cxn modelId="{C6B5D40D-6D00-4FAB-AD13-003D2C20E2B7}" type="presParOf" srcId="{089BCD4D-F2EE-4B95-A456-6D2D5ABA4FA7}" destId="{AF171D7E-CED4-419C-82BA-0FDF66FFF55D}" srcOrd="0" destOrd="0" presId="urn:microsoft.com/office/officeart/2008/layout/HorizontalMultiLevelHierarchy"/>
    <dgm:cxn modelId="{E7EE39AF-F4D0-4641-9026-2B854DAC5C53}" type="presParOf" srcId="{089BCD4D-F2EE-4B95-A456-6D2D5ABA4FA7}" destId="{08E82FDA-C0F4-4A72-9BB3-8D7447AE8183}" srcOrd="1" destOrd="0" presId="urn:microsoft.com/office/officeart/2008/layout/HorizontalMultiLevelHierarchy"/>
    <dgm:cxn modelId="{882A7D03-4D81-4101-A1B6-9D2E39222673}" type="presParOf" srcId="{08E82FDA-C0F4-4A72-9BB3-8D7447AE8183}" destId="{F5ABC5DD-69C7-409E-9EC4-21CD62E19F21}" srcOrd="0" destOrd="0" presId="urn:microsoft.com/office/officeart/2008/layout/HorizontalMultiLevelHierarchy"/>
    <dgm:cxn modelId="{9918920E-593B-47F1-8F4D-FF150C5F9EEB}" type="presParOf" srcId="{F5ABC5DD-69C7-409E-9EC4-21CD62E19F21}" destId="{4DB1AC5C-86C0-41D2-A1C9-4EDF470D11FE}" srcOrd="0" destOrd="0" presId="urn:microsoft.com/office/officeart/2008/layout/HorizontalMultiLevelHierarchy"/>
    <dgm:cxn modelId="{70ADC334-924B-4D26-9C93-9AC4FF3D0C80}" type="presParOf" srcId="{08E82FDA-C0F4-4A72-9BB3-8D7447AE8183}" destId="{F973C303-DD19-4363-8C35-3384F7BFAA57}" srcOrd="1" destOrd="0" presId="urn:microsoft.com/office/officeart/2008/layout/HorizontalMultiLevelHierarchy"/>
    <dgm:cxn modelId="{75C860E8-F5F7-49DA-992D-30BDC7636DA7}" type="presParOf" srcId="{F973C303-DD19-4363-8C35-3384F7BFAA57}" destId="{8C13C8E3-C1E1-4BB8-9EBB-72BF9BDD862B}" srcOrd="0" destOrd="0" presId="urn:microsoft.com/office/officeart/2008/layout/HorizontalMultiLevelHierarchy"/>
    <dgm:cxn modelId="{936CDFAD-690C-4CF3-8F8A-FF70B77ECBFB}" type="presParOf" srcId="{F973C303-DD19-4363-8C35-3384F7BFAA57}" destId="{BCC5C29A-C20B-40CA-A983-CA0A04E1C40F}" srcOrd="1" destOrd="0" presId="urn:microsoft.com/office/officeart/2008/layout/HorizontalMultiLevelHierarchy"/>
    <dgm:cxn modelId="{26E7E17C-159A-4836-8162-E713F2D84A43}" type="presParOf" srcId="{08E82FDA-C0F4-4A72-9BB3-8D7447AE8183}" destId="{380594BC-E809-40D6-AA00-13394151BFC0}" srcOrd="2" destOrd="0" presId="urn:microsoft.com/office/officeart/2008/layout/HorizontalMultiLevelHierarchy"/>
    <dgm:cxn modelId="{D638F3D0-E42A-4474-84D9-3425C744C3B9}" type="presParOf" srcId="{380594BC-E809-40D6-AA00-13394151BFC0}" destId="{409D655B-715C-46A0-996D-D80318DA7652}" srcOrd="0" destOrd="0" presId="urn:microsoft.com/office/officeart/2008/layout/HorizontalMultiLevelHierarchy"/>
    <dgm:cxn modelId="{A9A93639-2D99-4342-ACA4-5D2BB8505868}" type="presParOf" srcId="{08E82FDA-C0F4-4A72-9BB3-8D7447AE8183}" destId="{24FB346E-91C6-407F-AA94-225258FB7F93}" srcOrd="3" destOrd="0" presId="urn:microsoft.com/office/officeart/2008/layout/HorizontalMultiLevelHierarchy"/>
    <dgm:cxn modelId="{EA8A8B5B-569C-4770-A3FF-204114F64BED}" type="presParOf" srcId="{24FB346E-91C6-407F-AA94-225258FB7F93}" destId="{18B83826-DC41-4875-B262-B502EF6059E1}" srcOrd="0" destOrd="0" presId="urn:microsoft.com/office/officeart/2008/layout/HorizontalMultiLevelHierarchy"/>
    <dgm:cxn modelId="{6FF3A077-4622-4098-88B9-9D6D58BD679D}" type="presParOf" srcId="{24FB346E-91C6-407F-AA94-225258FB7F93}" destId="{CDE957EA-7B80-470C-A3B3-ED3105DECF74}" srcOrd="1" destOrd="0" presId="urn:microsoft.com/office/officeart/2008/layout/HorizontalMultiLevelHierarchy"/>
    <dgm:cxn modelId="{01122C2A-A2B0-4EF7-9929-B03D4F718EE8}" type="presParOf" srcId="{08E82FDA-C0F4-4A72-9BB3-8D7447AE8183}" destId="{87C67480-DE46-45F9-8165-BFD6B478CC69}" srcOrd="4" destOrd="0" presId="urn:microsoft.com/office/officeart/2008/layout/HorizontalMultiLevelHierarchy"/>
    <dgm:cxn modelId="{82B6661D-F277-4F6A-827E-C2918D8E425C}" type="presParOf" srcId="{87C67480-DE46-45F9-8165-BFD6B478CC69}" destId="{4A995E6A-13CB-4128-A5BF-A68A5298DF8F}" srcOrd="0" destOrd="0" presId="urn:microsoft.com/office/officeart/2008/layout/HorizontalMultiLevelHierarchy"/>
    <dgm:cxn modelId="{A6A84D56-80EA-4238-BE24-BE702C4B9BD3}" type="presParOf" srcId="{08E82FDA-C0F4-4A72-9BB3-8D7447AE8183}" destId="{763440D4-EE88-4B87-9A4B-34C1DD3A4067}" srcOrd="5" destOrd="0" presId="urn:microsoft.com/office/officeart/2008/layout/HorizontalMultiLevelHierarchy"/>
    <dgm:cxn modelId="{C2B804D7-2AED-4807-93D5-B31A53D4AEB0}" type="presParOf" srcId="{763440D4-EE88-4B87-9A4B-34C1DD3A4067}" destId="{CD246F04-62B3-456B-AE52-13691A998120}" srcOrd="0" destOrd="0" presId="urn:microsoft.com/office/officeart/2008/layout/HorizontalMultiLevelHierarchy"/>
    <dgm:cxn modelId="{0603745E-0384-4660-B016-BA7BADF42EAD}" type="presParOf" srcId="{763440D4-EE88-4B87-9A4B-34C1DD3A4067}" destId="{BF05717C-269C-4F4C-89E5-B08E9FE2C907}" srcOrd="1" destOrd="0" presId="urn:microsoft.com/office/officeart/2008/layout/HorizontalMultiLevelHierarchy"/>
    <dgm:cxn modelId="{65588F21-7A89-4626-AF2B-7D8AC34DF046}" type="presParOf" srcId="{08E82FDA-C0F4-4A72-9BB3-8D7447AE8183}" destId="{CEABF264-CE1B-4D12-8EBA-E2CCD8FDC5A1}" srcOrd="6" destOrd="0" presId="urn:microsoft.com/office/officeart/2008/layout/HorizontalMultiLevelHierarchy"/>
    <dgm:cxn modelId="{51B82AF8-AF62-46C0-90D1-959491DAE3C8}" type="presParOf" srcId="{CEABF264-CE1B-4D12-8EBA-E2CCD8FDC5A1}" destId="{81B3C401-1DE2-4FDC-9779-0400DB619842}" srcOrd="0" destOrd="0" presId="urn:microsoft.com/office/officeart/2008/layout/HorizontalMultiLevelHierarchy"/>
    <dgm:cxn modelId="{195D212E-DB8A-42BE-A40F-F23A0B47410B}" type="presParOf" srcId="{08E82FDA-C0F4-4A72-9BB3-8D7447AE8183}" destId="{64EC7B92-7848-4D16-84DA-CD7AB6AEFA9A}" srcOrd="7" destOrd="0" presId="urn:microsoft.com/office/officeart/2008/layout/HorizontalMultiLevelHierarchy"/>
    <dgm:cxn modelId="{2F686785-3AE0-4856-8603-F958C1A27963}" type="presParOf" srcId="{64EC7B92-7848-4D16-84DA-CD7AB6AEFA9A}" destId="{E65FFE21-3301-40F2-9DFE-4DABCE5A511B}" srcOrd="0" destOrd="0" presId="urn:microsoft.com/office/officeart/2008/layout/HorizontalMultiLevelHierarchy"/>
    <dgm:cxn modelId="{EA8F4F59-E8A7-4C35-9358-AF733675A1BE}" type="presParOf" srcId="{64EC7B92-7848-4D16-84DA-CD7AB6AEFA9A}" destId="{0C4E4A9C-CAE0-4480-815A-F39F3CDF68F3}"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E8A2117-741E-4445-909E-0EB3EE9DA9A4}" type="doc">
      <dgm:prSet loTypeId="urn:microsoft.com/office/officeart/2008/layout/HorizontalMultiLevelHierarchy" loCatId="hierarchy" qsTypeId="urn:microsoft.com/office/officeart/2005/8/quickstyle/simple1" qsCatId="simple" csTypeId="urn:microsoft.com/office/officeart/2005/8/colors/accent2_1" csCatId="accent2" phldr="1"/>
      <dgm:spPr/>
      <dgm:t>
        <a:bodyPr/>
        <a:lstStyle/>
        <a:p>
          <a:endParaRPr lang="ru-RU"/>
        </a:p>
      </dgm:t>
    </dgm:pt>
    <dgm:pt modelId="{895FDC43-7D69-4237-BFE2-473052D8F5B8}">
      <dgm:prSet custT="1"/>
      <dgm:spPr/>
      <dgm:t>
        <a:bodyPr/>
        <a:lstStyle/>
        <a:p>
          <a:pPr rtl="0"/>
          <a:r>
            <a:rPr lang="ru-RU" sz="1600" err="1">
              <a:latin typeface="Cambria" panose="02040503050406030204" pitchFamily="18" charset="0"/>
            </a:rPr>
            <a:t>Тўғридан</a:t>
          </a:r>
          <a:r>
            <a:rPr lang="ru-RU" sz="1600">
              <a:latin typeface="Cambria" panose="02040503050406030204" pitchFamily="18" charset="0"/>
            </a:rPr>
            <a:t> тўғри маркетинг</a:t>
          </a:r>
          <a:endParaRPr lang="ru-RU" sz="1600" dirty="0">
            <a:latin typeface="Cambria" panose="02040503050406030204" pitchFamily="18" charset="0"/>
          </a:endParaRPr>
        </a:p>
      </dgm:t>
    </dgm:pt>
    <dgm:pt modelId="{01AD7922-75EF-4F2F-A0A8-E2CFC92719F4}" type="parTrans" cxnId="{4A9F17BE-88FB-49CB-AF68-44D2541C4BDA}">
      <dgm:prSet/>
      <dgm:spPr/>
      <dgm:t>
        <a:bodyPr/>
        <a:lstStyle/>
        <a:p>
          <a:endParaRPr lang="ru-RU" sz="1600">
            <a:latin typeface="Cambria" panose="02040503050406030204" pitchFamily="18" charset="0"/>
          </a:endParaRPr>
        </a:p>
      </dgm:t>
    </dgm:pt>
    <dgm:pt modelId="{369C9B6E-935A-4C3A-9DA0-A7EDBCB0D22A}" type="sibTrans" cxnId="{4A9F17BE-88FB-49CB-AF68-44D2541C4BDA}">
      <dgm:prSet/>
      <dgm:spPr/>
      <dgm:t>
        <a:bodyPr/>
        <a:lstStyle/>
        <a:p>
          <a:endParaRPr lang="ru-RU" sz="1600">
            <a:latin typeface="Cambria" panose="02040503050406030204" pitchFamily="18" charset="0"/>
          </a:endParaRPr>
        </a:p>
      </dgm:t>
    </dgm:pt>
    <dgm:pt modelId="{F196A12D-347E-49C6-817B-FCA8811747A9}">
      <dgm:prSet custT="1"/>
      <dgm:spPr/>
      <dgm:t>
        <a:bodyPr/>
        <a:lstStyle/>
        <a:p>
          <a:pPr rtl="0"/>
          <a:r>
            <a:rPr lang="ru-RU" sz="1600" dirty="0">
              <a:latin typeface="Cambria" panose="02040503050406030204" pitchFamily="18" charset="0"/>
            </a:rPr>
            <a:t>Маркетинговых </a:t>
          </a:r>
          <a:r>
            <a:rPr lang="ru-RU" sz="1600" dirty="0" err="1">
              <a:latin typeface="Cambria" panose="02040503050406030204" pitchFamily="18" charset="0"/>
            </a:rPr>
            <a:t>коммуникациялари</a:t>
          </a:r>
          <a:r>
            <a:rPr lang="ru-RU" sz="1600" dirty="0">
              <a:latin typeface="Cambria" panose="02040503050406030204" pitchFamily="18" charset="0"/>
            </a:rPr>
            <a:t> </a:t>
          </a:r>
          <a:r>
            <a:rPr lang="ru-RU" sz="1600" dirty="0" err="1">
              <a:latin typeface="Cambria" panose="02040503050406030204" pitchFamily="18" charset="0"/>
            </a:rPr>
            <a:t>дастури</a:t>
          </a:r>
          <a:endParaRPr lang="ru-RU" sz="1600" dirty="0">
            <a:latin typeface="Cambria" panose="02040503050406030204" pitchFamily="18" charset="0"/>
          </a:endParaRPr>
        </a:p>
      </dgm:t>
    </dgm:pt>
    <dgm:pt modelId="{7ED43FD9-3EE4-4EA5-BBA4-931AC7FA50BB}" type="parTrans" cxnId="{7B1DE0E7-956A-4361-8647-A61D72C43A58}">
      <dgm:prSet custT="1"/>
      <dgm:spPr/>
      <dgm:t>
        <a:bodyPr/>
        <a:lstStyle/>
        <a:p>
          <a:endParaRPr lang="ru-RU" sz="1600">
            <a:latin typeface="Cambria" panose="02040503050406030204" pitchFamily="18" charset="0"/>
          </a:endParaRPr>
        </a:p>
      </dgm:t>
    </dgm:pt>
    <dgm:pt modelId="{CB5EB7FB-B1D8-46CA-AE71-11A5D54F9F2A}" type="sibTrans" cxnId="{7B1DE0E7-956A-4361-8647-A61D72C43A58}">
      <dgm:prSet/>
      <dgm:spPr/>
      <dgm:t>
        <a:bodyPr/>
        <a:lstStyle/>
        <a:p>
          <a:endParaRPr lang="ru-RU" sz="1600">
            <a:latin typeface="Cambria" panose="02040503050406030204" pitchFamily="18" charset="0"/>
          </a:endParaRPr>
        </a:p>
      </dgm:t>
    </dgm:pt>
    <dgm:pt modelId="{98517480-9FB0-4C13-9D9F-C6D399E30A21}">
      <dgm:prSet custT="1"/>
      <dgm:spPr/>
      <dgm:t>
        <a:bodyPr/>
        <a:lstStyle/>
        <a:p>
          <a:pPr rtl="0"/>
          <a:r>
            <a:rPr lang="ru-RU" sz="1600" dirty="0">
              <a:latin typeface="Cambria" panose="02040503050406030204" pitchFamily="18" charset="0"/>
            </a:rPr>
            <a:t>Реклама</a:t>
          </a:r>
        </a:p>
      </dgm:t>
    </dgm:pt>
    <dgm:pt modelId="{BA0CDAF4-91EF-45F6-A7EE-2D71EC982708}" type="parTrans" cxnId="{C94B1045-28AE-4EA3-AD92-09484DD4F02F}">
      <dgm:prSet custT="1"/>
      <dgm:spPr/>
      <dgm:t>
        <a:bodyPr/>
        <a:lstStyle/>
        <a:p>
          <a:endParaRPr lang="ru-RU" sz="1600">
            <a:latin typeface="Cambria" panose="02040503050406030204" pitchFamily="18" charset="0"/>
          </a:endParaRPr>
        </a:p>
      </dgm:t>
    </dgm:pt>
    <dgm:pt modelId="{8FCAB548-9D64-4CE4-9388-266CA60DEEED}" type="sibTrans" cxnId="{C94B1045-28AE-4EA3-AD92-09484DD4F02F}">
      <dgm:prSet/>
      <dgm:spPr/>
      <dgm:t>
        <a:bodyPr/>
        <a:lstStyle/>
        <a:p>
          <a:endParaRPr lang="ru-RU" sz="1600">
            <a:latin typeface="Cambria" panose="02040503050406030204" pitchFamily="18" charset="0"/>
          </a:endParaRPr>
        </a:p>
      </dgm:t>
    </dgm:pt>
    <dgm:pt modelId="{C7788F03-EE5D-4AA6-B351-5012A8A5ED2D}">
      <dgm:prSet custT="1"/>
      <dgm:spPr/>
      <dgm:t>
        <a:bodyPr/>
        <a:lstStyle/>
        <a:p>
          <a:pPr rtl="0"/>
          <a:r>
            <a:rPr lang="ru-RU" sz="1600" dirty="0" err="1">
              <a:latin typeface="Cambria" panose="02040503050406030204" pitchFamily="18" charset="0"/>
            </a:rPr>
            <a:t>Савдони</a:t>
          </a:r>
          <a:r>
            <a:rPr lang="ru-RU" sz="1600" dirty="0">
              <a:latin typeface="Cambria" panose="02040503050406030204" pitchFamily="18" charset="0"/>
            </a:rPr>
            <a:t> </a:t>
          </a:r>
          <a:r>
            <a:rPr lang="ru-RU" sz="1600" dirty="0" err="1">
              <a:latin typeface="Cambria" panose="02040503050406030204" pitchFamily="18" charset="0"/>
            </a:rPr>
            <a:t>рағбатлантириш</a:t>
          </a:r>
          <a:endParaRPr lang="ru-RU" sz="1600" dirty="0">
            <a:latin typeface="Cambria" panose="02040503050406030204" pitchFamily="18" charset="0"/>
          </a:endParaRPr>
        </a:p>
      </dgm:t>
    </dgm:pt>
    <dgm:pt modelId="{71871D9F-5F87-445E-ADFB-BB89CCB08104}" type="parTrans" cxnId="{689B123D-C4BE-40E4-A232-9FA64E213084}">
      <dgm:prSet custT="1"/>
      <dgm:spPr/>
      <dgm:t>
        <a:bodyPr/>
        <a:lstStyle/>
        <a:p>
          <a:endParaRPr lang="ru-RU" sz="1600">
            <a:latin typeface="Cambria" panose="02040503050406030204" pitchFamily="18" charset="0"/>
          </a:endParaRPr>
        </a:p>
      </dgm:t>
    </dgm:pt>
    <dgm:pt modelId="{46C93740-D967-4C76-9BA8-782853DE2E37}" type="sibTrans" cxnId="{689B123D-C4BE-40E4-A232-9FA64E213084}">
      <dgm:prSet/>
      <dgm:spPr/>
      <dgm:t>
        <a:bodyPr/>
        <a:lstStyle/>
        <a:p>
          <a:endParaRPr lang="ru-RU" sz="1600">
            <a:latin typeface="Cambria" panose="02040503050406030204" pitchFamily="18" charset="0"/>
          </a:endParaRPr>
        </a:p>
      </dgm:t>
    </dgm:pt>
    <dgm:pt modelId="{48040E7C-030C-4207-AA4B-F4129C8F0732}">
      <dgm:prSet custT="1"/>
      <dgm:spPr/>
      <dgm:t>
        <a:bodyPr/>
        <a:lstStyle/>
        <a:p>
          <a:pPr rtl="0"/>
          <a:r>
            <a:rPr lang="ru-RU" sz="1600" dirty="0" err="1">
              <a:latin typeface="Cambria" panose="02040503050406030204" pitchFamily="18" charset="0"/>
            </a:rPr>
            <a:t>Ҳомийлик</a:t>
          </a:r>
          <a:endParaRPr lang="ru-RU" sz="1600" dirty="0">
            <a:latin typeface="Cambria" panose="02040503050406030204" pitchFamily="18" charset="0"/>
          </a:endParaRPr>
        </a:p>
      </dgm:t>
    </dgm:pt>
    <dgm:pt modelId="{53719354-CC3A-43C1-813C-B2F00CB04097}" type="parTrans" cxnId="{80B2C599-73A4-4FBC-AC27-482B69F5B669}">
      <dgm:prSet custT="1"/>
      <dgm:spPr/>
      <dgm:t>
        <a:bodyPr/>
        <a:lstStyle/>
        <a:p>
          <a:endParaRPr lang="ru-RU" sz="1600">
            <a:latin typeface="Cambria" panose="02040503050406030204" pitchFamily="18" charset="0"/>
          </a:endParaRPr>
        </a:p>
      </dgm:t>
    </dgm:pt>
    <dgm:pt modelId="{61C5D0ED-999D-4FD2-9F28-6986D651EBAB}" type="sibTrans" cxnId="{80B2C599-73A4-4FBC-AC27-482B69F5B669}">
      <dgm:prSet/>
      <dgm:spPr/>
      <dgm:t>
        <a:bodyPr/>
        <a:lstStyle/>
        <a:p>
          <a:endParaRPr lang="ru-RU" sz="1600">
            <a:latin typeface="Cambria" panose="02040503050406030204" pitchFamily="18" charset="0"/>
          </a:endParaRPr>
        </a:p>
      </dgm:t>
    </dgm:pt>
    <dgm:pt modelId="{B0B95CBE-8B75-4AF5-B7FF-869FCC7E7B87}">
      <dgm:prSet custT="1"/>
      <dgm:spPr/>
      <dgm:t>
        <a:bodyPr/>
        <a:lstStyle/>
        <a:p>
          <a:pPr rtl="0"/>
          <a:r>
            <a:rPr lang="ru-RU" sz="1600" dirty="0" err="1">
              <a:latin typeface="Cambria" panose="02040503050406030204" pitchFamily="18" charset="0"/>
            </a:rPr>
            <a:t>Жамоатчилик</a:t>
          </a:r>
          <a:r>
            <a:rPr lang="ru-RU" sz="1600" dirty="0">
              <a:latin typeface="Cambria" panose="02040503050406030204" pitchFamily="18" charset="0"/>
            </a:rPr>
            <a:t> </a:t>
          </a:r>
          <a:r>
            <a:rPr lang="ru-RU" sz="1600" dirty="0" err="1">
              <a:latin typeface="Cambria" panose="02040503050406030204" pitchFamily="18" charset="0"/>
            </a:rPr>
            <a:t>боғланиш</a:t>
          </a:r>
          <a:endParaRPr lang="ru-RU" sz="1600" dirty="0">
            <a:latin typeface="Cambria" panose="02040503050406030204" pitchFamily="18" charset="0"/>
          </a:endParaRPr>
        </a:p>
      </dgm:t>
    </dgm:pt>
    <dgm:pt modelId="{5E7A27B6-ADCB-45CD-84AF-D71FE849CDB7}" type="parTrans" cxnId="{43B6587E-2756-4964-B101-C3200B810BC8}">
      <dgm:prSet/>
      <dgm:spPr/>
      <dgm:t>
        <a:bodyPr/>
        <a:lstStyle/>
        <a:p>
          <a:endParaRPr lang="ru-RU"/>
        </a:p>
      </dgm:t>
    </dgm:pt>
    <dgm:pt modelId="{EB95AC07-3691-416D-B97D-1FF0D07130E8}" type="sibTrans" cxnId="{43B6587E-2756-4964-B101-C3200B810BC8}">
      <dgm:prSet/>
      <dgm:spPr/>
      <dgm:t>
        <a:bodyPr/>
        <a:lstStyle/>
        <a:p>
          <a:endParaRPr lang="ru-RU"/>
        </a:p>
      </dgm:t>
    </dgm:pt>
    <dgm:pt modelId="{177D8A8E-6F09-435C-BBC9-7E8EE41E61F7}">
      <dgm:prSet custT="1"/>
      <dgm:spPr/>
      <dgm:t>
        <a:bodyPr/>
        <a:lstStyle/>
        <a:p>
          <a:pPr rtl="0"/>
          <a:r>
            <a:rPr lang="ru-RU" sz="1600" dirty="0" err="1">
              <a:latin typeface="Cambria" panose="02040503050406030204" pitchFamily="18" charset="0"/>
            </a:rPr>
            <a:t>Шахсий</a:t>
          </a:r>
          <a:r>
            <a:rPr lang="ru-RU" sz="1600" dirty="0">
              <a:latin typeface="Cambria" panose="02040503050406030204" pitchFamily="18" charset="0"/>
            </a:rPr>
            <a:t> </a:t>
          </a:r>
          <a:r>
            <a:rPr lang="ru-RU" sz="1600" dirty="0" err="1">
              <a:latin typeface="Cambria" panose="02040503050406030204" pitchFamily="18" charset="0"/>
            </a:rPr>
            <a:t>савдо</a:t>
          </a:r>
          <a:endParaRPr lang="ru-RU" sz="1600" dirty="0">
            <a:latin typeface="Cambria" panose="02040503050406030204" pitchFamily="18" charset="0"/>
          </a:endParaRPr>
        </a:p>
      </dgm:t>
    </dgm:pt>
    <dgm:pt modelId="{D7CF392F-D115-45CB-8514-F28B0CB295EE}" type="parTrans" cxnId="{D9DB28EB-D4C8-44E4-BCD9-DC2F80FD236E}">
      <dgm:prSet/>
      <dgm:spPr/>
      <dgm:t>
        <a:bodyPr/>
        <a:lstStyle/>
        <a:p>
          <a:endParaRPr lang="ru-RU"/>
        </a:p>
      </dgm:t>
    </dgm:pt>
    <dgm:pt modelId="{83A9F907-BBC4-40D8-BFAA-1BBBC4E33246}" type="sibTrans" cxnId="{D9DB28EB-D4C8-44E4-BCD9-DC2F80FD236E}">
      <dgm:prSet/>
      <dgm:spPr/>
      <dgm:t>
        <a:bodyPr/>
        <a:lstStyle/>
        <a:p>
          <a:endParaRPr lang="ru-RU"/>
        </a:p>
      </dgm:t>
    </dgm:pt>
    <dgm:pt modelId="{EB8A4E83-283B-480F-9598-143DF2A80C41}" type="pres">
      <dgm:prSet presAssocID="{DE8A2117-741E-4445-909E-0EB3EE9DA9A4}" presName="Name0" presStyleCnt="0">
        <dgm:presLayoutVars>
          <dgm:chPref val="1"/>
          <dgm:dir/>
          <dgm:animOne val="branch"/>
          <dgm:animLvl val="lvl"/>
          <dgm:resizeHandles val="exact"/>
        </dgm:presLayoutVars>
      </dgm:prSet>
      <dgm:spPr/>
      <dgm:t>
        <a:bodyPr/>
        <a:lstStyle/>
        <a:p>
          <a:endParaRPr lang="ru-RU"/>
        </a:p>
      </dgm:t>
    </dgm:pt>
    <dgm:pt modelId="{089BCD4D-F2EE-4B95-A456-6D2D5ABA4FA7}" type="pres">
      <dgm:prSet presAssocID="{895FDC43-7D69-4237-BFE2-473052D8F5B8}" presName="root1" presStyleCnt="0"/>
      <dgm:spPr/>
    </dgm:pt>
    <dgm:pt modelId="{AF171D7E-CED4-419C-82BA-0FDF66FFF55D}" type="pres">
      <dgm:prSet presAssocID="{895FDC43-7D69-4237-BFE2-473052D8F5B8}" presName="LevelOneTextNode" presStyleLbl="node0" presStyleIdx="0" presStyleCnt="1">
        <dgm:presLayoutVars>
          <dgm:chPref val="3"/>
        </dgm:presLayoutVars>
      </dgm:prSet>
      <dgm:spPr/>
      <dgm:t>
        <a:bodyPr/>
        <a:lstStyle/>
        <a:p>
          <a:endParaRPr lang="ru-RU"/>
        </a:p>
      </dgm:t>
    </dgm:pt>
    <dgm:pt modelId="{08E82FDA-C0F4-4A72-9BB3-8D7447AE8183}" type="pres">
      <dgm:prSet presAssocID="{895FDC43-7D69-4237-BFE2-473052D8F5B8}" presName="level2hierChild" presStyleCnt="0"/>
      <dgm:spPr/>
    </dgm:pt>
    <dgm:pt modelId="{F5ABC5DD-69C7-409E-9EC4-21CD62E19F21}" type="pres">
      <dgm:prSet presAssocID="{7ED43FD9-3EE4-4EA5-BBA4-931AC7FA50BB}" presName="conn2-1" presStyleLbl="parChTrans1D2" presStyleIdx="0" presStyleCnt="6"/>
      <dgm:spPr/>
      <dgm:t>
        <a:bodyPr/>
        <a:lstStyle/>
        <a:p>
          <a:endParaRPr lang="ru-RU"/>
        </a:p>
      </dgm:t>
    </dgm:pt>
    <dgm:pt modelId="{4DB1AC5C-86C0-41D2-A1C9-4EDF470D11FE}" type="pres">
      <dgm:prSet presAssocID="{7ED43FD9-3EE4-4EA5-BBA4-931AC7FA50BB}" presName="connTx" presStyleLbl="parChTrans1D2" presStyleIdx="0" presStyleCnt="6"/>
      <dgm:spPr/>
      <dgm:t>
        <a:bodyPr/>
        <a:lstStyle/>
        <a:p>
          <a:endParaRPr lang="ru-RU"/>
        </a:p>
      </dgm:t>
    </dgm:pt>
    <dgm:pt modelId="{F973C303-DD19-4363-8C35-3384F7BFAA57}" type="pres">
      <dgm:prSet presAssocID="{F196A12D-347E-49C6-817B-FCA8811747A9}" presName="root2" presStyleCnt="0"/>
      <dgm:spPr/>
    </dgm:pt>
    <dgm:pt modelId="{8C13C8E3-C1E1-4BB8-9EBB-72BF9BDD862B}" type="pres">
      <dgm:prSet presAssocID="{F196A12D-347E-49C6-817B-FCA8811747A9}" presName="LevelTwoTextNode" presStyleLbl="node2" presStyleIdx="0" presStyleCnt="6" custScaleX="140193">
        <dgm:presLayoutVars>
          <dgm:chPref val="3"/>
        </dgm:presLayoutVars>
      </dgm:prSet>
      <dgm:spPr/>
      <dgm:t>
        <a:bodyPr/>
        <a:lstStyle/>
        <a:p>
          <a:endParaRPr lang="ru-RU"/>
        </a:p>
      </dgm:t>
    </dgm:pt>
    <dgm:pt modelId="{BCC5C29A-C20B-40CA-A983-CA0A04E1C40F}" type="pres">
      <dgm:prSet presAssocID="{F196A12D-347E-49C6-817B-FCA8811747A9}" presName="level3hierChild" presStyleCnt="0"/>
      <dgm:spPr/>
    </dgm:pt>
    <dgm:pt modelId="{380594BC-E809-40D6-AA00-13394151BFC0}" type="pres">
      <dgm:prSet presAssocID="{BA0CDAF4-91EF-45F6-A7EE-2D71EC982708}" presName="conn2-1" presStyleLbl="parChTrans1D2" presStyleIdx="1" presStyleCnt="6"/>
      <dgm:spPr/>
      <dgm:t>
        <a:bodyPr/>
        <a:lstStyle/>
        <a:p>
          <a:endParaRPr lang="ru-RU"/>
        </a:p>
      </dgm:t>
    </dgm:pt>
    <dgm:pt modelId="{409D655B-715C-46A0-996D-D80318DA7652}" type="pres">
      <dgm:prSet presAssocID="{BA0CDAF4-91EF-45F6-A7EE-2D71EC982708}" presName="connTx" presStyleLbl="parChTrans1D2" presStyleIdx="1" presStyleCnt="6"/>
      <dgm:spPr/>
      <dgm:t>
        <a:bodyPr/>
        <a:lstStyle/>
        <a:p>
          <a:endParaRPr lang="ru-RU"/>
        </a:p>
      </dgm:t>
    </dgm:pt>
    <dgm:pt modelId="{24FB346E-91C6-407F-AA94-225258FB7F93}" type="pres">
      <dgm:prSet presAssocID="{98517480-9FB0-4C13-9D9F-C6D399E30A21}" presName="root2" presStyleCnt="0"/>
      <dgm:spPr/>
    </dgm:pt>
    <dgm:pt modelId="{18B83826-DC41-4875-B262-B502EF6059E1}" type="pres">
      <dgm:prSet presAssocID="{98517480-9FB0-4C13-9D9F-C6D399E30A21}" presName="LevelTwoTextNode" presStyleLbl="node2" presStyleIdx="1" presStyleCnt="6" custScaleX="139582">
        <dgm:presLayoutVars>
          <dgm:chPref val="3"/>
        </dgm:presLayoutVars>
      </dgm:prSet>
      <dgm:spPr/>
      <dgm:t>
        <a:bodyPr/>
        <a:lstStyle/>
        <a:p>
          <a:endParaRPr lang="ru-RU"/>
        </a:p>
      </dgm:t>
    </dgm:pt>
    <dgm:pt modelId="{CDE957EA-7B80-470C-A3B3-ED3105DECF74}" type="pres">
      <dgm:prSet presAssocID="{98517480-9FB0-4C13-9D9F-C6D399E30A21}" presName="level3hierChild" presStyleCnt="0"/>
      <dgm:spPr/>
    </dgm:pt>
    <dgm:pt modelId="{87C67480-DE46-45F9-8165-BFD6B478CC69}" type="pres">
      <dgm:prSet presAssocID="{71871D9F-5F87-445E-ADFB-BB89CCB08104}" presName="conn2-1" presStyleLbl="parChTrans1D2" presStyleIdx="2" presStyleCnt="6"/>
      <dgm:spPr/>
      <dgm:t>
        <a:bodyPr/>
        <a:lstStyle/>
        <a:p>
          <a:endParaRPr lang="ru-RU"/>
        </a:p>
      </dgm:t>
    </dgm:pt>
    <dgm:pt modelId="{4A995E6A-13CB-4128-A5BF-A68A5298DF8F}" type="pres">
      <dgm:prSet presAssocID="{71871D9F-5F87-445E-ADFB-BB89CCB08104}" presName="connTx" presStyleLbl="parChTrans1D2" presStyleIdx="2" presStyleCnt="6"/>
      <dgm:spPr/>
      <dgm:t>
        <a:bodyPr/>
        <a:lstStyle/>
        <a:p>
          <a:endParaRPr lang="ru-RU"/>
        </a:p>
      </dgm:t>
    </dgm:pt>
    <dgm:pt modelId="{763440D4-EE88-4B87-9A4B-34C1DD3A4067}" type="pres">
      <dgm:prSet presAssocID="{C7788F03-EE5D-4AA6-B351-5012A8A5ED2D}" presName="root2" presStyleCnt="0"/>
      <dgm:spPr/>
    </dgm:pt>
    <dgm:pt modelId="{CD246F04-62B3-456B-AE52-13691A998120}" type="pres">
      <dgm:prSet presAssocID="{C7788F03-EE5D-4AA6-B351-5012A8A5ED2D}" presName="LevelTwoTextNode" presStyleLbl="node2" presStyleIdx="2" presStyleCnt="6" custScaleX="140097">
        <dgm:presLayoutVars>
          <dgm:chPref val="3"/>
        </dgm:presLayoutVars>
      </dgm:prSet>
      <dgm:spPr/>
      <dgm:t>
        <a:bodyPr/>
        <a:lstStyle/>
        <a:p>
          <a:endParaRPr lang="ru-RU"/>
        </a:p>
      </dgm:t>
    </dgm:pt>
    <dgm:pt modelId="{BF05717C-269C-4F4C-89E5-B08E9FE2C907}" type="pres">
      <dgm:prSet presAssocID="{C7788F03-EE5D-4AA6-B351-5012A8A5ED2D}" presName="level3hierChild" presStyleCnt="0"/>
      <dgm:spPr/>
    </dgm:pt>
    <dgm:pt modelId="{CEABF264-CE1B-4D12-8EBA-E2CCD8FDC5A1}" type="pres">
      <dgm:prSet presAssocID="{53719354-CC3A-43C1-813C-B2F00CB04097}" presName="conn2-1" presStyleLbl="parChTrans1D2" presStyleIdx="3" presStyleCnt="6"/>
      <dgm:spPr/>
      <dgm:t>
        <a:bodyPr/>
        <a:lstStyle/>
        <a:p>
          <a:endParaRPr lang="ru-RU"/>
        </a:p>
      </dgm:t>
    </dgm:pt>
    <dgm:pt modelId="{81B3C401-1DE2-4FDC-9779-0400DB619842}" type="pres">
      <dgm:prSet presAssocID="{53719354-CC3A-43C1-813C-B2F00CB04097}" presName="connTx" presStyleLbl="parChTrans1D2" presStyleIdx="3" presStyleCnt="6"/>
      <dgm:spPr/>
      <dgm:t>
        <a:bodyPr/>
        <a:lstStyle/>
        <a:p>
          <a:endParaRPr lang="ru-RU"/>
        </a:p>
      </dgm:t>
    </dgm:pt>
    <dgm:pt modelId="{64EC7B92-7848-4D16-84DA-CD7AB6AEFA9A}" type="pres">
      <dgm:prSet presAssocID="{48040E7C-030C-4207-AA4B-F4129C8F0732}" presName="root2" presStyleCnt="0"/>
      <dgm:spPr/>
    </dgm:pt>
    <dgm:pt modelId="{E65FFE21-3301-40F2-9DFE-4DABCE5A511B}" type="pres">
      <dgm:prSet presAssocID="{48040E7C-030C-4207-AA4B-F4129C8F0732}" presName="LevelTwoTextNode" presStyleLbl="node2" presStyleIdx="3" presStyleCnt="6" custScaleX="140467">
        <dgm:presLayoutVars>
          <dgm:chPref val="3"/>
        </dgm:presLayoutVars>
      </dgm:prSet>
      <dgm:spPr/>
      <dgm:t>
        <a:bodyPr/>
        <a:lstStyle/>
        <a:p>
          <a:endParaRPr lang="ru-RU"/>
        </a:p>
      </dgm:t>
    </dgm:pt>
    <dgm:pt modelId="{0C4E4A9C-CAE0-4480-815A-F39F3CDF68F3}" type="pres">
      <dgm:prSet presAssocID="{48040E7C-030C-4207-AA4B-F4129C8F0732}" presName="level3hierChild" presStyleCnt="0"/>
      <dgm:spPr/>
    </dgm:pt>
    <dgm:pt modelId="{6BFDF9E6-6337-455B-8F6C-74127B7F1371}" type="pres">
      <dgm:prSet presAssocID="{5E7A27B6-ADCB-45CD-84AF-D71FE849CDB7}" presName="conn2-1" presStyleLbl="parChTrans1D2" presStyleIdx="4" presStyleCnt="6"/>
      <dgm:spPr/>
      <dgm:t>
        <a:bodyPr/>
        <a:lstStyle/>
        <a:p>
          <a:endParaRPr lang="ru-RU"/>
        </a:p>
      </dgm:t>
    </dgm:pt>
    <dgm:pt modelId="{F9E67A4D-8499-4CBA-BE6F-F785B600DB53}" type="pres">
      <dgm:prSet presAssocID="{5E7A27B6-ADCB-45CD-84AF-D71FE849CDB7}" presName="connTx" presStyleLbl="parChTrans1D2" presStyleIdx="4" presStyleCnt="6"/>
      <dgm:spPr/>
      <dgm:t>
        <a:bodyPr/>
        <a:lstStyle/>
        <a:p>
          <a:endParaRPr lang="ru-RU"/>
        </a:p>
      </dgm:t>
    </dgm:pt>
    <dgm:pt modelId="{5E823445-D402-49D4-80D3-DD2AC11FD866}" type="pres">
      <dgm:prSet presAssocID="{B0B95CBE-8B75-4AF5-B7FF-869FCC7E7B87}" presName="root2" presStyleCnt="0"/>
      <dgm:spPr/>
    </dgm:pt>
    <dgm:pt modelId="{B629C07F-AC02-4DC7-8339-DE28A8735B81}" type="pres">
      <dgm:prSet presAssocID="{B0B95CBE-8B75-4AF5-B7FF-869FCC7E7B87}" presName="LevelTwoTextNode" presStyleLbl="node2" presStyleIdx="4" presStyleCnt="6" custScaleX="141008">
        <dgm:presLayoutVars>
          <dgm:chPref val="3"/>
        </dgm:presLayoutVars>
      </dgm:prSet>
      <dgm:spPr/>
      <dgm:t>
        <a:bodyPr/>
        <a:lstStyle/>
        <a:p>
          <a:endParaRPr lang="ru-RU"/>
        </a:p>
      </dgm:t>
    </dgm:pt>
    <dgm:pt modelId="{D6C42D9E-B3D6-4092-981D-3B1B206EF9CA}" type="pres">
      <dgm:prSet presAssocID="{B0B95CBE-8B75-4AF5-B7FF-869FCC7E7B87}" presName="level3hierChild" presStyleCnt="0"/>
      <dgm:spPr/>
    </dgm:pt>
    <dgm:pt modelId="{8EA8CA56-F2DE-49F8-95F8-C9541840EA4D}" type="pres">
      <dgm:prSet presAssocID="{D7CF392F-D115-45CB-8514-F28B0CB295EE}" presName="conn2-1" presStyleLbl="parChTrans1D2" presStyleIdx="5" presStyleCnt="6"/>
      <dgm:spPr/>
      <dgm:t>
        <a:bodyPr/>
        <a:lstStyle/>
        <a:p>
          <a:endParaRPr lang="ru-RU"/>
        </a:p>
      </dgm:t>
    </dgm:pt>
    <dgm:pt modelId="{F7F9C843-74AA-4E9D-B194-E9E90FE5F175}" type="pres">
      <dgm:prSet presAssocID="{D7CF392F-D115-45CB-8514-F28B0CB295EE}" presName="connTx" presStyleLbl="parChTrans1D2" presStyleIdx="5" presStyleCnt="6"/>
      <dgm:spPr/>
      <dgm:t>
        <a:bodyPr/>
        <a:lstStyle/>
        <a:p>
          <a:endParaRPr lang="ru-RU"/>
        </a:p>
      </dgm:t>
    </dgm:pt>
    <dgm:pt modelId="{C3FDB0E8-420F-4A43-BC79-8EB733DD0252}" type="pres">
      <dgm:prSet presAssocID="{177D8A8E-6F09-435C-BBC9-7E8EE41E61F7}" presName="root2" presStyleCnt="0"/>
      <dgm:spPr/>
    </dgm:pt>
    <dgm:pt modelId="{5034B3D7-451F-4010-AE5F-8199132F7CDA}" type="pres">
      <dgm:prSet presAssocID="{177D8A8E-6F09-435C-BBC9-7E8EE41E61F7}" presName="LevelTwoTextNode" presStyleLbl="node2" presStyleIdx="5" presStyleCnt="6" custScaleX="140158" custLinFactNeighborY="-3610">
        <dgm:presLayoutVars>
          <dgm:chPref val="3"/>
        </dgm:presLayoutVars>
      </dgm:prSet>
      <dgm:spPr/>
      <dgm:t>
        <a:bodyPr/>
        <a:lstStyle/>
        <a:p>
          <a:endParaRPr lang="ru-RU"/>
        </a:p>
      </dgm:t>
    </dgm:pt>
    <dgm:pt modelId="{4C26EC78-D984-43F2-9A6D-DBF5ABEEB522}" type="pres">
      <dgm:prSet presAssocID="{177D8A8E-6F09-435C-BBC9-7E8EE41E61F7}" presName="level3hierChild" presStyleCnt="0"/>
      <dgm:spPr/>
    </dgm:pt>
  </dgm:ptLst>
  <dgm:cxnLst>
    <dgm:cxn modelId="{C94B1045-28AE-4EA3-AD92-09484DD4F02F}" srcId="{895FDC43-7D69-4237-BFE2-473052D8F5B8}" destId="{98517480-9FB0-4C13-9D9F-C6D399E30A21}" srcOrd="1" destOrd="0" parTransId="{BA0CDAF4-91EF-45F6-A7EE-2D71EC982708}" sibTransId="{8FCAB548-9D64-4CE4-9388-266CA60DEEED}"/>
    <dgm:cxn modelId="{D9DB28EB-D4C8-44E4-BCD9-DC2F80FD236E}" srcId="{895FDC43-7D69-4237-BFE2-473052D8F5B8}" destId="{177D8A8E-6F09-435C-BBC9-7E8EE41E61F7}" srcOrd="5" destOrd="0" parTransId="{D7CF392F-D115-45CB-8514-F28B0CB295EE}" sibTransId="{83A9F907-BBC4-40D8-BFAA-1BBBC4E33246}"/>
    <dgm:cxn modelId="{C6AEC0BF-AF03-4CDB-AFE3-AC95A8E1CB4E}" type="presOf" srcId="{BA0CDAF4-91EF-45F6-A7EE-2D71EC982708}" destId="{380594BC-E809-40D6-AA00-13394151BFC0}" srcOrd="0" destOrd="0" presId="urn:microsoft.com/office/officeart/2008/layout/HorizontalMultiLevelHierarchy"/>
    <dgm:cxn modelId="{097B2BB1-1D33-4C3B-B786-148526940A14}" type="presOf" srcId="{B0B95CBE-8B75-4AF5-B7FF-869FCC7E7B87}" destId="{B629C07F-AC02-4DC7-8339-DE28A8735B81}" srcOrd="0" destOrd="0" presId="urn:microsoft.com/office/officeart/2008/layout/HorizontalMultiLevelHierarchy"/>
    <dgm:cxn modelId="{B98D27F4-A977-42D4-BE1D-B6B479460D32}" type="presOf" srcId="{177D8A8E-6F09-435C-BBC9-7E8EE41E61F7}" destId="{5034B3D7-451F-4010-AE5F-8199132F7CDA}" srcOrd="0" destOrd="0" presId="urn:microsoft.com/office/officeart/2008/layout/HorizontalMultiLevelHierarchy"/>
    <dgm:cxn modelId="{F5906E19-C229-4EEE-995C-913178980BDD}" type="presOf" srcId="{53719354-CC3A-43C1-813C-B2F00CB04097}" destId="{81B3C401-1DE2-4FDC-9779-0400DB619842}" srcOrd="1" destOrd="0" presId="urn:microsoft.com/office/officeart/2008/layout/HorizontalMultiLevelHierarchy"/>
    <dgm:cxn modelId="{34D5746B-EA29-4AE5-A212-EBD221890F4B}" type="presOf" srcId="{D7CF392F-D115-45CB-8514-F28B0CB295EE}" destId="{F7F9C843-74AA-4E9D-B194-E9E90FE5F175}" srcOrd="1" destOrd="0" presId="urn:microsoft.com/office/officeart/2008/layout/HorizontalMultiLevelHierarchy"/>
    <dgm:cxn modelId="{D5502521-F8C4-452E-B736-45138D76DE19}" type="presOf" srcId="{895FDC43-7D69-4237-BFE2-473052D8F5B8}" destId="{AF171D7E-CED4-419C-82BA-0FDF66FFF55D}" srcOrd="0" destOrd="0" presId="urn:microsoft.com/office/officeart/2008/layout/HorizontalMultiLevelHierarchy"/>
    <dgm:cxn modelId="{689B123D-C4BE-40E4-A232-9FA64E213084}" srcId="{895FDC43-7D69-4237-BFE2-473052D8F5B8}" destId="{C7788F03-EE5D-4AA6-B351-5012A8A5ED2D}" srcOrd="2" destOrd="0" parTransId="{71871D9F-5F87-445E-ADFB-BB89CCB08104}" sibTransId="{46C93740-D967-4C76-9BA8-782853DE2E37}"/>
    <dgm:cxn modelId="{2D6BDFD2-106C-4342-8840-87CDC8D7F98A}" type="presOf" srcId="{71871D9F-5F87-445E-ADFB-BB89CCB08104}" destId="{4A995E6A-13CB-4128-A5BF-A68A5298DF8F}" srcOrd="1" destOrd="0" presId="urn:microsoft.com/office/officeart/2008/layout/HorizontalMultiLevelHierarchy"/>
    <dgm:cxn modelId="{F13A7D15-1460-419C-B88F-BC0D0EDB73DA}" type="presOf" srcId="{7ED43FD9-3EE4-4EA5-BBA4-931AC7FA50BB}" destId="{F5ABC5DD-69C7-409E-9EC4-21CD62E19F21}" srcOrd="0" destOrd="0" presId="urn:microsoft.com/office/officeart/2008/layout/HorizontalMultiLevelHierarchy"/>
    <dgm:cxn modelId="{F5039115-C8E5-4439-BBF0-3D8A03E984C4}" type="presOf" srcId="{98517480-9FB0-4C13-9D9F-C6D399E30A21}" destId="{18B83826-DC41-4875-B262-B502EF6059E1}" srcOrd="0" destOrd="0" presId="urn:microsoft.com/office/officeart/2008/layout/HorizontalMultiLevelHierarchy"/>
    <dgm:cxn modelId="{CBB7E3A6-BA16-4D6F-BADF-1EACE8675038}" type="presOf" srcId="{53719354-CC3A-43C1-813C-B2F00CB04097}" destId="{CEABF264-CE1B-4D12-8EBA-E2CCD8FDC5A1}" srcOrd="0" destOrd="0" presId="urn:microsoft.com/office/officeart/2008/layout/HorizontalMultiLevelHierarchy"/>
    <dgm:cxn modelId="{31798BDB-2240-43D6-900B-C1A4594570B5}" type="presOf" srcId="{BA0CDAF4-91EF-45F6-A7EE-2D71EC982708}" destId="{409D655B-715C-46A0-996D-D80318DA7652}" srcOrd="1" destOrd="0" presId="urn:microsoft.com/office/officeart/2008/layout/HorizontalMultiLevelHierarchy"/>
    <dgm:cxn modelId="{35B97140-FEE4-4E47-BE7D-A4BBC9926BEC}" type="presOf" srcId="{48040E7C-030C-4207-AA4B-F4129C8F0732}" destId="{E65FFE21-3301-40F2-9DFE-4DABCE5A511B}" srcOrd="0" destOrd="0" presId="urn:microsoft.com/office/officeart/2008/layout/HorizontalMultiLevelHierarchy"/>
    <dgm:cxn modelId="{45086A27-9E66-4F62-BBAF-5B11748280A6}" type="presOf" srcId="{71871D9F-5F87-445E-ADFB-BB89CCB08104}" destId="{87C67480-DE46-45F9-8165-BFD6B478CC69}" srcOrd="0" destOrd="0" presId="urn:microsoft.com/office/officeart/2008/layout/HorizontalMultiLevelHierarchy"/>
    <dgm:cxn modelId="{43B6587E-2756-4964-B101-C3200B810BC8}" srcId="{895FDC43-7D69-4237-BFE2-473052D8F5B8}" destId="{B0B95CBE-8B75-4AF5-B7FF-869FCC7E7B87}" srcOrd="4" destOrd="0" parTransId="{5E7A27B6-ADCB-45CD-84AF-D71FE849CDB7}" sibTransId="{EB95AC07-3691-416D-B97D-1FF0D07130E8}"/>
    <dgm:cxn modelId="{80B2C599-73A4-4FBC-AC27-482B69F5B669}" srcId="{895FDC43-7D69-4237-BFE2-473052D8F5B8}" destId="{48040E7C-030C-4207-AA4B-F4129C8F0732}" srcOrd="3" destOrd="0" parTransId="{53719354-CC3A-43C1-813C-B2F00CB04097}" sibTransId="{61C5D0ED-999D-4FD2-9F28-6986D651EBAB}"/>
    <dgm:cxn modelId="{5F3A6E40-0A97-4E79-A0AE-268738D53FA0}" type="presOf" srcId="{F196A12D-347E-49C6-817B-FCA8811747A9}" destId="{8C13C8E3-C1E1-4BB8-9EBB-72BF9BDD862B}" srcOrd="0" destOrd="0" presId="urn:microsoft.com/office/officeart/2008/layout/HorizontalMultiLevelHierarchy"/>
    <dgm:cxn modelId="{7B1DE0E7-956A-4361-8647-A61D72C43A58}" srcId="{895FDC43-7D69-4237-BFE2-473052D8F5B8}" destId="{F196A12D-347E-49C6-817B-FCA8811747A9}" srcOrd="0" destOrd="0" parTransId="{7ED43FD9-3EE4-4EA5-BBA4-931AC7FA50BB}" sibTransId="{CB5EB7FB-B1D8-46CA-AE71-11A5D54F9F2A}"/>
    <dgm:cxn modelId="{ACC24934-C9CB-4275-8C0D-6D2AE726B128}" type="presOf" srcId="{DE8A2117-741E-4445-909E-0EB3EE9DA9A4}" destId="{EB8A4E83-283B-480F-9598-143DF2A80C41}" srcOrd="0" destOrd="0" presId="urn:microsoft.com/office/officeart/2008/layout/HorizontalMultiLevelHierarchy"/>
    <dgm:cxn modelId="{90EA13BD-1DE3-454A-ABEA-0A0D77D4942B}" type="presOf" srcId="{5E7A27B6-ADCB-45CD-84AF-D71FE849CDB7}" destId="{6BFDF9E6-6337-455B-8F6C-74127B7F1371}" srcOrd="0" destOrd="0" presId="urn:microsoft.com/office/officeart/2008/layout/HorizontalMultiLevelHierarchy"/>
    <dgm:cxn modelId="{8B0124EF-7D48-4D7E-A459-B0E95ED743F0}" type="presOf" srcId="{5E7A27B6-ADCB-45CD-84AF-D71FE849CDB7}" destId="{F9E67A4D-8499-4CBA-BE6F-F785B600DB53}" srcOrd="1" destOrd="0" presId="urn:microsoft.com/office/officeart/2008/layout/HorizontalMultiLevelHierarchy"/>
    <dgm:cxn modelId="{4A9F17BE-88FB-49CB-AF68-44D2541C4BDA}" srcId="{DE8A2117-741E-4445-909E-0EB3EE9DA9A4}" destId="{895FDC43-7D69-4237-BFE2-473052D8F5B8}" srcOrd="0" destOrd="0" parTransId="{01AD7922-75EF-4F2F-A0A8-E2CFC92719F4}" sibTransId="{369C9B6E-935A-4C3A-9DA0-A7EDBCB0D22A}"/>
    <dgm:cxn modelId="{3C781B1B-F8D6-4F36-8506-457D6E91418D}" type="presOf" srcId="{C7788F03-EE5D-4AA6-B351-5012A8A5ED2D}" destId="{CD246F04-62B3-456B-AE52-13691A998120}" srcOrd="0" destOrd="0" presId="urn:microsoft.com/office/officeart/2008/layout/HorizontalMultiLevelHierarchy"/>
    <dgm:cxn modelId="{A99015D7-BB8E-4C15-995A-0C66C1248276}" type="presOf" srcId="{D7CF392F-D115-45CB-8514-F28B0CB295EE}" destId="{8EA8CA56-F2DE-49F8-95F8-C9541840EA4D}" srcOrd="0" destOrd="0" presId="urn:microsoft.com/office/officeart/2008/layout/HorizontalMultiLevelHierarchy"/>
    <dgm:cxn modelId="{E8C0B340-D7BF-460C-8265-337E4EA750EF}" type="presOf" srcId="{7ED43FD9-3EE4-4EA5-BBA4-931AC7FA50BB}" destId="{4DB1AC5C-86C0-41D2-A1C9-4EDF470D11FE}" srcOrd="1" destOrd="0" presId="urn:microsoft.com/office/officeart/2008/layout/HorizontalMultiLevelHierarchy"/>
    <dgm:cxn modelId="{21BF32B5-AD4A-4C0E-B9AA-02D3F9A33C9D}" type="presParOf" srcId="{EB8A4E83-283B-480F-9598-143DF2A80C41}" destId="{089BCD4D-F2EE-4B95-A456-6D2D5ABA4FA7}" srcOrd="0" destOrd="0" presId="urn:microsoft.com/office/officeart/2008/layout/HorizontalMultiLevelHierarchy"/>
    <dgm:cxn modelId="{C6B5D40D-6D00-4FAB-AD13-003D2C20E2B7}" type="presParOf" srcId="{089BCD4D-F2EE-4B95-A456-6D2D5ABA4FA7}" destId="{AF171D7E-CED4-419C-82BA-0FDF66FFF55D}" srcOrd="0" destOrd="0" presId="urn:microsoft.com/office/officeart/2008/layout/HorizontalMultiLevelHierarchy"/>
    <dgm:cxn modelId="{E7EE39AF-F4D0-4641-9026-2B854DAC5C53}" type="presParOf" srcId="{089BCD4D-F2EE-4B95-A456-6D2D5ABA4FA7}" destId="{08E82FDA-C0F4-4A72-9BB3-8D7447AE8183}" srcOrd="1" destOrd="0" presId="urn:microsoft.com/office/officeart/2008/layout/HorizontalMultiLevelHierarchy"/>
    <dgm:cxn modelId="{882A7D03-4D81-4101-A1B6-9D2E39222673}" type="presParOf" srcId="{08E82FDA-C0F4-4A72-9BB3-8D7447AE8183}" destId="{F5ABC5DD-69C7-409E-9EC4-21CD62E19F21}" srcOrd="0" destOrd="0" presId="urn:microsoft.com/office/officeart/2008/layout/HorizontalMultiLevelHierarchy"/>
    <dgm:cxn modelId="{9918920E-593B-47F1-8F4D-FF150C5F9EEB}" type="presParOf" srcId="{F5ABC5DD-69C7-409E-9EC4-21CD62E19F21}" destId="{4DB1AC5C-86C0-41D2-A1C9-4EDF470D11FE}" srcOrd="0" destOrd="0" presId="urn:microsoft.com/office/officeart/2008/layout/HorizontalMultiLevelHierarchy"/>
    <dgm:cxn modelId="{70ADC334-924B-4D26-9C93-9AC4FF3D0C80}" type="presParOf" srcId="{08E82FDA-C0F4-4A72-9BB3-8D7447AE8183}" destId="{F973C303-DD19-4363-8C35-3384F7BFAA57}" srcOrd="1" destOrd="0" presId="urn:microsoft.com/office/officeart/2008/layout/HorizontalMultiLevelHierarchy"/>
    <dgm:cxn modelId="{75C860E8-F5F7-49DA-992D-30BDC7636DA7}" type="presParOf" srcId="{F973C303-DD19-4363-8C35-3384F7BFAA57}" destId="{8C13C8E3-C1E1-4BB8-9EBB-72BF9BDD862B}" srcOrd="0" destOrd="0" presId="urn:microsoft.com/office/officeart/2008/layout/HorizontalMultiLevelHierarchy"/>
    <dgm:cxn modelId="{936CDFAD-690C-4CF3-8F8A-FF70B77ECBFB}" type="presParOf" srcId="{F973C303-DD19-4363-8C35-3384F7BFAA57}" destId="{BCC5C29A-C20B-40CA-A983-CA0A04E1C40F}" srcOrd="1" destOrd="0" presId="urn:microsoft.com/office/officeart/2008/layout/HorizontalMultiLevelHierarchy"/>
    <dgm:cxn modelId="{26E7E17C-159A-4836-8162-E713F2D84A43}" type="presParOf" srcId="{08E82FDA-C0F4-4A72-9BB3-8D7447AE8183}" destId="{380594BC-E809-40D6-AA00-13394151BFC0}" srcOrd="2" destOrd="0" presId="urn:microsoft.com/office/officeart/2008/layout/HorizontalMultiLevelHierarchy"/>
    <dgm:cxn modelId="{D638F3D0-E42A-4474-84D9-3425C744C3B9}" type="presParOf" srcId="{380594BC-E809-40D6-AA00-13394151BFC0}" destId="{409D655B-715C-46A0-996D-D80318DA7652}" srcOrd="0" destOrd="0" presId="urn:microsoft.com/office/officeart/2008/layout/HorizontalMultiLevelHierarchy"/>
    <dgm:cxn modelId="{A9A93639-2D99-4342-ACA4-5D2BB8505868}" type="presParOf" srcId="{08E82FDA-C0F4-4A72-9BB3-8D7447AE8183}" destId="{24FB346E-91C6-407F-AA94-225258FB7F93}" srcOrd="3" destOrd="0" presId="urn:microsoft.com/office/officeart/2008/layout/HorizontalMultiLevelHierarchy"/>
    <dgm:cxn modelId="{EA8A8B5B-569C-4770-A3FF-204114F64BED}" type="presParOf" srcId="{24FB346E-91C6-407F-AA94-225258FB7F93}" destId="{18B83826-DC41-4875-B262-B502EF6059E1}" srcOrd="0" destOrd="0" presId="urn:microsoft.com/office/officeart/2008/layout/HorizontalMultiLevelHierarchy"/>
    <dgm:cxn modelId="{6FF3A077-4622-4098-88B9-9D6D58BD679D}" type="presParOf" srcId="{24FB346E-91C6-407F-AA94-225258FB7F93}" destId="{CDE957EA-7B80-470C-A3B3-ED3105DECF74}" srcOrd="1" destOrd="0" presId="urn:microsoft.com/office/officeart/2008/layout/HorizontalMultiLevelHierarchy"/>
    <dgm:cxn modelId="{01122C2A-A2B0-4EF7-9929-B03D4F718EE8}" type="presParOf" srcId="{08E82FDA-C0F4-4A72-9BB3-8D7447AE8183}" destId="{87C67480-DE46-45F9-8165-BFD6B478CC69}" srcOrd="4" destOrd="0" presId="urn:microsoft.com/office/officeart/2008/layout/HorizontalMultiLevelHierarchy"/>
    <dgm:cxn modelId="{82B6661D-F277-4F6A-827E-C2918D8E425C}" type="presParOf" srcId="{87C67480-DE46-45F9-8165-BFD6B478CC69}" destId="{4A995E6A-13CB-4128-A5BF-A68A5298DF8F}" srcOrd="0" destOrd="0" presId="urn:microsoft.com/office/officeart/2008/layout/HorizontalMultiLevelHierarchy"/>
    <dgm:cxn modelId="{A6A84D56-80EA-4238-BE24-BE702C4B9BD3}" type="presParOf" srcId="{08E82FDA-C0F4-4A72-9BB3-8D7447AE8183}" destId="{763440D4-EE88-4B87-9A4B-34C1DD3A4067}" srcOrd="5" destOrd="0" presId="urn:microsoft.com/office/officeart/2008/layout/HorizontalMultiLevelHierarchy"/>
    <dgm:cxn modelId="{C2B804D7-2AED-4807-93D5-B31A53D4AEB0}" type="presParOf" srcId="{763440D4-EE88-4B87-9A4B-34C1DD3A4067}" destId="{CD246F04-62B3-456B-AE52-13691A998120}" srcOrd="0" destOrd="0" presId="urn:microsoft.com/office/officeart/2008/layout/HorizontalMultiLevelHierarchy"/>
    <dgm:cxn modelId="{0603745E-0384-4660-B016-BA7BADF42EAD}" type="presParOf" srcId="{763440D4-EE88-4B87-9A4B-34C1DD3A4067}" destId="{BF05717C-269C-4F4C-89E5-B08E9FE2C907}" srcOrd="1" destOrd="0" presId="urn:microsoft.com/office/officeart/2008/layout/HorizontalMultiLevelHierarchy"/>
    <dgm:cxn modelId="{65588F21-7A89-4626-AF2B-7D8AC34DF046}" type="presParOf" srcId="{08E82FDA-C0F4-4A72-9BB3-8D7447AE8183}" destId="{CEABF264-CE1B-4D12-8EBA-E2CCD8FDC5A1}" srcOrd="6" destOrd="0" presId="urn:microsoft.com/office/officeart/2008/layout/HorizontalMultiLevelHierarchy"/>
    <dgm:cxn modelId="{51B82AF8-AF62-46C0-90D1-959491DAE3C8}" type="presParOf" srcId="{CEABF264-CE1B-4D12-8EBA-E2CCD8FDC5A1}" destId="{81B3C401-1DE2-4FDC-9779-0400DB619842}" srcOrd="0" destOrd="0" presId="urn:microsoft.com/office/officeart/2008/layout/HorizontalMultiLevelHierarchy"/>
    <dgm:cxn modelId="{195D212E-DB8A-42BE-A40F-F23A0B47410B}" type="presParOf" srcId="{08E82FDA-C0F4-4A72-9BB3-8D7447AE8183}" destId="{64EC7B92-7848-4D16-84DA-CD7AB6AEFA9A}" srcOrd="7" destOrd="0" presId="urn:microsoft.com/office/officeart/2008/layout/HorizontalMultiLevelHierarchy"/>
    <dgm:cxn modelId="{2F686785-3AE0-4856-8603-F958C1A27963}" type="presParOf" srcId="{64EC7B92-7848-4D16-84DA-CD7AB6AEFA9A}" destId="{E65FFE21-3301-40F2-9DFE-4DABCE5A511B}" srcOrd="0" destOrd="0" presId="urn:microsoft.com/office/officeart/2008/layout/HorizontalMultiLevelHierarchy"/>
    <dgm:cxn modelId="{EA8F4F59-E8A7-4C35-9358-AF733675A1BE}" type="presParOf" srcId="{64EC7B92-7848-4D16-84DA-CD7AB6AEFA9A}" destId="{0C4E4A9C-CAE0-4480-815A-F39F3CDF68F3}" srcOrd="1" destOrd="0" presId="urn:microsoft.com/office/officeart/2008/layout/HorizontalMultiLevelHierarchy"/>
    <dgm:cxn modelId="{14605B77-32F8-49F8-B52D-E596F26157DD}" type="presParOf" srcId="{08E82FDA-C0F4-4A72-9BB3-8D7447AE8183}" destId="{6BFDF9E6-6337-455B-8F6C-74127B7F1371}" srcOrd="8" destOrd="0" presId="urn:microsoft.com/office/officeart/2008/layout/HorizontalMultiLevelHierarchy"/>
    <dgm:cxn modelId="{9800EFE5-1733-4E72-B95D-A67EED7A94FF}" type="presParOf" srcId="{6BFDF9E6-6337-455B-8F6C-74127B7F1371}" destId="{F9E67A4D-8499-4CBA-BE6F-F785B600DB53}" srcOrd="0" destOrd="0" presId="urn:microsoft.com/office/officeart/2008/layout/HorizontalMultiLevelHierarchy"/>
    <dgm:cxn modelId="{AC530DD8-B2C9-48F5-980F-E99951DA3850}" type="presParOf" srcId="{08E82FDA-C0F4-4A72-9BB3-8D7447AE8183}" destId="{5E823445-D402-49D4-80D3-DD2AC11FD866}" srcOrd="9" destOrd="0" presId="urn:microsoft.com/office/officeart/2008/layout/HorizontalMultiLevelHierarchy"/>
    <dgm:cxn modelId="{4E3EB6A9-6E0C-4F85-90FD-253A55373D8B}" type="presParOf" srcId="{5E823445-D402-49D4-80D3-DD2AC11FD866}" destId="{B629C07F-AC02-4DC7-8339-DE28A8735B81}" srcOrd="0" destOrd="0" presId="urn:microsoft.com/office/officeart/2008/layout/HorizontalMultiLevelHierarchy"/>
    <dgm:cxn modelId="{AD353402-AB1E-45B7-8BAD-4D575BA71F19}" type="presParOf" srcId="{5E823445-D402-49D4-80D3-DD2AC11FD866}" destId="{D6C42D9E-B3D6-4092-981D-3B1B206EF9CA}" srcOrd="1" destOrd="0" presId="urn:microsoft.com/office/officeart/2008/layout/HorizontalMultiLevelHierarchy"/>
    <dgm:cxn modelId="{1C7AD451-7EFF-446D-9049-F43F0F85219C}" type="presParOf" srcId="{08E82FDA-C0F4-4A72-9BB3-8D7447AE8183}" destId="{8EA8CA56-F2DE-49F8-95F8-C9541840EA4D}" srcOrd="10" destOrd="0" presId="urn:microsoft.com/office/officeart/2008/layout/HorizontalMultiLevelHierarchy"/>
    <dgm:cxn modelId="{1B3FEDA6-090A-4FD2-A072-5D88B3164954}" type="presParOf" srcId="{8EA8CA56-F2DE-49F8-95F8-C9541840EA4D}" destId="{F7F9C843-74AA-4E9D-B194-E9E90FE5F175}" srcOrd="0" destOrd="0" presId="urn:microsoft.com/office/officeart/2008/layout/HorizontalMultiLevelHierarchy"/>
    <dgm:cxn modelId="{5520475C-0F64-4EB0-A438-3988C6AA4D44}" type="presParOf" srcId="{08E82FDA-C0F4-4A72-9BB3-8D7447AE8183}" destId="{C3FDB0E8-420F-4A43-BC79-8EB733DD0252}" srcOrd="11" destOrd="0" presId="urn:microsoft.com/office/officeart/2008/layout/HorizontalMultiLevelHierarchy"/>
    <dgm:cxn modelId="{4B6A8439-D89A-4271-9E0B-1A96F7BAA40F}" type="presParOf" srcId="{C3FDB0E8-420F-4A43-BC79-8EB733DD0252}" destId="{5034B3D7-451F-4010-AE5F-8199132F7CDA}" srcOrd="0" destOrd="0" presId="urn:microsoft.com/office/officeart/2008/layout/HorizontalMultiLevelHierarchy"/>
    <dgm:cxn modelId="{5F03E425-5DC0-4AB2-B8C2-CDAB689A95EE}" type="presParOf" srcId="{C3FDB0E8-420F-4A43-BC79-8EB733DD0252}" destId="{4C26EC78-D984-43F2-9A6D-DBF5ABEEB522}" srcOrd="1" destOrd="0" presId="urn:microsoft.com/office/officeart/2008/layout/HorizontalMultiLevelHierarchy"/>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A59A67A-D1CB-46AE-BA99-29E92B5719AB}"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12F51ACF-8363-4B56-9E46-6A42FBD0B2FD}">
      <dgm:prSet custT="1"/>
      <dgm:spPr/>
      <dgm:t>
        <a:bodyPr/>
        <a:lstStyle/>
        <a:p>
          <a:pPr rtl="0"/>
          <a:r>
            <a:rPr lang="ru-RU" sz="1200" dirty="0" err="1">
              <a:latin typeface="Cambria" panose="02040503050406030204" pitchFamily="18" charset="0"/>
            </a:rPr>
            <a:t>Мақсадли</a:t>
          </a:r>
          <a:r>
            <a:rPr lang="ru-RU" sz="1200" dirty="0">
              <a:latin typeface="Cambria" panose="02040503050406030204" pitchFamily="18" charset="0"/>
            </a:rPr>
            <a:t> </a:t>
          </a:r>
          <a:r>
            <a:rPr lang="ru-RU" sz="1200" dirty="0" err="1">
              <a:latin typeface="Cambria" panose="02040503050406030204" pitchFamily="18" charset="0"/>
            </a:rPr>
            <a:t>гуруҳли</a:t>
          </a:r>
          <a:r>
            <a:rPr lang="ru-RU" sz="1200" dirty="0">
              <a:latin typeface="Cambria" panose="02040503050406030204" pitchFamily="18" charset="0"/>
            </a:rPr>
            <a:t> </a:t>
          </a:r>
          <a:r>
            <a:rPr lang="ru-RU" sz="1200" dirty="0" err="1">
              <a:latin typeface="Cambria" panose="02040503050406030204" pitchFamily="18" charset="0"/>
            </a:rPr>
            <a:t>аниқлаш</a:t>
          </a:r>
          <a:endParaRPr lang="ru-RU" sz="1200" dirty="0">
            <a:latin typeface="Cambria" panose="02040503050406030204" pitchFamily="18" charset="0"/>
          </a:endParaRPr>
        </a:p>
      </dgm:t>
    </dgm:pt>
    <dgm:pt modelId="{2B2F6088-68DE-4626-A5D2-72222CAFCC89}" type="parTrans" cxnId="{878DC993-A57D-491F-B53D-3DA099E9FA37}">
      <dgm:prSet/>
      <dgm:spPr/>
      <dgm:t>
        <a:bodyPr/>
        <a:lstStyle/>
        <a:p>
          <a:endParaRPr lang="ru-RU" sz="1200">
            <a:latin typeface="Cambria" panose="02040503050406030204" pitchFamily="18" charset="0"/>
          </a:endParaRPr>
        </a:p>
      </dgm:t>
    </dgm:pt>
    <dgm:pt modelId="{5A658BD5-996D-4980-BF38-9367001844AB}" type="sibTrans" cxnId="{878DC993-A57D-491F-B53D-3DA099E9FA37}">
      <dgm:prSet/>
      <dgm:spPr/>
      <dgm:t>
        <a:bodyPr/>
        <a:lstStyle/>
        <a:p>
          <a:endParaRPr lang="ru-RU" sz="1200">
            <a:latin typeface="Cambria" panose="02040503050406030204" pitchFamily="18" charset="0"/>
          </a:endParaRPr>
        </a:p>
      </dgm:t>
    </dgm:pt>
    <dgm:pt modelId="{7E8D4A5B-6675-4F93-B2C5-7B3DE078539E}">
      <dgm:prSet custT="1"/>
      <dgm:spPr/>
      <dgm:t>
        <a:bodyPr/>
        <a:lstStyle/>
        <a:p>
          <a:pPr rtl="0"/>
          <a:r>
            <a:rPr lang="ru-RU" sz="1200" dirty="0">
              <a:latin typeface="Cambria" panose="02040503050406030204" pitchFamily="18" charset="0"/>
            </a:rPr>
            <a:t>Коммуникация </a:t>
          </a:r>
          <a:r>
            <a:rPr lang="ru-RU" sz="1200" dirty="0" err="1">
              <a:latin typeface="Cambria" panose="02040503050406030204" pitchFamily="18" charset="0"/>
            </a:rPr>
            <a:t>мақсадларини</a:t>
          </a:r>
          <a:r>
            <a:rPr lang="ru-RU" sz="1200" dirty="0">
              <a:latin typeface="Cambria" panose="02040503050406030204" pitchFamily="18" charset="0"/>
            </a:rPr>
            <a:t> </a:t>
          </a:r>
          <a:r>
            <a:rPr lang="ru-RU" sz="1200" dirty="0" err="1">
              <a:latin typeface="Cambria" panose="02040503050406030204" pitchFamily="18" charset="0"/>
            </a:rPr>
            <a:t>қўйиш</a:t>
          </a:r>
          <a:endParaRPr lang="ru-RU" sz="1200" dirty="0">
            <a:latin typeface="Cambria" panose="02040503050406030204" pitchFamily="18" charset="0"/>
          </a:endParaRPr>
        </a:p>
      </dgm:t>
    </dgm:pt>
    <dgm:pt modelId="{FC727686-80C5-4BBD-BC0C-0852D9CAECC1}" type="parTrans" cxnId="{88619050-AA39-43AB-A06D-C7A8CC497896}">
      <dgm:prSet/>
      <dgm:spPr/>
      <dgm:t>
        <a:bodyPr/>
        <a:lstStyle/>
        <a:p>
          <a:endParaRPr lang="ru-RU" sz="1200">
            <a:latin typeface="Cambria" panose="02040503050406030204" pitchFamily="18" charset="0"/>
          </a:endParaRPr>
        </a:p>
      </dgm:t>
    </dgm:pt>
    <dgm:pt modelId="{301F9D76-E915-45B9-A8D9-20545F30387B}" type="sibTrans" cxnId="{88619050-AA39-43AB-A06D-C7A8CC497896}">
      <dgm:prSet/>
      <dgm:spPr/>
      <dgm:t>
        <a:bodyPr/>
        <a:lstStyle/>
        <a:p>
          <a:endParaRPr lang="ru-RU" sz="1200">
            <a:latin typeface="Cambria" panose="02040503050406030204" pitchFamily="18" charset="0"/>
          </a:endParaRPr>
        </a:p>
      </dgm:t>
    </dgm:pt>
    <dgm:pt modelId="{43189100-C822-4827-844F-0567E998EA24}">
      <dgm:prSet custT="1"/>
      <dgm:spPr/>
      <dgm:t>
        <a:bodyPr/>
        <a:lstStyle/>
        <a:p>
          <a:pPr rtl="0"/>
          <a:r>
            <a:rPr lang="ru-RU" sz="1200" dirty="0" err="1">
              <a:latin typeface="Cambria" panose="02040503050406030204" pitchFamily="18" charset="0"/>
            </a:rPr>
            <a:t>Хабарларни</a:t>
          </a:r>
          <a:r>
            <a:rPr lang="ru-RU" sz="1200" dirty="0">
              <a:latin typeface="Cambria" panose="02040503050406030204" pitchFamily="18" charset="0"/>
            </a:rPr>
            <a:t> </a:t>
          </a:r>
          <a:r>
            <a:rPr lang="ru-RU" sz="1200" dirty="0" err="1">
              <a:latin typeface="Cambria" panose="02040503050406030204" pitchFamily="18" charset="0"/>
            </a:rPr>
            <a:t>ишлаб</a:t>
          </a:r>
          <a:r>
            <a:rPr lang="ru-RU" sz="1200" dirty="0">
              <a:latin typeface="Cambria" panose="02040503050406030204" pitchFamily="18" charset="0"/>
            </a:rPr>
            <a:t> </a:t>
          </a:r>
          <a:r>
            <a:rPr lang="ru-RU" sz="1200" dirty="0" err="1">
              <a:latin typeface="Cambria" panose="02040503050406030204" pitchFamily="18" charset="0"/>
            </a:rPr>
            <a:t>чиқиш</a:t>
          </a:r>
          <a:endParaRPr lang="ru-RU" sz="1200" dirty="0">
            <a:latin typeface="Cambria" panose="02040503050406030204" pitchFamily="18" charset="0"/>
          </a:endParaRPr>
        </a:p>
      </dgm:t>
    </dgm:pt>
    <dgm:pt modelId="{CA5D9689-0AAF-4CF0-B383-28AA0B42C263}" type="parTrans" cxnId="{312A5565-6246-495C-B05B-69588BE06C79}">
      <dgm:prSet/>
      <dgm:spPr/>
      <dgm:t>
        <a:bodyPr/>
        <a:lstStyle/>
        <a:p>
          <a:endParaRPr lang="ru-RU" sz="1200">
            <a:latin typeface="Cambria" panose="02040503050406030204" pitchFamily="18" charset="0"/>
          </a:endParaRPr>
        </a:p>
      </dgm:t>
    </dgm:pt>
    <dgm:pt modelId="{16AE747D-9F6F-42BB-A5ED-2C07D00D15A8}" type="sibTrans" cxnId="{312A5565-6246-495C-B05B-69588BE06C79}">
      <dgm:prSet/>
      <dgm:spPr/>
      <dgm:t>
        <a:bodyPr/>
        <a:lstStyle/>
        <a:p>
          <a:endParaRPr lang="ru-RU" sz="1200">
            <a:latin typeface="Cambria" panose="02040503050406030204" pitchFamily="18" charset="0"/>
          </a:endParaRPr>
        </a:p>
      </dgm:t>
    </dgm:pt>
    <dgm:pt modelId="{4FFCD16A-C780-4A2E-ACE3-ADA546342A0F}">
      <dgm:prSet custT="1"/>
      <dgm:spPr/>
      <dgm:t>
        <a:bodyPr/>
        <a:lstStyle/>
        <a:p>
          <a:pPr rtl="0"/>
          <a:r>
            <a:rPr lang="ru-RU" sz="1200" dirty="0">
              <a:latin typeface="Cambria" panose="02040503050406030204" pitchFamily="18" charset="0"/>
            </a:rPr>
            <a:t>Коммуникация </a:t>
          </a:r>
          <a:r>
            <a:rPr lang="ru-RU" sz="1200" dirty="0" err="1">
              <a:latin typeface="Cambria" panose="02040503050406030204" pitchFamily="18" charset="0"/>
            </a:rPr>
            <a:t>каналларини</a:t>
          </a:r>
          <a:r>
            <a:rPr lang="ru-RU" sz="1200" dirty="0">
              <a:latin typeface="Cambria" panose="02040503050406030204" pitchFamily="18" charset="0"/>
            </a:rPr>
            <a:t> </a:t>
          </a:r>
          <a:r>
            <a:rPr lang="ru-RU" sz="1200" dirty="0" err="1">
              <a:latin typeface="Cambria" panose="02040503050406030204" pitchFamily="18" charset="0"/>
            </a:rPr>
            <a:t>танлаш</a:t>
          </a:r>
          <a:endParaRPr lang="ru-RU" sz="1200" dirty="0">
            <a:latin typeface="Cambria" panose="02040503050406030204" pitchFamily="18" charset="0"/>
          </a:endParaRPr>
        </a:p>
      </dgm:t>
    </dgm:pt>
    <dgm:pt modelId="{66299AF2-5262-40FC-B455-5EEADAD56109}" type="parTrans" cxnId="{C24E0314-BF11-4675-8B69-4D4815D8386F}">
      <dgm:prSet/>
      <dgm:spPr/>
      <dgm:t>
        <a:bodyPr/>
        <a:lstStyle/>
        <a:p>
          <a:endParaRPr lang="ru-RU" sz="1200">
            <a:latin typeface="Cambria" panose="02040503050406030204" pitchFamily="18" charset="0"/>
          </a:endParaRPr>
        </a:p>
      </dgm:t>
    </dgm:pt>
    <dgm:pt modelId="{5C15C8AA-1990-43C6-81A6-335855091745}" type="sibTrans" cxnId="{C24E0314-BF11-4675-8B69-4D4815D8386F}">
      <dgm:prSet/>
      <dgm:spPr/>
      <dgm:t>
        <a:bodyPr/>
        <a:lstStyle/>
        <a:p>
          <a:endParaRPr lang="ru-RU" sz="1200">
            <a:latin typeface="Cambria" panose="02040503050406030204" pitchFamily="18" charset="0"/>
          </a:endParaRPr>
        </a:p>
      </dgm:t>
    </dgm:pt>
    <dgm:pt modelId="{BB118728-2E8C-43E3-974E-29ABFD5BEE72}">
      <dgm:prSet custT="1"/>
      <dgm:spPr/>
      <dgm:t>
        <a:bodyPr/>
        <a:lstStyle/>
        <a:p>
          <a:pPr rtl="0"/>
          <a:r>
            <a:rPr lang="ru-RU" sz="1200" dirty="0">
              <a:latin typeface="Cambria" panose="02040503050406030204" pitchFamily="18" charset="0"/>
            </a:rPr>
            <a:t>Бюджет </a:t>
          </a:r>
          <a:r>
            <a:rPr lang="ru-RU" sz="1200" dirty="0" err="1">
              <a:latin typeface="Cambria" panose="02040503050406030204" pitchFamily="18" charset="0"/>
            </a:rPr>
            <a:t>ҳажмини</a:t>
          </a:r>
          <a:r>
            <a:rPr lang="ru-RU" sz="1200" dirty="0">
              <a:latin typeface="Cambria" panose="02040503050406030204" pitchFamily="18" charset="0"/>
            </a:rPr>
            <a:t> </a:t>
          </a:r>
          <a:r>
            <a:rPr lang="ru-RU" sz="1200" dirty="0" err="1">
              <a:latin typeface="Cambria" panose="02040503050406030204" pitchFamily="18" charset="0"/>
            </a:rPr>
            <a:t>аниқлаш</a:t>
          </a:r>
          <a:endParaRPr lang="ru-RU" sz="1200" dirty="0">
            <a:latin typeface="Cambria" panose="02040503050406030204" pitchFamily="18" charset="0"/>
          </a:endParaRPr>
        </a:p>
      </dgm:t>
    </dgm:pt>
    <dgm:pt modelId="{8D4F6917-0594-4754-AB24-1C0B6EDE6E54}" type="parTrans" cxnId="{12617043-6F7E-4B72-8E43-FA904B0ADB1E}">
      <dgm:prSet/>
      <dgm:spPr/>
      <dgm:t>
        <a:bodyPr/>
        <a:lstStyle/>
        <a:p>
          <a:endParaRPr lang="ru-RU" sz="1200">
            <a:latin typeface="Cambria" panose="02040503050406030204" pitchFamily="18" charset="0"/>
          </a:endParaRPr>
        </a:p>
      </dgm:t>
    </dgm:pt>
    <dgm:pt modelId="{BA6BCF55-5F1E-44CB-A80A-7EB01C2DDC37}" type="sibTrans" cxnId="{12617043-6F7E-4B72-8E43-FA904B0ADB1E}">
      <dgm:prSet/>
      <dgm:spPr/>
      <dgm:t>
        <a:bodyPr/>
        <a:lstStyle/>
        <a:p>
          <a:endParaRPr lang="ru-RU" sz="1200">
            <a:latin typeface="Cambria" panose="02040503050406030204" pitchFamily="18" charset="0"/>
          </a:endParaRPr>
        </a:p>
      </dgm:t>
    </dgm:pt>
    <dgm:pt modelId="{2263987D-6FA1-4D21-BBBF-B699E2C5D3D4}">
      <dgm:prSet custT="1"/>
      <dgm:spPr/>
      <dgm:t>
        <a:bodyPr/>
        <a:lstStyle/>
        <a:p>
          <a:pPr rtl="0"/>
          <a:r>
            <a:rPr lang="ru-RU" sz="1200" dirty="0">
              <a:latin typeface="Cambria" panose="02040503050406030204" pitchFamily="18" charset="0"/>
            </a:rPr>
            <a:t>Маркетинг </a:t>
          </a:r>
          <a:r>
            <a:rPr lang="ru-RU" sz="1200" dirty="0" err="1">
              <a:latin typeface="Cambria" panose="02040503050406030204" pitchFamily="18" charset="0"/>
            </a:rPr>
            <a:t>коммуникацияларини</a:t>
          </a:r>
          <a:r>
            <a:rPr lang="ru-RU" sz="1200" dirty="0">
              <a:latin typeface="Cambria" panose="02040503050406030204" pitchFamily="18" charset="0"/>
            </a:rPr>
            <a:t> </a:t>
          </a:r>
          <a:r>
            <a:rPr lang="ru-RU" sz="1200" dirty="0" err="1">
              <a:latin typeface="Cambria" panose="02040503050406030204" pitchFamily="18" charset="0"/>
            </a:rPr>
            <a:t>мажмуасини</a:t>
          </a:r>
          <a:r>
            <a:rPr lang="ru-RU" sz="1200" dirty="0">
              <a:latin typeface="Cambria" panose="02040503050406030204" pitchFamily="18" charset="0"/>
            </a:rPr>
            <a:t> </a:t>
          </a:r>
          <a:r>
            <a:rPr lang="ru-RU" sz="1200" dirty="0" err="1">
              <a:latin typeface="Cambria" panose="02040503050406030204" pitchFamily="18" charset="0"/>
            </a:rPr>
            <a:t>тузиш</a:t>
          </a:r>
          <a:endParaRPr lang="ru-RU" sz="1200" dirty="0">
            <a:latin typeface="Cambria" panose="02040503050406030204" pitchFamily="18" charset="0"/>
          </a:endParaRPr>
        </a:p>
      </dgm:t>
    </dgm:pt>
    <dgm:pt modelId="{65D0F501-D110-4AA3-ABE9-AE76CF5CC543}" type="parTrans" cxnId="{81879C4C-92C1-4919-A46A-D7680023F7B6}">
      <dgm:prSet/>
      <dgm:spPr/>
      <dgm:t>
        <a:bodyPr/>
        <a:lstStyle/>
        <a:p>
          <a:endParaRPr lang="ru-RU" sz="1200">
            <a:latin typeface="Cambria" panose="02040503050406030204" pitchFamily="18" charset="0"/>
          </a:endParaRPr>
        </a:p>
      </dgm:t>
    </dgm:pt>
    <dgm:pt modelId="{19204BEF-E438-461B-AF8F-3D1E3DD93321}" type="sibTrans" cxnId="{81879C4C-92C1-4919-A46A-D7680023F7B6}">
      <dgm:prSet/>
      <dgm:spPr/>
      <dgm:t>
        <a:bodyPr/>
        <a:lstStyle/>
        <a:p>
          <a:endParaRPr lang="ru-RU" sz="1200">
            <a:latin typeface="Cambria" panose="02040503050406030204" pitchFamily="18" charset="0"/>
          </a:endParaRPr>
        </a:p>
      </dgm:t>
    </dgm:pt>
    <dgm:pt modelId="{510FD469-A9D1-408F-809A-3B3E5AE0ED23}">
      <dgm:prSet custT="1"/>
      <dgm:spPr/>
      <dgm:t>
        <a:bodyPr/>
        <a:lstStyle/>
        <a:p>
          <a:pPr rtl="0"/>
          <a:r>
            <a:rPr lang="ru-RU" sz="1200" dirty="0" err="1">
              <a:latin typeface="Cambria" panose="02040503050406030204" pitchFamily="18" charset="0"/>
            </a:rPr>
            <a:t>Интегрирарлаш</a:t>
          </a:r>
          <a:r>
            <a:rPr lang="ru-RU" sz="1200" dirty="0">
              <a:latin typeface="Cambria" panose="02040503050406030204" pitchFamily="18" charset="0"/>
            </a:rPr>
            <a:t> маркетинг </a:t>
          </a:r>
          <a:r>
            <a:rPr lang="ru-RU" sz="1200" dirty="0" err="1">
              <a:latin typeface="Cambria" panose="02040503050406030204" pitchFamily="18" charset="0"/>
            </a:rPr>
            <a:t>коммуникацияларини</a:t>
          </a:r>
          <a:r>
            <a:rPr lang="ru-RU" sz="1200" dirty="0">
              <a:latin typeface="Cambria" panose="02040503050406030204" pitchFamily="18" charset="0"/>
            </a:rPr>
            <a:t> </a:t>
          </a:r>
          <a:r>
            <a:rPr lang="ru-RU" sz="1200" dirty="0" err="1">
              <a:latin typeface="Cambria" panose="02040503050406030204" pitchFamily="18" charset="0"/>
            </a:rPr>
            <a:t>бошқариш</a:t>
          </a:r>
          <a:endParaRPr lang="ru-RU" sz="1200" dirty="0">
            <a:latin typeface="Cambria" panose="02040503050406030204" pitchFamily="18" charset="0"/>
          </a:endParaRPr>
        </a:p>
      </dgm:t>
    </dgm:pt>
    <dgm:pt modelId="{ACEC4555-9F0B-426B-B6F5-5484B1E712B6}" type="parTrans" cxnId="{B9ACD07E-0B19-42ED-8019-A177CCC53197}">
      <dgm:prSet/>
      <dgm:spPr/>
      <dgm:t>
        <a:bodyPr/>
        <a:lstStyle/>
        <a:p>
          <a:endParaRPr lang="ru-RU" sz="1200">
            <a:latin typeface="Cambria" panose="02040503050406030204" pitchFamily="18" charset="0"/>
          </a:endParaRPr>
        </a:p>
      </dgm:t>
    </dgm:pt>
    <dgm:pt modelId="{493FB7F4-4F45-474A-8E61-202A61FC257F}" type="sibTrans" cxnId="{B9ACD07E-0B19-42ED-8019-A177CCC53197}">
      <dgm:prSet/>
      <dgm:spPr/>
      <dgm:t>
        <a:bodyPr/>
        <a:lstStyle/>
        <a:p>
          <a:endParaRPr lang="ru-RU" sz="1200">
            <a:latin typeface="Cambria" panose="02040503050406030204" pitchFamily="18" charset="0"/>
          </a:endParaRPr>
        </a:p>
      </dgm:t>
    </dgm:pt>
    <dgm:pt modelId="{58C057BD-6D68-4A96-939E-77696D993126}">
      <dgm:prSet custT="1"/>
      <dgm:spPr/>
      <dgm:t>
        <a:bodyPr/>
        <a:lstStyle/>
        <a:p>
          <a:pPr rtl="0"/>
          <a:r>
            <a:rPr lang="ru-RU" sz="1200" dirty="0" err="1">
              <a:latin typeface="Cambria" panose="02040503050406030204" pitchFamily="18" charset="0"/>
            </a:rPr>
            <a:t>Натижаларини</a:t>
          </a:r>
          <a:r>
            <a:rPr lang="ru-RU" sz="1200" dirty="0">
              <a:latin typeface="Cambria" panose="02040503050406030204" pitchFamily="18" charset="0"/>
            </a:rPr>
            <a:t> </a:t>
          </a:r>
          <a:r>
            <a:rPr lang="ru-RU" sz="1200" dirty="0" err="1">
              <a:latin typeface="Cambria" panose="02040503050406030204" pitchFamily="18" charset="0"/>
            </a:rPr>
            <a:t>баҳолаш</a:t>
          </a:r>
          <a:endParaRPr lang="ru-RU" sz="1200" dirty="0">
            <a:latin typeface="Cambria" panose="02040503050406030204" pitchFamily="18" charset="0"/>
          </a:endParaRPr>
        </a:p>
      </dgm:t>
    </dgm:pt>
    <dgm:pt modelId="{285CE41B-2BA3-4A16-9AA0-313EB38E3455}" type="parTrans" cxnId="{0C5D5B23-7E53-4DDD-8096-6404F94B37FC}">
      <dgm:prSet/>
      <dgm:spPr/>
      <dgm:t>
        <a:bodyPr/>
        <a:lstStyle/>
        <a:p>
          <a:endParaRPr lang="ru-RU"/>
        </a:p>
      </dgm:t>
    </dgm:pt>
    <dgm:pt modelId="{7CB206C1-9A68-4B65-A916-A5038806D353}" type="sibTrans" cxnId="{0C5D5B23-7E53-4DDD-8096-6404F94B37FC}">
      <dgm:prSet/>
      <dgm:spPr/>
      <dgm:t>
        <a:bodyPr/>
        <a:lstStyle/>
        <a:p>
          <a:endParaRPr lang="ru-RU"/>
        </a:p>
      </dgm:t>
    </dgm:pt>
    <dgm:pt modelId="{4919C9DD-BDA0-4ED8-A7BB-0C7FB2C5C2E4}" type="pres">
      <dgm:prSet presAssocID="{1A59A67A-D1CB-46AE-BA99-29E92B5719AB}" presName="linear" presStyleCnt="0">
        <dgm:presLayoutVars>
          <dgm:animLvl val="lvl"/>
          <dgm:resizeHandles val="exact"/>
        </dgm:presLayoutVars>
      </dgm:prSet>
      <dgm:spPr/>
      <dgm:t>
        <a:bodyPr/>
        <a:lstStyle/>
        <a:p>
          <a:endParaRPr lang="ru-RU"/>
        </a:p>
      </dgm:t>
    </dgm:pt>
    <dgm:pt modelId="{FFD314D5-BCC7-4DD7-B6E0-9DA12BA26551}" type="pres">
      <dgm:prSet presAssocID="{12F51ACF-8363-4B56-9E46-6A42FBD0B2FD}" presName="parentText" presStyleLbl="node1" presStyleIdx="0" presStyleCnt="8">
        <dgm:presLayoutVars>
          <dgm:chMax val="0"/>
          <dgm:bulletEnabled val="1"/>
        </dgm:presLayoutVars>
      </dgm:prSet>
      <dgm:spPr/>
      <dgm:t>
        <a:bodyPr/>
        <a:lstStyle/>
        <a:p>
          <a:endParaRPr lang="ru-RU"/>
        </a:p>
      </dgm:t>
    </dgm:pt>
    <dgm:pt modelId="{0F5D4C03-E316-4BC9-9E3A-C1A62D94B15D}" type="pres">
      <dgm:prSet presAssocID="{5A658BD5-996D-4980-BF38-9367001844AB}" presName="spacer" presStyleCnt="0"/>
      <dgm:spPr/>
    </dgm:pt>
    <dgm:pt modelId="{4721B50F-2001-45AF-93FE-A2BE533D2181}" type="pres">
      <dgm:prSet presAssocID="{7E8D4A5B-6675-4F93-B2C5-7B3DE078539E}" presName="parentText" presStyleLbl="node1" presStyleIdx="1" presStyleCnt="8">
        <dgm:presLayoutVars>
          <dgm:chMax val="0"/>
          <dgm:bulletEnabled val="1"/>
        </dgm:presLayoutVars>
      </dgm:prSet>
      <dgm:spPr/>
      <dgm:t>
        <a:bodyPr/>
        <a:lstStyle/>
        <a:p>
          <a:endParaRPr lang="ru-RU"/>
        </a:p>
      </dgm:t>
    </dgm:pt>
    <dgm:pt modelId="{9254AE91-3FA6-4310-8D4B-AB7AB2722796}" type="pres">
      <dgm:prSet presAssocID="{301F9D76-E915-45B9-A8D9-20545F30387B}" presName="spacer" presStyleCnt="0"/>
      <dgm:spPr/>
    </dgm:pt>
    <dgm:pt modelId="{78A8ED04-DFD9-4EFB-9B62-38100234BF8A}" type="pres">
      <dgm:prSet presAssocID="{43189100-C822-4827-844F-0567E998EA24}" presName="parentText" presStyleLbl="node1" presStyleIdx="2" presStyleCnt="8">
        <dgm:presLayoutVars>
          <dgm:chMax val="0"/>
          <dgm:bulletEnabled val="1"/>
        </dgm:presLayoutVars>
      </dgm:prSet>
      <dgm:spPr/>
      <dgm:t>
        <a:bodyPr/>
        <a:lstStyle/>
        <a:p>
          <a:endParaRPr lang="ru-RU"/>
        </a:p>
      </dgm:t>
    </dgm:pt>
    <dgm:pt modelId="{EFB19C9C-38EB-43AE-9353-E694B2E73407}" type="pres">
      <dgm:prSet presAssocID="{16AE747D-9F6F-42BB-A5ED-2C07D00D15A8}" presName="spacer" presStyleCnt="0"/>
      <dgm:spPr/>
    </dgm:pt>
    <dgm:pt modelId="{6BFEC790-0906-4B2C-AC4D-6B6C3EB9307B}" type="pres">
      <dgm:prSet presAssocID="{4FFCD16A-C780-4A2E-ACE3-ADA546342A0F}" presName="parentText" presStyleLbl="node1" presStyleIdx="3" presStyleCnt="8">
        <dgm:presLayoutVars>
          <dgm:chMax val="0"/>
          <dgm:bulletEnabled val="1"/>
        </dgm:presLayoutVars>
      </dgm:prSet>
      <dgm:spPr/>
      <dgm:t>
        <a:bodyPr/>
        <a:lstStyle/>
        <a:p>
          <a:endParaRPr lang="ru-RU"/>
        </a:p>
      </dgm:t>
    </dgm:pt>
    <dgm:pt modelId="{CF659A47-7010-4066-B372-95C751630E50}" type="pres">
      <dgm:prSet presAssocID="{5C15C8AA-1990-43C6-81A6-335855091745}" presName="spacer" presStyleCnt="0"/>
      <dgm:spPr/>
    </dgm:pt>
    <dgm:pt modelId="{26950071-1B2C-49A0-8019-64D5C585C4EB}" type="pres">
      <dgm:prSet presAssocID="{BB118728-2E8C-43E3-974E-29ABFD5BEE72}" presName="parentText" presStyleLbl="node1" presStyleIdx="4" presStyleCnt="8">
        <dgm:presLayoutVars>
          <dgm:chMax val="0"/>
          <dgm:bulletEnabled val="1"/>
        </dgm:presLayoutVars>
      </dgm:prSet>
      <dgm:spPr/>
      <dgm:t>
        <a:bodyPr/>
        <a:lstStyle/>
        <a:p>
          <a:endParaRPr lang="ru-RU"/>
        </a:p>
      </dgm:t>
    </dgm:pt>
    <dgm:pt modelId="{D03EF592-1ADA-4F08-83BC-EC202B35938F}" type="pres">
      <dgm:prSet presAssocID="{BA6BCF55-5F1E-44CB-A80A-7EB01C2DDC37}" presName="spacer" presStyleCnt="0"/>
      <dgm:spPr/>
    </dgm:pt>
    <dgm:pt modelId="{DE8529F9-5A25-45B9-A7B5-A10E522EDB43}" type="pres">
      <dgm:prSet presAssocID="{2263987D-6FA1-4D21-BBBF-B699E2C5D3D4}" presName="parentText" presStyleLbl="node1" presStyleIdx="5" presStyleCnt="8">
        <dgm:presLayoutVars>
          <dgm:chMax val="0"/>
          <dgm:bulletEnabled val="1"/>
        </dgm:presLayoutVars>
      </dgm:prSet>
      <dgm:spPr/>
      <dgm:t>
        <a:bodyPr/>
        <a:lstStyle/>
        <a:p>
          <a:endParaRPr lang="ru-RU"/>
        </a:p>
      </dgm:t>
    </dgm:pt>
    <dgm:pt modelId="{C1E590F5-D37E-4470-9316-CB460E7E8731}" type="pres">
      <dgm:prSet presAssocID="{19204BEF-E438-461B-AF8F-3D1E3DD93321}" presName="spacer" presStyleCnt="0"/>
      <dgm:spPr/>
    </dgm:pt>
    <dgm:pt modelId="{F0084ECE-558D-47DF-BACF-8681CA15AC45}" type="pres">
      <dgm:prSet presAssocID="{58C057BD-6D68-4A96-939E-77696D993126}" presName="parentText" presStyleLbl="node1" presStyleIdx="6" presStyleCnt="8">
        <dgm:presLayoutVars>
          <dgm:chMax val="0"/>
          <dgm:bulletEnabled val="1"/>
        </dgm:presLayoutVars>
      </dgm:prSet>
      <dgm:spPr/>
      <dgm:t>
        <a:bodyPr/>
        <a:lstStyle/>
        <a:p>
          <a:endParaRPr lang="ru-RU"/>
        </a:p>
      </dgm:t>
    </dgm:pt>
    <dgm:pt modelId="{4D7B684E-42A2-4D90-AE46-BEBC00D11CCA}" type="pres">
      <dgm:prSet presAssocID="{7CB206C1-9A68-4B65-A916-A5038806D353}" presName="spacer" presStyleCnt="0"/>
      <dgm:spPr/>
    </dgm:pt>
    <dgm:pt modelId="{F611EAEA-AF8B-4DB0-9DE8-4F522D8290B5}" type="pres">
      <dgm:prSet presAssocID="{510FD469-A9D1-408F-809A-3B3E5AE0ED23}" presName="parentText" presStyleLbl="node1" presStyleIdx="7" presStyleCnt="8">
        <dgm:presLayoutVars>
          <dgm:chMax val="0"/>
          <dgm:bulletEnabled val="1"/>
        </dgm:presLayoutVars>
      </dgm:prSet>
      <dgm:spPr/>
      <dgm:t>
        <a:bodyPr/>
        <a:lstStyle/>
        <a:p>
          <a:endParaRPr lang="ru-RU"/>
        </a:p>
      </dgm:t>
    </dgm:pt>
  </dgm:ptLst>
  <dgm:cxnLst>
    <dgm:cxn modelId="{64B4E43F-71F2-4954-A814-1C5F6CA5C43D}" type="presOf" srcId="{2263987D-6FA1-4D21-BBBF-B699E2C5D3D4}" destId="{DE8529F9-5A25-45B9-A7B5-A10E522EDB43}" srcOrd="0" destOrd="0" presId="urn:microsoft.com/office/officeart/2005/8/layout/vList2"/>
    <dgm:cxn modelId="{0C5D5B23-7E53-4DDD-8096-6404F94B37FC}" srcId="{1A59A67A-D1CB-46AE-BA99-29E92B5719AB}" destId="{58C057BD-6D68-4A96-939E-77696D993126}" srcOrd="6" destOrd="0" parTransId="{285CE41B-2BA3-4A16-9AA0-313EB38E3455}" sibTransId="{7CB206C1-9A68-4B65-A916-A5038806D353}"/>
    <dgm:cxn modelId="{12617043-6F7E-4B72-8E43-FA904B0ADB1E}" srcId="{1A59A67A-D1CB-46AE-BA99-29E92B5719AB}" destId="{BB118728-2E8C-43E3-974E-29ABFD5BEE72}" srcOrd="4" destOrd="0" parTransId="{8D4F6917-0594-4754-AB24-1C0B6EDE6E54}" sibTransId="{BA6BCF55-5F1E-44CB-A80A-7EB01C2DDC37}"/>
    <dgm:cxn modelId="{81879C4C-92C1-4919-A46A-D7680023F7B6}" srcId="{1A59A67A-D1CB-46AE-BA99-29E92B5719AB}" destId="{2263987D-6FA1-4D21-BBBF-B699E2C5D3D4}" srcOrd="5" destOrd="0" parTransId="{65D0F501-D110-4AA3-ABE9-AE76CF5CC543}" sibTransId="{19204BEF-E438-461B-AF8F-3D1E3DD93321}"/>
    <dgm:cxn modelId="{878DC993-A57D-491F-B53D-3DA099E9FA37}" srcId="{1A59A67A-D1CB-46AE-BA99-29E92B5719AB}" destId="{12F51ACF-8363-4B56-9E46-6A42FBD0B2FD}" srcOrd="0" destOrd="0" parTransId="{2B2F6088-68DE-4626-A5D2-72222CAFCC89}" sibTransId="{5A658BD5-996D-4980-BF38-9367001844AB}"/>
    <dgm:cxn modelId="{312A5565-6246-495C-B05B-69588BE06C79}" srcId="{1A59A67A-D1CB-46AE-BA99-29E92B5719AB}" destId="{43189100-C822-4827-844F-0567E998EA24}" srcOrd="2" destOrd="0" parTransId="{CA5D9689-0AAF-4CF0-B383-28AA0B42C263}" sibTransId="{16AE747D-9F6F-42BB-A5ED-2C07D00D15A8}"/>
    <dgm:cxn modelId="{5D88BB1B-F163-4DF9-891E-47BB24316556}" type="presOf" srcId="{43189100-C822-4827-844F-0567E998EA24}" destId="{78A8ED04-DFD9-4EFB-9B62-38100234BF8A}" srcOrd="0" destOrd="0" presId="urn:microsoft.com/office/officeart/2005/8/layout/vList2"/>
    <dgm:cxn modelId="{080848E7-8C1F-432C-86E5-CECEE2D045AC}" type="presOf" srcId="{BB118728-2E8C-43E3-974E-29ABFD5BEE72}" destId="{26950071-1B2C-49A0-8019-64D5C585C4EB}" srcOrd="0" destOrd="0" presId="urn:microsoft.com/office/officeart/2005/8/layout/vList2"/>
    <dgm:cxn modelId="{AFDBB8DD-E069-47AA-87E7-220E6C0DB5C0}" type="presOf" srcId="{7E8D4A5B-6675-4F93-B2C5-7B3DE078539E}" destId="{4721B50F-2001-45AF-93FE-A2BE533D2181}" srcOrd="0" destOrd="0" presId="urn:microsoft.com/office/officeart/2005/8/layout/vList2"/>
    <dgm:cxn modelId="{BDA78560-8D4F-4515-9F77-2967914829FC}" type="presOf" srcId="{510FD469-A9D1-408F-809A-3B3E5AE0ED23}" destId="{F611EAEA-AF8B-4DB0-9DE8-4F522D8290B5}" srcOrd="0" destOrd="0" presId="urn:microsoft.com/office/officeart/2005/8/layout/vList2"/>
    <dgm:cxn modelId="{C24E0314-BF11-4675-8B69-4D4815D8386F}" srcId="{1A59A67A-D1CB-46AE-BA99-29E92B5719AB}" destId="{4FFCD16A-C780-4A2E-ACE3-ADA546342A0F}" srcOrd="3" destOrd="0" parTransId="{66299AF2-5262-40FC-B455-5EEADAD56109}" sibTransId="{5C15C8AA-1990-43C6-81A6-335855091745}"/>
    <dgm:cxn modelId="{B0B06544-A6B3-454D-AEA7-93DE58D40415}" type="presOf" srcId="{58C057BD-6D68-4A96-939E-77696D993126}" destId="{F0084ECE-558D-47DF-BACF-8681CA15AC45}" srcOrd="0" destOrd="0" presId="urn:microsoft.com/office/officeart/2005/8/layout/vList2"/>
    <dgm:cxn modelId="{88D47EAD-5CB7-4D26-83FD-532CAA5F24B1}" type="presOf" srcId="{4FFCD16A-C780-4A2E-ACE3-ADA546342A0F}" destId="{6BFEC790-0906-4B2C-AC4D-6B6C3EB9307B}" srcOrd="0" destOrd="0" presId="urn:microsoft.com/office/officeart/2005/8/layout/vList2"/>
    <dgm:cxn modelId="{49F3BC3B-97EA-4CD5-9A82-B0E80D30FFA4}" type="presOf" srcId="{1A59A67A-D1CB-46AE-BA99-29E92B5719AB}" destId="{4919C9DD-BDA0-4ED8-A7BB-0C7FB2C5C2E4}" srcOrd="0" destOrd="0" presId="urn:microsoft.com/office/officeart/2005/8/layout/vList2"/>
    <dgm:cxn modelId="{B9ACD07E-0B19-42ED-8019-A177CCC53197}" srcId="{1A59A67A-D1CB-46AE-BA99-29E92B5719AB}" destId="{510FD469-A9D1-408F-809A-3B3E5AE0ED23}" srcOrd="7" destOrd="0" parTransId="{ACEC4555-9F0B-426B-B6F5-5484B1E712B6}" sibTransId="{493FB7F4-4F45-474A-8E61-202A61FC257F}"/>
    <dgm:cxn modelId="{88619050-AA39-43AB-A06D-C7A8CC497896}" srcId="{1A59A67A-D1CB-46AE-BA99-29E92B5719AB}" destId="{7E8D4A5B-6675-4F93-B2C5-7B3DE078539E}" srcOrd="1" destOrd="0" parTransId="{FC727686-80C5-4BBD-BC0C-0852D9CAECC1}" sibTransId="{301F9D76-E915-45B9-A8D9-20545F30387B}"/>
    <dgm:cxn modelId="{E0281AB1-6FFF-4F15-AB34-0C6C1E6B415A}" type="presOf" srcId="{12F51ACF-8363-4B56-9E46-6A42FBD0B2FD}" destId="{FFD314D5-BCC7-4DD7-B6E0-9DA12BA26551}" srcOrd="0" destOrd="0" presId="urn:microsoft.com/office/officeart/2005/8/layout/vList2"/>
    <dgm:cxn modelId="{F51C8F19-ADF8-45BA-A824-5288266709C1}" type="presParOf" srcId="{4919C9DD-BDA0-4ED8-A7BB-0C7FB2C5C2E4}" destId="{FFD314D5-BCC7-4DD7-B6E0-9DA12BA26551}" srcOrd="0" destOrd="0" presId="urn:microsoft.com/office/officeart/2005/8/layout/vList2"/>
    <dgm:cxn modelId="{726A4B00-9246-44BA-BA99-803E6CC34962}" type="presParOf" srcId="{4919C9DD-BDA0-4ED8-A7BB-0C7FB2C5C2E4}" destId="{0F5D4C03-E316-4BC9-9E3A-C1A62D94B15D}" srcOrd="1" destOrd="0" presId="urn:microsoft.com/office/officeart/2005/8/layout/vList2"/>
    <dgm:cxn modelId="{700A4E3F-C6B0-4AA6-9696-16B4FEEF4CCD}" type="presParOf" srcId="{4919C9DD-BDA0-4ED8-A7BB-0C7FB2C5C2E4}" destId="{4721B50F-2001-45AF-93FE-A2BE533D2181}" srcOrd="2" destOrd="0" presId="urn:microsoft.com/office/officeart/2005/8/layout/vList2"/>
    <dgm:cxn modelId="{763974E4-3F3A-4EDC-AB73-4CF0774B975E}" type="presParOf" srcId="{4919C9DD-BDA0-4ED8-A7BB-0C7FB2C5C2E4}" destId="{9254AE91-3FA6-4310-8D4B-AB7AB2722796}" srcOrd="3" destOrd="0" presId="urn:microsoft.com/office/officeart/2005/8/layout/vList2"/>
    <dgm:cxn modelId="{945A45EE-6923-4BF2-BCED-096494E6F664}" type="presParOf" srcId="{4919C9DD-BDA0-4ED8-A7BB-0C7FB2C5C2E4}" destId="{78A8ED04-DFD9-4EFB-9B62-38100234BF8A}" srcOrd="4" destOrd="0" presId="urn:microsoft.com/office/officeart/2005/8/layout/vList2"/>
    <dgm:cxn modelId="{4086537D-7EC8-4B49-9DE8-9966FAEE60A9}" type="presParOf" srcId="{4919C9DD-BDA0-4ED8-A7BB-0C7FB2C5C2E4}" destId="{EFB19C9C-38EB-43AE-9353-E694B2E73407}" srcOrd="5" destOrd="0" presId="urn:microsoft.com/office/officeart/2005/8/layout/vList2"/>
    <dgm:cxn modelId="{AEE3150A-A8D6-42FA-BBAA-05A3FBD90FC7}" type="presParOf" srcId="{4919C9DD-BDA0-4ED8-A7BB-0C7FB2C5C2E4}" destId="{6BFEC790-0906-4B2C-AC4D-6B6C3EB9307B}" srcOrd="6" destOrd="0" presId="urn:microsoft.com/office/officeart/2005/8/layout/vList2"/>
    <dgm:cxn modelId="{A657183A-D6F7-434D-A7CD-40998C7A2AF1}" type="presParOf" srcId="{4919C9DD-BDA0-4ED8-A7BB-0C7FB2C5C2E4}" destId="{CF659A47-7010-4066-B372-95C751630E50}" srcOrd="7" destOrd="0" presId="urn:microsoft.com/office/officeart/2005/8/layout/vList2"/>
    <dgm:cxn modelId="{5D9ED65C-705E-4AD0-B1AA-F36BAD596A9E}" type="presParOf" srcId="{4919C9DD-BDA0-4ED8-A7BB-0C7FB2C5C2E4}" destId="{26950071-1B2C-49A0-8019-64D5C585C4EB}" srcOrd="8" destOrd="0" presId="urn:microsoft.com/office/officeart/2005/8/layout/vList2"/>
    <dgm:cxn modelId="{9F4D9A12-707D-442A-88E0-D4CC7DF7BBB2}" type="presParOf" srcId="{4919C9DD-BDA0-4ED8-A7BB-0C7FB2C5C2E4}" destId="{D03EF592-1ADA-4F08-83BC-EC202B35938F}" srcOrd="9" destOrd="0" presId="urn:microsoft.com/office/officeart/2005/8/layout/vList2"/>
    <dgm:cxn modelId="{B990C863-36A9-44E4-82F2-AB4247B3FAFA}" type="presParOf" srcId="{4919C9DD-BDA0-4ED8-A7BB-0C7FB2C5C2E4}" destId="{DE8529F9-5A25-45B9-A7B5-A10E522EDB43}" srcOrd="10" destOrd="0" presId="urn:microsoft.com/office/officeart/2005/8/layout/vList2"/>
    <dgm:cxn modelId="{D845EDF0-53E3-4302-86C7-E1ABBCE9AD00}" type="presParOf" srcId="{4919C9DD-BDA0-4ED8-A7BB-0C7FB2C5C2E4}" destId="{C1E590F5-D37E-4470-9316-CB460E7E8731}" srcOrd="11" destOrd="0" presId="urn:microsoft.com/office/officeart/2005/8/layout/vList2"/>
    <dgm:cxn modelId="{D827CFD8-3C16-4188-A660-E2808F1F5A34}" type="presParOf" srcId="{4919C9DD-BDA0-4ED8-A7BB-0C7FB2C5C2E4}" destId="{F0084ECE-558D-47DF-BACF-8681CA15AC45}" srcOrd="12" destOrd="0" presId="urn:microsoft.com/office/officeart/2005/8/layout/vList2"/>
    <dgm:cxn modelId="{0AA6A57E-B24D-4048-B10F-F19AD46E781B}" type="presParOf" srcId="{4919C9DD-BDA0-4ED8-A7BB-0C7FB2C5C2E4}" destId="{4D7B684E-42A2-4D90-AE46-BEBC00D11CCA}" srcOrd="13" destOrd="0" presId="urn:microsoft.com/office/officeart/2005/8/layout/vList2"/>
    <dgm:cxn modelId="{6FE98BB9-4085-4DB9-BE94-28CBCFC53DE8}" type="presParOf" srcId="{4919C9DD-BDA0-4ED8-A7BB-0C7FB2C5C2E4}" destId="{F611EAEA-AF8B-4DB0-9DE8-4F522D8290B5}"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DCE9CEF-A175-4FED-8A19-BF78B3D55F35}" type="doc">
      <dgm:prSet loTypeId="urn:microsoft.com/office/officeart/2005/8/layout/matrix2" loCatId="matrix" qsTypeId="urn:microsoft.com/office/officeart/2005/8/quickstyle/simple1" qsCatId="simple" csTypeId="urn:microsoft.com/office/officeart/2005/8/colors/accent1_1" csCatId="accent1" phldr="1"/>
      <dgm:spPr/>
      <dgm:t>
        <a:bodyPr/>
        <a:lstStyle/>
        <a:p>
          <a:endParaRPr lang="ru-RU"/>
        </a:p>
      </dgm:t>
    </dgm:pt>
    <dgm:pt modelId="{83620D2D-368F-4649-93DB-71545CA2D811}">
      <dgm:prSet phldrT="[Текст]" custT="1"/>
      <dgm:spPr/>
      <dgm:t>
        <a:bodyPr/>
        <a:lstStyle/>
        <a:p>
          <a:r>
            <a:rPr lang="ru-RU" sz="3200" dirty="0">
              <a:latin typeface="Cambria" pitchFamily="18" charset="0"/>
            </a:rPr>
            <a:t>Б</a:t>
          </a:r>
        </a:p>
      </dgm:t>
    </dgm:pt>
    <dgm:pt modelId="{20B2B6DB-E7FB-4D85-A063-F872CFA3E5E0}" type="parTrans" cxnId="{B6DA2661-6726-45C7-B544-8D511FC55E8F}">
      <dgm:prSet/>
      <dgm:spPr/>
      <dgm:t>
        <a:bodyPr/>
        <a:lstStyle/>
        <a:p>
          <a:endParaRPr lang="ru-RU" sz="1600">
            <a:latin typeface="Cambria" pitchFamily="18" charset="0"/>
          </a:endParaRPr>
        </a:p>
      </dgm:t>
    </dgm:pt>
    <dgm:pt modelId="{ADC4A434-D252-4A98-A1C6-F7B597DA7C65}" type="sibTrans" cxnId="{B6DA2661-6726-45C7-B544-8D511FC55E8F}">
      <dgm:prSet/>
      <dgm:spPr/>
      <dgm:t>
        <a:bodyPr/>
        <a:lstStyle/>
        <a:p>
          <a:endParaRPr lang="ru-RU" sz="1600">
            <a:latin typeface="Cambria" pitchFamily="18" charset="0"/>
          </a:endParaRPr>
        </a:p>
      </dgm:t>
    </dgm:pt>
    <dgm:pt modelId="{175BE251-37FB-421C-A8C0-687AB9DFE41D}">
      <dgm:prSet phldrT="[Текст]" custT="1"/>
      <dgm:spPr/>
      <dgm:t>
        <a:bodyPr/>
        <a:lstStyle/>
        <a:p>
          <a:r>
            <a:rPr lang="ru-RU" sz="3200" dirty="0">
              <a:latin typeface="Cambria" pitchFamily="18" charset="0"/>
            </a:rPr>
            <a:t>А</a:t>
          </a:r>
        </a:p>
      </dgm:t>
    </dgm:pt>
    <dgm:pt modelId="{0FA9B224-069D-445E-A6EB-37177367DDFF}" type="parTrans" cxnId="{49295C0A-D03A-415E-844C-A27293421C0E}">
      <dgm:prSet/>
      <dgm:spPr/>
      <dgm:t>
        <a:bodyPr/>
        <a:lstStyle/>
        <a:p>
          <a:endParaRPr lang="ru-RU" sz="1600">
            <a:latin typeface="Cambria" pitchFamily="18" charset="0"/>
          </a:endParaRPr>
        </a:p>
      </dgm:t>
    </dgm:pt>
    <dgm:pt modelId="{247655EF-F01B-4162-8B06-3AB921660BE7}" type="sibTrans" cxnId="{49295C0A-D03A-415E-844C-A27293421C0E}">
      <dgm:prSet/>
      <dgm:spPr/>
      <dgm:t>
        <a:bodyPr/>
        <a:lstStyle/>
        <a:p>
          <a:endParaRPr lang="ru-RU" sz="1600">
            <a:latin typeface="Cambria" pitchFamily="18" charset="0"/>
          </a:endParaRPr>
        </a:p>
      </dgm:t>
    </dgm:pt>
    <dgm:pt modelId="{A33C1ED5-7923-4A4C-B8A2-56F78AA9AE4E}">
      <dgm:prSet phldrT="[Текст]" custT="1"/>
      <dgm:spPr/>
      <dgm:t>
        <a:bodyPr/>
        <a:lstStyle/>
        <a:p>
          <a:r>
            <a:rPr lang="ru-RU" sz="3200" dirty="0">
              <a:latin typeface="Cambria" pitchFamily="18" charset="0"/>
            </a:rPr>
            <a:t>В</a:t>
          </a:r>
        </a:p>
      </dgm:t>
    </dgm:pt>
    <dgm:pt modelId="{C04AFE36-13EB-4171-9049-BD592BAE9835}" type="parTrans" cxnId="{2D3A9BBC-01E7-433A-A640-B4D18C0E95D9}">
      <dgm:prSet/>
      <dgm:spPr/>
      <dgm:t>
        <a:bodyPr/>
        <a:lstStyle/>
        <a:p>
          <a:endParaRPr lang="ru-RU" sz="1600">
            <a:latin typeface="Cambria" pitchFamily="18" charset="0"/>
          </a:endParaRPr>
        </a:p>
      </dgm:t>
    </dgm:pt>
    <dgm:pt modelId="{4892A07B-6DD5-42ED-9FBD-0D76AB436E23}" type="sibTrans" cxnId="{2D3A9BBC-01E7-433A-A640-B4D18C0E95D9}">
      <dgm:prSet/>
      <dgm:spPr/>
      <dgm:t>
        <a:bodyPr/>
        <a:lstStyle/>
        <a:p>
          <a:endParaRPr lang="ru-RU" sz="1600">
            <a:latin typeface="Cambria" pitchFamily="18" charset="0"/>
          </a:endParaRPr>
        </a:p>
      </dgm:t>
    </dgm:pt>
    <dgm:pt modelId="{4D7AAB4B-76F9-463E-9054-241ADCB415F0}">
      <dgm:prSet phldrT="[Текст]" custT="1"/>
      <dgm:spPr/>
      <dgm:t>
        <a:bodyPr/>
        <a:lstStyle/>
        <a:p>
          <a:r>
            <a:rPr lang="ru-RU" sz="3200" dirty="0">
              <a:latin typeface="Cambria" pitchFamily="18" charset="0"/>
            </a:rPr>
            <a:t>Г</a:t>
          </a:r>
        </a:p>
      </dgm:t>
    </dgm:pt>
    <dgm:pt modelId="{961F06B3-26FB-4279-BCDA-77A61D76439B}" type="parTrans" cxnId="{E5E75BE2-266A-4ED4-961A-D5C845381EC4}">
      <dgm:prSet/>
      <dgm:spPr/>
      <dgm:t>
        <a:bodyPr/>
        <a:lstStyle/>
        <a:p>
          <a:endParaRPr lang="ru-RU" sz="1600">
            <a:latin typeface="Cambria" pitchFamily="18" charset="0"/>
          </a:endParaRPr>
        </a:p>
      </dgm:t>
    </dgm:pt>
    <dgm:pt modelId="{330301A7-2FF9-4FAF-8D1F-AF5FF5F7D151}" type="sibTrans" cxnId="{E5E75BE2-266A-4ED4-961A-D5C845381EC4}">
      <dgm:prSet/>
      <dgm:spPr/>
      <dgm:t>
        <a:bodyPr/>
        <a:lstStyle/>
        <a:p>
          <a:endParaRPr lang="ru-RU" sz="1600">
            <a:latin typeface="Cambria" pitchFamily="18" charset="0"/>
          </a:endParaRPr>
        </a:p>
      </dgm:t>
    </dgm:pt>
    <dgm:pt modelId="{92DE39A3-01C8-4935-8273-E0DC1283DD94}" type="pres">
      <dgm:prSet presAssocID="{4DCE9CEF-A175-4FED-8A19-BF78B3D55F35}" presName="matrix" presStyleCnt="0">
        <dgm:presLayoutVars>
          <dgm:chMax val="1"/>
          <dgm:dir/>
          <dgm:resizeHandles val="exact"/>
        </dgm:presLayoutVars>
      </dgm:prSet>
      <dgm:spPr/>
      <dgm:t>
        <a:bodyPr/>
        <a:lstStyle/>
        <a:p>
          <a:endParaRPr lang="ru-RU"/>
        </a:p>
      </dgm:t>
    </dgm:pt>
    <dgm:pt modelId="{76DA9C95-C160-427F-BBC8-005163F99AF6}" type="pres">
      <dgm:prSet presAssocID="{4DCE9CEF-A175-4FED-8A19-BF78B3D55F35}" presName="axisShape" presStyleLbl="bgShp" presStyleIdx="0" presStyleCnt="1" custScaleX="94295" custScaleY="57792"/>
      <dgm:spPr/>
    </dgm:pt>
    <dgm:pt modelId="{33E3D773-AC0A-4D22-B880-3A3A153F55EC}" type="pres">
      <dgm:prSet presAssocID="{4DCE9CEF-A175-4FED-8A19-BF78B3D55F35}" presName="rect1" presStyleLbl="node1" presStyleIdx="0" presStyleCnt="4">
        <dgm:presLayoutVars>
          <dgm:chMax val="0"/>
          <dgm:chPref val="0"/>
          <dgm:bulletEnabled val="1"/>
        </dgm:presLayoutVars>
      </dgm:prSet>
      <dgm:spPr/>
      <dgm:t>
        <a:bodyPr/>
        <a:lstStyle/>
        <a:p>
          <a:endParaRPr lang="ru-RU"/>
        </a:p>
      </dgm:t>
    </dgm:pt>
    <dgm:pt modelId="{4EE540AB-FF13-4141-9494-AFBD65479DF6}" type="pres">
      <dgm:prSet presAssocID="{4DCE9CEF-A175-4FED-8A19-BF78B3D55F35}" presName="rect2" presStyleLbl="node1" presStyleIdx="1" presStyleCnt="4">
        <dgm:presLayoutVars>
          <dgm:chMax val="0"/>
          <dgm:chPref val="0"/>
          <dgm:bulletEnabled val="1"/>
        </dgm:presLayoutVars>
      </dgm:prSet>
      <dgm:spPr/>
      <dgm:t>
        <a:bodyPr/>
        <a:lstStyle/>
        <a:p>
          <a:endParaRPr lang="ru-RU"/>
        </a:p>
      </dgm:t>
    </dgm:pt>
    <dgm:pt modelId="{DC4791AE-6254-451B-A489-B97DE3768927}" type="pres">
      <dgm:prSet presAssocID="{4DCE9CEF-A175-4FED-8A19-BF78B3D55F35}" presName="rect3" presStyleLbl="node1" presStyleIdx="2" presStyleCnt="4">
        <dgm:presLayoutVars>
          <dgm:chMax val="0"/>
          <dgm:chPref val="0"/>
          <dgm:bulletEnabled val="1"/>
        </dgm:presLayoutVars>
      </dgm:prSet>
      <dgm:spPr/>
      <dgm:t>
        <a:bodyPr/>
        <a:lstStyle/>
        <a:p>
          <a:endParaRPr lang="ru-RU"/>
        </a:p>
      </dgm:t>
    </dgm:pt>
    <dgm:pt modelId="{C0343F6D-6102-49F9-A869-4F9530CA81B0}" type="pres">
      <dgm:prSet presAssocID="{4DCE9CEF-A175-4FED-8A19-BF78B3D55F35}" presName="rect4" presStyleLbl="node1" presStyleIdx="3" presStyleCnt="4">
        <dgm:presLayoutVars>
          <dgm:chMax val="0"/>
          <dgm:chPref val="0"/>
          <dgm:bulletEnabled val="1"/>
        </dgm:presLayoutVars>
      </dgm:prSet>
      <dgm:spPr/>
      <dgm:t>
        <a:bodyPr/>
        <a:lstStyle/>
        <a:p>
          <a:endParaRPr lang="ru-RU"/>
        </a:p>
      </dgm:t>
    </dgm:pt>
  </dgm:ptLst>
  <dgm:cxnLst>
    <dgm:cxn modelId="{E5E75BE2-266A-4ED4-961A-D5C845381EC4}" srcId="{4DCE9CEF-A175-4FED-8A19-BF78B3D55F35}" destId="{4D7AAB4B-76F9-463E-9054-241ADCB415F0}" srcOrd="3" destOrd="0" parTransId="{961F06B3-26FB-4279-BCDA-77A61D76439B}" sibTransId="{330301A7-2FF9-4FAF-8D1F-AF5FF5F7D151}"/>
    <dgm:cxn modelId="{B2949E59-E798-47DF-AE68-41CF38E5BC33}" type="presOf" srcId="{4D7AAB4B-76F9-463E-9054-241ADCB415F0}" destId="{C0343F6D-6102-49F9-A869-4F9530CA81B0}" srcOrd="0" destOrd="0" presId="urn:microsoft.com/office/officeart/2005/8/layout/matrix2"/>
    <dgm:cxn modelId="{49295C0A-D03A-415E-844C-A27293421C0E}" srcId="{4DCE9CEF-A175-4FED-8A19-BF78B3D55F35}" destId="{175BE251-37FB-421C-A8C0-687AB9DFE41D}" srcOrd="1" destOrd="0" parTransId="{0FA9B224-069D-445E-A6EB-37177367DDFF}" sibTransId="{247655EF-F01B-4162-8B06-3AB921660BE7}"/>
    <dgm:cxn modelId="{B6DA2661-6726-45C7-B544-8D511FC55E8F}" srcId="{4DCE9CEF-A175-4FED-8A19-BF78B3D55F35}" destId="{83620D2D-368F-4649-93DB-71545CA2D811}" srcOrd="0" destOrd="0" parTransId="{20B2B6DB-E7FB-4D85-A063-F872CFA3E5E0}" sibTransId="{ADC4A434-D252-4A98-A1C6-F7B597DA7C65}"/>
    <dgm:cxn modelId="{BAE1C96A-7F84-4881-95F9-BF3497AED7AB}" type="presOf" srcId="{A33C1ED5-7923-4A4C-B8A2-56F78AA9AE4E}" destId="{DC4791AE-6254-451B-A489-B97DE3768927}" srcOrd="0" destOrd="0" presId="urn:microsoft.com/office/officeart/2005/8/layout/matrix2"/>
    <dgm:cxn modelId="{E9FE2BEB-BF3B-4459-BBBC-0102EDB5F9A9}" type="presOf" srcId="{4DCE9CEF-A175-4FED-8A19-BF78B3D55F35}" destId="{92DE39A3-01C8-4935-8273-E0DC1283DD94}" srcOrd="0" destOrd="0" presId="urn:microsoft.com/office/officeart/2005/8/layout/matrix2"/>
    <dgm:cxn modelId="{E91AF4D6-BA69-4CD9-96BE-4F049E117117}" type="presOf" srcId="{175BE251-37FB-421C-A8C0-687AB9DFE41D}" destId="{4EE540AB-FF13-4141-9494-AFBD65479DF6}" srcOrd="0" destOrd="0" presId="urn:microsoft.com/office/officeart/2005/8/layout/matrix2"/>
    <dgm:cxn modelId="{2D3A9BBC-01E7-433A-A640-B4D18C0E95D9}" srcId="{4DCE9CEF-A175-4FED-8A19-BF78B3D55F35}" destId="{A33C1ED5-7923-4A4C-B8A2-56F78AA9AE4E}" srcOrd="2" destOrd="0" parTransId="{C04AFE36-13EB-4171-9049-BD592BAE9835}" sibTransId="{4892A07B-6DD5-42ED-9FBD-0D76AB436E23}"/>
    <dgm:cxn modelId="{86A749CD-1AE2-4FBB-9F66-AA870B94001B}" type="presOf" srcId="{83620D2D-368F-4649-93DB-71545CA2D811}" destId="{33E3D773-AC0A-4D22-B880-3A3A153F55EC}" srcOrd="0" destOrd="0" presId="urn:microsoft.com/office/officeart/2005/8/layout/matrix2"/>
    <dgm:cxn modelId="{7CE8D63E-0EF5-43C6-BD60-8F70069E770F}" type="presParOf" srcId="{92DE39A3-01C8-4935-8273-E0DC1283DD94}" destId="{76DA9C95-C160-427F-BBC8-005163F99AF6}" srcOrd="0" destOrd="0" presId="urn:microsoft.com/office/officeart/2005/8/layout/matrix2"/>
    <dgm:cxn modelId="{5F550BDC-7173-4F99-B97A-CF18570FB16E}" type="presParOf" srcId="{92DE39A3-01C8-4935-8273-E0DC1283DD94}" destId="{33E3D773-AC0A-4D22-B880-3A3A153F55EC}" srcOrd="1" destOrd="0" presId="urn:microsoft.com/office/officeart/2005/8/layout/matrix2"/>
    <dgm:cxn modelId="{DF5A675C-AA32-4E60-AD9D-86FAC0F72111}" type="presParOf" srcId="{92DE39A3-01C8-4935-8273-E0DC1283DD94}" destId="{4EE540AB-FF13-4141-9494-AFBD65479DF6}" srcOrd="2" destOrd="0" presId="urn:microsoft.com/office/officeart/2005/8/layout/matrix2"/>
    <dgm:cxn modelId="{CC06E3BB-BCE1-413C-B022-00DB5853F52C}" type="presParOf" srcId="{92DE39A3-01C8-4935-8273-E0DC1283DD94}" destId="{DC4791AE-6254-451B-A489-B97DE3768927}" srcOrd="3" destOrd="0" presId="urn:microsoft.com/office/officeart/2005/8/layout/matrix2"/>
    <dgm:cxn modelId="{05217A24-5057-4563-B468-CA18C8973D83}" type="presParOf" srcId="{92DE39A3-01C8-4935-8273-E0DC1283DD94}" destId="{C0343F6D-6102-49F9-A869-4F9530CA81B0}" srcOrd="4" destOrd="0" presId="urn:microsoft.com/office/officeart/2005/8/layout/matrix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08C4E2F-A8D9-4D36-82F9-6C777E2DE415}" type="doc">
      <dgm:prSet loTypeId="urn:microsoft.com/office/officeart/2008/layout/PictureStrips" loCatId="list" qsTypeId="urn:microsoft.com/office/officeart/2005/8/quickstyle/simple1" qsCatId="simple" csTypeId="urn:microsoft.com/office/officeart/2005/8/colors/colorful3" csCatId="colorful" phldr="1"/>
      <dgm:spPr/>
      <dgm:t>
        <a:bodyPr/>
        <a:lstStyle/>
        <a:p>
          <a:endParaRPr lang="ru-RU"/>
        </a:p>
      </dgm:t>
    </dgm:pt>
    <dgm:pt modelId="{762496D6-E107-4B5E-B084-DFA304BC2AB3}">
      <dgm:prSet custT="1"/>
      <dgm:spPr/>
      <dgm:t>
        <a:bodyPr/>
        <a:lstStyle/>
        <a:p>
          <a:pPr rtl="0"/>
          <a:r>
            <a:rPr lang="ru-RU" sz="1400" b="1">
              <a:latin typeface="Montserrat" panose="00000500000000000000" pitchFamily="2" charset="-52"/>
            </a:rPr>
            <a:t>Товар категорияларидаги эҳтиёж</a:t>
          </a:r>
          <a:endParaRPr lang="ru-RU" sz="1400" dirty="0">
            <a:latin typeface="Montserrat" panose="00000500000000000000" pitchFamily="2" charset="-52"/>
          </a:endParaRPr>
        </a:p>
      </dgm:t>
    </dgm:pt>
    <dgm:pt modelId="{86192FCB-D76E-403D-91F5-99446CE3A7C8}" type="parTrans" cxnId="{217F730E-4351-462F-B412-A7632E9C601F}">
      <dgm:prSet/>
      <dgm:spPr/>
      <dgm:t>
        <a:bodyPr/>
        <a:lstStyle/>
        <a:p>
          <a:endParaRPr lang="ru-RU" sz="1400">
            <a:solidFill>
              <a:srgbClr val="0070C0"/>
            </a:solidFill>
            <a:latin typeface="Montserrat" panose="00000500000000000000" pitchFamily="2" charset="-52"/>
          </a:endParaRPr>
        </a:p>
      </dgm:t>
    </dgm:pt>
    <dgm:pt modelId="{0B28B887-13E7-4C0F-9316-9CCF2DD54356}" type="sibTrans" cxnId="{217F730E-4351-462F-B412-A7632E9C601F}">
      <dgm:prSet/>
      <dgm:spPr/>
      <dgm:t>
        <a:bodyPr/>
        <a:lstStyle/>
        <a:p>
          <a:endParaRPr lang="ru-RU" sz="1400">
            <a:solidFill>
              <a:srgbClr val="0070C0"/>
            </a:solidFill>
            <a:latin typeface="Montserrat" panose="00000500000000000000" pitchFamily="2" charset="-52"/>
          </a:endParaRPr>
        </a:p>
      </dgm:t>
    </dgm:pt>
    <dgm:pt modelId="{518ADC1A-4599-4411-B378-03334B9E3AC1}">
      <dgm:prSet custT="1"/>
      <dgm:spPr/>
      <dgm:t>
        <a:bodyPr/>
        <a:lstStyle/>
        <a:p>
          <a:pPr rtl="0"/>
          <a:r>
            <a:rPr lang="ru-RU" sz="1400" b="1">
              <a:latin typeface="Montserrat" panose="00000500000000000000" pitchFamily="2" charset="-52"/>
            </a:rPr>
            <a:t>Савдо маркаси ҳақида хабардорлиги</a:t>
          </a:r>
          <a:endParaRPr lang="ru-RU" sz="1400" dirty="0">
            <a:latin typeface="Montserrat" panose="00000500000000000000" pitchFamily="2" charset="-52"/>
          </a:endParaRPr>
        </a:p>
      </dgm:t>
    </dgm:pt>
    <dgm:pt modelId="{5E1AEDBD-58E2-465E-99C9-2A8F52037A18}" type="parTrans" cxnId="{0C09E204-C0CA-475C-ABF9-2AB86EE969E1}">
      <dgm:prSet/>
      <dgm:spPr/>
      <dgm:t>
        <a:bodyPr/>
        <a:lstStyle/>
        <a:p>
          <a:endParaRPr lang="ru-RU" sz="1400">
            <a:solidFill>
              <a:srgbClr val="0070C0"/>
            </a:solidFill>
            <a:latin typeface="Montserrat" panose="00000500000000000000" pitchFamily="2" charset="-52"/>
          </a:endParaRPr>
        </a:p>
      </dgm:t>
    </dgm:pt>
    <dgm:pt modelId="{FD9CB088-F1EB-43C2-B999-FBD1DDE51FF4}" type="sibTrans" cxnId="{0C09E204-C0CA-475C-ABF9-2AB86EE969E1}">
      <dgm:prSet/>
      <dgm:spPr/>
      <dgm:t>
        <a:bodyPr/>
        <a:lstStyle/>
        <a:p>
          <a:endParaRPr lang="ru-RU" sz="1400">
            <a:solidFill>
              <a:srgbClr val="0070C0"/>
            </a:solidFill>
            <a:latin typeface="Montserrat" panose="00000500000000000000" pitchFamily="2" charset="-52"/>
          </a:endParaRPr>
        </a:p>
      </dgm:t>
    </dgm:pt>
    <dgm:pt modelId="{FE320ECE-9976-4F8B-BE72-A405CA3786F1}">
      <dgm:prSet custT="1"/>
      <dgm:spPr/>
      <dgm:t>
        <a:bodyPr/>
        <a:lstStyle/>
        <a:p>
          <a:pPr rtl="0"/>
          <a:r>
            <a:rPr lang="ru-RU" sz="1400" b="1">
              <a:latin typeface="Montserrat" panose="00000500000000000000" pitchFamily="2" charset="-52"/>
            </a:rPr>
            <a:t>Савдо маркасига муносабат</a:t>
          </a:r>
          <a:endParaRPr lang="ru-RU" sz="1400" dirty="0">
            <a:latin typeface="Montserrat" panose="00000500000000000000" pitchFamily="2" charset="-52"/>
          </a:endParaRPr>
        </a:p>
      </dgm:t>
    </dgm:pt>
    <dgm:pt modelId="{40B503D4-DF6E-40C2-A8C2-9E2719FE67A1}" type="parTrans" cxnId="{1E80B767-947A-4779-A9A6-A8F77BB3291A}">
      <dgm:prSet/>
      <dgm:spPr/>
      <dgm:t>
        <a:bodyPr/>
        <a:lstStyle/>
        <a:p>
          <a:endParaRPr lang="ru-RU" sz="1400">
            <a:solidFill>
              <a:srgbClr val="0070C0"/>
            </a:solidFill>
            <a:latin typeface="Montserrat" panose="00000500000000000000" pitchFamily="2" charset="-52"/>
          </a:endParaRPr>
        </a:p>
      </dgm:t>
    </dgm:pt>
    <dgm:pt modelId="{B10437F2-6993-4039-B97A-03A289092EF9}" type="sibTrans" cxnId="{1E80B767-947A-4779-A9A6-A8F77BB3291A}">
      <dgm:prSet/>
      <dgm:spPr/>
      <dgm:t>
        <a:bodyPr/>
        <a:lstStyle/>
        <a:p>
          <a:endParaRPr lang="ru-RU" sz="1400">
            <a:solidFill>
              <a:srgbClr val="0070C0"/>
            </a:solidFill>
            <a:latin typeface="Montserrat" panose="00000500000000000000" pitchFamily="2" charset="-52"/>
          </a:endParaRPr>
        </a:p>
      </dgm:t>
    </dgm:pt>
    <dgm:pt modelId="{52BAB43F-19C9-46C2-B1B6-2FF4CD5FAEF6}">
      <dgm:prSet custT="1"/>
      <dgm:spPr/>
      <dgm:t>
        <a:bodyPr/>
        <a:lstStyle/>
        <a:p>
          <a:pPr rtl="0"/>
          <a:r>
            <a:rPr lang="ru-RU" sz="1400" b="1">
              <a:latin typeface="Montserrat" panose="00000500000000000000" pitchFamily="2" charset="-52"/>
            </a:rPr>
            <a:t>Харидни амалга ошириш қарори</a:t>
          </a:r>
          <a:endParaRPr lang="ru-RU" sz="1400" dirty="0">
            <a:latin typeface="Montserrat" panose="00000500000000000000" pitchFamily="2" charset="-52"/>
          </a:endParaRPr>
        </a:p>
      </dgm:t>
    </dgm:pt>
    <dgm:pt modelId="{6A208D79-C7BD-40CD-990E-EA96BAAE6134}" type="parTrans" cxnId="{EFDC2FDF-A1DA-4CF7-90F7-68FA2E124833}">
      <dgm:prSet/>
      <dgm:spPr/>
      <dgm:t>
        <a:bodyPr/>
        <a:lstStyle/>
        <a:p>
          <a:endParaRPr lang="ru-RU" sz="1400">
            <a:solidFill>
              <a:srgbClr val="0070C0"/>
            </a:solidFill>
            <a:latin typeface="Montserrat" panose="00000500000000000000" pitchFamily="2" charset="-52"/>
          </a:endParaRPr>
        </a:p>
      </dgm:t>
    </dgm:pt>
    <dgm:pt modelId="{05F3FEDC-5541-434F-A3F2-B53F9B9BCC7D}" type="sibTrans" cxnId="{EFDC2FDF-A1DA-4CF7-90F7-68FA2E124833}">
      <dgm:prSet/>
      <dgm:spPr/>
      <dgm:t>
        <a:bodyPr/>
        <a:lstStyle/>
        <a:p>
          <a:endParaRPr lang="ru-RU" sz="1400">
            <a:solidFill>
              <a:srgbClr val="0070C0"/>
            </a:solidFill>
            <a:latin typeface="Montserrat" panose="00000500000000000000" pitchFamily="2" charset="-52"/>
          </a:endParaRPr>
        </a:p>
      </dgm:t>
    </dgm:pt>
    <dgm:pt modelId="{582611AE-EF84-4A08-B4E4-D458C47DEF52}">
      <dgm:prSet custT="1"/>
      <dgm:spPr/>
      <dgm:t>
        <a:bodyPr/>
        <a:lstStyle/>
        <a:p>
          <a:pPr rtl="0"/>
          <a:r>
            <a:rPr lang="ru-RU" sz="1400">
              <a:latin typeface="Montserrat" panose="00000500000000000000" pitchFamily="2" charset="-52"/>
            </a:rPr>
            <a:t>маҳсулот ёки хизмат тоифасини жорий мотивацион ҳолат ва керакли ҳиссий ҳолат ўртасидаги тафовутни бартараф этиш ёки қондириш зарурати сифатида тасдиқлаш.</a:t>
          </a:r>
          <a:endParaRPr lang="ru-RU" sz="1400" dirty="0">
            <a:latin typeface="Montserrat" panose="00000500000000000000" pitchFamily="2" charset="-52"/>
          </a:endParaRPr>
        </a:p>
      </dgm:t>
    </dgm:pt>
    <dgm:pt modelId="{E5387D1F-266D-4E6B-8783-9FE54D6582FF}" type="parTrans" cxnId="{844F481B-54C9-46C4-8204-8F5F7C08AFA4}">
      <dgm:prSet/>
      <dgm:spPr/>
      <dgm:t>
        <a:bodyPr/>
        <a:lstStyle/>
        <a:p>
          <a:endParaRPr lang="ru-RU" sz="1400">
            <a:solidFill>
              <a:srgbClr val="0070C0"/>
            </a:solidFill>
            <a:latin typeface="Montserrat" panose="00000500000000000000" pitchFamily="2" charset="-52"/>
          </a:endParaRPr>
        </a:p>
      </dgm:t>
    </dgm:pt>
    <dgm:pt modelId="{E34B9F8D-D62B-446B-908C-7FF4CE415F3A}" type="sibTrans" cxnId="{844F481B-54C9-46C4-8204-8F5F7C08AFA4}">
      <dgm:prSet/>
      <dgm:spPr/>
      <dgm:t>
        <a:bodyPr/>
        <a:lstStyle/>
        <a:p>
          <a:endParaRPr lang="ru-RU" sz="1400">
            <a:solidFill>
              <a:srgbClr val="0070C0"/>
            </a:solidFill>
            <a:latin typeface="Montserrat" panose="00000500000000000000" pitchFamily="2" charset="-52"/>
          </a:endParaRPr>
        </a:p>
      </dgm:t>
    </dgm:pt>
    <dgm:pt modelId="{48B9788D-1398-404E-85FA-2417668B5D54}">
      <dgm:prSet custT="1"/>
      <dgm:spPr/>
      <dgm:t>
        <a:bodyPr/>
        <a:lstStyle/>
        <a:p>
          <a:pPr rtl="0"/>
          <a:r>
            <a:rPr lang="ru-RU" sz="1400">
              <a:latin typeface="Montserrat" panose="00000500000000000000" pitchFamily="2" charset="-52"/>
            </a:rPr>
            <a:t>маълум бир тоифадаги брендни аниқлаш (тан олиш ёки эслаб қолиш) қобилияти ва харидни амалга ошириш учун етарли даражада батафсил маълумотга эга бўлиш.</a:t>
          </a:r>
          <a:endParaRPr lang="ru-RU" sz="1400" dirty="0">
            <a:latin typeface="Montserrat" panose="00000500000000000000" pitchFamily="2" charset="-52"/>
          </a:endParaRPr>
        </a:p>
      </dgm:t>
    </dgm:pt>
    <dgm:pt modelId="{D2FC9706-C56F-4D82-900B-579E3F614D99}" type="parTrans" cxnId="{723DC7DC-D58C-4AEE-B425-4F822BF4082D}">
      <dgm:prSet/>
      <dgm:spPr/>
      <dgm:t>
        <a:bodyPr/>
        <a:lstStyle/>
        <a:p>
          <a:endParaRPr lang="ru-RU" sz="1400">
            <a:solidFill>
              <a:srgbClr val="0070C0"/>
            </a:solidFill>
            <a:latin typeface="Montserrat" panose="00000500000000000000" pitchFamily="2" charset="-52"/>
          </a:endParaRPr>
        </a:p>
      </dgm:t>
    </dgm:pt>
    <dgm:pt modelId="{A3353F42-391B-4860-8743-0EEE4E5C9504}" type="sibTrans" cxnId="{723DC7DC-D58C-4AEE-B425-4F822BF4082D}">
      <dgm:prSet/>
      <dgm:spPr/>
      <dgm:t>
        <a:bodyPr/>
        <a:lstStyle/>
        <a:p>
          <a:endParaRPr lang="ru-RU" sz="1400">
            <a:solidFill>
              <a:srgbClr val="0070C0"/>
            </a:solidFill>
            <a:latin typeface="Montserrat" panose="00000500000000000000" pitchFamily="2" charset="-52"/>
          </a:endParaRPr>
        </a:p>
      </dgm:t>
    </dgm:pt>
    <dgm:pt modelId="{D7F6A2D7-DB42-4EE0-9359-0A3CFEA8D3E7}">
      <dgm:prSet custT="1"/>
      <dgm:spPr/>
      <dgm:t>
        <a:bodyPr/>
        <a:lstStyle/>
        <a:p>
          <a:pPr rtl="0"/>
          <a:r>
            <a:rPr lang="ru-RU" sz="1400">
              <a:latin typeface="Montserrat" panose="00000500000000000000" pitchFamily="2" charset="-52"/>
            </a:rPr>
            <a:t>бу брендни унинг жорий эҳтиёжни қондириш қобилияти нуқтаи назаридан баҳолаш.</a:t>
          </a:r>
          <a:endParaRPr lang="ru-RU" sz="1400" dirty="0">
            <a:latin typeface="Montserrat" panose="00000500000000000000" pitchFamily="2" charset="-52"/>
          </a:endParaRPr>
        </a:p>
      </dgm:t>
    </dgm:pt>
    <dgm:pt modelId="{530926C1-F139-48A1-99DC-1D4CE836DE3B}" type="parTrans" cxnId="{4235B020-99B9-4C1A-9DB2-97E0F5833922}">
      <dgm:prSet/>
      <dgm:spPr/>
      <dgm:t>
        <a:bodyPr/>
        <a:lstStyle/>
        <a:p>
          <a:endParaRPr lang="ru-RU" sz="1400">
            <a:solidFill>
              <a:srgbClr val="0070C0"/>
            </a:solidFill>
            <a:latin typeface="Montserrat" panose="00000500000000000000" pitchFamily="2" charset="-52"/>
          </a:endParaRPr>
        </a:p>
      </dgm:t>
    </dgm:pt>
    <dgm:pt modelId="{E2A754B2-5424-436F-AD75-3E0FF771DBD8}" type="sibTrans" cxnId="{4235B020-99B9-4C1A-9DB2-97E0F5833922}">
      <dgm:prSet/>
      <dgm:spPr/>
      <dgm:t>
        <a:bodyPr/>
        <a:lstStyle/>
        <a:p>
          <a:endParaRPr lang="ru-RU" sz="1400">
            <a:solidFill>
              <a:srgbClr val="0070C0"/>
            </a:solidFill>
            <a:latin typeface="Montserrat" panose="00000500000000000000" pitchFamily="2" charset="-52"/>
          </a:endParaRPr>
        </a:p>
      </dgm:t>
    </dgm:pt>
    <dgm:pt modelId="{9321F231-FE0D-42C8-BE4C-E72823820B48}">
      <dgm:prSet custT="1"/>
      <dgm:spPr/>
      <dgm:t>
        <a:bodyPr/>
        <a:lstStyle/>
        <a:p>
          <a:pPr rtl="0"/>
          <a:r>
            <a:rPr lang="ru-RU" sz="1400">
              <a:latin typeface="Montserrat" panose="00000500000000000000" pitchFamily="2" charset="-52"/>
            </a:rPr>
            <a:t>истеъмолчининг маркали маҳсулотни сотиб олиш ёки сотиб олиш билан боғлиқ ҳаракатларни амалга ошириш тўғрисидаги қарори.</a:t>
          </a:r>
          <a:endParaRPr lang="ru-RU" sz="1400" dirty="0">
            <a:latin typeface="Montserrat" panose="00000500000000000000" pitchFamily="2" charset="-52"/>
          </a:endParaRPr>
        </a:p>
      </dgm:t>
    </dgm:pt>
    <dgm:pt modelId="{5147DEBE-D3E7-4556-8989-F45F9F70959B}" type="parTrans" cxnId="{F2F1248C-E3F0-4EA5-A729-7A55D4E44C8F}">
      <dgm:prSet/>
      <dgm:spPr/>
      <dgm:t>
        <a:bodyPr/>
        <a:lstStyle/>
        <a:p>
          <a:endParaRPr lang="ru-RU" sz="1400">
            <a:solidFill>
              <a:srgbClr val="0070C0"/>
            </a:solidFill>
            <a:latin typeface="Montserrat" panose="00000500000000000000" pitchFamily="2" charset="-52"/>
          </a:endParaRPr>
        </a:p>
      </dgm:t>
    </dgm:pt>
    <dgm:pt modelId="{7F0412DE-A83D-45FB-A510-55DCAE0FAB74}" type="sibTrans" cxnId="{F2F1248C-E3F0-4EA5-A729-7A55D4E44C8F}">
      <dgm:prSet/>
      <dgm:spPr/>
      <dgm:t>
        <a:bodyPr/>
        <a:lstStyle/>
        <a:p>
          <a:endParaRPr lang="ru-RU" sz="1400">
            <a:solidFill>
              <a:srgbClr val="0070C0"/>
            </a:solidFill>
            <a:latin typeface="Montserrat" panose="00000500000000000000" pitchFamily="2" charset="-52"/>
          </a:endParaRPr>
        </a:p>
      </dgm:t>
    </dgm:pt>
    <dgm:pt modelId="{CB22AFDE-0BFD-4273-8B60-F1E74B02EE2E}" type="pres">
      <dgm:prSet presAssocID="{D08C4E2F-A8D9-4D36-82F9-6C777E2DE415}" presName="Name0" presStyleCnt="0">
        <dgm:presLayoutVars>
          <dgm:dir/>
          <dgm:resizeHandles val="exact"/>
        </dgm:presLayoutVars>
      </dgm:prSet>
      <dgm:spPr/>
      <dgm:t>
        <a:bodyPr/>
        <a:lstStyle/>
        <a:p>
          <a:endParaRPr lang="ru-RU"/>
        </a:p>
      </dgm:t>
    </dgm:pt>
    <dgm:pt modelId="{EA0C3495-FB94-44FE-AD44-0F5B71CFBE16}" type="pres">
      <dgm:prSet presAssocID="{762496D6-E107-4B5E-B084-DFA304BC2AB3}" presName="composite" presStyleCnt="0"/>
      <dgm:spPr/>
    </dgm:pt>
    <dgm:pt modelId="{A9052A5E-3576-41F4-8988-FF7F743FBB31}" type="pres">
      <dgm:prSet presAssocID="{762496D6-E107-4B5E-B084-DFA304BC2AB3}" presName="rect1" presStyleLbl="trAlignAcc1" presStyleIdx="0" presStyleCnt="4" custScaleX="101526" custLinFactNeighborX="-927" custLinFactNeighborY="-1023">
        <dgm:presLayoutVars>
          <dgm:bulletEnabled val="1"/>
        </dgm:presLayoutVars>
      </dgm:prSet>
      <dgm:spPr/>
      <dgm:t>
        <a:bodyPr/>
        <a:lstStyle/>
        <a:p>
          <a:endParaRPr lang="ru-RU"/>
        </a:p>
      </dgm:t>
    </dgm:pt>
    <dgm:pt modelId="{C3A09520-87B4-406E-8552-21AAC152AFE3}" type="pres">
      <dgm:prSet presAssocID="{762496D6-E107-4B5E-B084-DFA304BC2AB3}" presName="rect2" presStyleLbl="fgImgPlac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27000" r="-27000"/>
          </a:stretch>
        </a:blipFill>
      </dgm:spPr>
    </dgm:pt>
    <dgm:pt modelId="{CEDF3EBC-7762-4188-966E-B6E2CB33F5C9}" type="pres">
      <dgm:prSet presAssocID="{0B28B887-13E7-4C0F-9316-9CCF2DD54356}" presName="sibTrans" presStyleCnt="0"/>
      <dgm:spPr/>
    </dgm:pt>
    <dgm:pt modelId="{8D3E7C89-7E5A-4C48-A632-A2C8E12E1C95}" type="pres">
      <dgm:prSet presAssocID="{518ADC1A-4599-4411-B378-03334B9E3AC1}" presName="composite" presStyleCnt="0"/>
      <dgm:spPr/>
    </dgm:pt>
    <dgm:pt modelId="{CE23FAFB-F28A-48AA-8BC7-7A919C09CC01}" type="pres">
      <dgm:prSet presAssocID="{518ADC1A-4599-4411-B378-03334B9E3AC1}" presName="rect1" presStyleLbl="trAlignAcc1" presStyleIdx="1" presStyleCnt="4" custScaleX="106303" custLinFactNeighborX="1600">
        <dgm:presLayoutVars>
          <dgm:bulletEnabled val="1"/>
        </dgm:presLayoutVars>
      </dgm:prSet>
      <dgm:spPr/>
      <dgm:t>
        <a:bodyPr/>
        <a:lstStyle/>
        <a:p>
          <a:endParaRPr lang="ru-RU"/>
        </a:p>
      </dgm:t>
    </dgm:pt>
    <dgm:pt modelId="{4AF48681-097A-4CDF-85EB-86F22DD58F65}" type="pres">
      <dgm:prSet presAssocID="{518ADC1A-4599-4411-B378-03334B9E3AC1}" presName="rect2" presStyleLbl="fgImgPlac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59000" r="-59000"/>
          </a:stretch>
        </a:blipFill>
      </dgm:spPr>
    </dgm:pt>
    <dgm:pt modelId="{347B8E43-1A4C-422C-BD06-15390C2D590F}" type="pres">
      <dgm:prSet presAssocID="{FD9CB088-F1EB-43C2-B999-FBD1DDE51FF4}" presName="sibTrans" presStyleCnt="0"/>
      <dgm:spPr/>
    </dgm:pt>
    <dgm:pt modelId="{2CEDAA04-5E2F-47C5-B04F-45364D2E798B}" type="pres">
      <dgm:prSet presAssocID="{FE320ECE-9976-4F8B-BE72-A405CA3786F1}" presName="composite" presStyleCnt="0"/>
      <dgm:spPr/>
    </dgm:pt>
    <dgm:pt modelId="{DCE5C01B-368F-4E55-B5BA-A5B3803805B4}" type="pres">
      <dgm:prSet presAssocID="{FE320ECE-9976-4F8B-BE72-A405CA3786F1}" presName="rect1" presStyleLbl="trAlignAcc1" presStyleIdx="2" presStyleCnt="4" custScaleX="99511" custLinFactNeighborX="-1600" custLinFactNeighborY="-1023">
        <dgm:presLayoutVars>
          <dgm:bulletEnabled val="1"/>
        </dgm:presLayoutVars>
      </dgm:prSet>
      <dgm:spPr/>
      <dgm:t>
        <a:bodyPr/>
        <a:lstStyle/>
        <a:p>
          <a:endParaRPr lang="ru-RU"/>
        </a:p>
      </dgm:t>
    </dgm:pt>
    <dgm:pt modelId="{80279A48-CC0B-401B-974C-5B667D5B4978}" type="pres">
      <dgm:prSet presAssocID="{FE320ECE-9976-4F8B-BE72-A405CA3786F1}" presName="rect2" presStyleLbl="fgImgPlac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44000" r="-44000"/>
          </a:stretch>
        </a:blipFill>
      </dgm:spPr>
    </dgm:pt>
    <dgm:pt modelId="{E3C375BA-DF50-4FBB-A022-083E227F0239}" type="pres">
      <dgm:prSet presAssocID="{B10437F2-6993-4039-B97A-03A289092EF9}" presName="sibTrans" presStyleCnt="0"/>
      <dgm:spPr/>
    </dgm:pt>
    <dgm:pt modelId="{77BBB1FE-209F-4163-8B2D-D1A6BCE93BD9}" type="pres">
      <dgm:prSet presAssocID="{52BAB43F-19C9-46C2-B1B6-2FF4CD5FAEF6}" presName="composite" presStyleCnt="0"/>
      <dgm:spPr/>
    </dgm:pt>
    <dgm:pt modelId="{7BC59B63-AA5F-406D-91E1-507CB2DF7277}" type="pres">
      <dgm:prSet presAssocID="{52BAB43F-19C9-46C2-B1B6-2FF4CD5FAEF6}" presName="rect1" presStyleLbl="trAlignAcc1" presStyleIdx="3" presStyleCnt="4" custScaleX="103702" custLinFactNeighborX="2961">
        <dgm:presLayoutVars>
          <dgm:bulletEnabled val="1"/>
        </dgm:presLayoutVars>
      </dgm:prSet>
      <dgm:spPr/>
      <dgm:t>
        <a:bodyPr/>
        <a:lstStyle/>
        <a:p>
          <a:endParaRPr lang="ru-RU"/>
        </a:p>
      </dgm:t>
    </dgm:pt>
    <dgm:pt modelId="{AD063B54-5B6D-472A-9AFE-44F30D01067D}" type="pres">
      <dgm:prSet presAssocID="{52BAB43F-19C9-46C2-B1B6-2FF4CD5FAEF6}" presName="rect2" presStyleLbl="fgImgPlac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63000" r="-63000"/>
          </a:stretch>
        </a:blipFill>
      </dgm:spPr>
    </dgm:pt>
  </dgm:ptLst>
  <dgm:cxnLst>
    <dgm:cxn modelId="{EFDC2FDF-A1DA-4CF7-90F7-68FA2E124833}" srcId="{D08C4E2F-A8D9-4D36-82F9-6C777E2DE415}" destId="{52BAB43F-19C9-46C2-B1B6-2FF4CD5FAEF6}" srcOrd="3" destOrd="0" parTransId="{6A208D79-C7BD-40CD-990E-EA96BAAE6134}" sibTransId="{05F3FEDC-5541-434F-A3F2-B53F9B9BCC7D}"/>
    <dgm:cxn modelId="{723DC7DC-D58C-4AEE-B425-4F822BF4082D}" srcId="{518ADC1A-4599-4411-B378-03334B9E3AC1}" destId="{48B9788D-1398-404E-85FA-2417668B5D54}" srcOrd="0" destOrd="0" parTransId="{D2FC9706-C56F-4D82-900B-579E3F614D99}" sibTransId="{A3353F42-391B-4860-8743-0EEE4E5C9504}"/>
    <dgm:cxn modelId="{D91F9295-8D0B-47D3-8E96-EB81A9B6DF90}" type="presOf" srcId="{FE320ECE-9976-4F8B-BE72-A405CA3786F1}" destId="{DCE5C01B-368F-4E55-B5BA-A5B3803805B4}" srcOrd="0" destOrd="0" presId="urn:microsoft.com/office/officeart/2008/layout/PictureStrips"/>
    <dgm:cxn modelId="{4235B020-99B9-4C1A-9DB2-97E0F5833922}" srcId="{FE320ECE-9976-4F8B-BE72-A405CA3786F1}" destId="{D7F6A2D7-DB42-4EE0-9359-0A3CFEA8D3E7}" srcOrd="0" destOrd="0" parTransId="{530926C1-F139-48A1-99DC-1D4CE836DE3B}" sibTransId="{E2A754B2-5424-436F-AD75-3E0FF771DBD8}"/>
    <dgm:cxn modelId="{844F481B-54C9-46C4-8204-8F5F7C08AFA4}" srcId="{762496D6-E107-4B5E-B084-DFA304BC2AB3}" destId="{582611AE-EF84-4A08-B4E4-D458C47DEF52}" srcOrd="0" destOrd="0" parTransId="{E5387D1F-266D-4E6B-8783-9FE54D6582FF}" sibTransId="{E34B9F8D-D62B-446B-908C-7FF4CE415F3A}"/>
    <dgm:cxn modelId="{217F730E-4351-462F-B412-A7632E9C601F}" srcId="{D08C4E2F-A8D9-4D36-82F9-6C777E2DE415}" destId="{762496D6-E107-4B5E-B084-DFA304BC2AB3}" srcOrd="0" destOrd="0" parTransId="{86192FCB-D76E-403D-91F5-99446CE3A7C8}" sibTransId="{0B28B887-13E7-4C0F-9316-9CCF2DD54356}"/>
    <dgm:cxn modelId="{0C09E204-C0CA-475C-ABF9-2AB86EE969E1}" srcId="{D08C4E2F-A8D9-4D36-82F9-6C777E2DE415}" destId="{518ADC1A-4599-4411-B378-03334B9E3AC1}" srcOrd="1" destOrd="0" parTransId="{5E1AEDBD-58E2-465E-99C9-2A8F52037A18}" sibTransId="{FD9CB088-F1EB-43C2-B999-FBD1DDE51FF4}"/>
    <dgm:cxn modelId="{F6B4C6E2-13F4-4BF8-ACBB-5D1DB0EE953A}" type="presOf" srcId="{762496D6-E107-4B5E-B084-DFA304BC2AB3}" destId="{A9052A5E-3576-41F4-8988-FF7F743FBB31}" srcOrd="0" destOrd="0" presId="urn:microsoft.com/office/officeart/2008/layout/PictureStrips"/>
    <dgm:cxn modelId="{AE0BA20A-D20F-455D-BD69-0E15D94CCF21}" type="presOf" srcId="{D08C4E2F-A8D9-4D36-82F9-6C777E2DE415}" destId="{CB22AFDE-0BFD-4273-8B60-F1E74B02EE2E}" srcOrd="0" destOrd="0" presId="urn:microsoft.com/office/officeart/2008/layout/PictureStrips"/>
    <dgm:cxn modelId="{A57A6642-95EC-4B6A-ABBE-B9F6B9DB7AD5}" type="presOf" srcId="{582611AE-EF84-4A08-B4E4-D458C47DEF52}" destId="{A9052A5E-3576-41F4-8988-FF7F743FBB31}" srcOrd="0" destOrd="1" presId="urn:microsoft.com/office/officeart/2008/layout/PictureStrips"/>
    <dgm:cxn modelId="{DBD34D8D-267B-4637-888F-0B2F0669F41C}" type="presOf" srcId="{9321F231-FE0D-42C8-BE4C-E72823820B48}" destId="{7BC59B63-AA5F-406D-91E1-507CB2DF7277}" srcOrd="0" destOrd="1" presId="urn:microsoft.com/office/officeart/2008/layout/PictureStrips"/>
    <dgm:cxn modelId="{F2F1248C-E3F0-4EA5-A729-7A55D4E44C8F}" srcId="{52BAB43F-19C9-46C2-B1B6-2FF4CD5FAEF6}" destId="{9321F231-FE0D-42C8-BE4C-E72823820B48}" srcOrd="0" destOrd="0" parTransId="{5147DEBE-D3E7-4556-8989-F45F9F70959B}" sibTransId="{7F0412DE-A83D-45FB-A510-55DCAE0FAB74}"/>
    <dgm:cxn modelId="{9BA497CE-EDC2-4A40-BDDA-3308F8AD4158}" type="presOf" srcId="{D7F6A2D7-DB42-4EE0-9359-0A3CFEA8D3E7}" destId="{DCE5C01B-368F-4E55-B5BA-A5B3803805B4}" srcOrd="0" destOrd="1" presId="urn:microsoft.com/office/officeart/2008/layout/PictureStrips"/>
    <dgm:cxn modelId="{964BA469-2560-438C-A56B-4895ED0E1377}" type="presOf" srcId="{52BAB43F-19C9-46C2-B1B6-2FF4CD5FAEF6}" destId="{7BC59B63-AA5F-406D-91E1-507CB2DF7277}" srcOrd="0" destOrd="0" presId="urn:microsoft.com/office/officeart/2008/layout/PictureStrips"/>
    <dgm:cxn modelId="{1E80B767-947A-4779-A9A6-A8F77BB3291A}" srcId="{D08C4E2F-A8D9-4D36-82F9-6C777E2DE415}" destId="{FE320ECE-9976-4F8B-BE72-A405CA3786F1}" srcOrd="2" destOrd="0" parTransId="{40B503D4-DF6E-40C2-A8C2-9E2719FE67A1}" sibTransId="{B10437F2-6993-4039-B97A-03A289092EF9}"/>
    <dgm:cxn modelId="{2D619947-99AE-4600-BA44-13DDFC8B7839}" type="presOf" srcId="{48B9788D-1398-404E-85FA-2417668B5D54}" destId="{CE23FAFB-F28A-48AA-8BC7-7A919C09CC01}" srcOrd="0" destOrd="1" presId="urn:microsoft.com/office/officeart/2008/layout/PictureStrips"/>
    <dgm:cxn modelId="{6E7D4938-E90A-45B1-9F55-B772FBC1DCD0}" type="presOf" srcId="{518ADC1A-4599-4411-B378-03334B9E3AC1}" destId="{CE23FAFB-F28A-48AA-8BC7-7A919C09CC01}" srcOrd="0" destOrd="0" presId="urn:microsoft.com/office/officeart/2008/layout/PictureStrips"/>
    <dgm:cxn modelId="{0FFC0B95-B8AF-43E5-B0F0-EFA47B41203C}" type="presParOf" srcId="{CB22AFDE-0BFD-4273-8B60-F1E74B02EE2E}" destId="{EA0C3495-FB94-44FE-AD44-0F5B71CFBE16}" srcOrd="0" destOrd="0" presId="urn:microsoft.com/office/officeart/2008/layout/PictureStrips"/>
    <dgm:cxn modelId="{339F799F-0F66-44EE-BF97-7661AE20A646}" type="presParOf" srcId="{EA0C3495-FB94-44FE-AD44-0F5B71CFBE16}" destId="{A9052A5E-3576-41F4-8988-FF7F743FBB31}" srcOrd="0" destOrd="0" presId="urn:microsoft.com/office/officeart/2008/layout/PictureStrips"/>
    <dgm:cxn modelId="{14EA181C-102F-4DF5-B0AB-0D6BECD1CB0D}" type="presParOf" srcId="{EA0C3495-FB94-44FE-AD44-0F5B71CFBE16}" destId="{C3A09520-87B4-406E-8552-21AAC152AFE3}" srcOrd="1" destOrd="0" presId="urn:microsoft.com/office/officeart/2008/layout/PictureStrips"/>
    <dgm:cxn modelId="{1D237ED4-39BA-48FC-9734-45267211FAE1}" type="presParOf" srcId="{CB22AFDE-0BFD-4273-8B60-F1E74B02EE2E}" destId="{CEDF3EBC-7762-4188-966E-B6E2CB33F5C9}" srcOrd="1" destOrd="0" presId="urn:microsoft.com/office/officeart/2008/layout/PictureStrips"/>
    <dgm:cxn modelId="{CB726752-96E2-40FF-8961-E09CE2E7574F}" type="presParOf" srcId="{CB22AFDE-0BFD-4273-8B60-F1E74B02EE2E}" destId="{8D3E7C89-7E5A-4C48-A632-A2C8E12E1C95}" srcOrd="2" destOrd="0" presId="urn:microsoft.com/office/officeart/2008/layout/PictureStrips"/>
    <dgm:cxn modelId="{E6473D04-C15E-46E3-BBA2-52E6D5A84797}" type="presParOf" srcId="{8D3E7C89-7E5A-4C48-A632-A2C8E12E1C95}" destId="{CE23FAFB-F28A-48AA-8BC7-7A919C09CC01}" srcOrd="0" destOrd="0" presId="urn:microsoft.com/office/officeart/2008/layout/PictureStrips"/>
    <dgm:cxn modelId="{B6035D29-AECD-4D73-AA3E-9C2B1B779E1E}" type="presParOf" srcId="{8D3E7C89-7E5A-4C48-A632-A2C8E12E1C95}" destId="{4AF48681-097A-4CDF-85EB-86F22DD58F65}" srcOrd="1" destOrd="0" presId="urn:microsoft.com/office/officeart/2008/layout/PictureStrips"/>
    <dgm:cxn modelId="{6C84F17A-10B5-41D8-BE00-194F43870D05}" type="presParOf" srcId="{CB22AFDE-0BFD-4273-8B60-F1E74B02EE2E}" destId="{347B8E43-1A4C-422C-BD06-15390C2D590F}" srcOrd="3" destOrd="0" presId="urn:microsoft.com/office/officeart/2008/layout/PictureStrips"/>
    <dgm:cxn modelId="{08313FA6-533F-4504-9C29-3ED203BF7711}" type="presParOf" srcId="{CB22AFDE-0BFD-4273-8B60-F1E74B02EE2E}" destId="{2CEDAA04-5E2F-47C5-B04F-45364D2E798B}" srcOrd="4" destOrd="0" presId="urn:microsoft.com/office/officeart/2008/layout/PictureStrips"/>
    <dgm:cxn modelId="{3FDAC4A6-E9CB-4F68-89FE-12085B21B9C3}" type="presParOf" srcId="{2CEDAA04-5E2F-47C5-B04F-45364D2E798B}" destId="{DCE5C01B-368F-4E55-B5BA-A5B3803805B4}" srcOrd="0" destOrd="0" presId="urn:microsoft.com/office/officeart/2008/layout/PictureStrips"/>
    <dgm:cxn modelId="{308EEF9A-9B67-4D8C-888B-4AF5F09AEC7F}" type="presParOf" srcId="{2CEDAA04-5E2F-47C5-B04F-45364D2E798B}" destId="{80279A48-CC0B-401B-974C-5B667D5B4978}" srcOrd="1" destOrd="0" presId="urn:microsoft.com/office/officeart/2008/layout/PictureStrips"/>
    <dgm:cxn modelId="{A76A1017-9A47-4EC3-B713-F2818D10D6B3}" type="presParOf" srcId="{CB22AFDE-0BFD-4273-8B60-F1E74B02EE2E}" destId="{E3C375BA-DF50-4FBB-A022-083E227F0239}" srcOrd="5" destOrd="0" presId="urn:microsoft.com/office/officeart/2008/layout/PictureStrips"/>
    <dgm:cxn modelId="{3C0389DE-2F71-49EF-ADBE-4E9BBCE835A4}" type="presParOf" srcId="{CB22AFDE-0BFD-4273-8B60-F1E74B02EE2E}" destId="{77BBB1FE-209F-4163-8B2D-D1A6BCE93BD9}" srcOrd="6" destOrd="0" presId="urn:microsoft.com/office/officeart/2008/layout/PictureStrips"/>
    <dgm:cxn modelId="{2570AFC7-B413-4BA0-A57F-B26C30802A47}" type="presParOf" srcId="{77BBB1FE-209F-4163-8B2D-D1A6BCE93BD9}" destId="{7BC59B63-AA5F-406D-91E1-507CB2DF7277}" srcOrd="0" destOrd="0" presId="urn:microsoft.com/office/officeart/2008/layout/PictureStrips"/>
    <dgm:cxn modelId="{1C3DAB73-08DA-40C6-9B50-D15D209B8AC4}" type="presParOf" srcId="{77BBB1FE-209F-4163-8B2D-D1A6BCE93BD9}" destId="{AD063B54-5B6D-472A-9AFE-44F30D01067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C573759D-F7B5-462F-8BE5-2B66CCCC4916}" type="doc">
      <dgm:prSet loTypeId="urn:microsoft.com/office/officeart/2005/8/layout/radial4" loCatId="relationship" qsTypeId="urn:microsoft.com/office/officeart/2005/8/quickstyle/simple3" qsCatId="simple" csTypeId="urn:microsoft.com/office/officeart/2005/8/colors/colorful1#11" csCatId="colorful" phldr="1"/>
      <dgm:spPr/>
      <dgm:t>
        <a:bodyPr/>
        <a:lstStyle/>
        <a:p>
          <a:endParaRPr lang="ru-RU"/>
        </a:p>
      </dgm:t>
    </dgm:pt>
    <dgm:pt modelId="{4EC8BEB6-44A3-4142-AFEB-264D353F94C5}">
      <dgm:prSet custT="1"/>
      <dgm:spPr/>
      <dgm:t>
        <a:bodyPr/>
        <a:lstStyle/>
        <a:p>
          <a:pPr algn="ctr" rtl="0"/>
          <a:r>
            <a:rPr lang="uz-Cyrl-UZ" sz="1400" b="1" dirty="0">
              <a:latin typeface="Montserrat" panose="00000500000000000000" pitchFamily="2" charset="-52"/>
            </a:rPr>
            <a:t>ШАХСИЙ</a:t>
          </a:r>
          <a:r>
            <a:rPr lang="ru-RU" sz="1400" b="1" dirty="0">
              <a:latin typeface="Montserrat" panose="00000500000000000000" pitchFamily="2" charset="-52"/>
            </a:rPr>
            <a:t> КАНАЛ-ЛАР</a:t>
          </a:r>
        </a:p>
      </dgm:t>
    </dgm:pt>
    <dgm:pt modelId="{8DFE5920-7A68-4A52-875D-CAC54F423AB9}" type="parTrans" cxnId="{9C691A2A-56F6-4E61-A84D-D97DAC7ADFF9}">
      <dgm:prSet/>
      <dgm:spPr/>
      <dgm:t>
        <a:bodyPr/>
        <a:lstStyle/>
        <a:p>
          <a:pPr algn="ctr"/>
          <a:endParaRPr lang="ru-RU" sz="1400" b="1">
            <a:latin typeface="Montserrat" panose="00000500000000000000" pitchFamily="2" charset="-52"/>
          </a:endParaRPr>
        </a:p>
      </dgm:t>
    </dgm:pt>
    <dgm:pt modelId="{55FAE064-1B2D-4B70-9E2C-EDBFC32788D2}" type="sibTrans" cxnId="{9C691A2A-56F6-4E61-A84D-D97DAC7ADFF9}">
      <dgm:prSet/>
      <dgm:spPr/>
      <dgm:t>
        <a:bodyPr/>
        <a:lstStyle/>
        <a:p>
          <a:pPr algn="ctr"/>
          <a:endParaRPr lang="ru-RU" sz="1400" b="1">
            <a:latin typeface="Montserrat" panose="00000500000000000000" pitchFamily="2" charset="-52"/>
          </a:endParaRPr>
        </a:p>
      </dgm:t>
    </dgm:pt>
    <dgm:pt modelId="{5D243BE1-31AD-42AE-A878-A8AFB0BC19D3}">
      <dgm:prSet custT="1"/>
      <dgm:spPr/>
      <dgm:t>
        <a:bodyPr/>
        <a:lstStyle/>
        <a:p>
          <a:pPr algn="ctr" rtl="0"/>
          <a:r>
            <a:rPr lang="ru-RU" sz="1400" b="1" dirty="0" err="1">
              <a:latin typeface="Montserrat" panose="00000500000000000000" pitchFamily="2" charset="-52"/>
            </a:rPr>
            <a:t>Ташвиқот</a:t>
          </a:r>
          <a:endParaRPr lang="ru-RU" sz="1400" b="1" dirty="0">
            <a:latin typeface="Montserrat" panose="00000500000000000000" pitchFamily="2" charset="-52"/>
          </a:endParaRPr>
        </a:p>
      </dgm:t>
    </dgm:pt>
    <dgm:pt modelId="{4EBDFD41-195F-46EA-A13B-64AD2BD21DD2}" type="parTrans" cxnId="{294B9E71-8D9C-4904-B681-3E9660FDFE8A}">
      <dgm:prSet/>
      <dgm:spPr/>
      <dgm:t>
        <a:bodyPr/>
        <a:lstStyle/>
        <a:p>
          <a:pPr algn="ctr"/>
          <a:endParaRPr lang="ru-RU" sz="1400" b="1">
            <a:latin typeface="Montserrat" panose="00000500000000000000" pitchFamily="2" charset="-52"/>
          </a:endParaRPr>
        </a:p>
      </dgm:t>
    </dgm:pt>
    <dgm:pt modelId="{F8B48EC1-D740-4573-837C-4E5DA3B44396}" type="sibTrans" cxnId="{294B9E71-8D9C-4904-B681-3E9660FDFE8A}">
      <dgm:prSet/>
      <dgm:spPr/>
      <dgm:t>
        <a:bodyPr/>
        <a:lstStyle/>
        <a:p>
          <a:pPr algn="ctr"/>
          <a:endParaRPr lang="ru-RU" sz="1400" b="1">
            <a:latin typeface="Montserrat" panose="00000500000000000000" pitchFamily="2" charset="-52"/>
          </a:endParaRPr>
        </a:p>
      </dgm:t>
    </dgm:pt>
    <dgm:pt modelId="{877D2DC5-0F4B-4C37-8408-67CC8E289D7E}">
      <dgm:prSet custT="1"/>
      <dgm:spPr/>
      <dgm:t>
        <a:bodyPr/>
        <a:lstStyle/>
        <a:p>
          <a:pPr algn="ctr" rtl="0"/>
          <a:r>
            <a:rPr lang="ru-RU" sz="1400" b="1" dirty="0">
              <a:latin typeface="Montserrat" panose="00000500000000000000" pitchFamily="2" charset="-52"/>
            </a:rPr>
            <a:t>Эксперт</a:t>
          </a:r>
        </a:p>
      </dgm:t>
    </dgm:pt>
    <dgm:pt modelId="{942A20F7-DCB5-428B-ACFD-1A9788C99E54}" type="parTrans" cxnId="{E9FD53D5-8871-4481-BAD2-8D848AB9CA36}">
      <dgm:prSet/>
      <dgm:spPr/>
      <dgm:t>
        <a:bodyPr/>
        <a:lstStyle/>
        <a:p>
          <a:pPr algn="ctr"/>
          <a:endParaRPr lang="ru-RU" sz="1400" b="1">
            <a:latin typeface="Montserrat" panose="00000500000000000000" pitchFamily="2" charset="-52"/>
          </a:endParaRPr>
        </a:p>
      </dgm:t>
    </dgm:pt>
    <dgm:pt modelId="{71519D80-880F-43E7-9849-984E732261BE}" type="sibTrans" cxnId="{E9FD53D5-8871-4481-BAD2-8D848AB9CA36}">
      <dgm:prSet/>
      <dgm:spPr/>
      <dgm:t>
        <a:bodyPr/>
        <a:lstStyle/>
        <a:p>
          <a:pPr algn="ctr"/>
          <a:endParaRPr lang="ru-RU" sz="1400" b="1">
            <a:latin typeface="Montserrat" panose="00000500000000000000" pitchFamily="2" charset="-52"/>
          </a:endParaRPr>
        </a:p>
      </dgm:t>
    </dgm:pt>
    <dgm:pt modelId="{205B36AB-EC74-4644-AA9F-F269374ABC81}">
      <dgm:prSet custT="1"/>
      <dgm:spPr/>
      <dgm:t>
        <a:bodyPr/>
        <a:lstStyle/>
        <a:p>
          <a:pPr algn="ctr" rtl="0"/>
          <a:r>
            <a:rPr lang="ru-RU" sz="1400" b="1" dirty="0" err="1">
              <a:latin typeface="Montserrat" panose="00000500000000000000" pitchFamily="2" charset="-52"/>
            </a:rPr>
            <a:t>Ижтимоий</a:t>
          </a:r>
          <a:endParaRPr lang="ru-RU" sz="1400" b="1" dirty="0">
            <a:latin typeface="Montserrat" panose="00000500000000000000" pitchFamily="2" charset="-52"/>
          </a:endParaRPr>
        </a:p>
      </dgm:t>
    </dgm:pt>
    <dgm:pt modelId="{8DF44842-9EE2-4E8B-93CB-A7AA29320A8A}" type="parTrans" cxnId="{664D65FD-0C87-4F32-95D7-7A960CFA883A}">
      <dgm:prSet/>
      <dgm:spPr/>
      <dgm:t>
        <a:bodyPr/>
        <a:lstStyle/>
        <a:p>
          <a:pPr algn="ctr"/>
          <a:endParaRPr lang="ru-RU" sz="1400" b="1">
            <a:latin typeface="Montserrat" panose="00000500000000000000" pitchFamily="2" charset="-52"/>
          </a:endParaRPr>
        </a:p>
      </dgm:t>
    </dgm:pt>
    <dgm:pt modelId="{AAB00470-1CC2-4D0D-80AE-CE6FED42725E}" type="sibTrans" cxnId="{664D65FD-0C87-4F32-95D7-7A960CFA883A}">
      <dgm:prSet/>
      <dgm:spPr/>
      <dgm:t>
        <a:bodyPr/>
        <a:lstStyle/>
        <a:p>
          <a:pPr algn="ctr"/>
          <a:endParaRPr lang="ru-RU" sz="1400" b="1">
            <a:latin typeface="Montserrat" panose="00000500000000000000" pitchFamily="2" charset="-52"/>
          </a:endParaRPr>
        </a:p>
      </dgm:t>
    </dgm:pt>
    <dgm:pt modelId="{78291AA0-2C61-4603-A779-0E8A15B84138}" type="pres">
      <dgm:prSet presAssocID="{C573759D-F7B5-462F-8BE5-2B66CCCC4916}" presName="cycle" presStyleCnt="0">
        <dgm:presLayoutVars>
          <dgm:chMax val="1"/>
          <dgm:dir/>
          <dgm:animLvl val="ctr"/>
          <dgm:resizeHandles val="exact"/>
        </dgm:presLayoutVars>
      </dgm:prSet>
      <dgm:spPr/>
      <dgm:t>
        <a:bodyPr/>
        <a:lstStyle/>
        <a:p>
          <a:endParaRPr lang="ru-RU"/>
        </a:p>
      </dgm:t>
    </dgm:pt>
    <dgm:pt modelId="{E1267AE3-1A3B-49EC-9C8E-221C065CBF51}" type="pres">
      <dgm:prSet presAssocID="{4EC8BEB6-44A3-4142-AFEB-264D353F94C5}" presName="centerShape" presStyleLbl="node0" presStyleIdx="0" presStyleCnt="1"/>
      <dgm:spPr/>
      <dgm:t>
        <a:bodyPr/>
        <a:lstStyle/>
        <a:p>
          <a:endParaRPr lang="ru-RU"/>
        </a:p>
      </dgm:t>
    </dgm:pt>
    <dgm:pt modelId="{480751ED-70E0-4D8D-99D0-5F6F2C1D2A39}" type="pres">
      <dgm:prSet presAssocID="{4EBDFD41-195F-46EA-A13B-64AD2BD21DD2}" presName="parTrans" presStyleLbl="bgSibTrans2D1" presStyleIdx="0" presStyleCnt="3"/>
      <dgm:spPr/>
      <dgm:t>
        <a:bodyPr/>
        <a:lstStyle/>
        <a:p>
          <a:endParaRPr lang="ru-RU"/>
        </a:p>
      </dgm:t>
    </dgm:pt>
    <dgm:pt modelId="{198977CE-E25C-4D3A-967B-6C81A87E4F67}" type="pres">
      <dgm:prSet presAssocID="{5D243BE1-31AD-42AE-A878-A8AFB0BC19D3}" presName="node" presStyleLbl="node1" presStyleIdx="0" presStyleCnt="3">
        <dgm:presLayoutVars>
          <dgm:bulletEnabled val="1"/>
        </dgm:presLayoutVars>
      </dgm:prSet>
      <dgm:spPr/>
      <dgm:t>
        <a:bodyPr/>
        <a:lstStyle/>
        <a:p>
          <a:endParaRPr lang="ru-RU"/>
        </a:p>
      </dgm:t>
    </dgm:pt>
    <dgm:pt modelId="{72C787D6-0BA6-41AA-B1AF-89475B879644}" type="pres">
      <dgm:prSet presAssocID="{942A20F7-DCB5-428B-ACFD-1A9788C99E54}" presName="parTrans" presStyleLbl="bgSibTrans2D1" presStyleIdx="1" presStyleCnt="3"/>
      <dgm:spPr/>
      <dgm:t>
        <a:bodyPr/>
        <a:lstStyle/>
        <a:p>
          <a:endParaRPr lang="ru-RU"/>
        </a:p>
      </dgm:t>
    </dgm:pt>
    <dgm:pt modelId="{6C31C5EE-4792-42FF-98A2-D7BEF0801A86}" type="pres">
      <dgm:prSet presAssocID="{877D2DC5-0F4B-4C37-8408-67CC8E289D7E}" presName="node" presStyleLbl="node1" presStyleIdx="1" presStyleCnt="3">
        <dgm:presLayoutVars>
          <dgm:bulletEnabled val="1"/>
        </dgm:presLayoutVars>
      </dgm:prSet>
      <dgm:spPr/>
      <dgm:t>
        <a:bodyPr/>
        <a:lstStyle/>
        <a:p>
          <a:endParaRPr lang="ru-RU"/>
        </a:p>
      </dgm:t>
    </dgm:pt>
    <dgm:pt modelId="{BBCF0F9B-8F68-4F63-B37D-8DFDABBF9DC0}" type="pres">
      <dgm:prSet presAssocID="{8DF44842-9EE2-4E8B-93CB-A7AA29320A8A}" presName="parTrans" presStyleLbl="bgSibTrans2D1" presStyleIdx="2" presStyleCnt="3"/>
      <dgm:spPr/>
      <dgm:t>
        <a:bodyPr/>
        <a:lstStyle/>
        <a:p>
          <a:endParaRPr lang="ru-RU"/>
        </a:p>
      </dgm:t>
    </dgm:pt>
    <dgm:pt modelId="{118ABDE0-D51F-4A9D-AA8B-EC4BE15277DC}" type="pres">
      <dgm:prSet presAssocID="{205B36AB-EC74-4644-AA9F-F269374ABC81}" presName="node" presStyleLbl="node1" presStyleIdx="2" presStyleCnt="3">
        <dgm:presLayoutVars>
          <dgm:bulletEnabled val="1"/>
        </dgm:presLayoutVars>
      </dgm:prSet>
      <dgm:spPr/>
      <dgm:t>
        <a:bodyPr/>
        <a:lstStyle/>
        <a:p>
          <a:endParaRPr lang="ru-RU"/>
        </a:p>
      </dgm:t>
    </dgm:pt>
  </dgm:ptLst>
  <dgm:cxnLst>
    <dgm:cxn modelId="{664D65FD-0C87-4F32-95D7-7A960CFA883A}" srcId="{4EC8BEB6-44A3-4142-AFEB-264D353F94C5}" destId="{205B36AB-EC74-4644-AA9F-F269374ABC81}" srcOrd="2" destOrd="0" parTransId="{8DF44842-9EE2-4E8B-93CB-A7AA29320A8A}" sibTransId="{AAB00470-1CC2-4D0D-80AE-CE6FED42725E}"/>
    <dgm:cxn modelId="{41A99476-F0DD-4EF3-B413-641DA4291A0E}" type="presOf" srcId="{205B36AB-EC74-4644-AA9F-F269374ABC81}" destId="{118ABDE0-D51F-4A9D-AA8B-EC4BE15277DC}" srcOrd="0" destOrd="0" presId="urn:microsoft.com/office/officeart/2005/8/layout/radial4"/>
    <dgm:cxn modelId="{9A602582-94F1-48FE-BD77-E5C086CC75A7}" type="presOf" srcId="{8DF44842-9EE2-4E8B-93CB-A7AA29320A8A}" destId="{BBCF0F9B-8F68-4F63-B37D-8DFDABBF9DC0}" srcOrd="0" destOrd="0" presId="urn:microsoft.com/office/officeart/2005/8/layout/radial4"/>
    <dgm:cxn modelId="{9C691A2A-56F6-4E61-A84D-D97DAC7ADFF9}" srcId="{C573759D-F7B5-462F-8BE5-2B66CCCC4916}" destId="{4EC8BEB6-44A3-4142-AFEB-264D353F94C5}" srcOrd="0" destOrd="0" parTransId="{8DFE5920-7A68-4A52-875D-CAC54F423AB9}" sibTransId="{55FAE064-1B2D-4B70-9E2C-EDBFC32788D2}"/>
    <dgm:cxn modelId="{CB77C90E-D231-434E-9044-1728B1EB92FC}" type="presOf" srcId="{877D2DC5-0F4B-4C37-8408-67CC8E289D7E}" destId="{6C31C5EE-4792-42FF-98A2-D7BEF0801A86}" srcOrd="0" destOrd="0" presId="urn:microsoft.com/office/officeart/2005/8/layout/radial4"/>
    <dgm:cxn modelId="{CB9BBC07-255C-4CAD-8AE4-B5046178AEAC}" type="presOf" srcId="{942A20F7-DCB5-428B-ACFD-1A9788C99E54}" destId="{72C787D6-0BA6-41AA-B1AF-89475B879644}" srcOrd="0" destOrd="0" presId="urn:microsoft.com/office/officeart/2005/8/layout/radial4"/>
    <dgm:cxn modelId="{1D25B414-F66B-442F-85A2-EFE82AC086BD}" type="presOf" srcId="{4EBDFD41-195F-46EA-A13B-64AD2BD21DD2}" destId="{480751ED-70E0-4D8D-99D0-5F6F2C1D2A39}" srcOrd="0" destOrd="0" presId="urn:microsoft.com/office/officeart/2005/8/layout/radial4"/>
    <dgm:cxn modelId="{294B9E71-8D9C-4904-B681-3E9660FDFE8A}" srcId="{4EC8BEB6-44A3-4142-AFEB-264D353F94C5}" destId="{5D243BE1-31AD-42AE-A878-A8AFB0BC19D3}" srcOrd="0" destOrd="0" parTransId="{4EBDFD41-195F-46EA-A13B-64AD2BD21DD2}" sibTransId="{F8B48EC1-D740-4573-837C-4E5DA3B44396}"/>
    <dgm:cxn modelId="{084555F2-2726-4188-A8B3-417708CFAF66}" type="presOf" srcId="{5D243BE1-31AD-42AE-A878-A8AFB0BC19D3}" destId="{198977CE-E25C-4D3A-967B-6C81A87E4F67}" srcOrd="0" destOrd="0" presId="urn:microsoft.com/office/officeart/2005/8/layout/radial4"/>
    <dgm:cxn modelId="{E9FD53D5-8871-4481-BAD2-8D848AB9CA36}" srcId="{4EC8BEB6-44A3-4142-AFEB-264D353F94C5}" destId="{877D2DC5-0F4B-4C37-8408-67CC8E289D7E}" srcOrd="1" destOrd="0" parTransId="{942A20F7-DCB5-428B-ACFD-1A9788C99E54}" sibTransId="{71519D80-880F-43E7-9849-984E732261BE}"/>
    <dgm:cxn modelId="{E6F1B6C8-164C-45DB-B951-3B459F73FF41}" type="presOf" srcId="{C573759D-F7B5-462F-8BE5-2B66CCCC4916}" destId="{78291AA0-2C61-4603-A779-0E8A15B84138}" srcOrd="0" destOrd="0" presId="urn:microsoft.com/office/officeart/2005/8/layout/radial4"/>
    <dgm:cxn modelId="{C4EA21FC-01F5-46DB-9716-5E88656E4765}" type="presOf" srcId="{4EC8BEB6-44A3-4142-AFEB-264D353F94C5}" destId="{E1267AE3-1A3B-49EC-9C8E-221C065CBF51}" srcOrd="0" destOrd="0" presId="urn:microsoft.com/office/officeart/2005/8/layout/radial4"/>
    <dgm:cxn modelId="{C2E41886-574C-445D-9349-A607A45EBE1F}" type="presParOf" srcId="{78291AA0-2C61-4603-A779-0E8A15B84138}" destId="{E1267AE3-1A3B-49EC-9C8E-221C065CBF51}" srcOrd="0" destOrd="0" presId="urn:microsoft.com/office/officeart/2005/8/layout/radial4"/>
    <dgm:cxn modelId="{CDAF538E-5855-461A-8EC0-10FB2483F26A}" type="presParOf" srcId="{78291AA0-2C61-4603-A779-0E8A15B84138}" destId="{480751ED-70E0-4D8D-99D0-5F6F2C1D2A39}" srcOrd="1" destOrd="0" presId="urn:microsoft.com/office/officeart/2005/8/layout/radial4"/>
    <dgm:cxn modelId="{C6C49E9D-9586-465C-A225-5BECB40D9463}" type="presParOf" srcId="{78291AA0-2C61-4603-A779-0E8A15B84138}" destId="{198977CE-E25C-4D3A-967B-6C81A87E4F67}" srcOrd="2" destOrd="0" presId="urn:microsoft.com/office/officeart/2005/8/layout/radial4"/>
    <dgm:cxn modelId="{9E2E0A1C-A87B-4EBF-B595-57E4A69C5117}" type="presParOf" srcId="{78291AA0-2C61-4603-A779-0E8A15B84138}" destId="{72C787D6-0BA6-41AA-B1AF-89475B879644}" srcOrd="3" destOrd="0" presId="urn:microsoft.com/office/officeart/2005/8/layout/radial4"/>
    <dgm:cxn modelId="{DF1FE439-F828-4A05-9159-D361FA4F8ADF}" type="presParOf" srcId="{78291AA0-2C61-4603-A779-0E8A15B84138}" destId="{6C31C5EE-4792-42FF-98A2-D7BEF0801A86}" srcOrd="4" destOrd="0" presId="urn:microsoft.com/office/officeart/2005/8/layout/radial4"/>
    <dgm:cxn modelId="{28DF9D4D-5692-4ABF-9791-5D16C21F249E}" type="presParOf" srcId="{78291AA0-2C61-4603-A779-0E8A15B84138}" destId="{BBCF0F9B-8F68-4F63-B37D-8DFDABBF9DC0}" srcOrd="5" destOrd="0" presId="urn:microsoft.com/office/officeart/2005/8/layout/radial4"/>
    <dgm:cxn modelId="{08282D3E-7B86-4807-849B-FA6D78993321}" type="presParOf" srcId="{78291AA0-2C61-4603-A779-0E8A15B84138}" destId="{118ABDE0-D51F-4A9D-AA8B-EC4BE15277DC}"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AE04E88-845C-4E60-9DF6-1A2A7FD5F592}" type="doc">
      <dgm:prSet loTypeId="urn:microsoft.com/office/officeart/2005/8/layout/radial4" loCatId="relationship" qsTypeId="urn:microsoft.com/office/officeart/2005/8/quickstyle/simple3" qsCatId="simple" csTypeId="urn:microsoft.com/office/officeart/2005/8/colors/colorful1#2" csCatId="colorful" phldr="1"/>
      <dgm:spPr/>
      <dgm:t>
        <a:bodyPr/>
        <a:lstStyle/>
        <a:p>
          <a:endParaRPr lang="ru-RU"/>
        </a:p>
      </dgm:t>
    </dgm:pt>
    <dgm:pt modelId="{430937DD-EA36-48A2-8641-0ABDC1773EE5}">
      <dgm:prSet custT="1"/>
      <dgm:spPr/>
      <dgm:t>
        <a:bodyPr/>
        <a:lstStyle/>
        <a:p>
          <a:pPr rtl="0"/>
          <a:r>
            <a:rPr lang="ru-RU" sz="1600" b="1" dirty="0" err="1">
              <a:latin typeface="Cambria" pitchFamily="18" charset="0"/>
            </a:rPr>
            <a:t>Шахсий</a:t>
          </a:r>
          <a:r>
            <a:rPr lang="ru-RU" sz="1600" b="1" dirty="0">
              <a:latin typeface="Cambria" pitchFamily="18" charset="0"/>
            </a:rPr>
            <a:t> </a:t>
          </a:r>
          <a:r>
            <a:rPr lang="ru-RU" sz="1600" b="1" dirty="0" err="1">
              <a:latin typeface="Cambria" pitchFamily="18" charset="0"/>
            </a:rPr>
            <a:t>бўлмаган</a:t>
          </a:r>
          <a:r>
            <a:rPr lang="ru-RU" sz="1600" b="1" dirty="0">
              <a:latin typeface="Cambria" pitchFamily="18" charset="0"/>
            </a:rPr>
            <a:t> </a:t>
          </a:r>
          <a:r>
            <a:rPr lang="ru-RU" sz="1600" b="1" dirty="0" err="1">
              <a:latin typeface="Cambria" pitchFamily="18" charset="0"/>
            </a:rPr>
            <a:t>каналлар</a:t>
          </a:r>
          <a:endParaRPr lang="ru-RU" sz="1600" b="1" dirty="0">
            <a:latin typeface="Cambria" pitchFamily="18" charset="0"/>
          </a:endParaRPr>
        </a:p>
      </dgm:t>
    </dgm:pt>
    <dgm:pt modelId="{6FFBF741-59D3-4603-A306-AF829C45E971}" type="parTrans" cxnId="{06385141-EFA3-4610-906F-461713C49B3D}">
      <dgm:prSet/>
      <dgm:spPr/>
      <dgm:t>
        <a:bodyPr/>
        <a:lstStyle/>
        <a:p>
          <a:endParaRPr lang="ru-RU" sz="1600" b="1">
            <a:latin typeface="Cambria" pitchFamily="18" charset="0"/>
          </a:endParaRPr>
        </a:p>
      </dgm:t>
    </dgm:pt>
    <dgm:pt modelId="{60161879-2C87-4518-91DA-A3EE7A8508B4}" type="sibTrans" cxnId="{06385141-EFA3-4610-906F-461713C49B3D}">
      <dgm:prSet/>
      <dgm:spPr/>
      <dgm:t>
        <a:bodyPr/>
        <a:lstStyle/>
        <a:p>
          <a:endParaRPr lang="ru-RU" sz="1600" b="1">
            <a:latin typeface="Cambria" pitchFamily="18" charset="0"/>
          </a:endParaRPr>
        </a:p>
      </dgm:t>
    </dgm:pt>
    <dgm:pt modelId="{FBCF4F6E-94F1-496E-AC45-10B78DFA8511}">
      <dgm:prSet custT="1"/>
      <dgm:spPr/>
      <dgm:t>
        <a:bodyPr/>
        <a:lstStyle/>
        <a:p>
          <a:pPr rtl="0"/>
          <a:r>
            <a:rPr lang="ru-RU" sz="1600" b="1" dirty="0" err="1">
              <a:latin typeface="Cambria" pitchFamily="18" charset="0"/>
            </a:rPr>
            <a:t>Ахборот</a:t>
          </a:r>
          <a:r>
            <a:rPr lang="ru-RU" sz="1600" b="1" dirty="0">
              <a:latin typeface="Cambria" pitchFamily="18" charset="0"/>
            </a:rPr>
            <a:t> </a:t>
          </a:r>
          <a:r>
            <a:rPr lang="ru-RU" sz="1600" b="1" dirty="0" err="1">
              <a:latin typeface="Cambria" pitchFamily="18" charset="0"/>
            </a:rPr>
            <a:t>восита</a:t>
          </a:r>
          <a:r>
            <a:rPr lang="ru-RU" sz="1600" b="1" dirty="0">
              <a:latin typeface="Cambria" pitchFamily="18" charset="0"/>
            </a:rPr>
            <a:t>-лари</a:t>
          </a:r>
        </a:p>
      </dgm:t>
    </dgm:pt>
    <dgm:pt modelId="{31B0D988-988D-45DC-81ED-97406F27B111}" type="parTrans" cxnId="{C8139786-AB15-422E-A6F7-4713E9568622}">
      <dgm:prSet/>
      <dgm:spPr/>
      <dgm:t>
        <a:bodyPr/>
        <a:lstStyle/>
        <a:p>
          <a:endParaRPr lang="ru-RU" sz="1600" b="1">
            <a:latin typeface="Cambria" pitchFamily="18" charset="0"/>
          </a:endParaRPr>
        </a:p>
      </dgm:t>
    </dgm:pt>
    <dgm:pt modelId="{83DABB7C-883E-4849-819C-2284C7EDE369}" type="sibTrans" cxnId="{C8139786-AB15-422E-A6F7-4713E9568622}">
      <dgm:prSet/>
      <dgm:spPr/>
      <dgm:t>
        <a:bodyPr/>
        <a:lstStyle/>
        <a:p>
          <a:endParaRPr lang="ru-RU" sz="1600" b="1">
            <a:latin typeface="Cambria" pitchFamily="18" charset="0"/>
          </a:endParaRPr>
        </a:p>
      </dgm:t>
    </dgm:pt>
    <dgm:pt modelId="{DE983EA8-3AF2-412C-8ADD-6200E3BA8AFB}">
      <dgm:prSet custT="1"/>
      <dgm:spPr/>
      <dgm:t>
        <a:bodyPr/>
        <a:lstStyle/>
        <a:p>
          <a:pPr rtl="0"/>
          <a:r>
            <a:rPr lang="ru-RU" sz="1600" b="1" dirty="0" err="1">
              <a:latin typeface="Cambria" pitchFamily="18" charset="0"/>
            </a:rPr>
            <a:t>Савдони</a:t>
          </a:r>
          <a:r>
            <a:rPr lang="ru-RU" sz="1600" b="1" dirty="0">
              <a:latin typeface="Cambria" pitchFamily="18" charset="0"/>
            </a:rPr>
            <a:t> </a:t>
          </a:r>
          <a:r>
            <a:rPr lang="ru-RU" sz="1600" b="1" dirty="0" err="1">
              <a:latin typeface="Cambria" pitchFamily="18" charset="0"/>
            </a:rPr>
            <a:t>рағбатлан-тириш</a:t>
          </a:r>
          <a:endParaRPr lang="ru-RU" sz="1600" b="1" dirty="0">
            <a:latin typeface="Cambria" pitchFamily="18" charset="0"/>
          </a:endParaRPr>
        </a:p>
      </dgm:t>
    </dgm:pt>
    <dgm:pt modelId="{531224AE-BB8D-4CF6-821B-AFC03035A626}" type="parTrans" cxnId="{3EFEC4AE-6DF4-4694-B670-2BD1D0B02CF3}">
      <dgm:prSet/>
      <dgm:spPr/>
      <dgm:t>
        <a:bodyPr/>
        <a:lstStyle/>
        <a:p>
          <a:endParaRPr lang="ru-RU" sz="1600" b="1">
            <a:latin typeface="Cambria" pitchFamily="18" charset="0"/>
          </a:endParaRPr>
        </a:p>
      </dgm:t>
    </dgm:pt>
    <dgm:pt modelId="{C23B8E6B-7EC9-4450-83D5-EA7850C96F03}" type="sibTrans" cxnId="{3EFEC4AE-6DF4-4694-B670-2BD1D0B02CF3}">
      <dgm:prSet/>
      <dgm:spPr/>
      <dgm:t>
        <a:bodyPr/>
        <a:lstStyle/>
        <a:p>
          <a:endParaRPr lang="ru-RU" sz="1600" b="1">
            <a:latin typeface="Cambria" pitchFamily="18" charset="0"/>
          </a:endParaRPr>
        </a:p>
      </dgm:t>
    </dgm:pt>
    <dgm:pt modelId="{2FDD772B-6FD3-495C-8402-87103365FE3E}">
      <dgm:prSet custT="1"/>
      <dgm:spPr/>
      <dgm:t>
        <a:bodyPr/>
        <a:lstStyle/>
        <a:p>
          <a:pPr rtl="0"/>
          <a:r>
            <a:rPr lang="ru-RU" sz="1600" b="1" dirty="0" err="1">
              <a:latin typeface="Cambria" pitchFamily="18" charset="0"/>
            </a:rPr>
            <a:t>Ҳомийлик</a:t>
          </a:r>
          <a:endParaRPr lang="ru-RU" sz="1600" b="1" dirty="0">
            <a:latin typeface="Cambria" pitchFamily="18" charset="0"/>
          </a:endParaRPr>
        </a:p>
      </dgm:t>
    </dgm:pt>
    <dgm:pt modelId="{55EBC3E1-963D-4AC7-BA0D-066809DF8EE4}" type="parTrans" cxnId="{E9FD010D-AD4F-4A4F-9496-6F04E5250B6D}">
      <dgm:prSet/>
      <dgm:spPr/>
      <dgm:t>
        <a:bodyPr/>
        <a:lstStyle/>
        <a:p>
          <a:endParaRPr lang="ru-RU" sz="1600" b="1">
            <a:latin typeface="Cambria" pitchFamily="18" charset="0"/>
          </a:endParaRPr>
        </a:p>
      </dgm:t>
    </dgm:pt>
    <dgm:pt modelId="{9BA3A499-CDC3-4050-97F8-E92878939EB6}" type="sibTrans" cxnId="{E9FD010D-AD4F-4A4F-9496-6F04E5250B6D}">
      <dgm:prSet/>
      <dgm:spPr/>
      <dgm:t>
        <a:bodyPr/>
        <a:lstStyle/>
        <a:p>
          <a:endParaRPr lang="ru-RU" sz="1600" b="1">
            <a:latin typeface="Cambria" pitchFamily="18" charset="0"/>
          </a:endParaRPr>
        </a:p>
      </dgm:t>
    </dgm:pt>
    <dgm:pt modelId="{61929BB0-C68E-4BB0-BEBE-C7C40587D5E1}">
      <dgm:prSet custT="1"/>
      <dgm:spPr/>
      <dgm:t>
        <a:bodyPr/>
        <a:lstStyle/>
        <a:p>
          <a:pPr rtl="0"/>
          <a:r>
            <a:rPr lang="ru-RU" sz="1600" b="1" dirty="0" err="1">
              <a:latin typeface="Cambria" pitchFamily="18" charset="0"/>
            </a:rPr>
            <a:t>Жамоатчи</a:t>
          </a:r>
          <a:r>
            <a:rPr lang="ru-RU" sz="1600" b="1" dirty="0">
              <a:latin typeface="Cambria" pitchFamily="18" charset="0"/>
            </a:rPr>
            <a:t>-лик </a:t>
          </a:r>
          <a:r>
            <a:rPr lang="ru-RU" sz="1600" b="1" dirty="0" err="1">
              <a:latin typeface="Cambria" pitchFamily="18" charset="0"/>
            </a:rPr>
            <a:t>билан</a:t>
          </a:r>
          <a:r>
            <a:rPr lang="ru-RU" sz="1600" b="1" dirty="0">
              <a:latin typeface="Cambria" pitchFamily="18" charset="0"/>
            </a:rPr>
            <a:t> </a:t>
          </a:r>
          <a:r>
            <a:rPr lang="ru-RU" sz="1600" b="1" dirty="0" err="1">
              <a:latin typeface="Cambria" pitchFamily="18" charset="0"/>
            </a:rPr>
            <a:t>алоқа</a:t>
          </a:r>
          <a:endParaRPr lang="ru-RU" sz="1600" b="1" dirty="0">
            <a:latin typeface="Cambria" pitchFamily="18" charset="0"/>
          </a:endParaRPr>
        </a:p>
      </dgm:t>
    </dgm:pt>
    <dgm:pt modelId="{9867F781-9175-427E-B0C6-3411E9F3C103}" type="parTrans" cxnId="{9BBBD24F-6B94-4252-BA06-B78A425DAA4C}">
      <dgm:prSet/>
      <dgm:spPr/>
      <dgm:t>
        <a:bodyPr/>
        <a:lstStyle/>
        <a:p>
          <a:endParaRPr lang="ru-RU" sz="1600" b="1">
            <a:latin typeface="Cambria" pitchFamily="18" charset="0"/>
          </a:endParaRPr>
        </a:p>
      </dgm:t>
    </dgm:pt>
    <dgm:pt modelId="{0A2B8BE3-137B-4B7C-96E0-BA1708162EF9}" type="sibTrans" cxnId="{9BBBD24F-6B94-4252-BA06-B78A425DAA4C}">
      <dgm:prSet/>
      <dgm:spPr/>
      <dgm:t>
        <a:bodyPr/>
        <a:lstStyle/>
        <a:p>
          <a:endParaRPr lang="ru-RU" sz="1600" b="1">
            <a:latin typeface="Cambria" pitchFamily="18" charset="0"/>
          </a:endParaRPr>
        </a:p>
      </dgm:t>
    </dgm:pt>
    <dgm:pt modelId="{B90C1AF8-AA9F-4601-BD4C-04FC7EAE568E}" type="pres">
      <dgm:prSet presAssocID="{DAE04E88-845C-4E60-9DF6-1A2A7FD5F592}" presName="cycle" presStyleCnt="0">
        <dgm:presLayoutVars>
          <dgm:chMax val="1"/>
          <dgm:dir/>
          <dgm:animLvl val="ctr"/>
          <dgm:resizeHandles val="exact"/>
        </dgm:presLayoutVars>
      </dgm:prSet>
      <dgm:spPr/>
      <dgm:t>
        <a:bodyPr/>
        <a:lstStyle/>
        <a:p>
          <a:endParaRPr lang="ru-RU"/>
        </a:p>
      </dgm:t>
    </dgm:pt>
    <dgm:pt modelId="{2A98CDDC-7609-40AA-9117-D51F67C27780}" type="pres">
      <dgm:prSet presAssocID="{430937DD-EA36-48A2-8641-0ABDC1773EE5}" presName="centerShape" presStyleLbl="node0" presStyleIdx="0" presStyleCnt="1" custScaleX="117824" custScaleY="109882"/>
      <dgm:spPr/>
      <dgm:t>
        <a:bodyPr/>
        <a:lstStyle/>
        <a:p>
          <a:endParaRPr lang="ru-RU"/>
        </a:p>
      </dgm:t>
    </dgm:pt>
    <dgm:pt modelId="{1531509B-41F4-4BFA-901B-1B6FACF11994}" type="pres">
      <dgm:prSet presAssocID="{31B0D988-988D-45DC-81ED-97406F27B111}" presName="parTrans" presStyleLbl="bgSibTrans2D1" presStyleIdx="0" presStyleCnt="4"/>
      <dgm:spPr/>
      <dgm:t>
        <a:bodyPr/>
        <a:lstStyle/>
        <a:p>
          <a:endParaRPr lang="ru-RU"/>
        </a:p>
      </dgm:t>
    </dgm:pt>
    <dgm:pt modelId="{C572955E-04DE-4B95-8CB6-06A2C1CB27FC}" type="pres">
      <dgm:prSet presAssocID="{FBCF4F6E-94F1-496E-AC45-10B78DFA8511}" presName="node" presStyleLbl="node1" presStyleIdx="0" presStyleCnt="4">
        <dgm:presLayoutVars>
          <dgm:bulletEnabled val="1"/>
        </dgm:presLayoutVars>
      </dgm:prSet>
      <dgm:spPr/>
      <dgm:t>
        <a:bodyPr/>
        <a:lstStyle/>
        <a:p>
          <a:endParaRPr lang="ru-RU"/>
        </a:p>
      </dgm:t>
    </dgm:pt>
    <dgm:pt modelId="{9DBF464C-175A-49E0-AF1D-CE2FE7DA9146}" type="pres">
      <dgm:prSet presAssocID="{531224AE-BB8D-4CF6-821B-AFC03035A626}" presName="parTrans" presStyleLbl="bgSibTrans2D1" presStyleIdx="1" presStyleCnt="4"/>
      <dgm:spPr/>
      <dgm:t>
        <a:bodyPr/>
        <a:lstStyle/>
        <a:p>
          <a:endParaRPr lang="ru-RU"/>
        </a:p>
      </dgm:t>
    </dgm:pt>
    <dgm:pt modelId="{FA3549AD-AA53-4379-8E39-5AB6C6C43F5F}" type="pres">
      <dgm:prSet presAssocID="{DE983EA8-3AF2-412C-8ADD-6200E3BA8AFB}" presName="node" presStyleLbl="node1" presStyleIdx="1" presStyleCnt="4">
        <dgm:presLayoutVars>
          <dgm:bulletEnabled val="1"/>
        </dgm:presLayoutVars>
      </dgm:prSet>
      <dgm:spPr/>
      <dgm:t>
        <a:bodyPr/>
        <a:lstStyle/>
        <a:p>
          <a:endParaRPr lang="ru-RU"/>
        </a:p>
      </dgm:t>
    </dgm:pt>
    <dgm:pt modelId="{45B2149B-481F-4EB7-BB96-7EBD498BDF15}" type="pres">
      <dgm:prSet presAssocID="{55EBC3E1-963D-4AC7-BA0D-066809DF8EE4}" presName="parTrans" presStyleLbl="bgSibTrans2D1" presStyleIdx="2" presStyleCnt="4"/>
      <dgm:spPr/>
      <dgm:t>
        <a:bodyPr/>
        <a:lstStyle/>
        <a:p>
          <a:endParaRPr lang="ru-RU"/>
        </a:p>
      </dgm:t>
    </dgm:pt>
    <dgm:pt modelId="{616FDA99-7D56-44E3-A24C-3D612E545738}" type="pres">
      <dgm:prSet presAssocID="{2FDD772B-6FD3-495C-8402-87103365FE3E}" presName="node" presStyleLbl="node1" presStyleIdx="2" presStyleCnt="4">
        <dgm:presLayoutVars>
          <dgm:bulletEnabled val="1"/>
        </dgm:presLayoutVars>
      </dgm:prSet>
      <dgm:spPr/>
      <dgm:t>
        <a:bodyPr/>
        <a:lstStyle/>
        <a:p>
          <a:endParaRPr lang="ru-RU"/>
        </a:p>
      </dgm:t>
    </dgm:pt>
    <dgm:pt modelId="{B8F891E4-6102-43D0-9B3D-BC1DE2AC5C52}" type="pres">
      <dgm:prSet presAssocID="{9867F781-9175-427E-B0C6-3411E9F3C103}" presName="parTrans" presStyleLbl="bgSibTrans2D1" presStyleIdx="3" presStyleCnt="4"/>
      <dgm:spPr/>
      <dgm:t>
        <a:bodyPr/>
        <a:lstStyle/>
        <a:p>
          <a:endParaRPr lang="ru-RU"/>
        </a:p>
      </dgm:t>
    </dgm:pt>
    <dgm:pt modelId="{62EF4579-0DFC-483D-AEDD-173778C2BDEA}" type="pres">
      <dgm:prSet presAssocID="{61929BB0-C68E-4BB0-BEBE-C7C40587D5E1}" presName="node" presStyleLbl="node1" presStyleIdx="3" presStyleCnt="4">
        <dgm:presLayoutVars>
          <dgm:bulletEnabled val="1"/>
        </dgm:presLayoutVars>
      </dgm:prSet>
      <dgm:spPr/>
      <dgm:t>
        <a:bodyPr/>
        <a:lstStyle/>
        <a:p>
          <a:endParaRPr lang="ru-RU"/>
        </a:p>
      </dgm:t>
    </dgm:pt>
  </dgm:ptLst>
  <dgm:cxnLst>
    <dgm:cxn modelId="{3EFEC4AE-6DF4-4694-B670-2BD1D0B02CF3}" srcId="{430937DD-EA36-48A2-8641-0ABDC1773EE5}" destId="{DE983EA8-3AF2-412C-8ADD-6200E3BA8AFB}" srcOrd="1" destOrd="0" parTransId="{531224AE-BB8D-4CF6-821B-AFC03035A626}" sibTransId="{C23B8E6B-7EC9-4450-83D5-EA7850C96F03}"/>
    <dgm:cxn modelId="{0E341A2C-7F86-4E63-B872-5827F8BDD3DC}" type="presOf" srcId="{430937DD-EA36-48A2-8641-0ABDC1773EE5}" destId="{2A98CDDC-7609-40AA-9117-D51F67C27780}" srcOrd="0" destOrd="0" presId="urn:microsoft.com/office/officeart/2005/8/layout/radial4"/>
    <dgm:cxn modelId="{275CBAEA-6E61-4C1A-8951-9AC4E96B8B44}" type="presOf" srcId="{DE983EA8-3AF2-412C-8ADD-6200E3BA8AFB}" destId="{FA3549AD-AA53-4379-8E39-5AB6C6C43F5F}" srcOrd="0" destOrd="0" presId="urn:microsoft.com/office/officeart/2005/8/layout/radial4"/>
    <dgm:cxn modelId="{DFC1F5DB-35B5-439D-AD70-7FF00C21A14A}" type="presOf" srcId="{31B0D988-988D-45DC-81ED-97406F27B111}" destId="{1531509B-41F4-4BFA-901B-1B6FACF11994}" srcOrd="0" destOrd="0" presId="urn:microsoft.com/office/officeart/2005/8/layout/radial4"/>
    <dgm:cxn modelId="{A5F6A77A-E9A7-476B-9907-5E819BC013D9}" type="presOf" srcId="{DAE04E88-845C-4E60-9DF6-1A2A7FD5F592}" destId="{B90C1AF8-AA9F-4601-BD4C-04FC7EAE568E}" srcOrd="0" destOrd="0" presId="urn:microsoft.com/office/officeart/2005/8/layout/radial4"/>
    <dgm:cxn modelId="{E9FD010D-AD4F-4A4F-9496-6F04E5250B6D}" srcId="{430937DD-EA36-48A2-8641-0ABDC1773EE5}" destId="{2FDD772B-6FD3-495C-8402-87103365FE3E}" srcOrd="2" destOrd="0" parTransId="{55EBC3E1-963D-4AC7-BA0D-066809DF8EE4}" sibTransId="{9BA3A499-CDC3-4050-97F8-E92878939EB6}"/>
    <dgm:cxn modelId="{31626180-A074-4CA0-9D0B-AF4510A5DE7E}" type="presOf" srcId="{55EBC3E1-963D-4AC7-BA0D-066809DF8EE4}" destId="{45B2149B-481F-4EB7-BB96-7EBD498BDF15}" srcOrd="0" destOrd="0" presId="urn:microsoft.com/office/officeart/2005/8/layout/radial4"/>
    <dgm:cxn modelId="{52C6C7C5-ABB9-48A0-BB92-C504F934B95B}" type="presOf" srcId="{9867F781-9175-427E-B0C6-3411E9F3C103}" destId="{B8F891E4-6102-43D0-9B3D-BC1DE2AC5C52}" srcOrd="0" destOrd="0" presId="urn:microsoft.com/office/officeart/2005/8/layout/radial4"/>
    <dgm:cxn modelId="{9BBBD24F-6B94-4252-BA06-B78A425DAA4C}" srcId="{430937DD-EA36-48A2-8641-0ABDC1773EE5}" destId="{61929BB0-C68E-4BB0-BEBE-C7C40587D5E1}" srcOrd="3" destOrd="0" parTransId="{9867F781-9175-427E-B0C6-3411E9F3C103}" sibTransId="{0A2B8BE3-137B-4B7C-96E0-BA1708162EF9}"/>
    <dgm:cxn modelId="{29AE4665-313D-4FF6-8656-787BCF59B203}" type="presOf" srcId="{531224AE-BB8D-4CF6-821B-AFC03035A626}" destId="{9DBF464C-175A-49E0-AF1D-CE2FE7DA9146}" srcOrd="0" destOrd="0" presId="urn:microsoft.com/office/officeart/2005/8/layout/radial4"/>
    <dgm:cxn modelId="{C8139786-AB15-422E-A6F7-4713E9568622}" srcId="{430937DD-EA36-48A2-8641-0ABDC1773EE5}" destId="{FBCF4F6E-94F1-496E-AC45-10B78DFA8511}" srcOrd="0" destOrd="0" parTransId="{31B0D988-988D-45DC-81ED-97406F27B111}" sibTransId="{83DABB7C-883E-4849-819C-2284C7EDE369}"/>
    <dgm:cxn modelId="{BEC387B5-919E-4BD6-B8E9-20179B62D2B6}" type="presOf" srcId="{2FDD772B-6FD3-495C-8402-87103365FE3E}" destId="{616FDA99-7D56-44E3-A24C-3D612E545738}" srcOrd="0" destOrd="0" presId="urn:microsoft.com/office/officeart/2005/8/layout/radial4"/>
    <dgm:cxn modelId="{BE4239F1-3605-4DE3-B7A0-E66722485D16}" type="presOf" srcId="{61929BB0-C68E-4BB0-BEBE-C7C40587D5E1}" destId="{62EF4579-0DFC-483D-AEDD-173778C2BDEA}" srcOrd="0" destOrd="0" presId="urn:microsoft.com/office/officeart/2005/8/layout/radial4"/>
    <dgm:cxn modelId="{BA829B15-E7F1-4346-91CB-7490BA1E17D1}" type="presOf" srcId="{FBCF4F6E-94F1-496E-AC45-10B78DFA8511}" destId="{C572955E-04DE-4B95-8CB6-06A2C1CB27FC}" srcOrd="0" destOrd="0" presId="urn:microsoft.com/office/officeart/2005/8/layout/radial4"/>
    <dgm:cxn modelId="{06385141-EFA3-4610-906F-461713C49B3D}" srcId="{DAE04E88-845C-4E60-9DF6-1A2A7FD5F592}" destId="{430937DD-EA36-48A2-8641-0ABDC1773EE5}" srcOrd="0" destOrd="0" parTransId="{6FFBF741-59D3-4603-A306-AF829C45E971}" sibTransId="{60161879-2C87-4518-91DA-A3EE7A8508B4}"/>
    <dgm:cxn modelId="{37C35969-289B-4AA1-981D-2CAA59EDC0BD}" type="presParOf" srcId="{B90C1AF8-AA9F-4601-BD4C-04FC7EAE568E}" destId="{2A98CDDC-7609-40AA-9117-D51F67C27780}" srcOrd="0" destOrd="0" presId="urn:microsoft.com/office/officeart/2005/8/layout/radial4"/>
    <dgm:cxn modelId="{558471DA-5A32-49E4-BB2C-2CC32228FFA6}" type="presParOf" srcId="{B90C1AF8-AA9F-4601-BD4C-04FC7EAE568E}" destId="{1531509B-41F4-4BFA-901B-1B6FACF11994}" srcOrd="1" destOrd="0" presId="urn:microsoft.com/office/officeart/2005/8/layout/radial4"/>
    <dgm:cxn modelId="{FA4FF163-D8E8-4217-AC32-16AB0C9608BC}" type="presParOf" srcId="{B90C1AF8-AA9F-4601-BD4C-04FC7EAE568E}" destId="{C572955E-04DE-4B95-8CB6-06A2C1CB27FC}" srcOrd="2" destOrd="0" presId="urn:microsoft.com/office/officeart/2005/8/layout/radial4"/>
    <dgm:cxn modelId="{65B11D22-8B6A-4350-B5DA-3DB2441E20D0}" type="presParOf" srcId="{B90C1AF8-AA9F-4601-BD4C-04FC7EAE568E}" destId="{9DBF464C-175A-49E0-AF1D-CE2FE7DA9146}" srcOrd="3" destOrd="0" presId="urn:microsoft.com/office/officeart/2005/8/layout/radial4"/>
    <dgm:cxn modelId="{3048DFEA-E7B4-4676-831E-826DF228AC4F}" type="presParOf" srcId="{B90C1AF8-AA9F-4601-BD4C-04FC7EAE568E}" destId="{FA3549AD-AA53-4379-8E39-5AB6C6C43F5F}" srcOrd="4" destOrd="0" presId="urn:microsoft.com/office/officeart/2005/8/layout/radial4"/>
    <dgm:cxn modelId="{0278327E-C812-45B1-B02F-9FC8F3D07515}" type="presParOf" srcId="{B90C1AF8-AA9F-4601-BD4C-04FC7EAE568E}" destId="{45B2149B-481F-4EB7-BB96-7EBD498BDF15}" srcOrd="5" destOrd="0" presId="urn:microsoft.com/office/officeart/2005/8/layout/radial4"/>
    <dgm:cxn modelId="{2008184D-433F-4369-B7A5-C9574630A366}" type="presParOf" srcId="{B90C1AF8-AA9F-4601-BD4C-04FC7EAE568E}" destId="{616FDA99-7D56-44E3-A24C-3D612E545738}" srcOrd="6" destOrd="0" presId="urn:microsoft.com/office/officeart/2005/8/layout/radial4"/>
    <dgm:cxn modelId="{4212E0A1-8C69-475E-9A8B-144FC1673DA9}" type="presParOf" srcId="{B90C1AF8-AA9F-4601-BD4C-04FC7EAE568E}" destId="{B8F891E4-6102-43D0-9B3D-BC1DE2AC5C52}" srcOrd="7" destOrd="0" presId="urn:microsoft.com/office/officeart/2005/8/layout/radial4"/>
    <dgm:cxn modelId="{17FA8347-1915-4051-8664-CF29B0304AC5}" type="presParOf" srcId="{B90C1AF8-AA9F-4601-BD4C-04FC7EAE568E}" destId="{62EF4579-0DFC-483D-AEDD-173778C2BDEA}" srcOrd="8"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A19AB101-B395-4671-9D28-EC9EE74E1E17}" type="doc">
      <dgm:prSet loTypeId="urn:microsoft.com/office/officeart/2005/8/layout/hList1" loCatId="list" qsTypeId="urn:microsoft.com/office/officeart/2005/8/quickstyle/simple3" qsCatId="simple" csTypeId="urn:microsoft.com/office/officeart/2005/8/colors/colorful1#3" csCatId="colorful" phldr="1"/>
      <dgm:spPr/>
      <dgm:t>
        <a:bodyPr/>
        <a:lstStyle/>
        <a:p>
          <a:endParaRPr lang="ru-RU"/>
        </a:p>
      </dgm:t>
    </dgm:pt>
    <dgm:pt modelId="{09BD38D0-2BAB-450E-A8DB-A1A2EEAF2113}">
      <dgm:prSet custT="1"/>
      <dgm:spPr/>
      <dgm:t>
        <a:bodyPr/>
        <a:lstStyle/>
        <a:p>
          <a:pPr rtl="0"/>
          <a:r>
            <a:rPr lang="ru-RU" sz="1400" b="1" dirty="0" err="1">
              <a:latin typeface="Montserrat" panose="00000500000000000000" pitchFamily="2" charset="-52"/>
            </a:rPr>
            <a:t>Имконият</a:t>
          </a:r>
          <a:r>
            <a:rPr lang="ru-RU" sz="1400" b="1" dirty="0">
              <a:latin typeface="Montserrat" panose="00000500000000000000" pitchFamily="2" charset="-52"/>
            </a:rPr>
            <a:t> </a:t>
          </a:r>
          <a:r>
            <a:rPr lang="ru-RU" sz="1400" b="1" dirty="0" err="1">
              <a:latin typeface="Montserrat" panose="00000500000000000000" pitchFamily="2" charset="-52"/>
            </a:rPr>
            <a:t>усули</a:t>
          </a:r>
          <a:endParaRPr lang="ru-RU" sz="1400" b="1" dirty="0">
            <a:latin typeface="Montserrat" panose="00000500000000000000" pitchFamily="2" charset="-52"/>
          </a:endParaRPr>
        </a:p>
      </dgm:t>
    </dgm:pt>
    <dgm:pt modelId="{0B1B6887-A469-42F9-867C-5F3DD2D1638E}" type="parTrans" cxnId="{548ED154-FE69-414A-AF8F-AA8D7F2EC974}">
      <dgm:prSet/>
      <dgm:spPr/>
      <dgm:t>
        <a:bodyPr/>
        <a:lstStyle/>
        <a:p>
          <a:endParaRPr lang="ru-RU" sz="1400" b="1">
            <a:latin typeface="Montserrat" panose="00000500000000000000" pitchFamily="2" charset="-52"/>
          </a:endParaRPr>
        </a:p>
      </dgm:t>
    </dgm:pt>
    <dgm:pt modelId="{17A9F6E0-1201-4CB5-9771-D44F740D1A42}" type="sibTrans" cxnId="{548ED154-FE69-414A-AF8F-AA8D7F2EC974}">
      <dgm:prSet/>
      <dgm:spPr/>
      <dgm:t>
        <a:bodyPr/>
        <a:lstStyle/>
        <a:p>
          <a:endParaRPr lang="ru-RU" sz="1400" b="1">
            <a:latin typeface="Montserrat" panose="00000500000000000000" pitchFamily="2" charset="-52"/>
          </a:endParaRPr>
        </a:p>
      </dgm:t>
    </dgm:pt>
    <dgm:pt modelId="{B68B31D4-377E-4D28-8412-CE9BB5C0FB43}">
      <dgm:prSet custT="1"/>
      <dgm:spPr/>
      <dgm:t>
        <a:bodyPr/>
        <a:lstStyle/>
        <a:p>
          <a:pPr rtl="0"/>
          <a:r>
            <a:rPr lang="ru-RU" sz="1400" b="1" dirty="0" err="1">
              <a:latin typeface="Montserrat" panose="00000500000000000000" pitchFamily="2" charset="-52"/>
            </a:rPr>
            <a:t>Савло</a:t>
          </a:r>
          <a:r>
            <a:rPr lang="ru-RU" sz="1400" b="1" dirty="0">
              <a:latin typeface="Montserrat" panose="00000500000000000000" pitchFamily="2" charset="-52"/>
            </a:rPr>
            <a:t> </a:t>
          </a:r>
          <a:r>
            <a:rPr lang="ru-RU" sz="1400" b="1" dirty="0" err="1">
              <a:latin typeface="Montserrat" panose="00000500000000000000" pitchFamily="2" charset="-52"/>
            </a:rPr>
            <a:t>ҳажмидан</a:t>
          </a:r>
          <a:r>
            <a:rPr lang="ru-RU" sz="1400" b="1" dirty="0">
              <a:latin typeface="Montserrat" panose="00000500000000000000" pitchFamily="2" charset="-52"/>
            </a:rPr>
            <a:t> </a:t>
          </a:r>
          <a:r>
            <a:rPr lang="ru-RU" sz="1400" b="1" dirty="0" err="1">
              <a:latin typeface="Montserrat" panose="00000500000000000000" pitchFamily="2" charset="-52"/>
            </a:rPr>
            <a:t>фоиз</a:t>
          </a:r>
          <a:r>
            <a:rPr lang="ru-RU" sz="1400" b="1" dirty="0">
              <a:latin typeface="Montserrat" panose="00000500000000000000" pitchFamily="2" charset="-52"/>
            </a:rPr>
            <a:t> </a:t>
          </a:r>
          <a:r>
            <a:rPr lang="ru-RU" sz="1400" b="1" dirty="0" err="1">
              <a:latin typeface="Montserrat" panose="00000500000000000000" pitchFamily="2" charset="-52"/>
            </a:rPr>
            <a:t>усули</a:t>
          </a:r>
          <a:endParaRPr lang="ru-RU" sz="1400" b="1" dirty="0">
            <a:latin typeface="Montserrat" panose="00000500000000000000" pitchFamily="2" charset="-52"/>
          </a:endParaRPr>
        </a:p>
      </dgm:t>
    </dgm:pt>
    <dgm:pt modelId="{1C6D9CB4-3558-4EF9-BA7B-EE5A747009B2}" type="parTrans" cxnId="{84CC0B93-BF02-4FFD-B27C-D22BAB63E389}">
      <dgm:prSet/>
      <dgm:spPr/>
      <dgm:t>
        <a:bodyPr/>
        <a:lstStyle/>
        <a:p>
          <a:endParaRPr lang="ru-RU" sz="1400" b="1">
            <a:latin typeface="Montserrat" panose="00000500000000000000" pitchFamily="2" charset="-52"/>
          </a:endParaRPr>
        </a:p>
      </dgm:t>
    </dgm:pt>
    <dgm:pt modelId="{EA97DDAA-EDBC-4B30-8328-12E82EE77E03}" type="sibTrans" cxnId="{84CC0B93-BF02-4FFD-B27C-D22BAB63E389}">
      <dgm:prSet/>
      <dgm:spPr/>
      <dgm:t>
        <a:bodyPr/>
        <a:lstStyle/>
        <a:p>
          <a:endParaRPr lang="ru-RU" sz="1400" b="1">
            <a:latin typeface="Montserrat" panose="00000500000000000000" pitchFamily="2" charset="-52"/>
          </a:endParaRPr>
        </a:p>
      </dgm:t>
    </dgm:pt>
    <dgm:pt modelId="{DE2641AC-0BF9-416F-94EB-B8A522A1FE72}">
      <dgm:prSet custT="1"/>
      <dgm:spPr/>
      <dgm:t>
        <a:bodyPr/>
        <a:lstStyle/>
        <a:p>
          <a:pPr rtl="0"/>
          <a:r>
            <a:rPr lang="ru-RU" sz="1400" b="1" dirty="0" err="1">
              <a:latin typeface="Montserrat" panose="00000500000000000000" pitchFamily="2" charset="-52"/>
            </a:rPr>
            <a:t>Рақобат</a:t>
          </a:r>
          <a:r>
            <a:rPr lang="ru-RU" sz="1400" b="1" dirty="0">
              <a:latin typeface="Montserrat" panose="00000500000000000000" pitchFamily="2" charset="-52"/>
            </a:rPr>
            <a:t> </a:t>
          </a:r>
          <a:r>
            <a:rPr lang="ru-RU" sz="1400" b="1" dirty="0" err="1">
              <a:latin typeface="Montserrat" panose="00000500000000000000" pitchFamily="2" charset="-52"/>
            </a:rPr>
            <a:t>тенглиги</a:t>
          </a:r>
          <a:r>
            <a:rPr lang="ru-RU" sz="1400" b="1" dirty="0">
              <a:latin typeface="Montserrat" panose="00000500000000000000" pitchFamily="2" charset="-52"/>
            </a:rPr>
            <a:t> </a:t>
          </a:r>
          <a:r>
            <a:rPr lang="ru-RU" sz="1400" b="1" dirty="0" err="1">
              <a:latin typeface="Montserrat" panose="00000500000000000000" pitchFamily="2" charset="-52"/>
            </a:rPr>
            <a:t>усули</a:t>
          </a:r>
          <a:endParaRPr lang="ru-RU" sz="1400" b="1" dirty="0">
            <a:latin typeface="Montserrat" panose="00000500000000000000" pitchFamily="2" charset="-52"/>
          </a:endParaRPr>
        </a:p>
      </dgm:t>
    </dgm:pt>
    <dgm:pt modelId="{34EB5BD4-70BA-49D0-87CB-C604FC3FE69A}" type="parTrans" cxnId="{3E04492D-6BB7-44F4-BE38-08101AF3517A}">
      <dgm:prSet/>
      <dgm:spPr/>
      <dgm:t>
        <a:bodyPr/>
        <a:lstStyle/>
        <a:p>
          <a:endParaRPr lang="ru-RU" sz="1400" b="1">
            <a:latin typeface="Montserrat" panose="00000500000000000000" pitchFamily="2" charset="-52"/>
          </a:endParaRPr>
        </a:p>
      </dgm:t>
    </dgm:pt>
    <dgm:pt modelId="{08E84E01-E565-40F3-B533-662022A0AE31}" type="sibTrans" cxnId="{3E04492D-6BB7-44F4-BE38-08101AF3517A}">
      <dgm:prSet/>
      <dgm:spPr/>
      <dgm:t>
        <a:bodyPr/>
        <a:lstStyle/>
        <a:p>
          <a:endParaRPr lang="ru-RU" sz="1400" b="1">
            <a:latin typeface="Montserrat" panose="00000500000000000000" pitchFamily="2" charset="-52"/>
          </a:endParaRPr>
        </a:p>
      </dgm:t>
    </dgm:pt>
    <dgm:pt modelId="{960A37E9-1AFB-4D33-9447-E166CCCDDE2E}">
      <dgm:prSet custT="1"/>
      <dgm:spPr/>
      <dgm:t>
        <a:bodyPr/>
        <a:lstStyle/>
        <a:p>
          <a:pPr rtl="0"/>
          <a:r>
            <a:rPr lang="ru-RU" sz="1400" b="1" dirty="0" err="1">
              <a:latin typeface="Montserrat" panose="00000500000000000000" pitchFamily="2" charset="-52"/>
            </a:rPr>
            <a:t>Мақсад</a:t>
          </a:r>
          <a:r>
            <a:rPr lang="ru-RU" sz="1400" b="1" dirty="0">
              <a:latin typeface="Montserrat" panose="00000500000000000000" pitchFamily="2" charset="-52"/>
            </a:rPr>
            <a:t> </a:t>
          </a:r>
          <a:r>
            <a:rPr lang="ru-RU" sz="1400" b="1" dirty="0" err="1">
              <a:latin typeface="Montserrat" panose="00000500000000000000" pitchFamily="2" charset="-52"/>
            </a:rPr>
            <a:t>ва</a:t>
          </a:r>
          <a:r>
            <a:rPr lang="ru-RU" sz="1400" b="1" dirty="0">
              <a:latin typeface="Montserrat" panose="00000500000000000000" pitchFamily="2" charset="-52"/>
            </a:rPr>
            <a:t> </a:t>
          </a:r>
          <a:r>
            <a:rPr lang="ru-RU" sz="1400" b="1" dirty="0" err="1">
              <a:latin typeface="Montserrat" panose="00000500000000000000" pitchFamily="2" charset="-52"/>
            </a:rPr>
            <a:t>вазифлар</a:t>
          </a:r>
          <a:r>
            <a:rPr lang="ru-RU" sz="1400" b="1" dirty="0">
              <a:latin typeface="Montserrat" panose="00000500000000000000" pitchFamily="2" charset="-52"/>
            </a:rPr>
            <a:t> </a:t>
          </a:r>
          <a:r>
            <a:rPr lang="ru-RU" sz="1400" b="1" dirty="0" err="1">
              <a:latin typeface="Montserrat" panose="00000500000000000000" pitchFamily="2" charset="-52"/>
            </a:rPr>
            <a:t>усули</a:t>
          </a:r>
          <a:endParaRPr lang="ru-RU" sz="1400" b="1" dirty="0">
            <a:latin typeface="Montserrat" panose="00000500000000000000" pitchFamily="2" charset="-52"/>
          </a:endParaRPr>
        </a:p>
      </dgm:t>
    </dgm:pt>
    <dgm:pt modelId="{77D25BCC-3EF3-4479-97F8-36E2D31D4C23}" type="parTrans" cxnId="{0CBD1A92-D719-41D7-AD5B-2A804C0474C3}">
      <dgm:prSet/>
      <dgm:spPr/>
      <dgm:t>
        <a:bodyPr/>
        <a:lstStyle/>
        <a:p>
          <a:endParaRPr lang="ru-RU" sz="1400" b="1">
            <a:latin typeface="Montserrat" panose="00000500000000000000" pitchFamily="2" charset="-52"/>
          </a:endParaRPr>
        </a:p>
      </dgm:t>
    </dgm:pt>
    <dgm:pt modelId="{4177EBF3-970D-4BB6-8573-D98902304523}" type="sibTrans" cxnId="{0CBD1A92-D719-41D7-AD5B-2A804C0474C3}">
      <dgm:prSet/>
      <dgm:spPr/>
      <dgm:t>
        <a:bodyPr/>
        <a:lstStyle/>
        <a:p>
          <a:endParaRPr lang="ru-RU" sz="1400" b="1">
            <a:latin typeface="Montserrat" panose="00000500000000000000" pitchFamily="2" charset="-52"/>
          </a:endParaRPr>
        </a:p>
      </dgm:t>
    </dgm:pt>
    <dgm:pt modelId="{83FBDB99-E2B3-463B-8084-04502021B8EE}" type="pres">
      <dgm:prSet presAssocID="{A19AB101-B395-4671-9D28-EC9EE74E1E17}" presName="Name0" presStyleCnt="0">
        <dgm:presLayoutVars>
          <dgm:dir/>
          <dgm:animLvl val="lvl"/>
          <dgm:resizeHandles val="exact"/>
        </dgm:presLayoutVars>
      </dgm:prSet>
      <dgm:spPr/>
      <dgm:t>
        <a:bodyPr/>
        <a:lstStyle/>
        <a:p>
          <a:endParaRPr lang="ru-RU"/>
        </a:p>
      </dgm:t>
    </dgm:pt>
    <dgm:pt modelId="{B09356E9-26F8-4BC7-8A15-6321C99B8570}" type="pres">
      <dgm:prSet presAssocID="{09BD38D0-2BAB-450E-A8DB-A1A2EEAF2113}" presName="composite" presStyleCnt="0"/>
      <dgm:spPr/>
    </dgm:pt>
    <dgm:pt modelId="{42BCDBCC-F8C4-4A7F-A9B5-7FD4602C176A}" type="pres">
      <dgm:prSet presAssocID="{09BD38D0-2BAB-450E-A8DB-A1A2EEAF2113}" presName="parTx" presStyleLbl="alignNode1" presStyleIdx="0" presStyleCnt="4">
        <dgm:presLayoutVars>
          <dgm:chMax val="0"/>
          <dgm:chPref val="0"/>
          <dgm:bulletEnabled val="1"/>
        </dgm:presLayoutVars>
      </dgm:prSet>
      <dgm:spPr/>
      <dgm:t>
        <a:bodyPr/>
        <a:lstStyle/>
        <a:p>
          <a:endParaRPr lang="ru-RU"/>
        </a:p>
      </dgm:t>
    </dgm:pt>
    <dgm:pt modelId="{B31945DD-991F-42AB-B4A5-AEFA16B36BCC}" type="pres">
      <dgm:prSet presAssocID="{09BD38D0-2BAB-450E-A8DB-A1A2EEAF2113}" presName="desTx" presStyleLbl="alignAccFollowNode1" presStyleIdx="0" presStyleCnt="4">
        <dgm:presLayoutVars>
          <dgm:bulletEnabled val="1"/>
        </dgm:presLayoutVars>
      </dgm:prSet>
      <dgm:spPr/>
    </dgm:pt>
    <dgm:pt modelId="{D7DD6241-6ABA-419D-A773-CBA0FE70FDC7}" type="pres">
      <dgm:prSet presAssocID="{17A9F6E0-1201-4CB5-9771-D44F740D1A42}" presName="space" presStyleCnt="0"/>
      <dgm:spPr/>
    </dgm:pt>
    <dgm:pt modelId="{839A0F2F-52B8-4F15-85DD-1D68FF0508B3}" type="pres">
      <dgm:prSet presAssocID="{B68B31D4-377E-4D28-8412-CE9BB5C0FB43}" presName="composite" presStyleCnt="0"/>
      <dgm:spPr/>
    </dgm:pt>
    <dgm:pt modelId="{3D730983-80DC-43E0-90E3-DAEB708FBB8F}" type="pres">
      <dgm:prSet presAssocID="{B68B31D4-377E-4D28-8412-CE9BB5C0FB43}" presName="parTx" presStyleLbl="alignNode1" presStyleIdx="1" presStyleCnt="4">
        <dgm:presLayoutVars>
          <dgm:chMax val="0"/>
          <dgm:chPref val="0"/>
          <dgm:bulletEnabled val="1"/>
        </dgm:presLayoutVars>
      </dgm:prSet>
      <dgm:spPr/>
      <dgm:t>
        <a:bodyPr/>
        <a:lstStyle/>
        <a:p>
          <a:endParaRPr lang="ru-RU"/>
        </a:p>
      </dgm:t>
    </dgm:pt>
    <dgm:pt modelId="{7018CBC9-32CC-4ED1-92BA-F1E2EB3976A9}" type="pres">
      <dgm:prSet presAssocID="{B68B31D4-377E-4D28-8412-CE9BB5C0FB43}" presName="desTx" presStyleLbl="alignAccFollowNode1" presStyleIdx="1" presStyleCnt="4">
        <dgm:presLayoutVars>
          <dgm:bulletEnabled val="1"/>
        </dgm:presLayoutVars>
      </dgm:prSet>
      <dgm:spPr/>
    </dgm:pt>
    <dgm:pt modelId="{C803EE40-6225-4D47-BA9C-CB24E52D8E95}" type="pres">
      <dgm:prSet presAssocID="{EA97DDAA-EDBC-4B30-8328-12E82EE77E03}" presName="space" presStyleCnt="0"/>
      <dgm:spPr/>
    </dgm:pt>
    <dgm:pt modelId="{0D0E5C41-775A-44AD-A29A-27A91369092C}" type="pres">
      <dgm:prSet presAssocID="{DE2641AC-0BF9-416F-94EB-B8A522A1FE72}" presName="composite" presStyleCnt="0"/>
      <dgm:spPr/>
    </dgm:pt>
    <dgm:pt modelId="{38708644-4211-4BE9-B7C0-0864AA58806B}" type="pres">
      <dgm:prSet presAssocID="{DE2641AC-0BF9-416F-94EB-B8A522A1FE72}" presName="parTx" presStyleLbl="alignNode1" presStyleIdx="2" presStyleCnt="4">
        <dgm:presLayoutVars>
          <dgm:chMax val="0"/>
          <dgm:chPref val="0"/>
          <dgm:bulletEnabled val="1"/>
        </dgm:presLayoutVars>
      </dgm:prSet>
      <dgm:spPr/>
      <dgm:t>
        <a:bodyPr/>
        <a:lstStyle/>
        <a:p>
          <a:endParaRPr lang="ru-RU"/>
        </a:p>
      </dgm:t>
    </dgm:pt>
    <dgm:pt modelId="{9CBFD83D-DFE6-49FD-9AF4-ABC653B20290}" type="pres">
      <dgm:prSet presAssocID="{DE2641AC-0BF9-416F-94EB-B8A522A1FE72}" presName="desTx" presStyleLbl="alignAccFollowNode1" presStyleIdx="2" presStyleCnt="4">
        <dgm:presLayoutVars>
          <dgm:bulletEnabled val="1"/>
        </dgm:presLayoutVars>
      </dgm:prSet>
      <dgm:spPr/>
    </dgm:pt>
    <dgm:pt modelId="{F10B6250-0C0D-474E-A54C-2D43ACEEFE63}" type="pres">
      <dgm:prSet presAssocID="{08E84E01-E565-40F3-B533-662022A0AE31}" presName="space" presStyleCnt="0"/>
      <dgm:spPr/>
    </dgm:pt>
    <dgm:pt modelId="{EA624DB1-ADD6-4102-A602-8108890D06DA}" type="pres">
      <dgm:prSet presAssocID="{960A37E9-1AFB-4D33-9447-E166CCCDDE2E}" presName="composite" presStyleCnt="0"/>
      <dgm:spPr/>
    </dgm:pt>
    <dgm:pt modelId="{4A8A4944-72C2-4519-AAB5-449349C07B6B}" type="pres">
      <dgm:prSet presAssocID="{960A37E9-1AFB-4D33-9447-E166CCCDDE2E}" presName="parTx" presStyleLbl="alignNode1" presStyleIdx="3" presStyleCnt="4">
        <dgm:presLayoutVars>
          <dgm:chMax val="0"/>
          <dgm:chPref val="0"/>
          <dgm:bulletEnabled val="1"/>
        </dgm:presLayoutVars>
      </dgm:prSet>
      <dgm:spPr/>
      <dgm:t>
        <a:bodyPr/>
        <a:lstStyle/>
        <a:p>
          <a:endParaRPr lang="ru-RU"/>
        </a:p>
      </dgm:t>
    </dgm:pt>
    <dgm:pt modelId="{C0D4428A-6172-44E1-9E46-7012D671E77F}" type="pres">
      <dgm:prSet presAssocID="{960A37E9-1AFB-4D33-9447-E166CCCDDE2E}" presName="desTx" presStyleLbl="alignAccFollowNode1" presStyleIdx="3" presStyleCnt="4">
        <dgm:presLayoutVars>
          <dgm:bulletEnabled val="1"/>
        </dgm:presLayoutVars>
      </dgm:prSet>
      <dgm:spPr/>
    </dgm:pt>
  </dgm:ptLst>
  <dgm:cxnLst>
    <dgm:cxn modelId="{84CC0B93-BF02-4FFD-B27C-D22BAB63E389}" srcId="{A19AB101-B395-4671-9D28-EC9EE74E1E17}" destId="{B68B31D4-377E-4D28-8412-CE9BB5C0FB43}" srcOrd="1" destOrd="0" parTransId="{1C6D9CB4-3558-4EF9-BA7B-EE5A747009B2}" sibTransId="{EA97DDAA-EDBC-4B30-8328-12E82EE77E03}"/>
    <dgm:cxn modelId="{3E04492D-6BB7-44F4-BE38-08101AF3517A}" srcId="{A19AB101-B395-4671-9D28-EC9EE74E1E17}" destId="{DE2641AC-0BF9-416F-94EB-B8A522A1FE72}" srcOrd="2" destOrd="0" parTransId="{34EB5BD4-70BA-49D0-87CB-C604FC3FE69A}" sibTransId="{08E84E01-E565-40F3-B533-662022A0AE31}"/>
    <dgm:cxn modelId="{548ED154-FE69-414A-AF8F-AA8D7F2EC974}" srcId="{A19AB101-B395-4671-9D28-EC9EE74E1E17}" destId="{09BD38D0-2BAB-450E-A8DB-A1A2EEAF2113}" srcOrd="0" destOrd="0" parTransId="{0B1B6887-A469-42F9-867C-5F3DD2D1638E}" sibTransId="{17A9F6E0-1201-4CB5-9771-D44F740D1A42}"/>
    <dgm:cxn modelId="{397D6FD5-518E-49E9-AD7F-3EE819CB8111}" type="presOf" srcId="{DE2641AC-0BF9-416F-94EB-B8A522A1FE72}" destId="{38708644-4211-4BE9-B7C0-0864AA58806B}" srcOrd="0" destOrd="0" presId="urn:microsoft.com/office/officeart/2005/8/layout/hList1"/>
    <dgm:cxn modelId="{2C69A1F7-2399-41FB-9284-8921C57C456C}" type="presOf" srcId="{09BD38D0-2BAB-450E-A8DB-A1A2EEAF2113}" destId="{42BCDBCC-F8C4-4A7F-A9B5-7FD4602C176A}" srcOrd="0" destOrd="0" presId="urn:microsoft.com/office/officeart/2005/8/layout/hList1"/>
    <dgm:cxn modelId="{EB43F34E-CD2C-4E85-A286-6BFD4E9937ED}" type="presOf" srcId="{960A37E9-1AFB-4D33-9447-E166CCCDDE2E}" destId="{4A8A4944-72C2-4519-AAB5-449349C07B6B}" srcOrd="0" destOrd="0" presId="urn:microsoft.com/office/officeart/2005/8/layout/hList1"/>
    <dgm:cxn modelId="{5F554AC2-3539-4D09-825E-6184E51D1EA0}" type="presOf" srcId="{B68B31D4-377E-4D28-8412-CE9BB5C0FB43}" destId="{3D730983-80DC-43E0-90E3-DAEB708FBB8F}" srcOrd="0" destOrd="0" presId="urn:microsoft.com/office/officeart/2005/8/layout/hList1"/>
    <dgm:cxn modelId="{0CBD1A92-D719-41D7-AD5B-2A804C0474C3}" srcId="{A19AB101-B395-4671-9D28-EC9EE74E1E17}" destId="{960A37E9-1AFB-4D33-9447-E166CCCDDE2E}" srcOrd="3" destOrd="0" parTransId="{77D25BCC-3EF3-4479-97F8-36E2D31D4C23}" sibTransId="{4177EBF3-970D-4BB6-8573-D98902304523}"/>
    <dgm:cxn modelId="{EF4DF61C-D600-4411-9401-CC607346CAE5}" type="presOf" srcId="{A19AB101-B395-4671-9D28-EC9EE74E1E17}" destId="{83FBDB99-E2B3-463B-8084-04502021B8EE}" srcOrd="0" destOrd="0" presId="urn:microsoft.com/office/officeart/2005/8/layout/hList1"/>
    <dgm:cxn modelId="{5FD19C82-8660-4609-97DF-BC3A4154832F}" type="presParOf" srcId="{83FBDB99-E2B3-463B-8084-04502021B8EE}" destId="{B09356E9-26F8-4BC7-8A15-6321C99B8570}" srcOrd="0" destOrd="0" presId="urn:microsoft.com/office/officeart/2005/8/layout/hList1"/>
    <dgm:cxn modelId="{24C2A370-9D26-490B-9A70-2E15E4051016}" type="presParOf" srcId="{B09356E9-26F8-4BC7-8A15-6321C99B8570}" destId="{42BCDBCC-F8C4-4A7F-A9B5-7FD4602C176A}" srcOrd="0" destOrd="0" presId="urn:microsoft.com/office/officeart/2005/8/layout/hList1"/>
    <dgm:cxn modelId="{5D29C1A6-EDF2-452D-A095-ED9C3BCB7A11}" type="presParOf" srcId="{B09356E9-26F8-4BC7-8A15-6321C99B8570}" destId="{B31945DD-991F-42AB-B4A5-AEFA16B36BCC}" srcOrd="1" destOrd="0" presId="urn:microsoft.com/office/officeart/2005/8/layout/hList1"/>
    <dgm:cxn modelId="{D14C3F09-E1AB-4581-AAE5-39F297E15DBE}" type="presParOf" srcId="{83FBDB99-E2B3-463B-8084-04502021B8EE}" destId="{D7DD6241-6ABA-419D-A773-CBA0FE70FDC7}" srcOrd="1" destOrd="0" presId="urn:microsoft.com/office/officeart/2005/8/layout/hList1"/>
    <dgm:cxn modelId="{A35ADBE6-791E-4ADB-95DF-7B4E1C637561}" type="presParOf" srcId="{83FBDB99-E2B3-463B-8084-04502021B8EE}" destId="{839A0F2F-52B8-4F15-85DD-1D68FF0508B3}" srcOrd="2" destOrd="0" presId="urn:microsoft.com/office/officeart/2005/8/layout/hList1"/>
    <dgm:cxn modelId="{A8495E23-D74C-4ECB-B4D5-36DAA287F503}" type="presParOf" srcId="{839A0F2F-52B8-4F15-85DD-1D68FF0508B3}" destId="{3D730983-80DC-43E0-90E3-DAEB708FBB8F}" srcOrd="0" destOrd="0" presId="urn:microsoft.com/office/officeart/2005/8/layout/hList1"/>
    <dgm:cxn modelId="{719BE8B5-6602-4B7E-A368-403916F51B73}" type="presParOf" srcId="{839A0F2F-52B8-4F15-85DD-1D68FF0508B3}" destId="{7018CBC9-32CC-4ED1-92BA-F1E2EB3976A9}" srcOrd="1" destOrd="0" presId="urn:microsoft.com/office/officeart/2005/8/layout/hList1"/>
    <dgm:cxn modelId="{F57E487C-7389-42AB-8ECC-69EFD82E772D}" type="presParOf" srcId="{83FBDB99-E2B3-463B-8084-04502021B8EE}" destId="{C803EE40-6225-4D47-BA9C-CB24E52D8E95}" srcOrd="3" destOrd="0" presId="urn:microsoft.com/office/officeart/2005/8/layout/hList1"/>
    <dgm:cxn modelId="{C2732C3B-3300-4798-BBFC-0FE70E34EA17}" type="presParOf" srcId="{83FBDB99-E2B3-463B-8084-04502021B8EE}" destId="{0D0E5C41-775A-44AD-A29A-27A91369092C}" srcOrd="4" destOrd="0" presId="urn:microsoft.com/office/officeart/2005/8/layout/hList1"/>
    <dgm:cxn modelId="{FA75589A-698B-4F9D-AA8E-9CBD13649B32}" type="presParOf" srcId="{0D0E5C41-775A-44AD-A29A-27A91369092C}" destId="{38708644-4211-4BE9-B7C0-0864AA58806B}" srcOrd="0" destOrd="0" presId="urn:microsoft.com/office/officeart/2005/8/layout/hList1"/>
    <dgm:cxn modelId="{9111A079-52C8-426A-A011-A7FA0D329F7D}" type="presParOf" srcId="{0D0E5C41-775A-44AD-A29A-27A91369092C}" destId="{9CBFD83D-DFE6-49FD-9AF4-ABC653B20290}" srcOrd="1" destOrd="0" presId="urn:microsoft.com/office/officeart/2005/8/layout/hList1"/>
    <dgm:cxn modelId="{7E76A8B6-B117-4CE3-9174-9243E6B6E14D}" type="presParOf" srcId="{83FBDB99-E2B3-463B-8084-04502021B8EE}" destId="{F10B6250-0C0D-474E-A54C-2D43ACEEFE63}" srcOrd="5" destOrd="0" presId="urn:microsoft.com/office/officeart/2005/8/layout/hList1"/>
    <dgm:cxn modelId="{076BB211-A2B4-4127-A3C9-B1CAAB2E7498}" type="presParOf" srcId="{83FBDB99-E2B3-463B-8084-04502021B8EE}" destId="{EA624DB1-ADD6-4102-A602-8108890D06DA}" srcOrd="6" destOrd="0" presId="urn:microsoft.com/office/officeart/2005/8/layout/hList1"/>
    <dgm:cxn modelId="{A80E5045-C988-431D-BD94-B525946F9644}" type="presParOf" srcId="{EA624DB1-ADD6-4102-A602-8108890D06DA}" destId="{4A8A4944-72C2-4519-AAB5-449349C07B6B}" srcOrd="0" destOrd="0" presId="urn:microsoft.com/office/officeart/2005/8/layout/hList1"/>
    <dgm:cxn modelId="{908787A8-E100-4485-9D10-3459BEA814E3}" type="presParOf" srcId="{EA624DB1-ADD6-4102-A602-8108890D06DA}" destId="{C0D4428A-6172-44E1-9E46-7012D671E77F}"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F216FDE6-A929-414D-B848-F9D6651A79A9}" type="doc">
      <dgm:prSet loTypeId="urn:microsoft.com/office/officeart/2005/8/layout/target2" loCatId="relationship" qsTypeId="urn:microsoft.com/office/officeart/2005/8/quickstyle/simple1" qsCatId="simple" csTypeId="urn:microsoft.com/office/officeart/2005/8/colors/accent1_1" csCatId="accent1" phldr="1"/>
      <dgm:spPr/>
      <dgm:t>
        <a:bodyPr/>
        <a:lstStyle/>
        <a:p>
          <a:endParaRPr lang="ru-RU"/>
        </a:p>
      </dgm:t>
    </dgm:pt>
    <dgm:pt modelId="{094E52F7-EFD3-4276-9696-D474A8C61250}">
      <dgm:prSet custT="1"/>
      <dgm:spPr/>
      <dgm:t>
        <a:bodyPr/>
        <a:lstStyle/>
        <a:p>
          <a:pPr rtl="0"/>
          <a:r>
            <a:rPr lang="en-US" sz="2000" i="1" dirty="0">
              <a:latin typeface="Montserrat" panose="00000500000000000000" pitchFamily="2" charset="-52"/>
            </a:rPr>
            <a:t>Ralston </a:t>
          </a:r>
          <a:r>
            <a:rPr lang="en-US" sz="2000" i="1" dirty="0" err="1">
              <a:latin typeface="Montserrat" panose="00000500000000000000" pitchFamily="2" charset="-52"/>
            </a:rPr>
            <a:t>Punna</a:t>
          </a:r>
          <a:r>
            <a:rPr lang="en-US" sz="2000" i="1" dirty="0">
              <a:latin typeface="Montserrat" panose="00000500000000000000" pitchFamily="2" charset="-52"/>
            </a:rPr>
            <a:t> Puppy Chow</a:t>
          </a:r>
          <a:r>
            <a:rPr lang="ru-RU" sz="2000" dirty="0">
              <a:latin typeface="Montserrat" panose="00000500000000000000" pitchFamily="2" charset="-52"/>
            </a:rPr>
            <a:t> </a:t>
          </a:r>
        </a:p>
      </dgm:t>
    </dgm:pt>
    <dgm:pt modelId="{86F32301-5CB7-44E3-82C2-2A1C3BEF1311}" type="parTrans" cxnId="{5DC1A6AD-2B6D-463E-ABE1-6C9699A855F3}">
      <dgm:prSet/>
      <dgm:spPr/>
      <dgm:t>
        <a:bodyPr/>
        <a:lstStyle/>
        <a:p>
          <a:endParaRPr lang="ru-RU" sz="1400">
            <a:latin typeface="Montserrat" panose="00000500000000000000" pitchFamily="2" charset="-52"/>
          </a:endParaRPr>
        </a:p>
      </dgm:t>
    </dgm:pt>
    <dgm:pt modelId="{D8049C08-1780-4684-AD35-02B5A8935E65}" type="sibTrans" cxnId="{5DC1A6AD-2B6D-463E-ABE1-6C9699A855F3}">
      <dgm:prSet/>
      <dgm:spPr/>
      <dgm:t>
        <a:bodyPr/>
        <a:lstStyle/>
        <a:p>
          <a:endParaRPr lang="ru-RU" sz="1400">
            <a:latin typeface="Montserrat" panose="00000500000000000000" pitchFamily="2" charset="-52"/>
          </a:endParaRPr>
        </a:p>
      </dgm:t>
    </dgm:pt>
    <dgm:pt modelId="{A178A0E0-C79A-4890-9C96-D8FD7679F391}">
      <dgm:prSet custT="1"/>
      <dgm:spPr/>
      <dgm:t>
        <a:bodyPr/>
        <a:lstStyle/>
        <a:p>
          <a:pPr rtl="0"/>
          <a:r>
            <a:rPr lang="ru-RU" sz="1400" dirty="0">
              <a:latin typeface="Montserrat" panose="00000500000000000000" pitchFamily="2" charset="-52"/>
            </a:rPr>
            <a:t>реклама - 40%</a:t>
          </a:r>
        </a:p>
      </dgm:t>
    </dgm:pt>
    <dgm:pt modelId="{9FDA5EAA-BAEE-4DE9-A092-E0C4ED833AA0}" type="parTrans" cxnId="{720C49E9-BF50-4015-9DF3-9988360BEE1D}">
      <dgm:prSet/>
      <dgm:spPr/>
      <dgm:t>
        <a:bodyPr/>
        <a:lstStyle/>
        <a:p>
          <a:endParaRPr lang="ru-RU" sz="1400">
            <a:latin typeface="Montserrat" panose="00000500000000000000" pitchFamily="2" charset="-52"/>
          </a:endParaRPr>
        </a:p>
      </dgm:t>
    </dgm:pt>
    <dgm:pt modelId="{814EEB7A-0BB0-4447-9AB2-94BEB45B4A96}" type="sibTrans" cxnId="{720C49E9-BF50-4015-9DF3-9988360BEE1D}">
      <dgm:prSet/>
      <dgm:spPr/>
      <dgm:t>
        <a:bodyPr/>
        <a:lstStyle/>
        <a:p>
          <a:endParaRPr lang="ru-RU" sz="1400">
            <a:latin typeface="Montserrat" panose="00000500000000000000" pitchFamily="2" charset="-52"/>
          </a:endParaRPr>
        </a:p>
      </dgm:t>
    </dgm:pt>
    <dgm:pt modelId="{ED13D897-ECF1-443C-AD1D-9B37FB8B32AA}">
      <dgm:prSet custT="1"/>
      <dgm:spPr/>
      <dgm:t>
        <a:bodyPr/>
        <a:lstStyle/>
        <a:p>
          <a:pPr rtl="0"/>
          <a:r>
            <a:rPr lang="ru-RU" sz="2000" dirty="0" err="1">
              <a:latin typeface="Montserrat" panose="00000500000000000000" pitchFamily="2" charset="-52"/>
            </a:rPr>
            <a:t>Шахсий</a:t>
          </a:r>
          <a:r>
            <a:rPr lang="ru-RU" sz="2000" dirty="0">
              <a:latin typeface="Montserrat" panose="00000500000000000000" pitchFamily="2" charset="-52"/>
            </a:rPr>
            <a:t> </a:t>
          </a:r>
          <a:r>
            <a:rPr lang="ru-RU" sz="2000" dirty="0" err="1">
              <a:latin typeface="Montserrat" panose="00000500000000000000" pitchFamily="2" charset="-52"/>
            </a:rPr>
            <a:t>савдо</a:t>
          </a:r>
          <a:r>
            <a:rPr lang="ru-RU" sz="2000" dirty="0">
              <a:latin typeface="Montserrat" panose="00000500000000000000" pitchFamily="2" charset="-52"/>
            </a:rPr>
            <a:t> — 25% </a:t>
          </a:r>
          <a:r>
            <a:rPr lang="ru-RU" sz="2000" dirty="0" err="1">
              <a:latin typeface="Montserrat" panose="00000500000000000000" pitchFamily="2" charset="-52"/>
            </a:rPr>
            <a:t>ва</a:t>
          </a:r>
          <a:r>
            <a:rPr lang="ru-RU" sz="2000" dirty="0">
              <a:latin typeface="Montserrat" panose="00000500000000000000" pitchFamily="2" charset="-52"/>
            </a:rPr>
            <a:t> </a:t>
          </a:r>
          <a:r>
            <a:rPr lang="ru-RU" sz="2000" dirty="0" err="1">
              <a:latin typeface="Montserrat" panose="00000500000000000000" pitchFamily="2" charset="-52"/>
            </a:rPr>
            <a:t>жамоатчилик</a:t>
          </a:r>
          <a:r>
            <a:rPr lang="ru-RU" sz="2000" dirty="0">
              <a:latin typeface="Montserrat" panose="00000500000000000000" pitchFamily="2" charset="-52"/>
            </a:rPr>
            <a:t> </a:t>
          </a:r>
          <a:r>
            <a:rPr lang="ru-RU" sz="2000" dirty="0" err="1">
              <a:latin typeface="Montserrat" panose="00000500000000000000" pitchFamily="2" charset="-52"/>
            </a:rPr>
            <a:t>алоқалар</a:t>
          </a:r>
          <a:r>
            <a:rPr lang="ru-RU" sz="2000" dirty="0">
              <a:latin typeface="Montserrat" panose="00000500000000000000" pitchFamily="2" charset="-52"/>
            </a:rPr>
            <a:t> — 5%</a:t>
          </a:r>
        </a:p>
      </dgm:t>
    </dgm:pt>
    <dgm:pt modelId="{A751CBC9-69DF-4928-8E48-9953F6C3546A}" type="parTrans" cxnId="{36F12C2A-AC90-491A-B168-7A69000553A9}">
      <dgm:prSet/>
      <dgm:spPr/>
      <dgm:t>
        <a:bodyPr/>
        <a:lstStyle/>
        <a:p>
          <a:endParaRPr lang="ru-RU" sz="1400">
            <a:latin typeface="Montserrat" panose="00000500000000000000" pitchFamily="2" charset="-52"/>
          </a:endParaRPr>
        </a:p>
      </dgm:t>
    </dgm:pt>
    <dgm:pt modelId="{6FC89963-679E-4B4B-958D-56035A029174}" type="sibTrans" cxnId="{36F12C2A-AC90-491A-B168-7A69000553A9}">
      <dgm:prSet/>
      <dgm:spPr/>
      <dgm:t>
        <a:bodyPr/>
        <a:lstStyle/>
        <a:p>
          <a:endParaRPr lang="ru-RU" sz="1400">
            <a:latin typeface="Montserrat" panose="00000500000000000000" pitchFamily="2" charset="-52"/>
          </a:endParaRPr>
        </a:p>
      </dgm:t>
    </dgm:pt>
    <dgm:pt modelId="{E0DB0338-97D3-493B-A657-133D3C7ECE86}">
      <dgm:prSet custT="1"/>
      <dgm:spPr/>
      <dgm:t>
        <a:bodyPr/>
        <a:lstStyle/>
        <a:p>
          <a:pPr rtl="0"/>
          <a:r>
            <a:rPr lang="ru-RU" sz="1200" dirty="0">
              <a:latin typeface="Montserrat" panose="00000500000000000000" pitchFamily="2" charset="-52"/>
            </a:rPr>
            <a:t>ТВ -  30% </a:t>
          </a:r>
        </a:p>
      </dgm:t>
    </dgm:pt>
    <dgm:pt modelId="{41CC8E20-AA0D-461E-B875-07F0323A0DCC}" type="parTrans" cxnId="{F5EB1E64-C8FB-44CC-980A-C0BF1B2285C4}">
      <dgm:prSet/>
      <dgm:spPr/>
      <dgm:t>
        <a:bodyPr/>
        <a:lstStyle/>
        <a:p>
          <a:endParaRPr lang="ru-RU">
            <a:latin typeface="Montserrat" panose="00000500000000000000" pitchFamily="2" charset="-52"/>
          </a:endParaRPr>
        </a:p>
      </dgm:t>
    </dgm:pt>
    <dgm:pt modelId="{1881E074-B6D9-494F-AB6E-8217053F41F9}" type="sibTrans" cxnId="{F5EB1E64-C8FB-44CC-980A-C0BF1B2285C4}">
      <dgm:prSet/>
      <dgm:spPr/>
      <dgm:t>
        <a:bodyPr/>
        <a:lstStyle/>
        <a:p>
          <a:endParaRPr lang="ru-RU">
            <a:latin typeface="Montserrat" panose="00000500000000000000" pitchFamily="2" charset="-52"/>
          </a:endParaRPr>
        </a:p>
      </dgm:t>
    </dgm:pt>
    <dgm:pt modelId="{F4D44122-2B58-4F86-9BBD-3E75E0EFC759}">
      <dgm:prSet custT="1"/>
      <dgm:spPr/>
      <dgm:t>
        <a:bodyPr/>
        <a:lstStyle/>
        <a:p>
          <a:pPr rtl="0"/>
          <a:r>
            <a:rPr lang="ru-RU" sz="1200" dirty="0" err="1">
              <a:latin typeface="Montserrat" panose="00000500000000000000" pitchFamily="2" charset="-52"/>
            </a:rPr>
            <a:t>журналлар</a:t>
          </a:r>
          <a:r>
            <a:rPr lang="ru-RU" sz="1200" dirty="0">
              <a:latin typeface="Montserrat" panose="00000500000000000000" pitchFamily="2" charset="-52"/>
            </a:rPr>
            <a:t> - 25%</a:t>
          </a:r>
        </a:p>
      </dgm:t>
    </dgm:pt>
    <dgm:pt modelId="{6D31F4B8-319B-4E45-BD2A-1A29DF0F91EB}" type="parTrans" cxnId="{B92F7037-76B6-4AD1-8E3C-0B90C1165CF0}">
      <dgm:prSet/>
      <dgm:spPr/>
      <dgm:t>
        <a:bodyPr/>
        <a:lstStyle/>
        <a:p>
          <a:endParaRPr lang="ru-RU">
            <a:latin typeface="Montserrat" panose="00000500000000000000" pitchFamily="2" charset="-52"/>
          </a:endParaRPr>
        </a:p>
      </dgm:t>
    </dgm:pt>
    <dgm:pt modelId="{1DB0D311-825F-406D-B27E-501DAC72F2AD}" type="sibTrans" cxnId="{B92F7037-76B6-4AD1-8E3C-0B90C1165CF0}">
      <dgm:prSet/>
      <dgm:spPr/>
      <dgm:t>
        <a:bodyPr/>
        <a:lstStyle/>
        <a:p>
          <a:endParaRPr lang="ru-RU">
            <a:latin typeface="Montserrat" panose="00000500000000000000" pitchFamily="2" charset="-52"/>
          </a:endParaRPr>
        </a:p>
      </dgm:t>
    </dgm:pt>
    <dgm:pt modelId="{3F8D6A12-53FD-4761-8DC4-565402DE8CB5}">
      <dgm:prSet custT="1"/>
      <dgm:spPr/>
      <dgm:t>
        <a:bodyPr/>
        <a:lstStyle/>
        <a:p>
          <a:pPr rtl="0"/>
          <a:r>
            <a:rPr lang="ru-RU" sz="1200" dirty="0" err="1">
              <a:latin typeface="Montserrat" panose="00000500000000000000" pitchFamily="2" charset="-52"/>
            </a:rPr>
            <a:t>газеталар</a:t>
          </a:r>
          <a:r>
            <a:rPr lang="ru-RU" sz="1200" dirty="0">
              <a:latin typeface="Montserrat" panose="00000500000000000000" pitchFamily="2" charset="-52"/>
            </a:rPr>
            <a:t> - 15%</a:t>
          </a:r>
        </a:p>
      </dgm:t>
    </dgm:pt>
    <dgm:pt modelId="{0F560AE6-8119-4037-B72D-4E6EE5988FA1}" type="parTrans" cxnId="{1932307B-157C-4FCC-99B2-2D57777808DB}">
      <dgm:prSet/>
      <dgm:spPr/>
      <dgm:t>
        <a:bodyPr/>
        <a:lstStyle/>
        <a:p>
          <a:endParaRPr lang="ru-RU">
            <a:latin typeface="Montserrat" panose="00000500000000000000" pitchFamily="2" charset="-52"/>
          </a:endParaRPr>
        </a:p>
      </dgm:t>
    </dgm:pt>
    <dgm:pt modelId="{56CB81DC-EE8D-46AE-8C6E-B5468C789EED}" type="sibTrans" cxnId="{1932307B-157C-4FCC-99B2-2D57777808DB}">
      <dgm:prSet/>
      <dgm:spPr/>
      <dgm:t>
        <a:bodyPr/>
        <a:lstStyle/>
        <a:p>
          <a:endParaRPr lang="ru-RU">
            <a:latin typeface="Montserrat" panose="00000500000000000000" pitchFamily="2" charset="-52"/>
          </a:endParaRPr>
        </a:p>
      </dgm:t>
    </dgm:pt>
    <dgm:pt modelId="{F1E44E6D-EABB-4CD6-BA37-BBE2F86BBAE7}">
      <dgm:prSet custT="1"/>
      <dgm:spPr/>
      <dgm:t>
        <a:bodyPr/>
        <a:lstStyle/>
        <a:p>
          <a:pPr rtl="0"/>
          <a:r>
            <a:rPr lang="ru-RU" sz="1200" dirty="0">
              <a:latin typeface="Montserrat" panose="00000500000000000000" pitchFamily="2" charset="-52"/>
            </a:rPr>
            <a:t>радио -  10%</a:t>
          </a:r>
        </a:p>
      </dgm:t>
    </dgm:pt>
    <dgm:pt modelId="{661D64B7-6627-45CE-BE01-3DE2C8298A9B}" type="parTrans" cxnId="{743567D7-63BC-45DB-97A1-C0C1D9F82217}">
      <dgm:prSet/>
      <dgm:spPr/>
      <dgm:t>
        <a:bodyPr/>
        <a:lstStyle/>
        <a:p>
          <a:endParaRPr lang="ru-RU">
            <a:latin typeface="Montserrat" panose="00000500000000000000" pitchFamily="2" charset="-52"/>
          </a:endParaRPr>
        </a:p>
      </dgm:t>
    </dgm:pt>
    <dgm:pt modelId="{7136D1F9-6514-465C-B29D-7AE5762ADB2E}" type="sibTrans" cxnId="{743567D7-63BC-45DB-97A1-C0C1D9F82217}">
      <dgm:prSet/>
      <dgm:spPr/>
      <dgm:t>
        <a:bodyPr/>
        <a:lstStyle/>
        <a:p>
          <a:endParaRPr lang="ru-RU">
            <a:latin typeface="Montserrat" panose="00000500000000000000" pitchFamily="2" charset="-52"/>
          </a:endParaRPr>
        </a:p>
      </dgm:t>
    </dgm:pt>
    <dgm:pt modelId="{B4C1063C-59B5-4482-AE93-FF44B7657EAE}">
      <dgm:prSet custT="1"/>
      <dgm:spPr/>
      <dgm:t>
        <a:bodyPr/>
        <a:lstStyle/>
        <a:p>
          <a:pPr rtl="0"/>
          <a:r>
            <a:rPr lang="ru-RU" sz="1200" dirty="0" err="1">
              <a:latin typeface="Montserrat" panose="00000500000000000000" pitchFamily="2" charset="-52"/>
            </a:rPr>
            <a:t>ташқи</a:t>
          </a:r>
          <a:r>
            <a:rPr lang="ru-RU" sz="1200" dirty="0">
              <a:latin typeface="Montserrat" panose="00000500000000000000" pitchFamily="2" charset="-52"/>
            </a:rPr>
            <a:t>  реклама - 5%</a:t>
          </a:r>
        </a:p>
      </dgm:t>
    </dgm:pt>
    <dgm:pt modelId="{BC54D311-D6CA-47B9-BE02-07E7E4EB569D}" type="parTrans" cxnId="{DFD15C17-1D0C-494C-B940-90408503D066}">
      <dgm:prSet/>
      <dgm:spPr/>
      <dgm:t>
        <a:bodyPr/>
        <a:lstStyle/>
        <a:p>
          <a:endParaRPr lang="ru-RU">
            <a:latin typeface="Montserrat" panose="00000500000000000000" pitchFamily="2" charset="-52"/>
          </a:endParaRPr>
        </a:p>
      </dgm:t>
    </dgm:pt>
    <dgm:pt modelId="{7D76F870-736F-4BE6-AF47-16327DBECCAD}" type="sibTrans" cxnId="{DFD15C17-1D0C-494C-B940-90408503D066}">
      <dgm:prSet/>
      <dgm:spPr/>
      <dgm:t>
        <a:bodyPr/>
        <a:lstStyle/>
        <a:p>
          <a:endParaRPr lang="ru-RU">
            <a:latin typeface="Montserrat" panose="00000500000000000000" pitchFamily="2" charset="-52"/>
          </a:endParaRPr>
        </a:p>
      </dgm:t>
    </dgm:pt>
    <dgm:pt modelId="{52CEF369-0426-4B0D-B081-95AEF0DE48B1}">
      <dgm:prSet custT="1"/>
      <dgm:spPr/>
      <dgm:t>
        <a:bodyPr/>
        <a:lstStyle/>
        <a:p>
          <a:pPr rtl="0"/>
          <a:r>
            <a:rPr lang="ru-RU" sz="2000" dirty="0" err="1">
              <a:latin typeface="Montserrat" panose="00000500000000000000" pitchFamily="2" charset="-52"/>
            </a:rPr>
            <a:t>Савдони</a:t>
          </a:r>
          <a:r>
            <a:rPr lang="ru-RU" sz="2000" dirty="0">
              <a:latin typeface="Montserrat" panose="00000500000000000000" pitchFamily="2" charset="-52"/>
            </a:rPr>
            <a:t> </a:t>
          </a:r>
          <a:r>
            <a:rPr lang="ru-RU" sz="2000" dirty="0" err="1">
              <a:latin typeface="Montserrat" panose="00000500000000000000" pitchFamily="2" charset="-52"/>
            </a:rPr>
            <a:t>рағбатлантириш</a:t>
          </a:r>
          <a:r>
            <a:rPr lang="ru-RU" sz="2000" dirty="0">
              <a:latin typeface="Montserrat" panose="00000500000000000000" pitchFamily="2" charset="-52"/>
            </a:rPr>
            <a:t> — 30%</a:t>
          </a:r>
        </a:p>
      </dgm:t>
    </dgm:pt>
    <dgm:pt modelId="{C3952624-86BF-413C-9A3E-002A8AFB38C5}" type="sibTrans" cxnId="{577C0D0D-45EC-43D1-AE93-1153585C79E8}">
      <dgm:prSet/>
      <dgm:spPr/>
      <dgm:t>
        <a:bodyPr/>
        <a:lstStyle/>
        <a:p>
          <a:endParaRPr lang="ru-RU">
            <a:latin typeface="Montserrat" panose="00000500000000000000" pitchFamily="2" charset="-52"/>
          </a:endParaRPr>
        </a:p>
      </dgm:t>
    </dgm:pt>
    <dgm:pt modelId="{E114D09F-84C3-47BA-87A7-6064D9365EA0}" type="parTrans" cxnId="{577C0D0D-45EC-43D1-AE93-1153585C79E8}">
      <dgm:prSet/>
      <dgm:spPr/>
      <dgm:t>
        <a:bodyPr/>
        <a:lstStyle/>
        <a:p>
          <a:endParaRPr lang="ru-RU">
            <a:latin typeface="Montserrat" panose="00000500000000000000" pitchFamily="2" charset="-52"/>
          </a:endParaRPr>
        </a:p>
      </dgm:t>
    </dgm:pt>
    <dgm:pt modelId="{3FFB83B6-1F0F-437D-B997-A4E797AD750F}">
      <dgm:prSet custT="1"/>
      <dgm:spPr/>
      <dgm:t>
        <a:bodyPr/>
        <a:lstStyle/>
        <a:p>
          <a:pPr rtl="0"/>
          <a:r>
            <a:rPr lang="ru-RU" sz="1200" dirty="0" err="1">
              <a:latin typeface="Montserrat" panose="00000500000000000000" pitchFamily="2" charset="-52"/>
            </a:rPr>
            <a:t>бошқалар</a:t>
          </a:r>
          <a:r>
            <a:rPr lang="ru-RU" sz="1200" dirty="0">
              <a:latin typeface="Montserrat" panose="00000500000000000000" pitchFamily="2" charset="-52"/>
            </a:rPr>
            <a:t> – 15% </a:t>
          </a:r>
        </a:p>
      </dgm:t>
    </dgm:pt>
    <dgm:pt modelId="{6931E9C1-6E1F-4119-881A-1A8CB0734C8D}" type="parTrans" cxnId="{83495242-EB53-4165-BBF5-FA09FDF8DDBE}">
      <dgm:prSet/>
      <dgm:spPr/>
      <dgm:t>
        <a:bodyPr/>
        <a:lstStyle/>
        <a:p>
          <a:endParaRPr lang="ru-RU">
            <a:latin typeface="Montserrat" panose="00000500000000000000" pitchFamily="2" charset="-52"/>
          </a:endParaRPr>
        </a:p>
      </dgm:t>
    </dgm:pt>
    <dgm:pt modelId="{823AAE0A-98CE-4CA2-99A4-AB51859BCBCC}" type="sibTrans" cxnId="{83495242-EB53-4165-BBF5-FA09FDF8DDBE}">
      <dgm:prSet/>
      <dgm:spPr/>
      <dgm:t>
        <a:bodyPr/>
        <a:lstStyle/>
        <a:p>
          <a:endParaRPr lang="ru-RU">
            <a:latin typeface="Montserrat" panose="00000500000000000000" pitchFamily="2" charset="-52"/>
          </a:endParaRPr>
        </a:p>
      </dgm:t>
    </dgm:pt>
    <dgm:pt modelId="{0C69947F-E878-4E8A-A6EC-0864B4998149}" type="pres">
      <dgm:prSet presAssocID="{F216FDE6-A929-414D-B848-F9D6651A79A9}" presName="Name0" presStyleCnt="0">
        <dgm:presLayoutVars>
          <dgm:chMax val="3"/>
          <dgm:chPref val="1"/>
          <dgm:dir/>
          <dgm:animLvl val="lvl"/>
          <dgm:resizeHandles/>
        </dgm:presLayoutVars>
      </dgm:prSet>
      <dgm:spPr/>
      <dgm:t>
        <a:bodyPr/>
        <a:lstStyle/>
        <a:p>
          <a:endParaRPr lang="ru-RU"/>
        </a:p>
      </dgm:t>
    </dgm:pt>
    <dgm:pt modelId="{7B235B87-C49E-4351-B4DB-31EB72ABBFE4}" type="pres">
      <dgm:prSet presAssocID="{F216FDE6-A929-414D-B848-F9D6651A79A9}" presName="outerBox" presStyleCnt="0"/>
      <dgm:spPr/>
    </dgm:pt>
    <dgm:pt modelId="{598FD064-8412-443E-8692-83DE2973F3C7}" type="pres">
      <dgm:prSet presAssocID="{F216FDE6-A929-414D-B848-F9D6651A79A9}" presName="outerBoxParent" presStyleLbl="node1" presStyleIdx="0" presStyleCnt="3"/>
      <dgm:spPr/>
      <dgm:t>
        <a:bodyPr/>
        <a:lstStyle/>
        <a:p>
          <a:endParaRPr lang="ru-RU"/>
        </a:p>
      </dgm:t>
    </dgm:pt>
    <dgm:pt modelId="{BC68FD55-D0BB-4011-B19C-5F79D765DCC0}" type="pres">
      <dgm:prSet presAssocID="{F216FDE6-A929-414D-B848-F9D6651A79A9}" presName="outerBoxChildren" presStyleCnt="0"/>
      <dgm:spPr/>
    </dgm:pt>
    <dgm:pt modelId="{FA5C8B9C-7BDC-4F90-A29E-0B63E3FA7447}" type="pres">
      <dgm:prSet presAssocID="{A178A0E0-C79A-4890-9C96-D8FD7679F391}" presName="oChild" presStyleLbl="fgAcc1" presStyleIdx="0" presStyleCnt="1" custScaleX="158627" custScaleY="159069" custLinFactNeighborX="5180">
        <dgm:presLayoutVars>
          <dgm:bulletEnabled val="1"/>
        </dgm:presLayoutVars>
      </dgm:prSet>
      <dgm:spPr/>
      <dgm:t>
        <a:bodyPr/>
        <a:lstStyle/>
        <a:p>
          <a:endParaRPr lang="ru-RU"/>
        </a:p>
      </dgm:t>
    </dgm:pt>
    <dgm:pt modelId="{65C045B7-2BC2-487E-B199-B0626B28BC13}" type="pres">
      <dgm:prSet presAssocID="{F216FDE6-A929-414D-B848-F9D6651A79A9}" presName="middleBox" presStyleCnt="0"/>
      <dgm:spPr/>
    </dgm:pt>
    <dgm:pt modelId="{4277D2B4-F372-4C9B-B7D3-6ADC7798CBFF}" type="pres">
      <dgm:prSet presAssocID="{F216FDE6-A929-414D-B848-F9D6651A79A9}" presName="middleBoxParent" presStyleLbl="node1" presStyleIdx="1" presStyleCnt="3" custScaleX="94460" custLinFactNeighborX="1755" custLinFactNeighborY="4907"/>
      <dgm:spPr/>
      <dgm:t>
        <a:bodyPr/>
        <a:lstStyle/>
        <a:p>
          <a:endParaRPr lang="ru-RU"/>
        </a:p>
      </dgm:t>
    </dgm:pt>
    <dgm:pt modelId="{3DFA290C-B300-477B-972F-0C7AE6062CF3}" type="pres">
      <dgm:prSet presAssocID="{F216FDE6-A929-414D-B848-F9D6651A79A9}" presName="middleBoxChildren" presStyleCnt="0"/>
      <dgm:spPr/>
    </dgm:pt>
    <dgm:pt modelId="{A7554F12-011D-4196-B01A-E8985EFFB570}" type="pres">
      <dgm:prSet presAssocID="{F216FDE6-A929-414D-B848-F9D6651A79A9}" presName="centerBox" presStyleCnt="0"/>
      <dgm:spPr/>
    </dgm:pt>
    <dgm:pt modelId="{6E27D0F5-DF8A-42B4-A2C3-8FE249370AB7}" type="pres">
      <dgm:prSet presAssocID="{F216FDE6-A929-414D-B848-F9D6651A79A9}" presName="centerBoxParent" presStyleLbl="node1" presStyleIdx="2" presStyleCnt="3" custScaleX="90792" custScaleY="97874" custLinFactNeighborX="-2144" custLinFactNeighborY="-12361"/>
      <dgm:spPr/>
      <dgm:t>
        <a:bodyPr/>
        <a:lstStyle/>
        <a:p>
          <a:endParaRPr lang="ru-RU"/>
        </a:p>
      </dgm:t>
    </dgm:pt>
  </dgm:ptLst>
  <dgm:cxnLst>
    <dgm:cxn modelId="{B92F7037-76B6-4AD1-8E3C-0B90C1165CF0}" srcId="{A178A0E0-C79A-4890-9C96-D8FD7679F391}" destId="{F4D44122-2B58-4F86-9BBD-3E75E0EFC759}" srcOrd="1" destOrd="0" parTransId="{6D31F4B8-319B-4E45-BD2A-1A29DF0F91EB}" sibTransId="{1DB0D311-825F-406D-B27E-501DAC72F2AD}"/>
    <dgm:cxn modelId="{577C0D0D-45EC-43D1-AE93-1153585C79E8}" srcId="{F216FDE6-A929-414D-B848-F9D6651A79A9}" destId="{52CEF369-0426-4B0D-B081-95AEF0DE48B1}" srcOrd="1" destOrd="0" parTransId="{E114D09F-84C3-47BA-87A7-6064D9365EA0}" sibTransId="{C3952624-86BF-413C-9A3E-002A8AFB38C5}"/>
    <dgm:cxn modelId="{3B233739-A864-43AD-81D0-29B3977ADE64}" type="presOf" srcId="{094E52F7-EFD3-4276-9696-D474A8C61250}" destId="{598FD064-8412-443E-8692-83DE2973F3C7}" srcOrd="0" destOrd="0" presId="urn:microsoft.com/office/officeart/2005/8/layout/target2"/>
    <dgm:cxn modelId="{39AB5245-05A2-4660-B821-E0236A37D5AF}" type="presOf" srcId="{ED13D897-ECF1-443C-AD1D-9B37FB8B32AA}" destId="{6E27D0F5-DF8A-42B4-A2C3-8FE249370AB7}" srcOrd="0" destOrd="0" presId="urn:microsoft.com/office/officeart/2005/8/layout/target2"/>
    <dgm:cxn modelId="{83495242-EB53-4165-BBF5-FA09FDF8DDBE}" srcId="{A178A0E0-C79A-4890-9C96-D8FD7679F391}" destId="{3FFB83B6-1F0F-437D-B997-A4E797AD750F}" srcOrd="5" destOrd="0" parTransId="{6931E9C1-6E1F-4119-881A-1A8CB0734C8D}" sibTransId="{823AAE0A-98CE-4CA2-99A4-AB51859BCBCC}"/>
    <dgm:cxn modelId="{F9FDA0BE-1519-4194-93D2-DFEAE6CB36FE}" type="presOf" srcId="{A178A0E0-C79A-4890-9C96-D8FD7679F391}" destId="{FA5C8B9C-7BDC-4F90-A29E-0B63E3FA7447}" srcOrd="0" destOrd="0" presId="urn:microsoft.com/office/officeart/2005/8/layout/target2"/>
    <dgm:cxn modelId="{F5EB1E64-C8FB-44CC-980A-C0BF1B2285C4}" srcId="{A178A0E0-C79A-4890-9C96-D8FD7679F391}" destId="{E0DB0338-97D3-493B-A657-133D3C7ECE86}" srcOrd="0" destOrd="0" parTransId="{41CC8E20-AA0D-461E-B875-07F0323A0DCC}" sibTransId="{1881E074-B6D9-494F-AB6E-8217053F41F9}"/>
    <dgm:cxn modelId="{DFD15C17-1D0C-494C-B940-90408503D066}" srcId="{A178A0E0-C79A-4890-9C96-D8FD7679F391}" destId="{B4C1063C-59B5-4482-AE93-FF44B7657EAE}" srcOrd="4" destOrd="0" parTransId="{BC54D311-D6CA-47B9-BE02-07E7E4EB569D}" sibTransId="{7D76F870-736F-4BE6-AF47-16327DBECCAD}"/>
    <dgm:cxn modelId="{F61E8A74-EB6A-46CF-B797-FAF17AEEE090}" type="presOf" srcId="{3F8D6A12-53FD-4761-8DC4-565402DE8CB5}" destId="{FA5C8B9C-7BDC-4F90-A29E-0B63E3FA7447}" srcOrd="0" destOrd="3" presId="urn:microsoft.com/office/officeart/2005/8/layout/target2"/>
    <dgm:cxn modelId="{36F12C2A-AC90-491A-B168-7A69000553A9}" srcId="{F216FDE6-A929-414D-B848-F9D6651A79A9}" destId="{ED13D897-ECF1-443C-AD1D-9B37FB8B32AA}" srcOrd="2" destOrd="0" parTransId="{A751CBC9-69DF-4928-8E48-9953F6C3546A}" sibTransId="{6FC89963-679E-4B4B-958D-56035A029174}"/>
    <dgm:cxn modelId="{27706F41-E273-47CE-831E-4CBB62C72BB0}" type="presOf" srcId="{B4C1063C-59B5-4482-AE93-FF44B7657EAE}" destId="{FA5C8B9C-7BDC-4F90-A29E-0B63E3FA7447}" srcOrd="0" destOrd="5" presId="urn:microsoft.com/office/officeart/2005/8/layout/target2"/>
    <dgm:cxn modelId="{269CBD26-5E52-4E4D-A78B-B2912DE7A1EB}" type="presOf" srcId="{F1E44E6D-EABB-4CD6-BA37-BBE2F86BBAE7}" destId="{FA5C8B9C-7BDC-4F90-A29E-0B63E3FA7447}" srcOrd="0" destOrd="4" presId="urn:microsoft.com/office/officeart/2005/8/layout/target2"/>
    <dgm:cxn modelId="{743567D7-63BC-45DB-97A1-C0C1D9F82217}" srcId="{A178A0E0-C79A-4890-9C96-D8FD7679F391}" destId="{F1E44E6D-EABB-4CD6-BA37-BBE2F86BBAE7}" srcOrd="3" destOrd="0" parTransId="{661D64B7-6627-45CE-BE01-3DE2C8298A9B}" sibTransId="{7136D1F9-6514-465C-B29D-7AE5762ADB2E}"/>
    <dgm:cxn modelId="{1932307B-157C-4FCC-99B2-2D57777808DB}" srcId="{A178A0E0-C79A-4890-9C96-D8FD7679F391}" destId="{3F8D6A12-53FD-4761-8DC4-565402DE8CB5}" srcOrd="2" destOrd="0" parTransId="{0F560AE6-8119-4037-B72D-4E6EE5988FA1}" sibTransId="{56CB81DC-EE8D-46AE-8C6E-B5468C789EED}"/>
    <dgm:cxn modelId="{CC3E15A5-332C-4E76-B2D6-6EE892555074}" type="presOf" srcId="{E0DB0338-97D3-493B-A657-133D3C7ECE86}" destId="{FA5C8B9C-7BDC-4F90-A29E-0B63E3FA7447}" srcOrd="0" destOrd="1" presId="urn:microsoft.com/office/officeart/2005/8/layout/target2"/>
    <dgm:cxn modelId="{58B64EF8-3C81-4E41-AF20-A7AE1AA179C6}" type="presOf" srcId="{F216FDE6-A929-414D-B848-F9D6651A79A9}" destId="{0C69947F-E878-4E8A-A6EC-0864B4998149}" srcOrd="0" destOrd="0" presId="urn:microsoft.com/office/officeart/2005/8/layout/target2"/>
    <dgm:cxn modelId="{BE27258A-C841-4D17-9D65-3CF2DA598904}" type="presOf" srcId="{52CEF369-0426-4B0D-B081-95AEF0DE48B1}" destId="{4277D2B4-F372-4C9B-B7D3-6ADC7798CBFF}" srcOrd="0" destOrd="0" presId="urn:microsoft.com/office/officeart/2005/8/layout/target2"/>
    <dgm:cxn modelId="{7E0AE022-BBC5-4AF6-923D-6AD433EE81EA}" type="presOf" srcId="{3FFB83B6-1F0F-437D-B997-A4E797AD750F}" destId="{FA5C8B9C-7BDC-4F90-A29E-0B63E3FA7447}" srcOrd="0" destOrd="6" presId="urn:microsoft.com/office/officeart/2005/8/layout/target2"/>
    <dgm:cxn modelId="{A393B9DD-BB7F-4993-B97A-B0C8BBA78CF9}" type="presOf" srcId="{F4D44122-2B58-4F86-9BBD-3E75E0EFC759}" destId="{FA5C8B9C-7BDC-4F90-A29E-0B63E3FA7447}" srcOrd="0" destOrd="2" presId="urn:microsoft.com/office/officeart/2005/8/layout/target2"/>
    <dgm:cxn modelId="{720C49E9-BF50-4015-9DF3-9988360BEE1D}" srcId="{094E52F7-EFD3-4276-9696-D474A8C61250}" destId="{A178A0E0-C79A-4890-9C96-D8FD7679F391}" srcOrd="0" destOrd="0" parTransId="{9FDA5EAA-BAEE-4DE9-A092-E0C4ED833AA0}" sibTransId="{814EEB7A-0BB0-4447-9AB2-94BEB45B4A96}"/>
    <dgm:cxn modelId="{5DC1A6AD-2B6D-463E-ABE1-6C9699A855F3}" srcId="{F216FDE6-A929-414D-B848-F9D6651A79A9}" destId="{094E52F7-EFD3-4276-9696-D474A8C61250}" srcOrd="0" destOrd="0" parTransId="{86F32301-5CB7-44E3-82C2-2A1C3BEF1311}" sibTransId="{D8049C08-1780-4684-AD35-02B5A8935E65}"/>
    <dgm:cxn modelId="{4CB2854F-5E5E-4666-A3C8-BDE01FDD00A5}" type="presParOf" srcId="{0C69947F-E878-4E8A-A6EC-0864B4998149}" destId="{7B235B87-C49E-4351-B4DB-31EB72ABBFE4}" srcOrd="0" destOrd="0" presId="urn:microsoft.com/office/officeart/2005/8/layout/target2"/>
    <dgm:cxn modelId="{0D13F7C0-7981-4FEB-915B-365B80DD3FAD}" type="presParOf" srcId="{7B235B87-C49E-4351-B4DB-31EB72ABBFE4}" destId="{598FD064-8412-443E-8692-83DE2973F3C7}" srcOrd="0" destOrd="0" presId="urn:microsoft.com/office/officeart/2005/8/layout/target2"/>
    <dgm:cxn modelId="{1AE9ACB2-6583-49B8-A2E4-1CB053D892D4}" type="presParOf" srcId="{7B235B87-C49E-4351-B4DB-31EB72ABBFE4}" destId="{BC68FD55-D0BB-4011-B19C-5F79D765DCC0}" srcOrd="1" destOrd="0" presId="urn:microsoft.com/office/officeart/2005/8/layout/target2"/>
    <dgm:cxn modelId="{6EECAD22-EFEC-4590-8278-EFF3B4297634}" type="presParOf" srcId="{BC68FD55-D0BB-4011-B19C-5F79D765DCC0}" destId="{FA5C8B9C-7BDC-4F90-A29E-0B63E3FA7447}" srcOrd="0" destOrd="0" presId="urn:microsoft.com/office/officeart/2005/8/layout/target2"/>
    <dgm:cxn modelId="{DB4F65E0-3B0F-4F91-9DF0-7F631066A670}" type="presParOf" srcId="{0C69947F-E878-4E8A-A6EC-0864B4998149}" destId="{65C045B7-2BC2-487E-B199-B0626B28BC13}" srcOrd="1" destOrd="0" presId="urn:microsoft.com/office/officeart/2005/8/layout/target2"/>
    <dgm:cxn modelId="{5DC1D5AE-3A5E-4796-B839-BE58D03D464B}" type="presParOf" srcId="{65C045B7-2BC2-487E-B199-B0626B28BC13}" destId="{4277D2B4-F372-4C9B-B7D3-6ADC7798CBFF}" srcOrd="0" destOrd="0" presId="urn:microsoft.com/office/officeart/2005/8/layout/target2"/>
    <dgm:cxn modelId="{F5EE91E4-43D0-4189-A3B3-51E974BC1096}" type="presParOf" srcId="{65C045B7-2BC2-487E-B199-B0626B28BC13}" destId="{3DFA290C-B300-477B-972F-0C7AE6062CF3}" srcOrd="1" destOrd="0" presId="urn:microsoft.com/office/officeart/2005/8/layout/target2"/>
    <dgm:cxn modelId="{96988CA9-0C1F-4DA5-A406-E23AD1ECC9B9}" type="presParOf" srcId="{0C69947F-E878-4E8A-A6EC-0864B4998149}" destId="{A7554F12-011D-4196-B01A-E8985EFFB570}" srcOrd="2" destOrd="0" presId="urn:microsoft.com/office/officeart/2005/8/layout/target2"/>
    <dgm:cxn modelId="{F6980482-BB0E-45A2-ABF2-360FFBEA6C5A}" type="presParOf" srcId="{A7554F12-011D-4196-B01A-E8985EFFB570}" destId="{6E27D0F5-DF8A-42B4-A2C3-8FE249370AB7}" srcOrd="0" destOrd="0" presId="urn:microsoft.com/office/officeart/2005/8/layout/targe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A49A5EE-EF07-451B-85F9-8D3820FA9225}" type="doc">
      <dgm:prSet loTypeId="urn:microsoft.com/office/officeart/2005/8/layout/vList5" loCatId="list" qsTypeId="urn:microsoft.com/office/officeart/2005/8/quickstyle/simple3" qsCatId="simple" csTypeId="urn:microsoft.com/office/officeart/2005/8/colors/colorful1" csCatId="colorful" phldr="1"/>
      <dgm:spPr/>
      <dgm:t>
        <a:bodyPr/>
        <a:lstStyle/>
        <a:p>
          <a:endParaRPr lang="ru-RU"/>
        </a:p>
      </dgm:t>
    </dgm:pt>
    <dgm:pt modelId="{9794F760-BCB7-4023-9DC1-F900ACC96EF3}">
      <dgm:prSet custT="1"/>
      <dgm:spPr/>
      <dgm:t>
        <a:bodyPr/>
        <a:lstStyle/>
        <a:p>
          <a:pPr rtl="0"/>
          <a:r>
            <a:rPr lang="uz-Cyrl-UZ" sz="1300">
              <a:latin typeface="Montserrat" panose="00000500000000000000" pitchFamily="2" charset="-52"/>
            </a:rPr>
            <a:t>Мақсадли бозор улушини аниқлаш.</a:t>
          </a:r>
          <a:endParaRPr lang="ru-RU" sz="1300">
            <a:latin typeface="Montserrat" panose="00000500000000000000" pitchFamily="2" charset="-52"/>
          </a:endParaRPr>
        </a:p>
      </dgm:t>
    </dgm:pt>
    <dgm:pt modelId="{286D3D05-A2D1-4B9A-8416-6ED20F337D51}" type="parTrans" cxnId="{A7229187-D5BD-4C19-83D9-EF7BA67614CE}">
      <dgm:prSet/>
      <dgm:spPr/>
      <dgm:t>
        <a:bodyPr/>
        <a:lstStyle/>
        <a:p>
          <a:endParaRPr lang="ru-RU" sz="1300">
            <a:latin typeface="Montserrat" panose="00000500000000000000" pitchFamily="2" charset="-52"/>
          </a:endParaRPr>
        </a:p>
      </dgm:t>
    </dgm:pt>
    <dgm:pt modelId="{5C592DF9-C250-460D-9F28-EF65FBBA9F4F}" type="sibTrans" cxnId="{A7229187-D5BD-4C19-83D9-EF7BA67614CE}">
      <dgm:prSet/>
      <dgm:spPr/>
      <dgm:t>
        <a:bodyPr/>
        <a:lstStyle/>
        <a:p>
          <a:endParaRPr lang="ru-RU" sz="1300">
            <a:latin typeface="Montserrat" panose="00000500000000000000" pitchFamily="2" charset="-52"/>
          </a:endParaRPr>
        </a:p>
      </dgm:t>
    </dgm:pt>
    <dgm:pt modelId="{04BB09B4-4BF1-4FA1-9B12-4892B9660C59}">
      <dgm:prSet custT="1"/>
      <dgm:spPr/>
      <dgm:t>
        <a:bodyPr/>
        <a:lstStyle/>
        <a:p>
          <a:pPr rtl="0"/>
          <a:r>
            <a:rPr lang="uz-Cyrl-UZ" sz="1300" dirty="0">
              <a:latin typeface="Montserrat" panose="00000500000000000000" pitchFamily="2" charset="-52"/>
            </a:rPr>
            <a:t>Компания энергетик ичимликлар бозорини 50 миллион потенциал харидор деб ҳисоблайди ва унинг маҳсулоти бозорнинг камида 8 фоизини (4 миллион истеъмолчи) эгаллашини режалаштирмоқда.</a:t>
          </a:r>
          <a:endParaRPr lang="ru-RU" sz="1300" dirty="0">
            <a:latin typeface="Montserrat" panose="00000500000000000000" pitchFamily="2" charset="-52"/>
          </a:endParaRPr>
        </a:p>
      </dgm:t>
    </dgm:pt>
    <dgm:pt modelId="{E75779AF-33D8-4FEE-9E05-DC8E36520CCB}" type="parTrans" cxnId="{52EED84D-5856-488B-9C0C-2E3E0BC5447E}">
      <dgm:prSet/>
      <dgm:spPr/>
      <dgm:t>
        <a:bodyPr/>
        <a:lstStyle/>
        <a:p>
          <a:endParaRPr lang="ru-RU" sz="1300">
            <a:latin typeface="Montserrat" panose="00000500000000000000" pitchFamily="2" charset="-52"/>
          </a:endParaRPr>
        </a:p>
      </dgm:t>
    </dgm:pt>
    <dgm:pt modelId="{BF806C82-8B56-41C9-A4E2-5E0B36F29004}" type="sibTrans" cxnId="{52EED84D-5856-488B-9C0C-2E3E0BC5447E}">
      <dgm:prSet/>
      <dgm:spPr/>
      <dgm:t>
        <a:bodyPr/>
        <a:lstStyle/>
        <a:p>
          <a:endParaRPr lang="ru-RU" sz="1300">
            <a:latin typeface="Montserrat" panose="00000500000000000000" pitchFamily="2" charset="-52"/>
          </a:endParaRPr>
        </a:p>
      </dgm:t>
    </dgm:pt>
    <dgm:pt modelId="{DFE90D19-D405-4300-BCD5-B4EF2BDEF12E}">
      <dgm:prSet custT="1"/>
      <dgm:spPr/>
      <dgm:t>
        <a:bodyPr/>
        <a:lstStyle/>
        <a:p>
          <a:pPr rtl="0"/>
          <a:r>
            <a:rPr lang="uz-Cyrl-UZ" sz="1300">
              <a:latin typeface="Montserrat" panose="00000500000000000000" pitchFamily="2" charset="-52"/>
            </a:rPr>
            <a:t>Реклама бозорини қамраб олиш бўйича мақсадларни белгилаш (фоиз).</a:t>
          </a:r>
          <a:endParaRPr lang="ru-RU" sz="1300">
            <a:latin typeface="Montserrat" panose="00000500000000000000" pitchFamily="2" charset="-52"/>
          </a:endParaRPr>
        </a:p>
      </dgm:t>
    </dgm:pt>
    <dgm:pt modelId="{3DEF6718-E0F8-4A0C-846D-953BFDF2366E}" type="parTrans" cxnId="{43ECC476-DE36-4322-B223-28B6C581AE10}">
      <dgm:prSet/>
      <dgm:spPr/>
      <dgm:t>
        <a:bodyPr/>
        <a:lstStyle/>
        <a:p>
          <a:endParaRPr lang="ru-RU" sz="1300">
            <a:latin typeface="Montserrat" panose="00000500000000000000" pitchFamily="2" charset="-52"/>
          </a:endParaRPr>
        </a:p>
      </dgm:t>
    </dgm:pt>
    <dgm:pt modelId="{DAAC7E01-8FCE-4C92-9BD4-4EC7630D392E}" type="sibTrans" cxnId="{43ECC476-DE36-4322-B223-28B6C581AE10}">
      <dgm:prSet/>
      <dgm:spPr/>
      <dgm:t>
        <a:bodyPr/>
        <a:lstStyle/>
        <a:p>
          <a:endParaRPr lang="ru-RU" sz="1300">
            <a:latin typeface="Montserrat" panose="00000500000000000000" pitchFamily="2" charset="-52"/>
          </a:endParaRPr>
        </a:p>
      </dgm:t>
    </dgm:pt>
    <dgm:pt modelId="{5E210F91-A2DC-4762-B3E9-AFC448C94AA8}">
      <dgm:prSet custT="1"/>
      <dgm:spPr/>
      <dgm:t>
        <a:bodyPr/>
        <a:lstStyle/>
        <a:p>
          <a:pPr rtl="0"/>
          <a:r>
            <a:rPr lang="uz-Cyrl-UZ" sz="1300" dirty="0">
              <a:latin typeface="Montserrat" panose="00000500000000000000" pitchFamily="2" charset="-52"/>
            </a:rPr>
            <a:t>Реклама берувчи бозорнинг 80 фоизини (40 миллион потенциал харидор) реклама хабарлари билан қамраб олишга умид қилмоқда.</a:t>
          </a:r>
          <a:endParaRPr lang="ru-RU" sz="1300" dirty="0">
            <a:latin typeface="Montserrat" panose="00000500000000000000" pitchFamily="2" charset="-52"/>
          </a:endParaRPr>
        </a:p>
      </dgm:t>
    </dgm:pt>
    <dgm:pt modelId="{96642E45-0AF5-437F-9E60-86C999FD4DA3}" type="parTrans" cxnId="{814B3D4C-3AB6-4037-949B-C24F5EF789A4}">
      <dgm:prSet/>
      <dgm:spPr/>
      <dgm:t>
        <a:bodyPr/>
        <a:lstStyle/>
        <a:p>
          <a:endParaRPr lang="ru-RU" sz="1300">
            <a:latin typeface="Montserrat" panose="00000500000000000000" pitchFamily="2" charset="-52"/>
          </a:endParaRPr>
        </a:p>
      </dgm:t>
    </dgm:pt>
    <dgm:pt modelId="{EEB94653-7414-4BE2-897D-5325E1B38090}" type="sibTrans" cxnId="{814B3D4C-3AB6-4037-949B-C24F5EF789A4}">
      <dgm:prSet/>
      <dgm:spPr/>
      <dgm:t>
        <a:bodyPr/>
        <a:lstStyle/>
        <a:p>
          <a:endParaRPr lang="ru-RU" sz="1300">
            <a:latin typeface="Montserrat" panose="00000500000000000000" pitchFamily="2" charset="-52"/>
          </a:endParaRPr>
        </a:p>
      </dgm:t>
    </dgm:pt>
    <dgm:pt modelId="{43F0EA6D-2392-4B11-A315-408681E8D046}">
      <dgm:prSet custT="1"/>
      <dgm:spPr/>
      <dgm:t>
        <a:bodyPr/>
        <a:lstStyle/>
        <a:p>
          <a:pPr rtl="0"/>
          <a:r>
            <a:rPr lang="uz-Cyrl-UZ" sz="1300" dirty="0">
              <a:latin typeface="Montserrat" panose="00000500000000000000" pitchFamily="2" charset="-52"/>
            </a:rPr>
            <a:t>Компания янги брендни синовдан ўтказишга кўндиришга ҳаракат қиладиган истеъмолчиларнинг улушини аниқлаш.</a:t>
          </a:r>
          <a:endParaRPr lang="ru-RU" sz="1300" dirty="0">
            <a:latin typeface="Montserrat" panose="00000500000000000000" pitchFamily="2" charset="-52"/>
          </a:endParaRPr>
        </a:p>
      </dgm:t>
    </dgm:pt>
    <dgm:pt modelId="{B6B79838-E507-4A39-B404-EEF9D76FAAF0}" type="parTrans" cxnId="{B942E132-B831-4962-9470-EBD80F408CCA}">
      <dgm:prSet/>
      <dgm:spPr/>
      <dgm:t>
        <a:bodyPr/>
        <a:lstStyle/>
        <a:p>
          <a:endParaRPr lang="ru-RU" sz="1300">
            <a:latin typeface="Montserrat" panose="00000500000000000000" pitchFamily="2" charset="-52"/>
          </a:endParaRPr>
        </a:p>
      </dgm:t>
    </dgm:pt>
    <dgm:pt modelId="{5BE6BC1A-4AA4-4428-BD9D-B5615D7B5CE2}" type="sibTrans" cxnId="{B942E132-B831-4962-9470-EBD80F408CCA}">
      <dgm:prSet/>
      <dgm:spPr/>
      <dgm:t>
        <a:bodyPr/>
        <a:lstStyle/>
        <a:p>
          <a:endParaRPr lang="ru-RU" sz="1300">
            <a:latin typeface="Montserrat" panose="00000500000000000000" pitchFamily="2" charset="-52"/>
          </a:endParaRPr>
        </a:p>
      </dgm:t>
    </dgm:pt>
    <dgm:pt modelId="{1803C5A7-0683-4EB6-AC5C-439AFD3DD271}">
      <dgm:prSet custT="1"/>
      <dgm:spPr/>
      <dgm:t>
        <a:bodyPr/>
        <a:lstStyle/>
        <a:p>
          <a:pPr rtl="0"/>
          <a:r>
            <a:rPr lang="uz-Cyrl-UZ" sz="1300" dirty="0">
              <a:latin typeface="Montserrat" panose="00000500000000000000" pitchFamily="2" charset="-52"/>
            </a:rPr>
            <a:t>Агар потенциал харидорларнинг 25 фоизи (10 миллион киши) унинг намунасини сотиб олса, реклама берувчи хурсанд бўлади, чунки компания уларнинг 40 фоизи (4 миллион киши) содиқ истеъмолчиларга айланишини кутмоқда.</a:t>
          </a:r>
          <a:endParaRPr lang="ru-RU" sz="1300" dirty="0">
            <a:latin typeface="Montserrat" panose="00000500000000000000" pitchFamily="2" charset="-52"/>
          </a:endParaRPr>
        </a:p>
      </dgm:t>
    </dgm:pt>
    <dgm:pt modelId="{A9751F6B-6793-4ED1-BB43-7CB9340D60A7}" type="parTrans" cxnId="{11E5140E-44A8-4CB0-A3E8-2628CCE1EE22}">
      <dgm:prSet/>
      <dgm:spPr/>
      <dgm:t>
        <a:bodyPr/>
        <a:lstStyle/>
        <a:p>
          <a:endParaRPr lang="ru-RU" sz="1300">
            <a:latin typeface="Montserrat" panose="00000500000000000000" pitchFamily="2" charset="-52"/>
          </a:endParaRPr>
        </a:p>
      </dgm:t>
    </dgm:pt>
    <dgm:pt modelId="{2848B92A-F16D-4802-88FF-F1CDF8B36D25}" type="sibTrans" cxnId="{11E5140E-44A8-4CB0-A3E8-2628CCE1EE22}">
      <dgm:prSet/>
      <dgm:spPr/>
      <dgm:t>
        <a:bodyPr/>
        <a:lstStyle/>
        <a:p>
          <a:endParaRPr lang="ru-RU" sz="1300">
            <a:latin typeface="Montserrat" panose="00000500000000000000" pitchFamily="2" charset="-52"/>
          </a:endParaRPr>
        </a:p>
      </dgm:t>
    </dgm:pt>
    <dgm:pt modelId="{159E6CBD-450F-4D4E-BAC1-B9780B1639DA}">
      <dgm:prSet custT="1"/>
      <dgm:spPr/>
      <dgm:t>
        <a:bodyPr/>
        <a:lstStyle/>
        <a:p>
          <a:pPr rtl="0"/>
          <a:r>
            <a:rPr lang="uz-Cyrl-UZ" sz="1300" dirty="0">
              <a:latin typeface="Montserrat" panose="00000500000000000000" pitchFamily="2" charset="-52"/>
            </a:rPr>
            <a:t>Синов харидларининг 1% га реклама билан алоқадорлар сонининг прогнози.</a:t>
          </a:r>
          <a:endParaRPr lang="ru-RU" sz="1300" dirty="0">
            <a:latin typeface="Montserrat" panose="00000500000000000000" pitchFamily="2" charset="-52"/>
          </a:endParaRPr>
        </a:p>
      </dgm:t>
    </dgm:pt>
    <dgm:pt modelId="{2ADB0CB4-492D-402C-AAC7-068759BD600F}" type="parTrans" cxnId="{A0D4A57A-DC93-4F18-8E4D-228E1A521317}">
      <dgm:prSet/>
      <dgm:spPr/>
      <dgm:t>
        <a:bodyPr/>
        <a:lstStyle/>
        <a:p>
          <a:endParaRPr lang="ru-RU" sz="1300">
            <a:latin typeface="Montserrat" panose="00000500000000000000" pitchFamily="2" charset="-52"/>
          </a:endParaRPr>
        </a:p>
      </dgm:t>
    </dgm:pt>
    <dgm:pt modelId="{0601879A-94E7-4B8E-926E-BC46322B6DB3}" type="sibTrans" cxnId="{A0D4A57A-DC93-4F18-8E4D-228E1A521317}">
      <dgm:prSet/>
      <dgm:spPr/>
      <dgm:t>
        <a:bodyPr/>
        <a:lstStyle/>
        <a:p>
          <a:endParaRPr lang="ru-RU" sz="1300">
            <a:latin typeface="Montserrat" panose="00000500000000000000" pitchFamily="2" charset="-52"/>
          </a:endParaRPr>
        </a:p>
      </dgm:t>
    </dgm:pt>
    <dgm:pt modelId="{43105BA0-90DC-4ED9-88D9-C5A91FCF3415}">
      <dgm:prSet custT="1"/>
      <dgm:spPr/>
      <dgm:t>
        <a:bodyPr/>
        <a:lstStyle/>
        <a:p>
          <a:pPr rtl="0"/>
          <a:r>
            <a:rPr lang="uz-Cyrl-UZ" sz="1300" dirty="0">
              <a:latin typeface="Montserrat" panose="00000500000000000000" pitchFamily="2" charset="-52"/>
            </a:rPr>
            <a:t>Реклама берувчининг башорат қилишича, 25% синов харидларининг мақсадли даражаси аҳолининг 1% га 40 та реклама таъсирида эришилади.</a:t>
          </a:r>
          <a:endParaRPr lang="ru-RU" sz="1300" dirty="0">
            <a:latin typeface="Montserrat" panose="00000500000000000000" pitchFamily="2" charset="-52"/>
          </a:endParaRPr>
        </a:p>
      </dgm:t>
    </dgm:pt>
    <dgm:pt modelId="{C94330B0-5E4D-408E-9DF1-B8E458EAE20C}" type="parTrans" cxnId="{6B2706C7-DFBF-45EF-BEA0-FD8D0D895209}">
      <dgm:prSet/>
      <dgm:spPr/>
      <dgm:t>
        <a:bodyPr/>
        <a:lstStyle/>
        <a:p>
          <a:endParaRPr lang="ru-RU" sz="1300">
            <a:latin typeface="Montserrat" panose="00000500000000000000" pitchFamily="2" charset="-52"/>
          </a:endParaRPr>
        </a:p>
      </dgm:t>
    </dgm:pt>
    <dgm:pt modelId="{F1684977-1CFB-48AD-B049-FD7D476E26B8}" type="sibTrans" cxnId="{6B2706C7-DFBF-45EF-BEA0-FD8D0D895209}">
      <dgm:prSet/>
      <dgm:spPr/>
      <dgm:t>
        <a:bodyPr/>
        <a:lstStyle/>
        <a:p>
          <a:endParaRPr lang="ru-RU" sz="1300">
            <a:latin typeface="Montserrat" panose="00000500000000000000" pitchFamily="2" charset="-52"/>
          </a:endParaRPr>
        </a:p>
      </dgm:t>
    </dgm:pt>
    <dgm:pt modelId="{0121F9F2-A77B-42EF-911E-88812A063347}" type="pres">
      <dgm:prSet presAssocID="{9A49A5EE-EF07-451B-85F9-8D3820FA9225}" presName="Name0" presStyleCnt="0">
        <dgm:presLayoutVars>
          <dgm:dir/>
          <dgm:animLvl val="lvl"/>
          <dgm:resizeHandles val="exact"/>
        </dgm:presLayoutVars>
      </dgm:prSet>
      <dgm:spPr/>
      <dgm:t>
        <a:bodyPr/>
        <a:lstStyle/>
        <a:p>
          <a:endParaRPr lang="ru-RU"/>
        </a:p>
      </dgm:t>
    </dgm:pt>
    <dgm:pt modelId="{98B95701-0CFB-458F-93F7-4F3EA800B921}" type="pres">
      <dgm:prSet presAssocID="{9794F760-BCB7-4023-9DC1-F900ACC96EF3}" presName="linNode" presStyleCnt="0"/>
      <dgm:spPr/>
    </dgm:pt>
    <dgm:pt modelId="{FE0B861C-B5DF-4C95-99AE-CEA9E0F24D2E}" type="pres">
      <dgm:prSet presAssocID="{9794F760-BCB7-4023-9DC1-F900ACC96EF3}" presName="parentText" presStyleLbl="node1" presStyleIdx="0" presStyleCnt="4">
        <dgm:presLayoutVars>
          <dgm:chMax val="1"/>
          <dgm:bulletEnabled val="1"/>
        </dgm:presLayoutVars>
      </dgm:prSet>
      <dgm:spPr/>
      <dgm:t>
        <a:bodyPr/>
        <a:lstStyle/>
        <a:p>
          <a:endParaRPr lang="ru-RU"/>
        </a:p>
      </dgm:t>
    </dgm:pt>
    <dgm:pt modelId="{66ABF705-4748-4DB4-8FE5-4EC14FD1FBDA}" type="pres">
      <dgm:prSet presAssocID="{9794F760-BCB7-4023-9DC1-F900ACC96EF3}" presName="descendantText" presStyleLbl="alignAccFollowNode1" presStyleIdx="0" presStyleCnt="4">
        <dgm:presLayoutVars>
          <dgm:bulletEnabled val="1"/>
        </dgm:presLayoutVars>
      </dgm:prSet>
      <dgm:spPr/>
      <dgm:t>
        <a:bodyPr/>
        <a:lstStyle/>
        <a:p>
          <a:endParaRPr lang="ru-RU"/>
        </a:p>
      </dgm:t>
    </dgm:pt>
    <dgm:pt modelId="{CA189313-5C6F-4092-A298-856FF13A87F8}" type="pres">
      <dgm:prSet presAssocID="{5C592DF9-C250-460D-9F28-EF65FBBA9F4F}" presName="sp" presStyleCnt="0"/>
      <dgm:spPr/>
    </dgm:pt>
    <dgm:pt modelId="{20174CF3-5D0B-4BA7-90EC-5727E4754940}" type="pres">
      <dgm:prSet presAssocID="{DFE90D19-D405-4300-BCD5-B4EF2BDEF12E}" presName="linNode" presStyleCnt="0"/>
      <dgm:spPr/>
    </dgm:pt>
    <dgm:pt modelId="{9F090708-EDB6-497B-91B0-86437DD08C07}" type="pres">
      <dgm:prSet presAssocID="{DFE90D19-D405-4300-BCD5-B4EF2BDEF12E}" presName="parentText" presStyleLbl="node1" presStyleIdx="1" presStyleCnt="4">
        <dgm:presLayoutVars>
          <dgm:chMax val="1"/>
          <dgm:bulletEnabled val="1"/>
        </dgm:presLayoutVars>
      </dgm:prSet>
      <dgm:spPr/>
      <dgm:t>
        <a:bodyPr/>
        <a:lstStyle/>
        <a:p>
          <a:endParaRPr lang="ru-RU"/>
        </a:p>
      </dgm:t>
    </dgm:pt>
    <dgm:pt modelId="{5EE04023-BE92-4D83-A144-60B467CAF452}" type="pres">
      <dgm:prSet presAssocID="{DFE90D19-D405-4300-BCD5-B4EF2BDEF12E}" presName="descendantText" presStyleLbl="alignAccFollowNode1" presStyleIdx="1" presStyleCnt="4">
        <dgm:presLayoutVars>
          <dgm:bulletEnabled val="1"/>
        </dgm:presLayoutVars>
      </dgm:prSet>
      <dgm:spPr/>
      <dgm:t>
        <a:bodyPr/>
        <a:lstStyle/>
        <a:p>
          <a:endParaRPr lang="ru-RU"/>
        </a:p>
      </dgm:t>
    </dgm:pt>
    <dgm:pt modelId="{EEBAA665-20E9-47E4-8DD5-AA4153DCDA14}" type="pres">
      <dgm:prSet presAssocID="{DAAC7E01-8FCE-4C92-9BD4-4EC7630D392E}" presName="sp" presStyleCnt="0"/>
      <dgm:spPr/>
    </dgm:pt>
    <dgm:pt modelId="{FF21861F-43A5-424F-9078-30152086FBC8}" type="pres">
      <dgm:prSet presAssocID="{43F0EA6D-2392-4B11-A315-408681E8D046}" presName="linNode" presStyleCnt="0"/>
      <dgm:spPr/>
    </dgm:pt>
    <dgm:pt modelId="{79D020A6-D51E-4BA2-8F41-0CAE4BD9EFC3}" type="pres">
      <dgm:prSet presAssocID="{43F0EA6D-2392-4B11-A315-408681E8D046}" presName="parentText" presStyleLbl="node1" presStyleIdx="2" presStyleCnt="4">
        <dgm:presLayoutVars>
          <dgm:chMax val="1"/>
          <dgm:bulletEnabled val="1"/>
        </dgm:presLayoutVars>
      </dgm:prSet>
      <dgm:spPr/>
      <dgm:t>
        <a:bodyPr/>
        <a:lstStyle/>
        <a:p>
          <a:endParaRPr lang="ru-RU"/>
        </a:p>
      </dgm:t>
    </dgm:pt>
    <dgm:pt modelId="{A787F219-6E9F-449E-BD4B-F1134986EAAB}" type="pres">
      <dgm:prSet presAssocID="{43F0EA6D-2392-4B11-A315-408681E8D046}" presName="descendantText" presStyleLbl="alignAccFollowNode1" presStyleIdx="2" presStyleCnt="4">
        <dgm:presLayoutVars>
          <dgm:bulletEnabled val="1"/>
        </dgm:presLayoutVars>
      </dgm:prSet>
      <dgm:spPr/>
      <dgm:t>
        <a:bodyPr/>
        <a:lstStyle/>
        <a:p>
          <a:endParaRPr lang="ru-RU"/>
        </a:p>
      </dgm:t>
    </dgm:pt>
    <dgm:pt modelId="{D566FC64-B020-40C9-AE14-902B90039449}" type="pres">
      <dgm:prSet presAssocID="{5BE6BC1A-4AA4-4428-BD9D-B5615D7B5CE2}" presName="sp" presStyleCnt="0"/>
      <dgm:spPr/>
    </dgm:pt>
    <dgm:pt modelId="{F1583EC9-2B4E-4633-AA84-F32F59CC8E28}" type="pres">
      <dgm:prSet presAssocID="{159E6CBD-450F-4D4E-BAC1-B9780B1639DA}" presName="linNode" presStyleCnt="0"/>
      <dgm:spPr/>
    </dgm:pt>
    <dgm:pt modelId="{2796B00D-48AC-4BBA-B3BE-C7282E657997}" type="pres">
      <dgm:prSet presAssocID="{159E6CBD-450F-4D4E-BAC1-B9780B1639DA}" presName="parentText" presStyleLbl="node1" presStyleIdx="3" presStyleCnt="4">
        <dgm:presLayoutVars>
          <dgm:chMax val="1"/>
          <dgm:bulletEnabled val="1"/>
        </dgm:presLayoutVars>
      </dgm:prSet>
      <dgm:spPr/>
      <dgm:t>
        <a:bodyPr/>
        <a:lstStyle/>
        <a:p>
          <a:endParaRPr lang="ru-RU"/>
        </a:p>
      </dgm:t>
    </dgm:pt>
    <dgm:pt modelId="{11335613-48DC-49C6-BA67-DF946D41B90A}" type="pres">
      <dgm:prSet presAssocID="{159E6CBD-450F-4D4E-BAC1-B9780B1639DA}" presName="descendantText" presStyleLbl="alignAccFollowNode1" presStyleIdx="3" presStyleCnt="4">
        <dgm:presLayoutVars>
          <dgm:bulletEnabled val="1"/>
        </dgm:presLayoutVars>
      </dgm:prSet>
      <dgm:spPr/>
      <dgm:t>
        <a:bodyPr/>
        <a:lstStyle/>
        <a:p>
          <a:endParaRPr lang="ru-RU"/>
        </a:p>
      </dgm:t>
    </dgm:pt>
  </dgm:ptLst>
  <dgm:cxnLst>
    <dgm:cxn modelId="{D54C5BFB-4A26-4CC6-BDBB-9A2881992FF8}" type="presOf" srcId="{5E210F91-A2DC-4762-B3E9-AFC448C94AA8}" destId="{5EE04023-BE92-4D83-A144-60B467CAF452}" srcOrd="0" destOrd="0" presId="urn:microsoft.com/office/officeart/2005/8/layout/vList5"/>
    <dgm:cxn modelId="{6B2706C7-DFBF-45EF-BEA0-FD8D0D895209}" srcId="{159E6CBD-450F-4D4E-BAC1-B9780B1639DA}" destId="{43105BA0-90DC-4ED9-88D9-C5A91FCF3415}" srcOrd="0" destOrd="0" parTransId="{C94330B0-5E4D-408E-9DF1-B8E458EAE20C}" sibTransId="{F1684977-1CFB-48AD-B049-FD7D476E26B8}"/>
    <dgm:cxn modelId="{A0D4A57A-DC93-4F18-8E4D-228E1A521317}" srcId="{9A49A5EE-EF07-451B-85F9-8D3820FA9225}" destId="{159E6CBD-450F-4D4E-BAC1-B9780B1639DA}" srcOrd="3" destOrd="0" parTransId="{2ADB0CB4-492D-402C-AAC7-068759BD600F}" sibTransId="{0601879A-94E7-4B8E-926E-BC46322B6DB3}"/>
    <dgm:cxn modelId="{43ECC476-DE36-4322-B223-28B6C581AE10}" srcId="{9A49A5EE-EF07-451B-85F9-8D3820FA9225}" destId="{DFE90D19-D405-4300-BCD5-B4EF2BDEF12E}" srcOrd="1" destOrd="0" parTransId="{3DEF6718-E0F8-4A0C-846D-953BFDF2366E}" sibTransId="{DAAC7E01-8FCE-4C92-9BD4-4EC7630D392E}"/>
    <dgm:cxn modelId="{1361666D-6D08-4C49-B356-52A3FDB3769D}" type="presOf" srcId="{DFE90D19-D405-4300-BCD5-B4EF2BDEF12E}" destId="{9F090708-EDB6-497B-91B0-86437DD08C07}" srcOrd="0" destOrd="0" presId="urn:microsoft.com/office/officeart/2005/8/layout/vList5"/>
    <dgm:cxn modelId="{50CEBF2C-E062-44EE-B9E0-A8D32B50D4C9}" type="presOf" srcId="{43105BA0-90DC-4ED9-88D9-C5A91FCF3415}" destId="{11335613-48DC-49C6-BA67-DF946D41B90A}" srcOrd="0" destOrd="0" presId="urn:microsoft.com/office/officeart/2005/8/layout/vList5"/>
    <dgm:cxn modelId="{B942E132-B831-4962-9470-EBD80F408CCA}" srcId="{9A49A5EE-EF07-451B-85F9-8D3820FA9225}" destId="{43F0EA6D-2392-4B11-A315-408681E8D046}" srcOrd="2" destOrd="0" parTransId="{B6B79838-E507-4A39-B404-EEF9D76FAAF0}" sibTransId="{5BE6BC1A-4AA4-4428-BD9D-B5615D7B5CE2}"/>
    <dgm:cxn modelId="{A7229187-D5BD-4C19-83D9-EF7BA67614CE}" srcId="{9A49A5EE-EF07-451B-85F9-8D3820FA9225}" destId="{9794F760-BCB7-4023-9DC1-F900ACC96EF3}" srcOrd="0" destOrd="0" parTransId="{286D3D05-A2D1-4B9A-8416-6ED20F337D51}" sibTransId="{5C592DF9-C250-460D-9F28-EF65FBBA9F4F}"/>
    <dgm:cxn modelId="{11E5140E-44A8-4CB0-A3E8-2628CCE1EE22}" srcId="{43F0EA6D-2392-4B11-A315-408681E8D046}" destId="{1803C5A7-0683-4EB6-AC5C-439AFD3DD271}" srcOrd="0" destOrd="0" parTransId="{A9751F6B-6793-4ED1-BB43-7CB9340D60A7}" sibTransId="{2848B92A-F16D-4802-88FF-F1CDF8B36D25}"/>
    <dgm:cxn modelId="{C3040C58-95F5-4CD2-93B8-B2F383EEAEBC}" type="presOf" srcId="{04BB09B4-4BF1-4FA1-9B12-4892B9660C59}" destId="{66ABF705-4748-4DB4-8FE5-4EC14FD1FBDA}" srcOrd="0" destOrd="0" presId="urn:microsoft.com/office/officeart/2005/8/layout/vList5"/>
    <dgm:cxn modelId="{EDB8A4B5-A5CB-42EE-8A7D-5DDC7D773946}" type="presOf" srcId="{9A49A5EE-EF07-451B-85F9-8D3820FA9225}" destId="{0121F9F2-A77B-42EF-911E-88812A063347}" srcOrd="0" destOrd="0" presId="urn:microsoft.com/office/officeart/2005/8/layout/vList5"/>
    <dgm:cxn modelId="{52EED84D-5856-488B-9C0C-2E3E0BC5447E}" srcId="{9794F760-BCB7-4023-9DC1-F900ACC96EF3}" destId="{04BB09B4-4BF1-4FA1-9B12-4892B9660C59}" srcOrd="0" destOrd="0" parTransId="{E75779AF-33D8-4FEE-9E05-DC8E36520CCB}" sibTransId="{BF806C82-8B56-41C9-A4E2-5E0B36F29004}"/>
    <dgm:cxn modelId="{08FFE609-2C66-4021-A853-69D6AD2D9A0C}" type="presOf" srcId="{9794F760-BCB7-4023-9DC1-F900ACC96EF3}" destId="{FE0B861C-B5DF-4C95-99AE-CEA9E0F24D2E}" srcOrd="0" destOrd="0" presId="urn:microsoft.com/office/officeart/2005/8/layout/vList5"/>
    <dgm:cxn modelId="{9488523E-314C-46AD-8DF9-6FB991E7906B}" type="presOf" srcId="{43F0EA6D-2392-4B11-A315-408681E8D046}" destId="{79D020A6-D51E-4BA2-8F41-0CAE4BD9EFC3}" srcOrd="0" destOrd="0" presId="urn:microsoft.com/office/officeart/2005/8/layout/vList5"/>
    <dgm:cxn modelId="{0DBCD8A6-23D6-4156-835A-3D23C2D187FB}" type="presOf" srcId="{159E6CBD-450F-4D4E-BAC1-B9780B1639DA}" destId="{2796B00D-48AC-4BBA-B3BE-C7282E657997}" srcOrd="0" destOrd="0" presId="urn:microsoft.com/office/officeart/2005/8/layout/vList5"/>
    <dgm:cxn modelId="{FB9A49C9-A0D1-4969-8255-56AA1F457763}" type="presOf" srcId="{1803C5A7-0683-4EB6-AC5C-439AFD3DD271}" destId="{A787F219-6E9F-449E-BD4B-F1134986EAAB}" srcOrd="0" destOrd="0" presId="urn:microsoft.com/office/officeart/2005/8/layout/vList5"/>
    <dgm:cxn modelId="{814B3D4C-3AB6-4037-949B-C24F5EF789A4}" srcId="{DFE90D19-D405-4300-BCD5-B4EF2BDEF12E}" destId="{5E210F91-A2DC-4762-B3E9-AFC448C94AA8}" srcOrd="0" destOrd="0" parTransId="{96642E45-0AF5-437F-9E60-86C999FD4DA3}" sibTransId="{EEB94653-7414-4BE2-897D-5325E1B38090}"/>
    <dgm:cxn modelId="{BB2EF5A5-E3D1-4831-8B53-7ABBE3631120}" type="presParOf" srcId="{0121F9F2-A77B-42EF-911E-88812A063347}" destId="{98B95701-0CFB-458F-93F7-4F3EA800B921}" srcOrd="0" destOrd="0" presId="urn:microsoft.com/office/officeart/2005/8/layout/vList5"/>
    <dgm:cxn modelId="{18832BD3-AC6C-4D64-9EEF-2A131916FEE4}" type="presParOf" srcId="{98B95701-0CFB-458F-93F7-4F3EA800B921}" destId="{FE0B861C-B5DF-4C95-99AE-CEA9E0F24D2E}" srcOrd="0" destOrd="0" presId="urn:microsoft.com/office/officeart/2005/8/layout/vList5"/>
    <dgm:cxn modelId="{90E693D2-2A22-4E18-94B1-57ED95F9150E}" type="presParOf" srcId="{98B95701-0CFB-458F-93F7-4F3EA800B921}" destId="{66ABF705-4748-4DB4-8FE5-4EC14FD1FBDA}" srcOrd="1" destOrd="0" presId="urn:microsoft.com/office/officeart/2005/8/layout/vList5"/>
    <dgm:cxn modelId="{8EC64479-B764-46A1-9090-918B2432F388}" type="presParOf" srcId="{0121F9F2-A77B-42EF-911E-88812A063347}" destId="{CA189313-5C6F-4092-A298-856FF13A87F8}" srcOrd="1" destOrd="0" presId="urn:microsoft.com/office/officeart/2005/8/layout/vList5"/>
    <dgm:cxn modelId="{E1E34CA1-4219-41AD-91DD-8D9B2C06D06A}" type="presParOf" srcId="{0121F9F2-A77B-42EF-911E-88812A063347}" destId="{20174CF3-5D0B-4BA7-90EC-5727E4754940}" srcOrd="2" destOrd="0" presId="urn:microsoft.com/office/officeart/2005/8/layout/vList5"/>
    <dgm:cxn modelId="{9265B203-01C4-4E98-9966-172227AE3E05}" type="presParOf" srcId="{20174CF3-5D0B-4BA7-90EC-5727E4754940}" destId="{9F090708-EDB6-497B-91B0-86437DD08C07}" srcOrd="0" destOrd="0" presId="urn:microsoft.com/office/officeart/2005/8/layout/vList5"/>
    <dgm:cxn modelId="{38B1E404-3F13-4A14-A01E-2DA1EF6FF6C9}" type="presParOf" srcId="{20174CF3-5D0B-4BA7-90EC-5727E4754940}" destId="{5EE04023-BE92-4D83-A144-60B467CAF452}" srcOrd="1" destOrd="0" presId="urn:microsoft.com/office/officeart/2005/8/layout/vList5"/>
    <dgm:cxn modelId="{D235DEB0-1154-44CE-BE78-B513A62A49E4}" type="presParOf" srcId="{0121F9F2-A77B-42EF-911E-88812A063347}" destId="{EEBAA665-20E9-47E4-8DD5-AA4153DCDA14}" srcOrd="3" destOrd="0" presId="urn:microsoft.com/office/officeart/2005/8/layout/vList5"/>
    <dgm:cxn modelId="{3AC8566B-9373-414B-A72F-6199E1B02628}" type="presParOf" srcId="{0121F9F2-A77B-42EF-911E-88812A063347}" destId="{FF21861F-43A5-424F-9078-30152086FBC8}" srcOrd="4" destOrd="0" presId="urn:microsoft.com/office/officeart/2005/8/layout/vList5"/>
    <dgm:cxn modelId="{A48E881A-0BE2-46A5-8563-8C75A0DE4BB6}" type="presParOf" srcId="{FF21861F-43A5-424F-9078-30152086FBC8}" destId="{79D020A6-D51E-4BA2-8F41-0CAE4BD9EFC3}" srcOrd="0" destOrd="0" presId="urn:microsoft.com/office/officeart/2005/8/layout/vList5"/>
    <dgm:cxn modelId="{1616773C-767A-4C9B-A563-E599D68179A3}" type="presParOf" srcId="{FF21861F-43A5-424F-9078-30152086FBC8}" destId="{A787F219-6E9F-449E-BD4B-F1134986EAAB}" srcOrd="1" destOrd="0" presId="urn:microsoft.com/office/officeart/2005/8/layout/vList5"/>
    <dgm:cxn modelId="{5DF150E3-3DBA-4A3B-98C8-FE19C2D25C17}" type="presParOf" srcId="{0121F9F2-A77B-42EF-911E-88812A063347}" destId="{D566FC64-B020-40C9-AE14-902B90039449}" srcOrd="5" destOrd="0" presId="urn:microsoft.com/office/officeart/2005/8/layout/vList5"/>
    <dgm:cxn modelId="{E9EEA0DE-FC4D-4DE4-9687-05C2C1B678C7}" type="presParOf" srcId="{0121F9F2-A77B-42EF-911E-88812A063347}" destId="{F1583EC9-2B4E-4633-AA84-F32F59CC8E28}" srcOrd="6" destOrd="0" presId="urn:microsoft.com/office/officeart/2005/8/layout/vList5"/>
    <dgm:cxn modelId="{08000149-236C-41ED-ACC8-6A89B0E5020E}" type="presParOf" srcId="{F1583EC9-2B4E-4633-AA84-F32F59CC8E28}" destId="{2796B00D-48AC-4BBA-B3BE-C7282E657997}" srcOrd="0" destOrd="0" presId="urn:microsoft.com/office/officeart/2005/8/layout/vList5"/>
    <dgm:cxn modelId="{B633094C-05E2-4119-90A6-12D345FCD1A1}" type="presParOf" srcId="{F1583EC9-2B4E-4633-AA84-F32F59CC8E28}" destId="{11335613-48DC-49C6-BA67-DF946D41B90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3BA5B6-D7BF-4BA1-A339-4C65DE37818B}" type="doc">
      <dgm:prSet loTypeId="urn:microsoft.com/office/officeart/2005/8/layout/lProcess2" loCatId="list" qsTypeId="urn:microsoft.com/office/officeart/2005/8/quickstyle/simple3" qsCatId="simple" csTypeId="urn:microsoft.com/office/officeart/2005/8/colors/colorful2" csCatId="colorful" phldr="1"/>
      <dgm:spPr/>
      <dgm:t>
        <a:bodyPr/>
        <a:lstStyle/>
        <a:p>
          <a:endParaRPr lang="ru-RU"/>
        </a:p>
      </dgm:t>
    </dgm:pt>
    <dgm:pt modelId="{7383753C-2433-49D6-BCAE-E4AEE7A4A652}">
      <dgm:prSet/>
      <dgm:spPr/>
      <dgm:t>
        <a:bodyPr/>
        <a:lstStyle/>
        <a:p>
          <a:pPr rtl="0"/>
          <a:r>
            <a:rPr lang="uz-Cyrl-UZ" dirty="0">
              <a:latin typeface="Montserrat" panose="00000500000000000000" pitchFamily="2" charset="-52"/>
            </a:rPr>
            <a:t>Эришилиши керак бўлган ялпи баҳолаш коэффициентини (ЯБК) аниқланг.</a:t>
          </a:r>
          <a:endParaRPr lang="ru-RU" dirty="0">
            <a:latin typeface="Montserrat" panose="00000500000000000000" pitchFamily="2" charset="-52"/>
          </a:endParaRPr>
        </a:p>
      </dgm:t>
    </dgm:pt>
    <dgm:pt modelId="{D75BCCDB-E980-4E75-82FD-DE4A4125442C}" type="parTrans" cxnId="{3F122820-E904-405F-A84F-0E6A71EAE126}">
      <dgm:prSet/>
      <dgm:spPr/>
      <dgm:t>
        <a:bodyPr/>
        <a:lstStyle/>
        <a:p>
          <a:endParaRPr lang="ru-RU">
            <a:latin typeface="Montserrat" panose="00000500000000000000" pitchFamily="2" charset="-52"/>
          </a:endParaRPr>
        </a:p>
      </dgm:t>
    </dgm:pt>
    <dgm:pt modelId="{213ED739-A274-418E-99A6-2F476AD0C0F2}" type="sibTrans" cxnId="{3F122820-E904-405F-A84F-0E6A71EAE126}">
      <dgm:prSet/>
      <dgm:spPr/>
      <dgm:t>
        <a:bodyPr/>
        <a:lstStyle/>
        <a:p>
          <a:endParaRPr lang="ru-RU">
            <a:latin typeface="Montserrat" panose="00000500000000000000" pitchFamily="2" charset="-52"/>
          </a:endParaRPr>
        </a:p>
      </dgm:t>
    </dgm:pt>
    <dgm:pt modelId="{E363BE20-965A-4278-8665-72B9A5F82DD5}">
      <dgm:prSet/>
      <dgm:spPr/>
      <dgm:t>
        <a:bodyPr/>
        <a:lstStyle/>
        <a:p>
          <a:pPr rtl="0"/>
          <a:r>
            <a:rPr lang="uz-Cyrl-UZ" dirty="0">
              <a:latin typeface="Montserrat" panose="00000500000000000000" pitchFamily="2" charset="-52"/>
            </a:rPr>
            <a:t>ЯБК балл билан ўлчанади; бир балл мақсадли аудиториянинг 1% учун реклама билан битта алоқани англатади. Компания мақсадли аудиториянинг 80 фоизи учун 40 та контакт олишни режалаштирганлиги сабабли, 3200 баллни “тўплаш” учун бундай харажатларни талаб қилади.</a:t>
          </a:r>
          <a:endParaRPr lang="ru-RU" dirty="0">
            <a:latin typeface="Montserrat" panose="00000500000000000000" pitchFamily="2" charset="-52"/>
          </a:endParaRPr>
        </a:p>
      </dgm:t>
    </dgm:pt>
    <dgm:pt modelId="{A703F853-3793-4DA1-9230-774F6EAC1A3A}" type="parTrans" cxnId="{F5311112-4B18-4CBD-A1CE-D6F4386FD569}">
      <dgm:prSet/>
      <dgm:spPr/>
      <dgm:t>
        <a:bodyPr/>
        <a:lstStyle/>
        <a:p>
          <a:endParaRPr lang="ru-RU">
            <a:latin typeface="Montserrat" panose="00000500000000000000" pitchFamily="2" charset="-52"/>
          </a:endParaRPr>
        </a:p>
      </dgm:t>
    </dgm:pt>
    <dgm:pt modelId="{852FA769-E490-4CF1-B673-D43995DF752D}" type="sibTrans" cxnId="{F5311112-4B18-4CBD-A1CE-D6F4386FD569}">
      <dgm:prSet/>
      <dgm:spPr/>
      <dgm:t>
        <a:bodyPr/>
        <a:lstStyle/>
        <a:p>
          <a:endParaRPr lang="ru-RU">
            <a:latin typeface="Montserrat" panose="00000500000000000000" pitchFamily="2" charset="-52"/>
          </a:endParaRPr>
        </a:p>
      </dgm:t>
    </dgm:pt>
    <dgm:pt modelId="{C856A1E0-86BC-423D-A1D1-C7D0EA5530FE}">
      <dgm:prSet/>
      <dgm:spPr/>
      <dgm:t>
        <a:bodyPr/>
        <a:lstStyle/>
        <a:p>
          <a:pPr rtl="0"/>
          <a:r>
            <a:rPr lang="uz-Cyrl-UZ" dirty="0">
              <a:latin typeface="Montserrat" panose="00000500000000000000" pitchFamily="2" charset="-52"/>
            </a:rPr>
            <a:t>Бир ЯБК пунктининг ўртача нархидан келиб чиқиб, реклама бюджетини аниқлаш.</a:t>
          </a:r>
          <a:endParaRPr lang="ru-RU" dirty="0">
            <a:latin typeface="Montserrat" panose="00000500000000000000" pitchFamily="2" charset="-52"/>
          </a:endParaRPr>
        </a:p>
      </dgm:t>
    </dgm:pt>
    <dgm:pt modelId="{5C78FBEC-8DFD-466A-B417-247FFFF1E9EB}" type="parTrans" cxnId="{F446C354-DC7F-45C3-9E6D-F8933D8BA00F}">
      <dgm:prSet/>
      <dgm:spPr/>
      <dgm:t>
        <a:bodyPr/>
        <a:lstStyle/>
        <a:p>
          <a:endParaRPr lang="ru-RU">
            <a:latin typeface="Montserrat" panose="00000500000000000000" pitchFamily="2" charset="-52"/>
          </a:endParaRPr>
        </a:p>
      </dgm:t>
    </dgm:pt>
    <dgm:pt modelId="{643AE45A-3734-44B7-BE4D-9E853AE57A64}" type="sibTrans" cxnId="{F446C354-DC7F-45C3-9E6D-F8933D8BA00F}">
      <dgm:prSet/>
      <dgm:spPr/>
      <dgm:t>
        <a:bodyPr/>
        <a:lstStyle/>
        <a:p>
          <a:endParaRPr lang="ru-RU">
            <a:latin typeface="Montserrat" panose="00000500000000000000" pitchFamily="2" charset="-52"/>
          </a:endParaRPr>
        </a:p>
      </dgm:t>
    </dgm:pt>
    <dgm:pt modelId="{34CFE9E5-6FDF-4C9F-8BC6-99ADC8C2E65C}">
      <dgm:prSet/>
      <dgm:spPr/>
      <dgm:t>
        <a:bodyPr/>
        <a:lstStyle/>
        <a:p>
          <a:pPr rtl="0"/>
          <a:r>
            <a:rPr lang="uz-Cyrl-UZ" dirty="0">
              <a:latin typeface="Montserrat" panose="00000500000000000000" pitchFamily="2" charset="-52"/>
            </a:rPr>
            <a:t>Айтайлик, мақсадли аудиториянинг 1 фоизи билан реклама алоқаси ўртача 3277 доллар туради. Шунинг учун, режалаштириш даврида 3200 ЯБК пункти 10,486,400 долларга тушади (= $3277 х 3200).</a:t>
          </a:r>
          <a:endParaRPr lang="ru-RU" dirty="0">
            <a:latin typeface="Montserrat" panose="00000500000000000000" pitchFamily="2" charset="-52"/>
          </a:endParaRPr>
        </a:p>
      </dgm:t>
    </dgm:pt>
    <dgm:pt modelId="{4A9DFC28-6B0C-4544-9D98-E294EABAE625}" type="parTrans" cxnId="{652DC5DF-502A-437D-AE46-7902ACF7E4C9}">
      <dgm:prSet/>
      <dgm:spPr/>
      <dgm:t>
        <a:bodyPr/>
        <a:lstStyle/>
        <a:p>
          <a:endParaRPr lang="ru-RU">
            <a:latin typeface="Montserrat" panose="00000500000000000000" pitchFamily="2" charset="-52"/>
          </a:endParaRPr>
        </a:p>
      </dgm:t>
    </dgm:pt>
    <dgm:pt modelId="{50AA8979-08A7-4A01-8BEF-24F12C506E56}" type="sibTrans" cxnId="{652DC5DF-502A-437D-AE46-7902ACF7E4C9}">
      <dgm:prSet/>
      <dgm:spPr/>
      <dgm:t>
        <a:bodyPr/>
        <a:lstStyle/>
        <a:p>
          <a:endParaRPr lang="ru-RU">
            <a:latin typeface="Montserrat" panose="00000500000000000000" pitchFamily="2" charset="-52"/>
          </a:endParaRPr>
        </a:p>
      </dgm:t>
    </dgm:pt>
    <dgm:pt modelId="{8C7FA564-A92A-4DD6-8DED-787608F0338B}" type="pres">
      <dgm:prSet presAssocID="{873BA5B6-D7BF-4BA1-A339-4C65DE37818B}" presName="theList" presStyleCnt="0">
        <dgm:presLayoutVars>
          <dgm:dir/>
          <dgm:animLvl val="lvl"/>
          <dgm:resizeHandles val="exact"/>
        </dgm:presLayoutVars>
      </dgm:prSet>
      <dgm:spPr/>
      <dgm:t>
        <a:bodyPr/>
        <a:lstStyle/>
        <a:p>
          <a:endParaRPr lang="ru-RU"/>
        </a:p>
      </dgm:t>
    </dgm:pt>
    <dgm:pt modelId="{06B2528D-A4C0-4681-9A20-9AD6E65C5E62}" type="pres">
      <dgm:prSet presAssocID="{7383753C-2433-49D6-BCAE-E4AEE7A4A652}" presName="compNode" presStyleCnt="0"/>
      <dgm:spPr/>
    </dgm:pt>
    <dgm:pt modelId="{DD0B7A9F-BFF1-4B95-9521-31CD65CB524A}" type="pres">
      <dgm:prSet presAssocID="{7383753C-2433-49D6-BCAE-E4AEE7A4A652}" presName="aNode" presStyleLbl="bgShp" presStyleIdx="0" presStyleCnt="2"/>
      <dgm:spPr/>
      <dgm:t>
        <a:bodyPr/>
        <a:lstStyle/>
        <a:p>
          <a:endParaRPr lang="ru-RU"/>
        </a:p>
      </dgm:t>
    </dgm:pt>
    <dgm:pt modelId="{DD015F65-9F9F-49E0-BB5E-36BBF0472319}" type="pres">
      <dgm:prSet presAssocID="{7383753C-2433-49D6-BCAE-E4AEE7A4A652}" presName="textNode" presStyleLbl="bgShp" presStyleIdx="0" presStyleCnt="2"/>
      <dgm:spPr/>
      <dgm:t>
        <a:bodyPr/>
        <a:lstStyle/>
        <a:p>
          <a:endParaRPr lang="ru-RU"/>
        </a:p>
      </dgm:t>
    </dgm:pt>
    <dgm:pt modelId="{BBF22984-83D5-4F1A-8200-B9595FA58A2B}" type="pres">
      <dgm:prSet presAssocID="{7383753C-2433-49D6-BCAE-E4AEE7A4A652}" presName="compChildNode" presStyleCnt="0"/>
      <dgm:spPr/>
    </dgm:pt>
    <dgm:pt modelId="{FBFE348F-B20A-448F-85CD-B714469129C7}" type="pres">
      <dgm:prSet presAssocID="{7383753C-2433-49D6-BCAE-E4AEE7A4A652}" presName="theInnerList" presStyleCnt="0"/>
      <dgm:spPr/>
    </dgm:pt>
    <dgm:pt modelId="{80BEB6E0-B9E3-4931-8657-D2FEA47EDDD4}" type="pres">
      <dgm:prSet presAssocID="{E363BE20-965A-4278-8665-72B9A5F82DD5}" presName="childNode" presStyleLbl="node1" presStyleIdx="0" presStyleCnt="2">
        <dgm:presLayoutVars>
          <dgm:bulletEnabled val="1"/>
        </dgm:presLayoutVars>
      </dgm:prSet>
      <dgm:spPr/>
      <dgm:t>
        <a:bodyPr/>
        <a:lstStyle/>
        <a:p>
          <a:endParaRPr lang="ru-RU"/>
        </a:p>
      </dgm:t>
    </dgm:pt>
    <dgm:pt modelId="{98E21A00-A697-423E-A0D5-50EE608061DA}" type="pres">
      <dgm:prSet presAssocID="{7383753C-2433-49D6-BCAE-E4AEE7A4A652}" presName="aSpace" presStyleCnt="0"/>
      <dgm:spPr/>
    </dgm:pt>
    <dgm:pt modelId="{43933543-9F11-4007-B879-1E235ECDCDA4}" type="pres">
      <dgm:prSet presAssocID="{C856A1E0-86BC-423D-A1D1-C7D0EA5530FE}" presName="compNode" presStyleCnt="0"/>
      <dgm:spPr/>
    </dgm:pt>
    <dgm:pt modelId="{F1D56ACD-B53D-4DD4-BE53-086B28458C70}" type="pres">
      <dgm:prSet presAssocID="{C856A1E0-86BC-423D-A1D1-C7D0EA5530FE}" presName="aNode" presStyleLbl="bgShp" presStyleIdx="1" presStyleCnt="2"/>
      <dgm:spPr/>
      <dgm:t>
        <a:bodyPr/>
        <a:lstStyle/>
        <a:p>
          <a:endParaRPr lang="ru-RU"/>
        </a:p>
      </dgm:t>
    </dgm:pt>
    <dgm:pt modelId="{3C894815-6805-4B56-B42A-ADA72548FFED}" type="pres">
      <dgm:prSet presAssocID="{C856A1E0-86BC-423D-A1D1-C7D0EA5530FE}" presName="textNode" presStyleLbl="bgShp" presStyleIdx="1" presStyleCnt="2"/>
      <dgm:spPr/>
      <dgm:t>
        <a:bodyPr/>
        <a:lstStyle/>
        <a:p>
          <a:endParaRPr lang="ru-RU"/>
        </a:p>
      </dgm:t>
    </dgm:pt>
    <dgm:pt modelId="{96DA0CC8-DC0A-4BE5-9ED0-7EBB747163AC}" type="pres">
      <dgm:prSet presAssocID="{C856A1E0-86BC-423D-A1D1-C7D0EA5530FE}" presName="compChildNode" presStyleCnt="0"/>
      <dgm:spPr/>
    </dgm:pt>
    <dgm:pt modelId="{D61CAEA2-CE7B-41FC-BDC0-30A7D32D6ED1}" type="pres">
      <dgm:prSet presAssocID="{C856A1E0-86BC-423D-A1D1-C7D0EA5530FE}" presName="theInnerList" presStyleCnt="0"/>
      <dgm:spPr/>
    </dgm:pt>
    <dgm:pt modelId="{364680F7-147F-4970-B680-1E5CA629C4BF}" type="pres">
      <dgm:prSet presAssocID="{34CFE9E5-6FDF-4C9F-8BC6-99ADC8C2E65C}" presName="childNode" presStyleLbl="node1" presStyleIdx="1" presStyleCnt="2">
        <dgm:presLayoutVars>
          <dgm:bulletEnabled val="1"/>
        </dgm:presLayoutVars>
      </dgm:prSet>
      <dgm:spPr/>
      <dgm:t>
        <a:bodyPr/>
        <a:lstStyle/>
        <a:p>
          <a:endParaRPr lang="ru-RU"/>
        </a:p>
      </dgm:t>
    </dgm:pt>
  </dgm:ptLst>
  <dgm:cxnLst>
    <dgm:cxn modelId="{652DC5DF-502A-437D-AE46-7902ACF7E4C9}" srcId="{C856A1E0-86BC-423D-A1D1-C7D0EA5530FE}" destId="{34CFE9E5-6FDF-4C9F-8BC6-99ADC8C2E65C}" srcOrd="0" destOrd="0" parTransId="{4A9DFC28-6B0C-4544-9D98-E294EABAE625}" sibTransId="{50AA8979-08A7-4A01-8BEF-24F12C506E56}"/>
    <dgm:cxn modelId="{F446C354-DC7F-45C3-9E6D-F8933D8BA00F}" srcId="{873BA5B6-D7BF-4BA1-A339-4C65DE37818B}" destId="{C856A1E0-86BC-423D-A1D1-C7D0EA5530FE}" srcOrd="1" destOrd="0" parTransId="{5C78FBEC-8DFD-466A-B417-247FFFF1E9EB}" sibTransId="{643AE45A-3734-44B7-BE4D-9E853AE57A64}"/>
    <dgm:cxn modelId="{888098A9-27F9-4657-AD69-228C9D909B8E}" type="presOf" srcId="{34CFE9E5-6FDF-4C9F-8BC6-99ADC8C2E65C}" destId="{364680F7-147F-4970-B680-1E5CA629C4BF}" srcOrd="0" destOrd="0" presId="urn:microsoft.com/office/officeart/2005/8/layout/lProcess2"/>
    <dgm:cxn modelId="{61AD84BE-A6E0-41FD-A1F0-6AA976D8D045}" type="presOf" srcId="{873BA5B6-D7BF-4BA1-A339-4C65DE37818B}" destId="{8C7FA564-A92A-4DD6-8DED-787608F0338B}" srcOrd="0" destOrd="0" presId="urn:microsoft.com/office/officeart/2005/8/layout/lProcess2"/>
    <dgm:cxn modelId="{7F2A32BB-015B-4651-B22D-CF9D0C3D5E69}" type="presOf" srcId="{C856A1E0-86BC-423D-A1D1-C7D0EA5530FE}" destId="{F1D56ACD-B53D-4DD4-BE53-086B28458C70}" srcOrd="0" destOrd="0" presId="urn:microsoft.com/office/officeart/2005/8/layout/lProcess2"/>
    <dgm:cxn modelId="{4124E5E5-A9C9-4ABF-A428-6137348FFBD4}" type="presOf" srcId="{E363BE20-965A-4278-8665-72B9A5F82DD5}" destId="{80BEB6E0-B9E3-4931-8657-D2FEA47EDDD4}" srcOrd="0" destOrd="0" presId="urn:microsoft.com/office/officeart/2005/8/layout/lProcess2"/>
    <dgm:cxn modelId="{F5311112-4B18-4CBD-A1CE-D6F4386FD569}" srcId="{7383753C-2433-49D6-BCAE-E4AEE7A4A652}" destId="{E363BE20-965A-4278-8665-72B9A5F82DD5}" srcOrd="0" destOrd="0" parTransId="{A703F853-3793-4DA1-9230-774F6EAC1A3A}" sibTransId="{852FA769-E490-4CF1-B673-D43995DF752D}"/>
    <dgm:cxn modelId="{A12E1F66-1D6A-4587-B573-B012547951ED}" type="presOf" srcId="{7383753C-2433-49D6-BCAE-E4AEE7A4A652}" destId="{DD015F65-9F9F-49E0-BB5E-36BBF0472319}" srcOrd="1" destOrd="0" presId="urn:microsoft.com/office/officeart/2005/8/layout/lProcess2"/>
    <dgm:cxn modelId="{59E1B90C-1DBF-4919-B244-845DCA960F06}" type="presOf" srcId="{C856A1E0-86BC-423D-A1D1-C7D0EA5530FE}" destId="{3C894815-6805-4B56-B42A-ADA72548FFED}" srcOrd="1" destOrd="0" presId="urn:microsoft.com/office/officeart/2005/8/layout/lProcess2"/>
    <dgm:cxn modelId="{0AA11C2D-1A99-4A46-88E5-933E0D5E725E}" type="presOf" srcId="{7383753C-2433-49D6-BCAE-E4AEE7A4A652}" destId="{DD0B7A9F-BFF1-4B95-9521-31CD65CB524A}" srcOrd="0" destOrd="0" presId="urn:microsoft.com/office/officeart/2005/8/layout/lProcess2"/>
    <dgm:cxn modelId="{3F122820-E904-405F-A84F-0E6A71EAE126}" srcId="{873BA5B6-D7BF-4BA1-A339-4C65DE37818B}" destId="{7383753C-2433-49D6-BCAE-E4AEE7A4A652}" srcOrd="0" destOrd="0" parTransId="{D75BCCDB-E980-4E75-82FD-DE4A4125442C}" sibTransId="{213ED739-A274-418E-99A6-2F476AD0C0F2}"/>
    <dgm:cxn modelId="{A456320F-B653-4077-9A63-CB2618870B4B}" type="presParOf" srcId="{8C7FA564-A92A-4DD6-8DED-787608F0338B}" destId="{06B2528D-A4C0-4681-9A20-9AD6E65C5E62}" srcOrd="0" destOrd="0" presId="urn:microsoft.com/office/officeart/2005/8/layout/lProcess2"/>
    <dgm:cxn modelId="{A64D7517-1E53-44E7-AA95-1B02A37543D4}" type="presParOf" srcId="{06B2528D-A4C0-4681-9A20-9AD6E65C5E62}" destId="{DD0B7A9F-BFF1-4B95-9521-31CD65CB524A}" srcOrd="0" destOrd="0" presId="urn:microsoft.com/office/officeart/2005/8/layout/lProcess2"/>
    <dgm:cxn modelId="{983E4CCF-55AF-48A1-8AED-C61F356E6DEF}" type="presParOf" srcId="{06B2528D-A4C0-4681-9A20-9AD6E65C5E62}" destId="{DD015F65-9F9F-49E0-BB5E-36BBF0472319}" srcOrd="1" destOrd="0" presId="urn:microsoft.com/office/officeart/2005/8/layout/lProcess2"/>
    <dgm:cxn modelId="{340CBA54-2CF6-424C-9F65-F7BD53F4DE7A}" type="presParOf" srcId="{06B2528D-A4C0-4681-9A20-9AD6E65C5E62}" destId="{BBF22984-83D5-4F1A-8200-B9595FA58A2B}" srcOrd="2" destOrd="0" presId="urn:microsoft.com/office/officeart/2005/8/layout/lProcess2"/>
    <dgm:cxn modelId="{06F2E070-DF16-456D-8E79-66BAC31F6309}" type="presParOf" srcId="{BBF22984-83D5-4F1A-8200-B9595FA58A2B}" destId="{FBFE348F-B20A-448F-85CD-B714469129C7}" srcOrd="0" destOrd="0" presId="urn:microsoft.com/office/officeart/2005/8/layout/lProcess2"/>
    <dgm:cxn modelId="{E226F776-B398-425D-9A44-41DCFABC4EA1}" type="presParOf" srcId="{FBFE348F-B20A-448F-85CD-B714469129C7}" destId="{80BEB6E0-B9E3-4931-8657-D2FEA47EDDD4}" srcOrd="0" destOrd="0" presId="urn:microsoft.com/office/officeart/2005/8/layout/lProcess2"/>
    <dgm:cxn modelId="{BAEED4D9-476B-4A1F-AEB2-97641C0BC145}" type="presParOf" srcId="{8C7FA564-A92A-4DD6-8DED-787608F0338B}" destId="{98E21A00-A697-423E-A0D5-50EE608061DA}" srcOrd="1" destOrd="0" presId="urn:microsoft.com/office/officeart/2005/8/layout/lProcess2"/>
    <dgm:cxn modelId="{DF1CD5BA-E813-4BBB-A3DE-0EC5A98C6415}" type="presParOf" srcId="{8C7FA564-A92A-4DD6-8DED-787608F0338B}" destId="{43933543-9F11-4007-B879-1E235ECDCDA4}" srcOrd="2" destOrd="0" presId="urn:microsoft.com/office/officeart/2005/8/layout/lProcess2"/>
    <dgm:cxn modelId="{97D71461-8FE5-4953-8238-D4B5C1DB4CF5}" type="presParOf" srcId="{43933543-9F11-4007-B879-1E235ECDCDA4}" destId="{F1D56ACD-B53D-4DD4-BE53-086B28458C70}" srcOrd="0" destOrd="0" presId="urn:microsoft.com/office/officeart/2005/8/layout/lProcess2"/>
    <dgm:cxn modelId="{35525F24-2A15-4A54-B2CA-3A470FF03AA9}" type="presParOf" srcId="{43933543-9F11-4007-B879-1E235ECDCDA4}" destId="{3C894815-6805-4B56-B42A-ADA72548FFED}" srcOrd="1" destOrd="0" presId="urn:microsoft.com/office/officeart/2005/8/layout/lProcess2"/>
    <dgm:cxn modelId="{02047B51-0C39-4BF4-9758-0A20B145BFB0}" type="presParOf" srcId="{43933543-9F11-4007-B879-1E235ECDCDA4}" destId="{96DA0CC8-DC0A-4BE5-9ED0-7EBB747163AC}" srcOrd="2" destOrd="0" presId="urn:microsoft.com/office/officeart/2005/8/layout/lProcess2"/>
    <dgm:cxn modelId="{3742CB17-FAA0-4273-85B0-ED7230C8C45B}" type="presParOf" srcId="{96DA0CC8-DC0A-4BE5-9ED0-7EBB747163AC}" destId="{D61CAEA2-CE7B-41FC-BDC0-30A7D32D6ED1}" srcOrd="0" destOrd="0" presId="urn:microsoft.com/office/officeart/2005/8/layout/lProcess2"/>
    <dgm:cxn modelId="{EE881D0F-8A45-4F20-99A2-ED101BC8DA0E}" type="presParOf" srcId="{D61CAEA2-CE7B-41FC-BDC0-30A7D32D6ED1}" destId="{364680F7-147F-4970-B680-1E5CA629C4BF}" srcOrd="0" destOrd="0" presId="urn:microsoft.com/office/officeart/2005/8/layout/lProcess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EF63D99-61F5-49F3-917E-48E9964288F8}" type="doc">
      <dgm:prSet loTypeId="urn:microsoft.com/office/officeart/2005/8/layout/lProcess1" loCatId="process" qsTypeId="urn:microsoft.com/office/officeart/2005/8/quickstyle/simple3" qsCatId="simple" csTypeId="urn:microsoft.com/office/officeart/2005/8/colors/colorful1#4" csCatId="colorful" phldr="1"/>
      <dgm:spPr/>
      <dgm:t>
        <a:bodyPr/>
        <a:lstStyle/>
        <a:p>
          <a:endParaRPr lang="ru-RU"/>
        </a:p>
      </dgm:t>
    </dgm:pt>
    <dgm:pt modelId="{6DBF4BD5-F3DE-4984-87FC-548066081BB0}">
      <dgm:prSet custT="1"/>
      <dgm:spPr/>
      <dgm:t>
        <a:bodyPr/>
        <a:lstStyle/>
        <a:p>
          <a:pPr rtl="0"/>
          <a:r>
            <a:rPr lang="ru-RU" sz="1100">
              <a:latin typeface="Montserrat" panose="00000500000000000000" pitchFamily="2" charset="-52"/>
            </a:rPr>
            <a:t>Р</a:t>
          </a:r>
          <a:r>
            <a:rPr lang="en-US" sz="1100">
              <a:latin typeface="Montserrat" panose="00000500000000000000" pitchFamily="2" charset="-52"/>
            </a:rPr>
            <a:t>E</a:t>
          </a:r>
          <a:r>
            <a:rPr lang="ru-RU" sz="1100">
              <a:latin typeface="Montserrat" panose="00000500000000000000" pitchFamily="2" charset="-52"/>
            </a:rPr>
            <a:t>КЛАМА</a:t>
          </a:r>
          <a:endParaRPr lang="ru-RU" sz="1100" dirty="0">
            <a:latin typeface="Montserrat" panose="00000500000000000000" pitchFamily="2" charset="-52"/>
          </a:endParaRPr>
        </a:p>
      </dgm:t>
    </dgm:pt>
    <dgm:pt modelId="{EBACB3BC-2EB0-43BD-8B40-25BDB219243E}" type="parTrans" cxnId="{DE5E2F84-E0E3-4DA1-8370-AEEF1BB0E799}">
      <dgm:prSet/>
      <dgm:spPr/>
      <dgm:t>
        <a:bodyPr/>
        <a:lstStyle/>
        <a:p>
          <a:endParaRPr lang="ru-RU" sz="1100">
            <a:latin typeface="Montserrat" panose="00000500000000000000" pitchFamily="2" charset="-52"/>
          </a:endParaRPr>
        </a:p>
      </dgm:t>
    </dgm:pt>
    <dgm:pt modelId="{D3A346BA-10EC-4BF4-819A-1C6908FFCB11}" type="sibTrans" cxnId="{DE5E2F84-E0E3-4DA1-8370-AEEF1BB0E799}">
      <dgm:prSet/>
      <dgm:spPr/>
      <dgm:t>
        <a:bodyPr/>
        <a:lstStyle/>
        <a:p>
          <a:endParaRPr lang="ru-RU" sz="1100">
            <a:latin typeface="Montserrat" panose="00000500000000000000" pitchFamily="2" charset="-52"/>
          </a:endParaRPr>
        </a:p>
      </dgm:t>
    </dgm:pt>
    <dgm:pt modelId="{DB78874D-CB71-45FE-ABCE-FC558C01A557}">
      <dgm:prSet custT="1"/>
      <dgm:spPr/>
      <dgm:t>
        <a:bodyPr/>
        <a:lstStyle/>
        <a:p>
          <a:r>
            <a:rPr lang="ru-RU" sz="1100" dirty="0">
              <a:latin typeface="Montserrat" panose="00000500000000000000" pitchFamily="2" charset="-52"/>
            </a:rPr>
            <a:t>Ҳамма жойда мавжудлик</a:t>
          </a:r>
        </a:p>
      </dgm:t>
    </dgm:pt>
    <dgm:pt modelId="{5295F6C0-99AE-4A04-A91D-17BAE83EF2C2}" type="parTrans" cxnId="{3BBF4EB3-80BC-4CD7-8282-B6032AF02433}">
      <dgm:prSet/>
      <dgm:spPr/>
      <dgm:t>
        <a:bodyPr/>
        <a:lstStyle/>
        <a:p>
          <a:endParaRPr lang="ru-RU" sz="1100">
            <a:latin typeface="Montserrat" panose="00000500000000000000" pitchFamily="2" charset="-52"/>
          </a:endParaRPr>
        </a:p>
      </dgm:t>
    </dgm:pt>
    <dgm:pt modelId="{BDDECE09-A386-4FE8-904E-72E153D181E1}" type="sibTrans" cxnId="{3BBF4EB3-80BC-4CD7-8282-B6032AF02433}">
      <dgm:prSet/>
      <dgm:spPr/>
      <dgm:t>
        <a:bodyPr/>
        <a:lstStyle/>
        <a:p>
          <a:endParaRPr lang="ru-RU" sz="1100">
            <a:latin typeface="Montserrat" panose="00000500000000000000" pitchFamily="2" charset="-52"/>
          </a:endParaRPr>
        </a:p>
      </dgm:t>
    </dgm:pt>
    <dgm:pt modelId="{35EA8E7E-2021-4163-958F-BAEA3A9C21CE}">
      <dgm:prSet custT="1"/>
      <dgm:spPr/>
      <dgm:t>
        <a:bodyPr/>
        <a:lstStyle/>
        <a:p>
          <a:r>
            <a:rPr lang="ru-RU" sz="1100" dirty="0">
              <a:latin typeface="Montserrat" panose="00000500000000000000" pitchFamily="2" charset="-52"/>
            </a:rPr>
            <a:t>Экспрессивликни ошириш</a:t>
          </a:r>
        </a:p>
      </dgm:t>
    </dgm:pt>
    <dgm:pt modelId="{ED589FA2-587A-4299-83AF-0D0788021E4F}" type="parTrans" cxnId="{D97BAA80-68A3-4797-AA69-7D0F1CA9E4A9}">
      <dgm:prSet/>
      <dgm:spPr/>
      <dgm:t>
        <a:bodyPr/>
        <a:lstStyle/>
        <a:p>
          <a:endParaRPr lang="ru-RU" sz="1100">
            <a:latin typeface="Montserrat" panose="00000500000000000000" pitchFamily="2" charset="-52"/>
          </a:endParaRPr>
        </a:p>
      </dgm:t>
    </dgm:pt>
    <dgm:pt modelId="{F69799DD-00FD-428E-ABE1-8701C3F83BD6}" type="sibTrans" cxnId="{D97BAA80-68A3-4797-AA69-7D0F1CA9E4A9}">
      <dgm:prSet/>
      <dgm:spPr/>
      <dgm:t>
        <a:bodyPr/>
        <a:lstStyle/>
        <a:p>
          <a:endParaRPr lang="ru-RU" sz="1100">
            <a:latin typeface="Montserrat" panose="00000500000000000000" pitchFamily="2" charset="-52"/>
          </a:endParaRPr>
        </a:p>
      </dgm:t>
    </dgm:pt>
    <dgm:pt modelId="{E1A75CC9-3589-4FA5-98C6-97C04AA71513}">
      <dgm:prSet custT="1"/>
      <dgm:spPr/>
      <dgm:t>
        <a:bodyPr/>
        <a:lstStyle/>
        <a:p>
          <a:r>
            <a:rPr lang="ru-RU" sz="1100" dirty="0" err="1">
              <a:latin typeface="Montserrat" panose="00000500000000000000" pitchFamily="2" charset="-52"/>
            </a:rPr>
            <a:t>Шахсий</a:t>
          </a:r>
          <a:r>
            <a:rPr lang="ru-RU" sz="1100" dirty="0">
              <a:latin typeface="Montserrat" panose="00000500000000000000" pitchFamily="2" charset="-52"/>
            </a:rPr>
            <a:t> </a:t>
          </a:r>
          <a:r>
            <a:rPr lang="ru-RU" sz="1100" dirty="0" err="1">
              <a:latin typeface="Montserrat" panose="00000500000000000000" pitchFamily="2" charset="-52"/>
            </a:rPr>
            <a:t>бўлмаган</a:t>
          </a:r>
          <a:endParaRPr lang="ru-RU" sz="1100" dirty="0">
            <a:latin typeface="Montserrat" panose="00000500000000000000" pitchFamily="2" charset="-52"/>
          </a:endParaRPr>
        </a:p>
      </dgm:t>
    </dgm:pt>
    <dgm:pt modelId="{9D4ADD44-5AA7-476B-B9FD-493B0C4D5B90}" type="parTrans" cxnId="{3DF9682A-2B5D-4A10-A572-619CDB16CEE4}">
      <dgm:prSet/>
      <dgm:spPr/>
      <dgm:t>
        <a:bodyPr/>
        <a:lstStyle/>
        <a:p>
          <a:endParaRPr lang="ru-RU" sz="1100">
            <a:latin typeface="Montserrat" panose="00000500000000000000" pitchFamily="2" charset="-52"/>
          </a:endParaRPr>
        </a:p>
      </dgm:t>
    </dgm:pt>
    <dgm:pt modelId="{4362471F-EC57-42EA-A1A5-67DAEBCE26D2}" type="sibTrans" cxnId="{3DF9682A-2B5D-4A10-A572-619CDB16CEE4}">
      <dgm:prSet/>
      <dgm:spPr/>
      <dgm:t>
        <a:bodyPr/>
        <a:lstStyle/>
        <a:p>
          <a:endParaRPr lang="ru-RU" sz="1100">
            <a:latin typeface="Montserrat" panose="00000500000000000000" pitchFamily="2" charset="-52"/>
          </a:endParaRPr>
        </a:p>
      </dgm:t>
    </dgm:pt>
    <dgm:pt modelId="{0BAD1FED-136F-4DF1-AB04-607F35652308}">
      <dgm:prSet custT="1"/>
      <dgm:spPr/>
      <dgm:t>
        <a:bodyPr/>
        <a:lstStyle/>
        <a:p>
          <a:r>
            <a:rPr lang="ru-RU" sz="1100" dirty="0">
              <a:latin typeface="Montserrat" panose="00000500000000000000" pitchFamily="2" charset="-52"/>
            </a:rPr>
            <a:t>СОТИШНИ рағбатлантириш</a:t>
          </a:r>
        </a:p>
      </dgm:t>
    </dgm:pt>
    <dgm:pt modelId="{2D3CF021-74CC-41C0-8888-B2C8E075F42B}" type="parTrans" cxnId="{EAA8757A-6543-4F56-A6D1-B520C5CEB04D}">
      <dgm:prSet/>
      <dgm:spPr/>
      <dgm:t>
        <a:bodyPr/>
        <a:lstStyle/>
        <a:p>
          <a:endParaRPr lang="ru-RU" sz="1100">
            <a:latin typeface="Montserrat" panose="00000500000000000000" pitchFamily="2" charset="-52"/>
          </a:endParaRPr>
        </a:p>
      </dgm:t>
    </dgm:pt>
    <dgm:pt modelId="{C4F323A2-1F10-47C4-AA6A-540E85673CA2}" type="sibTrans" cxnId="{EAA8757A-6543-4F56-A6D1-B520C5CEB04D}">
      <dgm:prSet/>
      <dgm:spPr/>
      <dgm:t>
        <a:bodyPr/>
        <a:lstStyle/>
        <a:p>
          <a:endParaRPr lang="ru-RU" sz="1100">
            <a:latin typeface="Montserrat" panose="00000500000000000000" pitchFamily="2" charset="-52"/>
          </a:endParaRPr>
        </a:p>
      </dgm:t>
    </dgm:pt>
    <dgm:pt modelId="{B7F60C75-85BD-45CA-9334-0286B0DB84D2}">
      <dgm:prSet custT="1"/>
      <dgm:spPr/>
      <dgm:t>
        <a:bodyPr/>
        <a:lstStyle/>
        <a:p>
          <a:r>
            <a:rPr lang="ru-RU" sz="1100" dirty="0">
              <a:latin typeface="Montserrat" panose="00000500000000000000" pitchFamily="2" charset="-52"/>
            </a:rPr>
            <a:t>Ахборотни тарқатишга </a:t>
          </a:r>
          <a:r>
            <a:rPr lang="ru-RU" sz="1100" dirty="0" err="1">
              <a:latin typeface="Montserrat" panose="00000500000000000000" pitchFamily="2" charset="-52"/>
            </a:rPr>
            <a:t>ҳисса</a:t>
          </a:r>
          <a:r>
            <a:rPr lang="ru-RU" sz="1100" dirty="0">
              <a:latin typeface="Montserrat" panose="00000500000000000000" pitchFamily="2" charset="-52"/>
            </a:rPr>
            <a:t> </a:t>
          </a:r>
          <a:r>
            <a:rPr lang="ru-RU" sz="1100" dirty="0" err="1">
              <a:latin typeface="Montserrat" panose="00000500000000000000" pitchFamily="2" charset="-52"/>
            </a:rPr>
            <a:t>қўшиш</a:t>
          </a:r>
          <a:endParaRPr lang="ru-RU" sz="1100" dirty="0">
            <a:latin typeface="Montserrat" panose="00000500000000000000" pitchFamily="2" charset="-52"/>
          </a:endParaRPr>
        </a:p>
      </dgm:t>
    </dgm:pt>
    <dgm:pt modelId="{51603396-D1D7-48A9-AAEA-A340112D6916}" type="parTrans" cxnId="{69C5774B-18FF-4096-BEE7-DC2637585BC8}">
      <dgm:prSet/>
      <dgm:spPr/>
      <dgm:t>
        <a:bodyPr/>
        <a:lstStyle/>
        <a:p>
          <a:endParaRPr lang="ru-RU" sz="1100">
            <a:latin typeface="Montserrat" panose="00000500000000000000" pitchFamily="2" charset="-52"/>
          </a:endParaRPr>
        </a:p>
      </dgm:t>
    </dgm:pt>
    <dgm:pt modelId="{44C975AC-C450-4784-8C35-08FF3A8D21B8}" type="sibTrans" cxnId="{69C5774B-18FF-4096-BEE7-DC2637585BC8}">
      <dgm:prSet/>
      <dgm:spPr/>
      <dgm:t>
        <a:bodyPr/>
        <a:lstStyle/>
        <a:p>
          <a:endParaRPr lang="ru-RU" sz="1100">
            <a:latin typeface="Montserrat" panose="00000500000000000000" pitchFamily="2" charset="-52"/>
          </a:endParaRPr>
        </a:p>
      </dgm:t>
    </dgm:pt>
    <dgm:pt modelId="{A3F92FE1-A8B0-4A12-A8B1-9681924C7438}">
      <dgm:prSet custT="1"/>
      <dgm:spPr/>
      <dgm:t>
        <a:bodyPr/>
        <a:lstStyle/>
        <a:p>
          <a:r>
            <a:rPr lang="ru-RU" sz="1100" dirty="0" err="1">
              <a:latin typeface="Montserrat" panose="00000500000000000000" pitchFamily="2" charset="-52"/>
            </a:rPr>
            <a:t>Рағбатларни</a:t>
          </a:r>
          <a:r>
            <a:rPr lang="ru-RU" sz="1100" dirty="0">
              <a:latin typeface="Montserrat" panose="00000500000000000000" pitchFamily="2" charset="-52"/>
            </a:rPr>
            <a:t> </a:t>
          </a:r>
          <a:r>
            <a:rPr lang="ru-RU" sz="1100" dirty="0" err="1">
              <a:latin typeface="Montserrat" panose="00000500000000000000" pitchFamily="2" charset="-52"/>
            </a:rPr>
            <a:t>яратиш</a:t>
          </a:r>
          <a:endParaRPr lang="ru-RU" sz="1100" dirty="0">
            <a:latin typeface="Montserrat" panose="00000500000000000000" pitchFamily="2" charset="-52"/>
          </a:endParaRPr>
        </a:p>
      </dgm:t>
    </dgm:pt>
    <dgm:pt modelId="{8CF268D2-97B8-454B-84B9-9A9CA84AC90C}" type="parTrans" cxnId="{0492AD72-3231-4C06-A7F9-2F4FAE0B6920}">
      <dgm:prSet/>
      <dgm:spPr/>
      <dgm:t>
        <a:bodyPr/>
        <a:lstStyle/>
        <a:p>
          <a:endParaRPr lang="ru-RU" sz="1100">
            <a:latin typeface="Montserrat" panose="00000500000000000000" pitchFamily="2" charset="-52"/>
          </a:endParaRPr>
        </a:p>
      </dgm:t>
    </dgm:pt>
    <dgm:pt modelId="{E3C7798B-F6E4-44F9-BF6F-3AD0D7FD4ABB}" type="sibTrans" cxnId="{0492AD72-3231-4C06-A7F9-2F4FAE0B6920}">
      <dgm:prSet/>
      <dgm:spPr/>
      <dgm:t>
        <a:bodyPr/>
        <a:lstStyle/>
        <a:p>
          <a:endParaRPr lang="ru-RU" sz="1100">
            <a:latin typeface="Montserrat" panose="00000500000000000000" pitchFamily="2" charset="-52"/>
          </a:endParaRPr>
        </a:p>
      </dgm:t>
    </dgm:pt>
    <dgm:pt modelId="{09087BBA-ED90-40B6-9188-AB01547800CA}">
      <dgm:prSet custT="1"/>
      <dgm:spPr/>
      <dgm:t>
        <a:bodyPr/>
        <a:lstStyle/>
        <a:p>
          <a:r>
            <a:rPr lang="ru-RU" sz="1100" dirty="0">
              <a:latin typeface="Montserrat" panose="00000500000000000000" pitchFamily="2" charset="-52"/>
            </a:rPr>
            <a:t>Ҳаракатга </a:t>
          </a:r>
          <a:r>
            <a:rPr lang="ru-RU" sz="1100" dirty="0" err="1">
              <a:latin typeface="Montserrat" panose="00000500000000000000" pitchFamily="2" charset="-52"/>
            </a:rPr>
            <a:t>таклиф</a:t>
          </a:r>
          <a:r>
            <a:rPr lang="ru-RU" sz="1100" dirty="0">
              <a:latin typeface="Montserrat" panose="00000500000000000000" pitchFamily="2" charset="-52"/>
            </a:rPr>
            <a:t> </a:t>
          </a:r>
          <a:r>
            <a:rPr lang="ru-RU" sz="1100" dirty="0" err="1">
              <a:latin typeface="Montserrat" panose="00000500000000000000" pitchFamily="2" charset="-52"/>
            </a:rPr>
            <a:t>қилиш</a:t>
          </a:r>
          <a:endParaRPr lang="ru-RU" sz="1100" dirty="0">
            <a:latin typeface="Montserrat" panose="00000500000000000000" pitchFamily="2" charset="-52"/>
          </a:endParaRPr>
        </a:p>
      </dgm:t>
    </dgm:pt>
    <dgm:pt modelId="{0C4E8D77-A476-4AC6-B2BE-13952281699E}" type="parTrans" cxnId="{9D4B3CE3-D033-4853-9020-578AC964E23E}">
      <dgm:prSet/>
      <dgm:spPr/>
      <dgm:t>
        <a:bodyPr/>
        <a:lstStyle/>
        <a:p>
          <a:endParaRPr lang="ru-RU" sz="1100">
            <a:latin typeface="Montserrat" panose="00000500000000000000" pitchFamily="2" charset="-52"/>
          </a:endParaRPr>
        </a:p>
      </dgm:t>
    </dgm:pt>
    <dgm:pt modelId="{36299212-F701-44AB-8641-F6FD13555B05}" type="sibTrans" cxnId="{9D4B3CE3-D033-4853-9020-578AC964E23E}">
      <dgm:prSet/>
      <dgm:spPr/>
      <dgm:t>
        <a:bodyPr/>
        <a:lstStyle/>
        <a:p>
          <a:endParaRPr lang="ru-RU" sz="1100">
            <a:latin typeface="Montserrat" panose="00000500000000000000" pitchFamily="2" charset="-52"/>
          </a:endParaRPr>
        </a:p>
      </dgm:t>
    </dgm:pt>
    <dgm:pt modelId="{0EED1996-8607-441D-9FA6-E22B3BB3425D}">
      <dgm:prSet custT="1"/>
      <dgm:spPr/>
      <dgm:t>
        <a:bodyPr/>
        <a:lstStyle/>
        <a:p>
          <a:r>
            <a:rPr lang="ru-RU" sz="1100" dirty="0">
              <a:latin typeface="Montserrat" panose="00000500000000000000" pitchFamily="2" charset="-52"/>
            </a:rPr>
            <a:t>ИЖТИМОИЙ МУНОСАБАТЛАР</a:t>
          </a:r>
        </a:p>
      </dgm:t>
    </dgm:pt>
    <dgm:pt modelId="{F469F06E-09BC-4F71-8576-8F5D13CA8457}" type="parTrans" cxnId="{77E687F9-FCCD-40FA-8D88-89EF3738C581}">
      <dgm:prSet/>
      <dgm:spPr/>
      <dgm:t>
        <a:bodyPr/>
        <a:lstStyle/>
        <a:p>
          <a:endParaRPr lang="ru-RU" sz="1100">
            <a:latin typeface="Montserrat" panose="00000500000000000000" pitchFamily="2" charset="-52"/>
          </a:endParaRPr>
        </a:p>
      </dgm:t>
    </dgm:pt>
    <dgm:pt modelId="{3C034A42-EF99-45FB-9D1C-9A21D44A0771}" type="sibTrans" cxnId="{77E687F9-FCCD-40FA-8D88-89EF3738C581}">
      <dgm:prSet/>
      <dgm:spPr/>
      <dgm:t>
        <a:bodyPr/>
        <a:lstStyle/>
        <a:p>
          <a:endParaRPr lang="ru-RU" sz="1100">
            <a:latin typeface="Montserrat" panose="00000500000000000000" pitchFamily="2" charset="-52"/>
          </a:endParaRPr>
        </a:p>
      </dgm:t>
    </dgm:pt>
    <dgm:pt modelId="{AEF9C68A-F679-4AC1-A6A7-E47F0DA9B4B4}">
      <dgm:prSet custT="1"/>
      <dgm:spPr/>
      <dgm:t>
        <a:bodyPr/>
        <a:lstStyle/>
        <a:p>
          <a:r>
            <a:rPr lang="ru-RU" sz="1100" dirty="0">
              <a:latin typeface="Montserrat" panose="00000500000000000000" pitchFamily="2" charset="-52"/>
            </a:rPr>
            <a:t>Юқори даражадаги ишонч</a:t>
          </a:r>
        </a:p>
      </dgm:t>
    </dgm:pt>
    <dgm:pt modelId="{32702F18-910C-440B-99AE-10C4AB3946B6}" type="parTrans" cxnId="{20B5FAC4-5D0B-4288-B9F4-DED296F7B70C}">
      <dgm:prSet/>
      <dgm:spPr/>
      <dgm:t>
        <a:bodyPr/>
        <a:lstStyle/>
        <a:p>
          <a:endParaRPr lang="ru-RU" sz="1100">
            <a:latin typeface="Montserrat" panose="00000500000000000000" pitchFamily="2" charset="-52"/>
          </a:endParaRPr>
        </a:p>
      </dgm:t>
    </dgm:pt>
    <dgm:pt modelId="{8FB75C01-14E2-4CF0-96B0-322AB3919FF1}" type="sibTrans" cxnId="{20B5FAC4-5D0B-4288-B9F4-DED296F7B70C}">
      <dgm:prSet/>
      <dgm:spPr/>
      <dgm:t>
        <a:bodyPr/>
        <a:lstStyle/>
        <a:p>
          <a:endParaRPr lang="ru-RU" sz="1100">
            <a:latin typeface="Montserrat" panose="00000500000000000000" pitchFamily="2" charset="-52"/>
          </a:endParaRPr>
        </a:p>
      </dgm:t>
    </dgm:pt>
    <dgm:pt modelId="{F2C611F9-44F7-4EB1-966F-F4FB7A506D62}">
      <dgm:prSet custT="1"/>
      <dgm:spPr/>
      <dgm:t>
        <a:bodyPr/>
        <a:lstStyle/>
        <a:p>
          <a:r>
            <a:rPr lang="ru-RU" sz="1100" dirty="0">
              <a:latin typeface="Montserrat" panose="00000500000000000000" pitchFamily="2" charset="-52"/>
            </a:rPr>
            <a:t>Мижозларнинг ташвишларини камайтириш имконияти</a:t>
          </a:r>
        </a:p>
      </dgm:t>
    </dgm:pt>
    <dgm:pt modelId="{3B1A5787-BC3F-4910-8CD9-CBB07ACB4693}" type="parTrans" cxnId="{543135A3-2CC3-463B-A609-0BA4D50FB174}">
      <dgm:prSet/>
      <dgm:spPr/>
      <dgm:t>
        <a:bodyPr/>
        <a:lstStyle/>
        <a:p>
          <a:endParaRPr lang="ru-RU" sz="1100">
            <a:latin typeface="Montserrat" panose="00000500000000000000" pitchFamily="2" charset="-52"/>
          </a:endParaRPr>
        </a:p>
      </dgm:t>
    </dgm:pt>
    <dgm:pt modelId="{27C8B3FE-1047-4E8D-BF78-3CB35FEAC4F6}" type="sibTrans" cxnId="{543135A3-2CC3-463B-A609-0BA4D50FB174}">
      <dgm:prSet/>
      <dgm:spPr/>
      <dgm:t>
        <a:bodyPr/>
        <a:lstStyle/>
        <a:p>
          <a:endParaRPr lang="ru-RU" sz="1100">
            <a:latin typeface="Montserrat" panose="00000500000000000000" pitchFamily="2" charset="-52"/>
          </a:endParaRPr>
        </a:p>
      </dgm:t>
    </dgm:pt>
    <dgm:pt modelId="{F108DAF9-CE1C-4DFE-BE5A-EB24BE8B5D3C}">
      <dgm:prSet custT="1"/>
      <dgm:spPr/>
      <dgm:t>
        <a:bodyPr/>
        <a:lstStyle/>
        <a:p>
          <a:r>
            <a:rPr lang="ru-RU" sz="1100" dirty="0">
              <a:latin typeface="Montserrat" panose="00000500000000000000" pitchFamily="2" charset="-52"/>
            </a:rPr>
            <a:t>Таассуротни кучайтириш</a:t>
          </a:r>
        </a:p>
      </dgm:t>
    </dgm:pt>
    <dgm:pt modelId="{E01405E8-E4CB-4F44-99F5-C5F664733F88}" type="parTrans" cxnId="{A813CD6E-ED84-4EFB-BF70-3ACCE4E31724}">
      <dgm:prSet/>
      <dgm:spPr/>
      <dgm:t>
        <a:bodyPr/>
        <a:lstStyle/>
        <a:p>
          <a:endParaRPr lang="ru-RU" sz="1100">
            <a:latin typeface="Montserrat" panose="00000500000000000000" pitchFamily="2" charset="-52"/>
          </a:endParaRPr>
        </a:p>
      </dgm:t>
    </dgm:pt>
    <dgm:pt modelId="{8F2E0BC6-B096-4240-B8F5-19ABD4F3BA3D}" type="sibTrans" cxnId="{A813CD6E-ED84-4EFB-BF70-3ACCE4E31724}">
      <dgm:prSet/>
      <dgm:spPr/>
      <dgm:t>
        <a:bodyPr/>
        <a:lstStyle/>
        <a:p>
          <a:endParaRPr lang="ru-RU" sz="1100">
            <a:latin typeface="Montserrat" panose="00000500000000000000" pitchFamily="2" charset="-52"/>
          </a:endParaRPr>
        </a:p>
      </dgm:t>
    </dgm:pt>
    <dgm:pt modelId="{82AC4942-60D5-42F1-A494-23751B8B3C8B}">
      <dgm:prSet custT="1"/>
      <dgm:spPr/>
      <dgm:t>
        <a:bodyPr/>
        <a:lstStyle/>
        <a:p>
          <a:r>
            <a:rPr lang="uz-Cyrl-UZ" sz="1100" dirty="0">
              <a:latin typeface="Montserrat" panose="00000500000000000000" pitchFamily="2" charset="-52"/>
            </a:rPr>
            <a:t>ҲОМИЙ</a:t>
          </a:r>
          <a:r>
            <a:rPr lang="ru-RU" sz="1100" dirty="0">
              <a:latin typeface="Montserrat" panose="00000500000000000000" pitchFamily="2" charset="-52"/>
            </a:rPr>
            <a:t>ЛИК</a:t>
          </a:r>
        </a:p>
      </dgm:t>
    </dgm:pt>
    <dgm:pt modelId="{B9641FCB-5582-4250-B6DE-0AF930D04923}" type="parTrans" cxnId="{967A7254-B6AD-4FB7-8662-2F5E63A736BE}">
      <dgm:prSet/>
      <dgm:spPr/>
      <dgm:t>
        <a:bodyPr/>
        <a:lstStyle/>
        <a:p>
          <a:endParaRPr lang="ru-RU" sz="1100">
            <a:latin typeface="Montserrat" panose="00000500000000000000" pitchFamily="2" charset="-52"/>
          </a:endParaRPr>
        </a:p>
      </dgm:t>
    </dgm:pt>
    <dgm:pt modelId="{C868A3AF-BCFA-4D7B-A058-501A31EE0548}" type="sibTrans" cxnId="{967A7254-B6AD-4FB7-8662-2F5E63A736BE}">
      <dgm:prSet/>
      <dgm:spPr/>
      <dgm:t>
        <a:bodyPr/>
        <a:lstStyle/>
        <a:p>
          <a:endParaRPr lang="ru-RU" sz="1100">
            <a:latin typeface="Montserrat" panose="00000500000000000000" pitchFamily="2" charset="-52"/>
          </a:endParaRPr>
        </a:p>
      </dgm:t>
    </dgm:pt>
    <dgm:pt modelId="{3FD9A415-CEBF-46E3-94F4-C799A9F44417}">
      <dgm:prSet custT="1"/>
      <dgm:spPr/>
      <dgm:t>
        <a:bodyPr/>
        <a:lstStyle/>
        <a:p>
          <a:r>
            <a:rPr lang="ru-RU" sz="1100" dirty="0">
              <a:latin typeface="Montserrat" panose="00000500000000000000" pitchFamily="2" charset="-52"/>
            </a:rPr>
            <a:t>Мувофиқлик</a:t>
          </a:r>
        </a:p>
      </dgm:t>
    </dgm:pt>
    <dgm:pt modelId="{F5EC9CEC-A9B4-48B6-835F-E6FD5E21DB21}" type="parTrans" cxnId="{6EAEC434-37C7-49B3-B57C-C4C751CCEFC9}">
      <dgm:prSet/>
      <dgm:spPr/>
      <dgm:t>
        <a:bodyPr/>
        <a:lstStyle/>
        <a:p>
          <a:endParaRPr lang="ru-RU" sz="1100">
            <a:latin typeface="Montserrat" panose="00000500000000000000" pitchFamily="2" charset="-52"/>
          </a:endParaRPr>
        </a:p>
      </dgm:t>
    </dgm:pt>
    <dgm:pt modelId="{D16F0D9A-153D-4C10-A4F0-CAB4963B6BBC}" type="sibTrans" cxnId="{6EAEC434-37C7-49B3-B57C-C4C751CCEFC9}">
      <dgm:prSet/>
      <dgm:spPr/>
      <dgm:t>
        <a:bodyPr/>
        <a:lstStyle/>
        <a:p>
          <a:endParaRPr lang="ru-RU" sz="1100">
            <a:latin typeface="Montserrat" panose="00000500000000000000" pitchFamily="2" charset="-52"/>
          </a:endParaRPr>
        </a:p>
      </dgm:t>
    </dgm:pt>
    <dgm:pt modelId="{22B6161E-BC3D-431B-8F73-EFCE50AD800C}">
      <dgm:prSet custT="1"/>
      <dgm:spPr/>
      <dgm:t>
        <a:bodyPr/>
        <a:lstStyle/>
        <a:p>
          <a:r>
            <a:rPr lang="ru-RU" sz="1100" dirty="0">
              <a:latin typeface="Montserrat" panose="00000500000000000000" pitchFamily="2" charset="-52"/>
            </a:rPr>
            <a:t>Иштирок этиш</a:t>
          </a:r>
        </a:p>
      </dgm:t>
    </dgm:pt>
    <dgm:pt modelId="{68F81C91-18AA-4782-B173-F69BF303EA82}" type="parTrans" cxnId="{5B19432A-5EE9-4D39-873C-678594646850}">
      <dgm:prSet/>
      <dgm:spPr/>
      <dgm:t>
        <a:bodyPr/>
        <a:lstStyle/>
        <a:p>
          <a:endParaRPr lang="ru-RU" sz="1100">
            <a:latin typeface="Montserrat" panose="00000500000000000000" pitchFamily="2" charset="-52"/>
          </a:endParaRPr>
        </a:p>
      </dgm:t>
    </dgm:pt>
    <dgm:pt modelId="{03464D0B-612D-41A2-9F1A-8ED35AABBF84}" type="sibTrans" cxnId="{5B19432A-5EE9-4D39-873C-678594646850}">
      <dgm:prSet/>
      <dgm:spPr/>
      <dgm:t>
        <a:bodyPr/>
        <a:lstStyle/>
        <a:p>
          <a:endParaRPr lang="ru-RU" sz="1100">
            <a:latin typeface="Montserrat" panose="00000500000000000000" pitchFamily="2" charset="-52"/>
          </a:endParaRPr>
        </a:p>
      </dgm:t>
    </dgm:pt>
    <dgm:pt modelId="{CB4E4FC7-91E7-4ADE-BF67-1719FA7EC135}">
      <dgm:prSet custT="1"/>
      <dgm:spPr/>
      <dgm:t>
        <a:bodyPr/>
        <a:lstStyle/>
        <a:p>
          <a:r>
            <a:rPr lang="ru-RU" sz="1100" dirty="0">
              <a:latin typeface="Montserrat" panose="00000500000000000000" pitchFamily="2" charset="-52"/>
            </a:rPr>
            <a:t>яширинлик</a:t>
          </a:r>
        </a:p>
      </dgm:t>
    </dgm:pt>
    <dgm:pt modelId="{C2DE4FFE-C7FB-4C40-943A-BE105CB1FB73}" type="parTrans" cxnId="{74135CB4-AE73-4384-9EF3-55BC69D87468}">
      <dgm:prSet/>
      <dgm:spPr/>
      <dgm:t>
        <a:bodyPr/>
        <a:lstStyle/>
        <a:p>
          <a:endParaRPr lang="ru-RU" sz="1100">
            <a:latin typeface="Montserrat" panose="00000500000000000000" pitchFamily="2" charset="-52"/>
          </a:endParaRPr>
        </a:p>
      </dgm:t>
    </dgm:pt>
    <dgm:pt modelId="{2F720C23-579C-4B16-A1DD-14DE9CA57207}" type="sibTrans" cxnId="{74135CB4-AE73-4384-9EF3-55BC69D87468}">
      <dgm:prSet/>
      <dgm:spPr/>
      <dgm:t>
        <a:bodyPr/>
        <a:lstStyle/>
        <a:p>
          <a:endParaRPr lang="ru-RU" sz="1100">
            <a:latin typeface="Montserrat" panose="00000500000000000000" pitchFamily="2" charset="-52"/>
          </a:endParaRPr>
        </a:p>
      </dgm:t>
    </dgm:pt>
    <dgm:pt modelId="{98E050FC-7204-4C89-87F3-9E02464864AE}">
      <dgm:prSet custT="1"/>
      <dgm:spPr/>
      <dgm:t>
        <a:bodyPr/>
        <a:lstStyle/>
        <a:p>
          <a:r>
            <a:rPr lang="ru-RU" sz="1100" dirty="0">
              <a:latin typeface="Montserrat" panose="00000500000000000000" pitchFamily="2" charset="-52"/>
            </a:rPr>
            <a:t>ДИР</a:t>
          </a:r>
          <a:r>
            <a:rPr lang="en-US" sz="1100" dirty="0">
              <a:latin typeface="Montserrat" panose="00000500000000000000" pitchFamily="2" charset="-52"/>
            </a:rPr>
            <a:t>E</a:t>
          </a:r>
          <a:r>
            <a:rPr lang="ru-RU" sz="1100" dirty="0">
              <a:latin typeface="Montserrat" panose="00000500000000000000" pitchFamily="2" charset="-52"/>
            </a:rPr>
            <a:t>КТ МАРК</a:t>
          </a:r>
          <a:r>
            <a:rPr lang="en-US" sz="1100" dirty="0">
              <a:latin typeface="Montserrat" panose="00000500000000000000" pitchFamily="2" charset="-52"/>
            </a:rPr>
            <a:t>E</a:t>
          </a:r>
          <a:r>
            <a:rPr lang="ru-RU" sz="1100" dirty="0">
              <a:latin typeface="Montserrat" panose="00000500000000000000" pitchFamily="2" charset="-52"/>
            </a:rPr>
            <a:t>ТИНГ</a:t>
          </a:r>
        </a:p>
      </dgm:t>
    </dgm:pt>
    <dgm:pt modelId="{CE05FD2F-7146-4913-B27F-86BC2A09AE6A}" type="parTrans" cxnId="{81ECE122-7EBE-4794-864A-0293D3E12889}">
      <dgm:prSet/>
      <dgm:spPr/>
      <dgm:t>
        <a:bodyPr/>
        <a:lstStyle/>
        <a:p>
          <a:endParaRPr lang="ru-RU" sz="1100">
            <a:latin typeface="Montserrat" panose="00000500000000000000" pitchFamily="2" charset="-52"/>
          </a:endParaRPr>
        </a:p>
      </dgm:t>
    </dgm:pt>
    <dgm:pt modelId="{891A2A13-1027-4704-8B91-8A251524E38F}" type="sibTrans" cxnId="{81ECE122-7EBE-4794-864A-0293D3E12889}">
      <dgm:prSet/>
      <dgm:spPr/>
      <dgm:t>
        <a:bodyPr/>
        <a:lstStyle/>
        <a:p>
          <a:endParaRPr lang="ru-RU" sz="1100">
            <a:latin typeface="Montserrat" panose="00000500000000000000" pitchFamily="2" charset="-52"/>
          </a:endParaRPr>
        </a:p>
      </dgm:t>
    </dgm:pt>
    <dgm:pt modelId="{3835DF16-DA56-4704-A4A8-4882472B1325}">
      <dgm:prSet custT="1"/>
      <dgm:spPr/>
      <dgm:t>
        <a:bodyPr/>
        <a:lstStyle/>
        <a:p>
          <a:r>
            <a:rPr lang="ru-RU" sz="1100" dirty="0">
              <a:latin typeface="Montserrat" panose="00000500000000000000" pitchFamily="2" charset="-52"/>
            </a:rPr>
            <a:t>Индивидуаллик</a:t>
          </a:r>
        </a:p>
      </dgm:t>
    </dgm:pt>
    <dgm:pt modelId="{797E243C-BC30-4858-881C-C23415D3CE2C}" type="parTrans" cxnId="{7CCD8469-C79F-4185-A60D-5D4673202326}">
      <dgm:prSet/>
      <dgm:spPr/>
      <dgm:t>
        <a:bodyPr/>
        <a:lstStyle/>
        <a:p>
          <a:endParaRPr lang="ru-RU" sz="1100">
            <a:latin typeface="Montserrat" panose="00000500000000000000" pitchFamily="2" charset="-52"/>
          </a:endParaRPr>
        </a:p>
      </dgm:t>
    </dgm:pt>
    <dgm:pt modelId="{04B1A32F-4987-4AFE-B975-7C618797C145}" type="sibTrans" cxnId="{7CCD8469-C79F-4185-A60D-5D4673202326}">
      <dgm:prSet/>
      <dgm:spPr/>
      <dgm:t>
        <a:bodyPr/>
        <a:lstStyle/>
        <a:p>
          <a:endParaRPr lang="ru-RU" sz="1100">
            <a:latin typeface="Montserrat" panose="00000500000000000000" pitchFamily="2" charset="-52"/>
          </a:endParaRPr>
        </a:p>
      </dgm:t>
    </dgm:pt>
    <dgm:pt modelId="{838B9FA2-C713-4B2C-9EDF-5C1C92A620FB}">
      <dgm:prSet custT="1"/>
      <dgm:spPr/>
      <dgm:t>
        <a:bodyPr/>
        <a:lstStyle/>
        <a:p>
          <a:r>
            <a:rPr lang="ru-RU" sz="1100" dirty="0">
              <a:latin typeface="Montserrat" panose="00000500000000000000" pitchFamily="2" charset="-52"/>
            </a:rPr>
            <a:t>Самарадорлик</a:t>
          </a:r>
        </a:p>
      </dgm:t>
    </dgm:pt>
    <dgm:pt modelId="{C3D5BB31-77A4-4E2C-91FF-735E6BE76FC4}" type="parTrans" cxnId="{6BA0BF8E-67F9-402A-A7C3-D2DFB2D0E6C1}">
      <dgm:prSet/>
      <dgm:spPr/>
      <dgm:t>
        <a:bodyPr/>
        <a:lstStyle/>
        <a:p>
          <a:endParaRPr lang="ru-RU" sz="1100">
            <a:latin typeface="Montserrat" panose="00000500000000000000" pitchFamily="2" charset="-52"/>
          </a:endParaRPr>
        </a:p>
      </dgm:t>
    </dgm:pt>
    <dgm:pt modelId="{8E5697CE-5C97-45CD-ACE9-D02AAFCF322D}" type="sibTrans" cxnId="{6BA0BF8E-67F9-402A-A7C3-D2DFB2D0E6C1}">
      <dgm:prSet/>
      <dgm:spPr/>
      <dgm:t>
        <a:bodyPr/>
        <a:lstStyle/>
        <a:p>
          <a:endParaRPr lang="ru-RU" sz="1100">
            <a:latin typeface="Montserrat" panose="00000500000000000000" pitchFamily="2" charset="-52"/>
          </a:endParaRPr>
        </a:p>
      </dgm:t>
    </dgm:pt>
    <dgm:pt modelId="{7ECFF4D0-4593-4016-9D4C-816CCE08EDA6}">
      <dgm:prSet custT="1"/>
      <dgm:spPr/>
      <dgm:t>
        <a:bodyPr/>
        <a:lstStyle/>
        <a:p>
          <a:r>
            <a:rPr lang="ru-RU" sz="1100" dirty="0">
              <a:latin typeface="Montserrat" panose="00000500000000000000" pitchFamily="2" charset="-52"/>
            </a:rPr>
            <a:t>интерактивлик</a:t>
          </a:r>
        </a:p>
      </dgm:t>
    </dgm:pt>
    <dgm:pt modelId="{8348C7D4-61AD-40EF-B34A-DC73AB00EC6F}" type="parTrans" cxnId="{2C17EE3D-FFD0-4670-B12F-2B9045E63832}">
      <dgm:prSet/>
      <dgm:spPr/>
      <dgm:t>
        <a:bodyPr/>
        <a:lstStyle/>
        <a:p>
          <a:endParaRPr lang="ru-RU" sz="1100">
            <a:latin typeface="Montserrat" panose="00000500000000000000" pitchFamily="2" charset="-52"/>
          </a:endParaRPr>
        </a:p>
      </dgm:t>
    </dgm:pt>
    <dgm:pt modelId="{758C29A8-0550-4DF3-9BD0-0137F391DEBB}" type="sibTrans" cxnId="{2C17EE3D-FFD0-4670-B12F-2B9045E63832}">
      <dgm:prSet/>
      <dgm:spPr/>
      <dgm:t>
        <a:bodyPr/>
        <a:lstStyle/>
        <a:p>
          <a:endParaRPr lang="ru-RU" sz="1100">
            <a:latin typeface="Montserrat" panose="00000500000000000000" pitchFamily="2" charset="-52"/>
          </a:endParaRPr>
        </a:p>
      </dgm:t>
    </dgm:pt>
    <dgm:pt modelId="{34004FEF-A927-4413-91FF-625252A9CE2B}">
      <dgm:prSet custT="1"/>
      <dgm:spPr/>
      <dgm:t>
        <a:bodyPr/>
        <a:lstStyle/>
        <a:p>
          <a:r>
            <a:rPr lang="ru-RU" sz="1100" dirty="0">
              <a:latin typeface="Montserrat" panose="00000500000000000000" pitchFamily="2" charset="-52"/>
            </a:rPr>
            <a:t> ШАХСИЙ САВДО</a:t>
          </a:r>
        </a:p>
      </dgm:t>
    </dgm:pt>
    <dgm:pt modelId="{47A0053E-979C-4AF8-965B-4D5046A1BD40}" type="parTrans" cxnId="{C4F2A496-C424-47A1-A00C-053B5E973426}">
      <dgm:prSet/>
      <dgm:spPr/>
      <dgm:t>
        <a:bodyPr/>
        <a:lstStyle/>
        <a:p>
          <a:endParaRPr lang="ru-RU" sz="1100">
            <a:latin typeface="Montserrat" panose="00000500000000000000" pitchFamily="2" charset="-52"/>
          </a:endParaRPr>
        </a:p>
      </dgm:t>
    </dgm:pt>
    <dgm:pt modelId="{98072582-C64E-4781-BFCE-1A6619CFE63A}" type="sibTrans" cxnId="{C4F2A496-C424-47A1-A00C-053B5E973426}">
      <dgm:prSet/>
      <dgm:spPr/>
      <dgm:t>
        <a:bodyPr/>
        <a:lstStyle/>
        <a:p>
          <a:endParaRPr lang="ru-RU" sz="1100">
            <a:latin typeface="Montserrat" panose="00000500000000000000" pitchFamily="2" charset="-52"/>
          </a:endParaRPr>
        </a:p>
      </dgm:t>
    </dgm:pt>
    <dgm:pt modelId="{5E363302-7AB2-41FF-AA4E-D7E2E4466366}">
      <dgm:prSet custT="1"/>
      <dgm:spPr/>
      <dgm:t>
        <a:bodyPr/>
        <a:lstStyle/>
        <a:p>
          <a:r>
            <a:rPr lang="ru-RU" sz="1100" dirty="0">
              <a:latin typeface="Montserrat" panose="00000500000000000000" pitchFamily="2" charset="-52"/>
            </a:rPr>
            <a:t>Шахсий алоқа</a:t>
          </a:r>
        </a:p>
      </dgm:t>
    </dgm:pt>
    <dgm:pt modelId="{07D4A4A7-EC99-4954-AD0A-B702BECF9D40}" type="parTrans" cxnId="{A2B444E8-3EFF-47F5-9050-A1E2CEC4F147}">
      <dgm:prSet/>
      <dgm:spPr/>
      <dgm:t>
        <a:bodyPr/>
        <a:lstStyle/>
        <a:p>
          <a:endParaRPr lang="ru-RU" sz="1100">
            <a:latin typeface="Montserrat" panose="00000500000000000000" pitchFamily="2" charset="-52"/>
          </a:endParaRPr>
        </a:p>
      </dgm:t>
    </dgm:pt>
    <dgm:pt modelId="{439A9A96-A841-4954-BA8F-DA4A177C3F61}" type="sibTrans" cxnId="{A2B444E8-3EFF-47F5-9050-A1E2CEC4F147}">
      <dgm:prSet/>
      <dgm:spPr/>
      <dgm:t>
        <a:bodyPr/>
        <a:lstStyle/>
        <a:p>
          <a:endParaRPr lang="ru-RU" sz="1100">
            <a:latin typeface="Montserrat" panose="00000500000000000000" pitchFamily="2" charset="-52"/>
          </a:endParaRPr>
        </a:p>
      </dgm:t>
    </dgm:pt>
    <dgm:pt modelId="{159B332B-1094-4C1B-AEF2-9AEDEBDBD5FA}">
      <dgm:prSet custT="1"/>
      <dgm:spPr/>
      <dgm:t>
        <a:bodyPr/>
        <a:lstStyle/>
        <a:p>
          <a:r>
            <a:rPr lang="ru-RU" sz="1100" dirty="0">
              <a:latin typeface="Montserrat" panose="00000500000000000000" pitchFamily="2" charset="-52"/>
            </a:rPr>
            <a:t>Муносабат маданияти</a:t>
          </a:r>
        </a:p>
      </dgm:t>
    </dgm:pt>
    <dgm:pt modelId="{BAE3E1AE-D020-4B78-B815-6C4E0E8A0E0F}" type="parTrans" cxnId="{545CCC02-5767-480F-B6C1-5EBAE70707AE}">
      <dgm:prSet/>
      <dgm:spPr/>
      <dgm:t>
        <a:bodyPr/>
        <a:lstStyle/>
        <a:p>
          <a:endParaRPr lang="ru-RU" sz="1100">
            <a:latin typeface="Montserrat" panose="00000500000000000000" pitchFamily="2" charset="-52"/>
          </a:endParaRPr>
        </a:p>
      </dgm:t>
    </dgm:pt>
    <dgm:pt modelId="{F386A6C5-0931-440E-99AD-4B6CDE789014}" type="sibTrans" cxnId="{545CCC02-5767-480F-B6C1-5EBAE70707AE}">
      <dgm:prSet/>
      <dgm:spPr/>
      <dgm:t>
        <a:bodyPr/>
        <a:lstStyle/>
        <a:p>
          <a:endParaRPr lang="ru-RU" sz="1100">
            <a:latin typeface="Montserrat" panose="00000500000000000000" pitchFamily="2" charset="-52"/>
          </a:endParaRPr>
        </a:p>
      </dgm:t>
    </dgm:pt>
    <dgm:pt modelId="{CB45EA69-C055-460B-9231-63E21117E64D}">
      <dgm:prSet custT="1"/>
      <dgm:spPr/>
      <dgm:t>
        <a:bodyPr/>
        <a:lstStyle/>
        <a:p>
          <a:r>
            <a:rPr lang="ru-RU" sz="1100" dirty="0">
              <a:latin typeface="Montserrat" panose="00000500000000000000" pitchFamily="2" charset="-52"/>
            </a:rPr>
            <a:t>Жавобгарлик</a:t>
          </a:r>
        </a:p>
      </dgm:t>
    </dgm:pt>
    <dgm:pt modelId="{76AA4E2C-4058-4A7A-B3FF-D6C59680095C}" type="parTrans" cxnId="{CF501B52-4AF8-404D-BCC1-B099D8CDE57C}">
      <dgm:prSet/>
      <dgm:spPr/>
      <dgm:t>
        <a:bodyPr/>
        <a:lstStyle/>
        <a:p>
          <a:endParaRPr lang="ru-RU" sz="1100">
            <a:latin typeface="Montserrat" panose="00000500000000000000" pitchFamily="2" charset="-52"/>
          </a:endParaRPr>
        </a:p>
      </dgm:t>
    </dgm:pt>
    <dgm:pt modelId="{803D24D7-CC8A-4447-B066-52DAB5308974}" type="sibTrans" cxnId="{CF501B52-4AF8-404D-BCC1-B099D8CDE57C}">
      <dgm:prSet/>
      <dgm:spPr/>
      <dgm:t>
        <a:bodyPr/>
        <a:lstStyle/>
        <a:p>
          <a:endParaRPr lang="ru-RU" sz="1100">
            <a:latin typeface="Montserrat" panose="00000500000000000000" pitchFamily="2" charset="-52"/>
          </a:endParaRPr>
        </a:p>
      </dgm:t>
    </dgm:pt>
    <dgm:pt modelId="{D3F0C69D-6184-4246-97E9-2286A636ABCF}" type="pres">
      <dgm:prSet presAssocID="{FEF63D99-61F5-49F3-917E-48E9964288F8}" presName="Name0" presStyleCnt="0">
        <dgm:presLayoutVars>
          <dgm:dir/>
          <dgm:animLvl val="lvl"/>
          <dgm:resizeHandles val="exact"/>
        </dgm:presLayoutVars>
      </dgm:prSet>
      <dgm:spPr/>
      <dgm:t>
        <a:bodyPr/>
        <a:lstStyle/>
        <a:p>
          <a:endParaRPr lang="ru-RU"/>
        </a:p>
      </dgm:t>
    </dgm:pt>
    <dgm:pt modelId="{4E176E93-6A8B-4B19-A5C1-DC07239ECB27}" type="pres">
      <dgm:prSet presAssocID="{6DBF4BD5-F3DE-4984-87FC-548066081BB0}" presName="vertFlow" presStyleCnt="0"/>
      <dgm:spPr/>
    </dgm:pt>
    <dgm:pt modelId="{890A07E3-3B58-429A-9EEA-3252ABF3EA4D}" type="pres">
      <dgm:prSet presAssocID="{6DBF4BD5-F3DE-4984-87FC-548066081BB0}" presName="header" presStyleLbl="node1" presStyleIdx="0" presStyleCnt="6" custScaleY="148743"/>
      <dgm:spPr/>
      <dgm:t>
        <a:bodyPr/>
        <a:lstStyle/>
        <a:p>
          <a:endParaRPr lang="ru-RU"/>
        </a:p>
      </dgm:t>
    </dgm:pt>
    <dgm:pt modelId="{6BD9D1DB-15A0-4F19-A6BB-39CA8A196763}" type="pres">
      <dgm:prSet presAssocID="{5295F6C0-99AE-4A04-A91D-17BAE83EF2C2}" presName="parTrans" presStyleLbl="sibTrans2D1" presStyleIdx="0" presStyleCnt="18"/>
      <dgm:spPr/>
      <dgm:t>
        <a:bodyPr/>
        <a:lstStyle/>
        <a:p>
          <a:endParaRPr lang="ru-RU"/>
        </a:p>
      </dgm:t>
    </dgm:pt>
    <dgm:pt modelId="{2FDF3597-8BF2-4F7C-8AA1-663099467779}" type="pres">
      <dgm:prSet presAssocID="{DB78874D-CB71-45FE-ABCE-FC558C01A557}" presName="child" presStyleLbl="alignAccFollowNode1" presStyleIdx="0" presStyleCnt="18">
        <dgm:presLayoutVars>
          <dgm:chMax val="0"/>
          <dgm:bulletEnabled val="1"/>
        </dgm:presLayoutVars>
      </dgm:prSet>
      <dgm:spPr/>
      <dgm:t>
        <a:bodyPr/>
        <a:lstStyle/>
        <a:p>
          <a:endParaRPr lang="ru-RU"/>
        </a:p>
      </dgm:t>
    </dgm:pt>
    <dgm:pt modelId="{DAEDFD36-8A2C-434B-81EA-E45B018CDD85}" type="pres">
      <dgm:prSet presAssocID="{BDDECE09-A386-4FE8-904E-72E153D181E1}" presName="sibTrans" presStyleLbl="sibTrans2D1" presStyleIdx="1" presStyleCnt="18"/>
      <dgm:spPr/>
      <dgm:t>
        <a:bodyPr/>
        <a:lstStyle/>
        <a:p>
          <a:endParaRPr lang="ru-RU"/>
        </a:p>
      </dgm:t>
    </dgm:pt>
    <dgm:pt modelId="{33362AD2-2951-4334-9831-C6AEE38C9D8A}" type="pres">
      <dgm:prSet presAssocID="{35EA8E7E-2021-4163-958F-BAEA3A9C21CE}" presName="child" presStyleLbl="alignAccFollowNode1" presStyleIdx="1" presStyleCnt="18">
        <dgm:presLayoutVars>
          <dgm:chMax val="0"/>
          <dgm:bulletEnabled val="1"/>
        </dgm:presLayoutVars>
      </dgm:prSet>
      <dgm:spPr/>
      <dgm:t>
        <a:bodyPr/>
        <a:lstStyle/>
        <a:p>
          <a:endParaRPr lang="ru-RU"/>
        </a:p>
      </dgm:t>
    </dgm:pt>
    <dgm:pt modelId="{97A67B6F-E42C-451D-8B17-1B549A3E1D4A}" type="pres">
      <dgm:prSet presAssocID="{F69799DD-00FD-428E-ABE1-8701C3F83BD6}" presName="sibTrans" presStyleLbl="sibTrans2D1" presStyleIdx="2" presStyleCnt="18"/>
      <dgm:spPr/>
      <dgm:t>
        <a:bodyPr/>
        <a:lstStyle/>
        <a:p>
          <a:endParaRPr lang="ru-RU"/>
        </a:p>
      </dgm:t>
    </dgm:pt>
    <dgm:pt modelId="{BFD628F3-D3F9-46CD-98F9-57D8A1D5B3E1}" type="pres">
      <dgm:prSet presAssocID="{E1A75CC9-3589-4FA5-98C6-97C04AA71513}" presName="child" presStyleLbl="alignAccFollowNode1" presStyleIdx="2" presStyleCnt="18">
        <dgm:presLayoutVars>
          <dgm:chMax val="0"/>
          <dgm:bulletEnabled val="1"/>
        </dgm:presLayoutVars>
      </dgm:prSet>
      <dgm:spPr/>
      <dgm:t>
        <a:bodyPr/>
        <a:lstStyle/>
        <a:p>
          <a:endParaRPr lang="ru-RU"/>
        </a:p>
      </dgm:t>
    </dgm:pt>
    <dgm:pt modelId="{78DE09CB-68ED-4FD5-8CB8-8D2699B3BA93}" type="pres">
      <dgm:prSet presAssocID="{6DBF4BD5-F3DE-4984-87FC-548066081BB0}" presName="hSp" presStyleCnt="0"/>
      <dgm:spPr/>
    </dgm:pt>
    <dgm:pt modelId="{26695A51-8763-4BFB-8514-D819017D3700}" type="pres">
      <dgm:prSet presAssocID="{0BAD1FED-136F-4DF1-AB04-607F35652308}" presName="vertFlow" presStyleCnt="0"/>
      <dgm:spPr/>
    </dgm:pt>
    <dgm:pt modelId="{46EE02CC-EA94-4D6C-A075-D45D6B9EBD61}" type="pres">
      <dgm:prSet presAssocID="{0BAD1FED-136F-4DF1-AB04-607F35652308}" presName="header" presStyleLbl="node1" presStyleIdx="1" presStyleCnt="6" custScaleY="131595"/>
      <dgm:spPr/>
      <dgm:t>
        <a:bodyPr/>
        <a:lstStyle/>
        <a:p>
          <a:endParaRPr lang="ru-RU"/>
        </a:p>
      </dgm:t>
    </dgm:pt>
    <dgm:pt modelId="{2836FBC0-D878-44EE-9ECC-2E2A53B7E61D}" type="pres">
      <dgm:prSet presAssocID="{51603396-D1D7-48A9-AAEA-A340112D6916}" presName="parTrans" presStyleLbl="sibTrans2D1" presStyleIdx="3" presStyleCnt="18"/>
      <dgm:spPr/>
      <dgm:t>
        <a:bodyPr/>
        <a:lstStyle/>
        <a:p>
          <a:endParaRPr lang="ru-RU"/>
        </a:p>
      </dgm:t>
    </dgm:pt>
    <dgm:pt modelId="{56D2B435-F541-4F33-A775-FCF98912157E}" type="pres">
      <dgm:prSet presAssocID="{B7F60C75-85BD-45CA-9334-0286B0DB84D2}" presName="child" presStyleLbl="alignAccFollowNode1" presStyleIdx="3" presStyleCnt="18">
        <dgm:presLayoutVars>
          <dgm:chMax val="0"/>
          <dgm:bulletEnabled val="1"/>
        </dgm:presLayoutVars>
      </dgm:prSet>
      <dgm:spPr/>
      <dgm:t>
        <a:bodyPr/>
        <a:lstStyle/>
        <a:p>
          <a:endParaRPr lang="ru-RU"/>
        </a:p>
      </dgm:t>
    </dgm:pt>
    <dgm:pt modelId="{D8210D08-11CA-404D-B784-AA9199EF785B}" type="pres">
      <dgm:prSet presAssocID="{44C975AC-C450-4784-8C35-08FF3A8D21B8}" presName="sibTrans" presStyleLbl="sibTrans2D1" presStyleIdx="4" presStyleCnt="18"/>
      <dgm:spPr/>
      <dgm:t>
        <a:bodyPr/>
        <a:lstStyle/>
        <a:p>
          <a:endParaRPr lang="ru-RU"/>
        </a:p>
      </dgm:t>
    </dgm:pt>
    <dgm:pt modelId="{A3E6A427-3D66-4C04-A14E-9038D418D62E}" type="pres">
      <dgm:prSet presAssocID="{A3F92FE1-A8B0-4A12-A8B1-9681924C7438}" presName="child" presStyleLbl="alignAccFollowNode1" presStyleIdx="4" presStyleCnt="18">
        <dgm:presLayoutVars>
          <dgm:chMax val="0"/>
          <dgm:bulletEnabled val="1"/>
        </dgm:presLayoutVars>
      </dgm:prSet>
      <dgm:spPr/>
      <dgm:t>
        <a:bodyPr/>
        <a:lstStyle/>
        <a:p>
          <a:endParaRPr lang="ru-RU"/>
        </a:p>
      </dgm:t>
    </dgm:pt>
    <dgm:pt modelId="{D978B3B7-A95D-4AA0-BDC7-BD92FA8D7B84}" type="pres">
      <dgm:prSet presAssocID="{E3C7798B-F6E4-44F9-BF6F-3AD0D7FD4ABB}" presName="sibTrans" presStyleLbl="sibTrans2D1" presStyleIdx="5" presStyleCnt="18"/>
      <dgm:spPr/>
      <dgm:t>
        <a:bodyPr/>
        <a:lstStyle/>
        <a:p>
          <a:endParaRPr lang="ru-RU"/>
        </a:p>
      </dgm:t>
    </dgm:pt>
    <dgm:pt modelId="{97234714-175C-47DF-B3FC-2B0AE6E23E12}" type="pres">
      <dgm:prSet presAssocID="{09087BBA-ED90-40B6-9188-AB01547800CA}" presName="child" presStyleLbl="alignAccFollowNode1" presStyleIdx="5" presStyleCnt="18">
        <dgm:presLayoutVars>
          <dgm:chMax val="0"/>
          <dgm:bulletEnabled val="1"/>
        </dgm:presLayoutVars>
      </dgm:prSet>
      <dgm:spPr/>
      <dgm:t>
        <a:bodyPr/>
        <a:lstStyle/>
        <a:p>
          <a:endParaRPr lang="ru-RU"/>
        </a:p>
      </dgm:t>
    </dgm:pt>
    <dgm:pt modelId="{C0FDAB3C-6BF1-4812-B777-BF0DD1209995}" type="pres">
      <dgm:prSet presAssocID="{0BAD1FED-136F-4DF1-AB04-607F35652308}" presName="hSp" presStyleCnt="0"/>
      <dgm:spPr/>
    </dgm:pt>
    <dgm:pt modelId="{BC1783A1-E591-45C4-AEC0-5C588A8D33EA}" type="pres">
      <dgm:prSet presAssocID="{0EED1996-8607-441D-9FA6-E22B3BB3425D}" presName="vertFlow" presStyleCnt="0"/>
      <dgm:spPr/>
    </dgm:pt>
    <dgm:pt modelId="{C8D48BF9-329D-4DE7-8B3E-C9A55CBB87EE}" type="pres">
      <dgm:prSet presAssocID="{0EED1996-8607-441D-9FA6-E22B3BB3425D}" presName="header" presStyleLbl="node1" presStyleIdx="2" presStyleCnt="6"/>
      <dgm:spPr/>
      <dgm:t>
        <a:bodyPr/>
        <a:lstStyle/>
        <a:p>
          <a:endParaRPr lang="ru-RU"/>
        </a:p>
      </dgm:t>
    </dgm:pt>
    <dgm:pt modelId="{DE68A254-B564-4712-8516-5F9F17612031}" type="pres">
      <dgm:prSet presAssocID="{32702F18-910C-440B-99AE-10C4AB3946B6}" presName="parTrans" presStyleLbl="sibTrans2D1" presStyleIdx="6" presStyleCnt="18"/>
      <dgm:spPr/>
      <dgm:t>
        <a:bodyPr/>
        <a:lstStyle/>
        <a:p>
          <a:endParaRPr lang="ru-RU"/>
        </a:p>
      </dgm:t>
    </dgm:pt>
    <dgm:pt modelId="{9507D984-B7CD-4C75-98F7-A4A0186F986C}" type="pres">
      <dgm:prSet presAssocID="{AEF9C68A-F679-4AC1-A6A7-E47F0DA9B4B4}" presName="child" presStyleLbl="alignAccFollowNode1" presStyleIdx="6" presStyleCnt="18">
        <dgm:presLayoutVars>
          <dgm:chMax val="0"/>
          <dgm:bulletEnabled val="1"/>
        </dgm:presLayoutVars>
      </dgm:prSet>
      <dgm:spPr/>
      <dgm:t>
        <a:bodyPr/>
        <a:lstStyle/>
        <a:p>
          <a:endParaRPr lang="ru-RU"/>
        </a:p>
      </dgm:t>
    </dgm:pt>
    <dgm:pt modelId="{1E834280-2831-447C-9E29-4B0926190377}" type="pres">
      <dgm:prSet presAssocID="{8FB75C01-14E2-4CF0-96B0-322AB3919FF1}" presName="sibTrans" presStyleLbl="sibTrans2D1" presStyleIdx="7" presStyleCnt="18"/>
      <dgm:spPr/>
      <dgm:t>
        <a:bodyPr/>
        <a:lstStyle/>
        <a:p>
          <a:endParaRPr lang="ru-RU"/>
        </a:p>
      </dgm:t>
    </dgm:pt>
    <dgm:pt modelId="{7BDEE69C-89BE-412B-BC83-DE7F4ABDE29A}" type="pres">
      <dgm:prSet presAssocID="{F2C611F9-44F7-4EB1-966F-F4FB7A506D62}" presName="child" presStyleLbl="alignAccFollowNode1" presStyleIdx="7" presStyleCnt="18" custScaleY="174369">
        <dgm:presLayoutVars>
          <dgm:chMax val="0"/>
          <dgm:bulletEnabled val="1"/>
        </dgm:presLayoutVars>
      </dgm:prSet>
      <dgm:spPr/>
      <dgm:t>
        <a:bodyPr/>
        <a:lstStyle/>
        <a:p>
          <a:endParaRPr lang="ru-RU"/>
        </a:p>
      </dgm:t>
    </dgm:pt>
    <dgm:pt modelId="{23A0808B-9074-4DC4-AAA0-959C32DE116C}" type="pres">
      <dgm:prSet presAssocID="{27C8B3FE-1047-4E8D-BF78-3CB35FEAC4F6}" presName="sibTrans" presStyleLbl="sibTrans2D1" presStyleIdx="8" presStyleCnt="18"/>
      <dgm:spPr/>
      <dgm:t>
        <a:bodyPr/>
        <a:lstStyle/>
        <a:p>
          <a:endParaRPr lang="ru-RU"/>
        </a:p>
      </dgm:t>
    </dgm:pt>
    <dgm:pt modelId="{5BA362BC-6CD9-43ED-9D53-22D24305C89B}" type="pres">
      <dgm:prSet presAssocID="{F108DAF9-CE1C-4DFE-BE5A-EB24BE8B5D3C}" presName="child" presStyleLbl="alignAccFollowNode1" presStyleIdx="8" presStyleCnt="18" custLinFactNeighborX="1844" custLinFactNeighborY="14730">
        <dgm:presLayoutVars>
          <dgm:chMax val="0"/>
          <dgm:bulletEnabled val="1"/>
        </dgm:presLayoutVars>
      </dgm:prSet>
      <dgm:spPr/>
      <dgm:t>
        <a:bodyPr/>
        <a:lstStyle/>
        <a:p>
          <a:endParaRPr lang="ru-RU"/>
        </a:p>
      </dgm:t>
    </dgm:pt>
    <dgm:pt modelId="{B3042F64-3FB6-4B0E-81F5-49809C7A8CF4}" type="pres">
      <dgm:prSet presAssocID="{0EED1996-8607-441D-9FA6-E22B3BB3425D}" presName="hSp" presStyleCnt="0"/>
      <dgm:spPr/>
    </dgm:pt>
    <dgm:pt modelId="{DA4F99EE-9430-41AB-9BAB-193313301822}" type="pres">
      <dgm:prSet presAssocID="{82AC4942-60D5-42F1-A494-23751B8B3C8B}" presName="vertFlow" presStyleCnt="0"/>
      <dgm:spPr/>
    </dgm:pt>
    <dgm:pt modelId="{170D9571-F437-4465-86C1-EFA05B37F4AD}" type="pres">
      <dgm:prSet presAssocID="{82AC4942-60D5-42F1-A494-23751B8B3C8B}" presName="header" presStyleLbl="node1" presStyleIdx="3" presStyleCnt="6"/>
      <dgm:spPr/>
      <dgm:t>
        <a:bodyPr/>
        <a:lstStyle/>
        <a:p>
          <a:endParaRPr lang="ru-RU"/>
        </a:p>
      </dgm:t>
    </dgm:pt>
    <dgm:pt modelId="{12117497-F156-4B46-AB58-43E9DA9EA51C}" type="pres">
      <dgm:prSet presAssocID="{F5EC9CEC-A9B4-48B6-835F-E6FD5E21DB21}" presName="parTrans" presStyleLbl="sibTrans2D1" presStyleIdx="9" presStyleCnt="18"/>
      <dgm:spPr/>
      <dgm:t>
        <a:bodyPr/>
        <a:lstStyle/>
        <a:p>
          <a:endParaRPr lang="ru-RU"/>
        </a:p>
      </dgm:t>
    </dgm:pt>
    <dgm:pt modelId="{7AA7F62C-46CC-4C23-8C4E-E9924550113A}" type="pres">
      <dgm:prSet presAssocID="{3FD9A415-CEBF-46E3-94F4-C799A9F44417}" presName="child" presStyleLbl="alignAccFollowNode1" presStyleIdx="9" presStyleCnt="18">
        <dgm:presLayoutVars>
          <dgm:chMax val="0"/>
          <dgm:bulletEnabled val="1"/>
        </dgm:presLayoutVars>
      </dgm:prSet>
      <dgm:spPr/>
      <dgm:t>
        <a:bodyPr/>
        <a:lstStyle/>
        <a:p>
          <a:endParaRPr lang="ru-RU"/>
        </a:p>
      </dgm:t>
    </dgm:pt>
    <dgm:pt modelId="{6DC0F9F5-7EDC-493D-90E2-F02A33A01EDF}" type="pres">
      <dgm:prSet presAssocID="{D16F0D9A-153D-4C10-A4F0-CAB4963B6BBC}" presName="sibTrans" presStyleLbl="sibTrans2D1" presStyleIdx="10" presStyleCnt="18"/>
      <dgm:spPr/>
      <dgm:t>
        <a:bodyPr/>
        <a:lstStyle/>
        <a:p>
          <a:endParaRPr lang="ru-RU"/>
        </a:p>
      </dgm:t>
    </dgm:pt>
    <dgm:pt modelId="{2C94BC97-54CD-459D-ABB2-1013F675CF0D}" type="pres">
      <dgm:prSet presAssocID="{22B6161E-BC3D-431B-8F73-EFCE50AD800C}" presName="child" presStyleLbl="alignAccFollowNode1" presStyleIdx="10" presStyleCnt="18">
        <dgm:presLayoutVars>
          <dgm:chMax val="0"/>
          <dgm:bulletEnabled val="1"/>
        </dgm:presLayoutVars>
      </dgm:prSet>
      <dgm:spPr/>
      <dgm:t>
        <a:bodyPr/>
        <a:lstStyle/>
        <a:p>
          <a:endParaRPr lang="ru-RU"/>
        </a:p>
      </dgm:t>
    </dgm:pt>
    <dgm:pt modelId="{0BB6B775-A544-4484-90E6-C670CEB6F92B}" type="pres">
      <dgm:prSet presAssocID="{03464D0B-612D-41A2-9F1A-8ED35AABBF84}" presName="sibTrans" presStyleLbl="sibTrans2D1" presStyleIdx="11" presStyleCnt="18"/>
      <dgm:spPr/>
      <dgm:t>
        <a:bodyPr/>
        <a:lstStyle/>
        <a:p>
          <a:endParaRPr lang="ru-RU"/>
        </a:p>
      </dgm:t>
    </dgm:pt>
    <dgm:pt modelId="{AF775096-A1C3-4D57-BB8D-D83F35618F89}" type="pres">
      <dgm:prSet presAssocID="{CB4E4FC7-91E7-4ADE-BF67-1719FA7EC135}" presName="child" presStyleLbl="alignAccFollowNode1" presStyleIdx="11" presStyleCnt="18">
        <dgm:presLayoutVars>
          <dgm:chMax val="0"/>
          <dgm:bulletEnabled val="1"/>
        </dgm:presLayoutVars>
      </dgm:prSet>
      <dgm:spPr/>
      <dgm:t>
        <a:bodyPr/>
        <a:lstStyle/>
        <a:p>
          <a:endParaRPr lang="ru-RU"/>
        </a:p>
      </dgm:t>
    </dgm:pt>
    <dgm:pt modelId="{968CAA99-92C0-474B-AE40-98CA3DB281A1}" type="pres">
      <dgm:prSet presAssocID="{82AC4942-60D5-42F1-A494-23751B8B3C8B}" presName="hSp" presStyleCnt="0"/>
      <dgm:spPr/>
    </dgm:pt>
    <dgm:pt modelId="{2800D6E0-47C6-4C62-8B92-D8DF2D92885B}" type="pres">
      <dgm:prSet presAssocID="{98E050FC-7204-4C89-87F3-9E02464864AE}" presName="vertFlow" presStyleCnt="0"/>
      <dgm:spPr/>
    </dgm:pt>
    <dgm:pt modelId="{81503355-8D8B-4485-90F0-407A2D382191}" type="pres">
      <dgm:prSet presAssocID="{98E050FC-7204-4C89-87F3-9E02464864AE}" presName="header" presStyleLbl="node1" presStyleIdx="4" presStyleCnt="6"/>
      <dgm:spPr/>
      <dgm:t>
        <a:bodyPr/>
        <a:lstStyle/>
        <a:p>
          <a:endParaRPr lang="ru-RU"/>
        </a:p>
      </dgm:t>
    </dgm:pt>
    <dgm:pt modelId="{54B89695-5494-4F53-9A0D-12D27ACBC586}" type="pres">
      <dgm:prSet presAssocID="{797E243C-BC30-4858-881C-C23415D3CE2C}" presName="parTrans" presStyleLbl="sibTrans2D1" presStyleIdx="12" presStyleCnt="18"/>
      <dgm:spPr/>
      <dgm:t>
        <a:bodyPr/>
        <a:lstStyle/>
        <a:p>
          <a:endParaRPr lang="ru-RU"/>
        </a:p>
      </dgm:t>
    </dgm:pt>
    <dgm:pt modelId="{D7DBDFF1-4DA2-4120-88C7-ED9B7D81B1BF}" type="pres">
      <dgm:prSet presAssocID="{3835DF16-DA56-4704-A4A8-4882472B1325}" presName="child" presStyleLbl="alignAccFollowNode1" presStyleIdx="12" presStyleCnt="18">
        <dgm:presLayoutVars>
          <dgm:chMax val="0"/>
          <dgm:bulletEnabled val="1"/>
        </dgm:presLayoutVars>
      </dgm:prSet>
      <dgm:spPr/>
      <dgm:t>
        <a:bodyPr/>
        <a:lstStyle/>
        <a:p>
          <a:endParaRPr lang="ru-RU"/>
        </a:p>
      </dgm:t>
    </dgm:pt>
    <dgm:pt modelId="{A67FD5BE-CB14-48DC-A629-6C4E7F87D576}" type="pres">
      <dgm:prSet presAssocID="{04B1A32F-4987-4AFE-B975-7C618797C145}" presName="sibTrans" presStyleLbl="sibTrans2D1" presStyleIdx="13" presStyleCnt="18"/>
      <dgm:spPr/>
      <dgm:t>
        <a:bodyPr/>
        <a:lstStyle/>
        <a:p>
          <a:endParaRPr lang="ru-RU"/>
        </a:p>
      </dgm:t>
    </dgm:pt>
    <dgm:pt modelId="{5438E661-D6D7-4384-BFF4-28450A07E1F1}" type="pres">
      <dgm:prSet presAssocID="{838B9FA2-C713-4B2C-9EDF-5C1C92A620FB}" presName="child" presStyleLbl="alignAccFollowNode1" presStyleIdx="13" presStyleCnt="18">
        <dgm:presLayoutVars>
          <dgm:chMax val="0"/>
          <dgm:bulletEnabled val="1"/>
        </dgm:presLayoutVars>
      </dgm:prSet>
      <dgm:spPr/>
      <dgm:t>
        <a:bodyPr/>
        <a:lstStyle/>
        <a:p>
          <a:endParaRPr lang="ru-RU"/>
        </a:p>
      </dgm:t>
    </dgm:pt>
    <dgm:pt modelId="{0D6702A2-2219-4B87-A80E-287DC63C50C3}" type="pres">
      <dgm:prSet presAssocID="{8E5697CE-5C97-45CD-ACE9-D02AAFCF322D}" presName="sibTrans" presStyleLbl="sibTrans2D1" presStyleIdx="14" presStyleCnt="18"/>
      <dgm:spPr/>
      <dgm:t>
        <a:bodyPr/>
        <a:lstStyle/>
        <a:p>
          <a:endParaRPr lang="ru-RU"/>
        </a:p>
      </dgm:t>
    </dgm:pt>
    <dgm:pt modelId="{6CB871C2-508F-435D-AAFA-739B3F765583}" type="pres">
      <dgm:prSet presAssocID="{7ECFF4D0-4593-4016-9D4C-816CCE08EDA6}" presName="child" presStyleLbl="alignAccFollowNode1" presStyleIdx="14" presStyleCnt="18">
        <dgm:presLayoutVars>
          <dgm:chMax val="0"/>
          <dgm:bulletEnabled val="1"/>
        </dgm:presLayoutVars>
      </dgm:prSet>
      <dgm:spPr/>
      <dgm:t>
        <a:bodyPr/>
        <a:lstStyle/>
        <a:p>
          <a:endParaRPr lang="ru-RU"/>
        </a:p>
      </dgm:t>
    </dgm:pt>
    <dgm:pt modelId="{C022BDAF-5CA8-41D8-B126-A140CEFB3CF7}" type="pres">
      <dgm:prSet presAssocID="{98E050FC-7204-4C89-87F3-9E02464864AE}" presName="hSp" presStyleCnt="0"/>
      <dgm:spPr/>
    </dgm:pt>
    <dgm:pt modelId="{AA4BCD12-CF7B-4277-8C6D-3DF378D8729F}" type="pres">
      <dgm:prSet presAssocID="{34004FEF-A927-4413-91FF-625252A9CE2B}" presName="vertFlow" presStyleCnt="0"/>
      <dgm:spPr/>
    </dgm:pt>
    <dgm:pt modelId="{D13522D6-CB05-4E86-9228-3D2EBF1AC083}" type="pres">
      <dgm:prSet presAssocID="{34004FEF-A927-4413-91FF-625252A9CE2B}" presName="header" presStyleLbl="node1" presStyleIdx="5" presStyleCnt="6"/>
      <dgm:spPr/>
      <dgm:t>
        <a:bodyPr/>
        <a:lstStyle/>
        <a:p>
          <a:endParaRPr lang="ru-RU"/>
        </a:p>
      </dgm:t>
    </dgm:pt>
    <dgm:pt modelId="{8C7FBA67-DF59-4D7D-857D-12B3F9717CE3}" type="pres">
      <dgm:prSet presAssocID="{07D4A4A7-EC99-4954-AD0A-B702BECF9D40}" presName="parTrans" presStyleLbl="sibTrans2D1" presStyleIdx="15" presStyleCnt="18"/>
      <dgm:spPr/>
      <dgm:t>
        <a:bodyPr/>
        <a:lstStyle/>
        <a:p>
          <a:endParaRPr lang="ru-RU"/>
        </a:p>
      </dgm:t>
    </dgm:pt>
    <dgm:pt modelId="{2A65A8B5-B042-4964-AC24-2751819F5A95}" type="pres">
      <dgm:prSet presAssocID="{5E363302-7AB2-41FF-AA4E-D7E2E4466366}" presName="child" presStyleLbl="alignAccFollowNode1" presStyleIdx="15" presStyleCnt="18">
        <dgm:presLayoutVars>
          <dgm:chMax val="0"/>
          <dgm:bulletEnabled val="1"/>
        </dgm:presLayoutVars>
      </dgm:prSet>
      <dgm:spPr/>
      <dgm:t>
        <a:bodyPr/>
        <a:lstStyle/>
        <a:p>
          <a:endParaRPr lang="ru-RU"/>
        </a:p>
      </dgm:t>
    </dgm:pt>
    <dgm:pt modelId="{79B2C871-C7EC-434C-994D-C6119916FFCD}" type="pres">
      <dgm:prSet presAssocID="{439A9A96-A841-4954-BA8F-DA4A177C3F61}" presName="sibTrans" presStyleLbl="sibTrans2D1" presStyleIdx="16" presStyleCnt="18"/>
      <dgm:spPr/>
      <dgm:t>
        <a:bodyPr/>
        <a:lstStyle/>
        <a:p>
          <a:endParaRPr lang="ru-RU"/>
        </a:p>
      </dgm:t>
    </dgm:pt>
    <dgm:pt modelId="{5580B212-380A-44AE-961B-AD2AAEBE10BB}" type="pres">
      <dgm:prSet presAssocID="{159B332B-1094-4C1B-AEF2-9AEDEBDBD5FA}" presName="child" presStyleLbl="alignAccFollowNode1" presStyleIdx="16" presStyleCnt="18">
        <dgm:presLayoutVars>
          <dgm:chMax val="0"/>
          <dgm:bulletEnabled val="1"/>
        </dgm:presLayoutVars>
      </dgm:prSet>
      <dgm:spPr/>
      <dgm:t>
        <a:bodyPr/>
        <a:lstStyle/>
        <a:p>
          <a:endParaRPr lang="ru-RU"/>
        </a:p>
      </dgm:t>
    </dgm:pt>
    <dgm:pt modelId="{FFDF1909-C2B1-4642-A242-E5B566EC5454}" type="pres">
      <dgm:prSet presAssocID="{F386A6C5-0931-440E-99AD-4B6CDE789014}" presName="sibTrans" presStyleLbl="sibTrans2D1" presStyleIdx="17" presStyleCnt="18"/>
      <dgm:spPr/>
      <dgm:t>
        <a:bodyPr/>
        <a:lstStyle/>
        <a:p>
          <a:endParaRPr lang="ru-RU"/>
        </a:p>
      </dgm:t>
    </dgm:pt>
    <dgm:pt modelId="{80982D9C-7DEC-4639-AA84-C18EB8270A42}" type="pres">
      <dgm:prSet presAssocID="{CB45EA69-C055-460B-9231-63E21117E64D}" presName="child" presStyleLbl="alignAccFollowNode1" presStyleIdx="17" presStyleCnt="18">
        <dgm:presLayoutVars>
          <dgm:chMax val="0"/>
          <dgm:bulletEnabled val="1"/>
        </dgm:presLayoutVars>
      </dgm:prSet>
      <dgm:spPr/>
      <dgm:t>
        <a:bodyPr/>
        <a:lstStyle/>
        <a:p>
          <a:endParaRPr lang="ru-RU"/>
        </a:p>
      </dgm:t>
    </dgm:pt>
  </dgm:ptLst>
  <dgm:cxnLst>
    <dgm:cxn modelId="{3BBF4EB3-80BC-4CD7-8282-B6032AF02433}" srcId="{6DBF4BD5-F3DE-4984-87FC-548066081BB0}" destId="{DB78874D-CB71-45FE-ABCE-FC558C01A557}" srcOrd="0" destOrd="0" parTransId="{5295F6C0-99AE-4A04-A91D-17BAE83EF2C2}" sibTransId="{BDDECE09-A386-4FE8-904E-72E153D181E1}"/>
    <dgm:cxn modelId="{423DB2FB-02F8-4A9A-9EE0-2C1660EDC2AF}" type="presOf" srcId="{DB78874D-CB71-45FE-ABCE-FC558C01A557}" destId="{2FDF3597-8BF2-4F7C-8AA1-663099467779}" srcOrd="0" destOrd="0" presId="urn:microsoft.com/office/officeart/2005/8/layout/lProcess1"/>
    <dgm:cxn modelId="{20B5FAC4-5D0B-4288-B9F4-DED296F7B70C}" srcId="{0EED1996-8607-441D-9FA6-E22B3BB3425D}" destId="{AEF9C68A-F679-4AC1-A6A7-E47F0DA9B4B4}" srcOrd="0" destOrd="0" parTransId="{32702F18-910C-440B-99AE-10C4AB3946B6}" sibTransId="{8FB75C01-14E2-4CF0-96B0-322AB3919FF1}"/>
    <dgm:cxn modelId="{735294A7-8808-4820-8E47-644E5E08B29C}" type="presOf" srcId="{F108DAF9-CE1C-4DFE-BE5A-EB24BE8B5D3C}" destId="{5BA362BC-6CD9-43ED-9D53-22D24305C89B}" srcOrd="0" destOrd="0" presId="urn:microsoft.com/office/officeart/2005/8/layout/lProcess1"/>
    <dgm:cxn modelId="{967A7254-B6AD-4FB7-8662-2F5E63A736BE}" srcId="{FEF63D99-61F5-49F3-917E-48E9964288F8}" destId="{82AC4942-60D5-42F1-A494-23751B8B3C8B}" srcOrd="3" destOrd="0" parTransId="{B9641FCB-5582-4250-B6DE-0AF930D04923}" sibTransId="{C868A3AF-BCFA-4D7B-A058-501A31EE0548}"/>
    <dgm:cxn modelId="{77E687F9-FCCD-40FA-8D88-89EF3738C581}" srcId="{FEF63D99-61F5-49F3-917E-48E9964288F8}" destId="{0EED1996-8607-441D-9FA6-E22B3BB3425D}" srcOrd="2" destOrd="0" parTransId="{F469F06E-09BC-4F71-8576-8F5D13CA8457}" sibTransId="{3C034A42-EF99-45FB-9D1C-9A21D44A0771}"/>
    <dgm:cxn modelId="{1871D2B1-1DD6-47DB-96DB-52AB78387B73}" type="presOf" srcId="{797E243C-BC30-4858-881C-C23415D3CE2C}" destId="{54B89695-5494-4F53-9A0D-12D27ACBC586}" srcOrd="0" destOrd="0" presId="urn:microsoft.com/office/officeart/2005/8/layout/lProcess1"/>
    <dgm:cxn modelId="{5FE0F981-036D-461F-AD23-ACB56A1693C7}" type="presOf" srcId="{5295F6C0-99AE-4A04-A91D-17BAE83EF2C2}" destId="{6BD9D1DB-15A0-4F19-A6BB-39CA8A196763}" srcOrd="0" destOrd="0" presId="urn:microsoft.com/office/officeart/2005/8/layout/lProcess1"/>
    <dgm:cxn modelId="{2605C488-7933-4B1D-83EA-621E3C2AB6B9}" type="presOf" srcId="{D16F0D9A-153D-4C10-A4F0-CAB4963B6BBC}" destId="{6DC0F9F5-7EDC-493D-90E2-F02A33A01EDF}" srcOrd="0" destOrd="0" presId="urn:microsoft.com/office/officeart/2005/8/layout/lProcess1"/>
    <dgm:cxn modelId="{78088A18-DDD6-4538-AFC0-3955F4A7ADD0}" type="presOf" srcId="{22B6161E-BC3D-431B-8F73-EFCE50AD800C}" destId="{2C94BC97-54CD-459D-ABB2-1013F675CF0D}" srcOrd="0" destOrd="0" presId="urn:microsoft.com/office/officeart/2005/8/layout/lProcess1"/>
    <dgm:cxn modelId="{07AA8AB1-1DF5-4AD5-951B-08E8133398F1}" type="presOf" srcId="{35EA8E7E-2021-4163-958F-BAEA3A9C21CE}" destId="{33362AD2-2951-4334-9831-C6AEE38C9D8A}" srcOrd="0" destOrd="0" presId="urn:microsoft.com/office/officeart/2005/8/layout/lProcess1"/>
    <dgm:cxn modelId="{7D8E03C8-B941-45E3-AF21-670DEF6F0851}" type="presOf" srcId="{439A9A96-A841-4954-BA8F-DA4A177C3F61}" destId="{79B2C871-C7EC-434C-994D-C6119916FFCD}" srcOrd="0" destOrd="0" presId="urn:microsoft.com/office/officeart/2005/8/layout/lProcess1"/>
    <dgm:cxn modelId="{7BEE2FBF-39D5-4B8B-80EE-02FCE8C440A6}" type="presOf" srcId="{CB45EA69-C055-460B-9231-63E21117E64D}" destId="{80982D9C-7DEC-4639-AA84-C18EB8270A42}" srcOrd="0" destOrd="0" presId="urn:microsoft.com/office/officeart/2005/8/layout/lProcess1"/>
    <dgm:cxn modelId="{A813CD6E-ED84-4EFB-BF70-3ACCE4E31724}" srcId="{0EED1996-8607-441D-9FA6-E22B3BB3425D}" destId="{F108DAF9-CE1C-4DFE-BE5A-EB24BE8B5D3C}" srcOrd="2" destOrd="0" parTransId="{E01405E8-E4CB-4F44-99F5-C5F664733F88}" sibTransId="{8F2E0BC6-B096-4240-B8F5-19ABD4F3BA3D}"/>
    <dgm:cxn modelId="{B609949C-96C2-4CE2-A865-338377F0CB3F}" type="presOf" srcId="{6DBF4BD5-F3DE-4984-87FC-548066081BB0}" destId="{890A07E3-3B58-429A-9EEA-3252ABF3EA4D}" srcOrd="0" destOrd="0" presId="urn:microsoft.com/office/officeart/2005/8/layout/lProcess1"/>
    <dgm:cxn modelId="{81ECE122-7EBE-4794-864A-0293D3E12889}" srcId="{FEF63D99-61F5-49F3-917E-48E9964288F8}" destId="{98E050FC-7204-4C89-87F3-9E02464864AE}" srcOrd="4" destOrd="0" parTransId="{CE05FD2F-7146-4913-B27F-86BC2A09AE6A}" sibTransId="{891A2A13-1027-4704-8B91-8A251524E38F}"/>
    <dgm:cxn modelId="{BF58F215-F4CB-4B4C-BADA-0E4ED4E1DEED}" type="presOf" srcId="{E1A75CC9-3589-4FA5-98C6-97C04AA71513}" destId="{BFD628F3-D3F9-46CD-98F9-57D8A1D5B3E1}" srcOrd="0" destOrd="0" presId="urn:microsoft.com/office/officeart/2005/8/layout/lProcess1"/>
    <dgm:cxn modelId="{5E68B6EB-9640-48BA-A1D3-FFA460D4F8C9}" type="presOf" srcId="{07D4A4A7-EC99-4954-AD0A-B702BECF9D40}" destId="{8C7FBA67-DF59-4D7D-857D-12B3F9717CE3}" srcOrd="0" destOrd="0" presId="urn:microsoft.com/office/officeart/2005/8/layout/lProcess1"/>
    <dgm:cxn modelId="{762F41C4-EFC4-4307-B6A6-7A295438B67A}" type="presOf" srcId="{8FB75C01-14E2-4CF0-96B0-322AB3919FF1}" destId="{1E834280-2831-447C-9E29-4B0926190377}" srcOrd="0" destOrd="0" presId="urn:microsoft.com/office/officeart/2005/8/layout/lProcess1"/>
    <dgm:cxn modelId="{CF501B52-4AF8-404D-BCC1-B099D8CDE57C}" srcId="{34004FEF-A927-4413-91FF-625252A9CE2B}" destId="{CB45EA69-C055-460B-9231-63E21117E64D}" srcOrd="2" destOrd="0" parTransId="{76AA4E2C-4058-4A7A-B3FF-D6C59680095C}" sibTransId="{803D24D7-CC8A-4447-B066-52DAB5308974}"/>
    <dgm:cxn modelId="{412786B4-CB51-4597-A18B-17CF49DC5DC5}" type="presOf" srcId="{98E050FC-7204-4C89-87F3-9E02464864AE}" destId="{81503355-8D8B-4485-90F0-407A2D382191}" srcOrd="0" destOrd="0" presId="urn:microsoft.com/office/officeart/2005/8/layout/lProcess1"/>
    <dgm:cxn modelId="{A3A7325E-46DD-4D4C-8534-E2561DF92145}" type="presOf" srcId="{0BAD1FED-136F-4DF1-AB04-607F35652308}" destId="{46EE02CC-EA94-4D6C-A075-D45D6B9EBD61}" srcOrd="0" destOrd="0" presId="urn:microsoft.com/office/officeart/2005/8/layout/lProcess1"/>
    <dgm:cxn modelId="{9EB9C642-0CEB-4A24-8F50-D28B445C9566}" type="presOf" srcId="{27C8B3FE-1047-4E8D-BF78-3CB35FEAC4F6}" destId="{23A0808B-9074-4DC4-AAA0-959C32DE116C}" srcOrd="0" destOrd="0" presId="urn:microsoft.com/office/officeart/2005/8/layout/lProcess1"/>
    <dgm:cxn modelId="{287C602D-3DE2-4580-8E05-3B7181C5C0EF}" type="presOf" srcId="{82AC4942-60D5-42F1-A494-23751B8B3C8B}" destId="{170D9571-F437-4465-86C1-EFA05B37F4AD}" srcOrd="0" destOrd="0" presId="urn:microsoft.com/office/officeart/2005/8/layout/lProcess1"/>
    <dgm:cxn modelId="{7D813CA5-B78F-46E9-8869-63200873C97B}" type="presOf" srcId="{09087BBA-ED90-40B6-9188-AB01547800CA}" destId="{97234714-175C-47DF-B3FC-2B0AE6E23E12}" srcOrd="0" destOrd="0" presId="urn:microsoft.com/office/officeart/2005/8/layout/lProcess1"/>
    <dgm:cxn modelId="{BD0B2142-34E2-400B-AA82-F5722D6EFEF0}" type="presOf" srcId="{E3C7798B-F6E4-44F9-BF6F-3AD0D7FD4ABB}" destId="{D978B3B7-A95D-4AA0-BDC7-BD92FA8D7B84}" srcOrd="0" destOrd="0" presId="urn:microsoft.com/office/officeart/2005/8/layout/lProcess1"/>
    <dgm:cxn modelId="{99289A95-F8F7-41BE-8FA2-3AF5F3F25E95}" type="presOf" srcId="{32702F18-910C-440B-99AE-10C4AB3946B6}" destId="{DE68A254-B564-4712-8516-5F9F17612031}" srcOrd="0" destOrd="0" presId="urn:microsoft.com/office/officeart/2005/8/layout/lProcess1"/>
    <dgm:cxn modelId="{2C17EE3D-FFD0-4670-B12F-2B9045E63832}" srcId="{98E050FC-7204-4C89-87F3-9E02464864AE}" destId="{7ECFF4D0-4593-4016-9D4C-816CCE08EDA6}" srcOrd="2" destOrd="0" parTransId="{8348C7D4-61AD-40EF-B34A-DC73AB00EC6F}" sibTransId="{758C29A8-0550-4DF3-9BD0-0137F391DEBB}"/>
    <dgm:cxn modelId="{543135A3-2CC3-463B-A609-0BA4D50FB174}" srcId="{0EED1996-8607-441D-9FA6-E22B3BB3425D}" destId="{F2C611F9-44F7-4EB1-966F-F4FB7A506D62}" srcOrd="1" destOrd="0" parTransId="{3B1A5787-BC3F-4910-8CD9-CBB07ACB4693}" sibTransId="{27C8B3FE-1047-4E8D-BF78-3CB35FEAC4F6}"/>
    <dgm:cxn modelId="{2E8E508E-AB16-430D-8E3F-F171F71C7ABE}" type="presOf" srcId="{03464D0B-612D-41A2-9F1A-8ED35AABBF84}" destId="{0BB6B775-A544-4484-90E6-C670CEB6F92B}" srcOrd="0" destOrd="0" presId="urn:microsoft.com/office/officeart/2005/8/layout/lProcess1"/>
    <dgm:cxn modelId="{0D3B2C00-D835-424C-BC80-77E419892B96}" type="presOf" srcId="{159B332B-1094-4C1B-AEF2-9AEDEBDBD5FA}" destId="{5580B212-380A-44AE-961B-AD2AAEBE10BB}" srcOrd="0" destOrd="0" presId="urn:microsoft.com/office/officeart/2005/8/layout/lProcess1"/>
    <dgm:cxn modelId="{AFED4208-8D1F-4B52-9EA3-7511C386B625}" type="presOf" srcId="{3835DF16-DA56-4704-A4A8-4882472B1325}" destId="{D7DBDFF1-4DA2-4120-88C7-ED9B7D81B1BF}" srcOrd="0" destOrd="0" presId="urn:microsoft.com/office/officeart/2005/8/layout/lProcess1"/>
    <dgm:cxn modelId="{D97BAA80-68A3-4797-AA69-7D0F1CA9E4A9}" srcId="{6DBF4BD5-F3DE-4984-87FC-548066081BB0}" destId="{35EA8E7E-2021-4163-958F-BAEA3A9C21CE}" srcOrd="1" destOrd="0" parTransId="{ED589FA2-587A-4299-83AF-0D0788021E4F}" sibTransId="{F69799DD-00FD-428E-ABE1-8701C3F83BD6}"/>
    <dgm:cxn modelId="{2EA4C2D9-5B5A-4727-A96B-F451ED5D4DA9}" type="presOf" srcId="{BDDECE09-A386-4FE8-904E-72E153D181E1}" destId="{DAEDFD36-8A2C-434B-81EA-E45B018CDD85}" srcOrd="0" destOrd="0" presId="urn:microsoft.com/office/officeart/2005/8/layout/lProcess1"/>
    <dgm:cxn modelId="{2300AF14-5731-4BF8-BDE6-388EEB9449E7}" type="presOf" srcId="{AEF9C68A-F679-4AC1-A6A7-E47F0DA9B4B4}" destId="{9507D984-B7CD-4C75-98F7-A4A0186F986C}" srcOrd="0" destOrd="0" presId="urn:microsoft.com/office/officeart/2005/8/layout/lProcess1"/>
    <dgm:cxn modelId="{A2B444E8-3EFF-47F5-9050-A1E2CEC4F147}" srcId="{34004FEF-A927-4413-91FF-625252A9CE2B}" destId="{5E363302-7AB2-41FF-AA4E-D7E2E4466366}" srcOrd="0" destOrd="0" parTransId="{07D4A4A7-EC99-4954-AD0A-B702BECF9D40}" sibTransId="{439A9A96-A841-4954-BA8F-DA4A177C3F61}"/>
    <dgm:cxn modelId="{C1B9FC41-0F9E-466D-A6B0-6C7AA8D45963}" type="presOf" srcId="{FEF63D99-61F5-49F3-917E-48E9964288F8}" destId="{D3F0C69D-6184-4246-97E9-2286A636ABCF}" srcOrd="0" destOrd="0" presId="urn:microsoft.com/office/officeart/2005/8/layout/lProcess1"/>
    <dgm:cxn modelId="{DE5E2F84-E0E3-4DA1-8370-AEEF1BB0E799}" srcId="{FEF63D99-61F5-49F3-917E-48E9964288F8}" destId="{6DBF4BD5-F3DE-4984-87FC-548066081BB0}" srcOrd="0" destOrd="0" parTransId="{EBACB3BC-2EB0-43BD-8B40-25BDB219243E}" sibTransId="{D3A346BA-10EC-4BF4-819A-1C6908FFCB11}"/>
    <dgm:cxn modelId="{9E146BAD-029D-4947-8FEE-B922E4ACB6C1}" type="presOf" srcId="{34004FEF-A927-4413-91FF-625252A9CE2B}" destId="{D13522D6-CB05-4E86-9228-3D2EBF1AC083}" srcOrd="0" destOrd="0" presId="urn:microsoft.com/office/officeart/2005/8/layout/lProcess1"/>
    <dgm:cxn modelId="{0492AD72-3231-4C06-A7F9-2F4FAE0B6920}" srcId="{0BAD1FED-136F-4DF1-AB04-607F35652308}" destId="{A3F92FE1-A8B0-4A12-A8B1-9681924C7438}" srcOrd="1" destOrd="0" parTransId="{8CF268D2-97B8-454B-84B9-9A9CA84AC90C}" sibTransId="{E3C7798B-F6E4-44F9-BF6F-3AD0D7FD4ABB}"/>
    <dgm:cxn modelId="{B0F1E372-7139-41CF-AFBE-591E33E702F0}" type="presOf" srcId="{F69799DD-00FD-428E-ABE1-8701C3F83BD6}" destId="{97A67B6F-E42C-451D-8B17-1B549A3E1D4A}" srcOrd="0" destOrd="0" presId="urn:microsoft.com/office/officeart/2005/8/layout/lProcess1"/>
    <dgm:cxn modelId="{9D4B3CE3-D033-4853-9020-578AC964E23E}" srcId="{0BAD1FED-136F-4DF1-AB04-607F35652308}" destId="{09087BBA-ED90-40B6-9188-AB01547800CA}" srcOrd="2" destOrd="0" parTransId="{0C4E8D77-A476-4AC6-B2BE-13952281699E}" sibTransId="{36299212-F701-44AB-8641-F6FD13555B05}"/>
    <dgm:cxn modelId="{E30560A1-7A08-4499-B854-ACA5C7845610}" type="presOf" srcId="{04B1A32F-4987-4AFE-B975-7C618797C145}" destId="{A67FD5BE-CB14-48DC-A629-6C4E7F87D576}" srcOrd="0" destOrd="0" presId="urn:microsoft.com/office/officeart/2005/8/layout/lProcess1"/>
    <dgm:cxn modelId="{7CCD8469-C79F-4185-A60D-5D4673202326}" srcId="{98E050FC-7204-4C89-87F3-9E02464864AE}" destId="{3835DF16-DA56-4704-A4A8-4882472B1325}" srcOrd="0" destOrd="0" parTransId="{797E243C-BC30-4858-881C-C23415D3CE2C}" sibTransId="{04B1A32F-4987-4AFE-B975-7C618797C145}"/>
    <dgm:cxn modelId="{431B7317-29DB-4DD7-8DC7-C155DA803CBE}" type="presOf" srcId="{F386A6C5-0931-440E-99AD-4B6CDE789014}" destId="{FFDF1909-C2B1-4642-A242-E5B566EC5454}" srcOrd="0" destOrd="0" presId="urn:microsoft.com/office/officeart/2005/8/layout/lProcess1"/>
    <dgm:cxn modelId="{E697E5ED-5C1F-4081-A8F5-B9D662055D9F}" type="presOf" srcId="{44C975AC-C450-4784-8C35-08FF3A8D21B8}" destId="{D8210D08-11CA-404D-B784-AA9199EF785B}" srcOrd="0" destOrd="0" presId="urn:microsoft.com/office/officeart/2005/8/layout/lProcess1"/>
    <dgm:cxn modelId="{6BA0BF8E-67F9-402A-A7C3-D2DFB2D0E6C1}" srcId="{98E050FC-7204-4C89-87F3-9E02464864AE}" destId="{838B9FA2-C713-4B2C-9EDF-5C1C92A620FB}" srcOrd="1" destOrd="0" parTransId="{C3D5BB31-77A4-4E2C-91FF-735E6BE76FC4}" sibTransId="{8E5697CE-5C97-45CD-ACE9-D02AAFCF322D}"/>
    <dgm:cxn modelId="{0F113284-1601-484E-8525-EDA929C7CFB4}" type="presOf" srcId="{0EED1996-8607-441D-9FA6-E22B3BB3425D}" destId="{C8D48BF9-329D-4DE7-8B3E-C9A55CBB87EE}" srcOrd="0" destOrd="0" presId="urn:microsoft.com/office/officeart/2005/8/layout/lProcess1"/>
    <dgm:cxn modelId="{3DF9682A-2B5D-4A10-A572-619CDB16CEE4}" srcId="{6DBF4BD5-F3DE-4984-87FC-548066081BB0}" destId="{E1A75CC9-3589-4FA5-98C6-97C04AA71513}" srcOrd="2" destOrd="0" parTransId="{9D4ADD44-5AA7-476B-B9FD-493B0C4D5B90}" sibTransId="{4362471F-EC57-42EA-A1A5-67DAEBCE26D2}"/>
    <dgm:cxn modelId="{2F0CCCCE-76DC-4E49-8365-D08792C1D891}" type="presOf" srcId="{F5EC9CEC-A9B4-48B6-835F-E6FD5E21DB21}" destId="{12117497-F156-4B46-AB58-43E9DA9EA51C}" srcOrd="0" destOrd="0" presId="urn:microsoft.com/office/officeart/2005/8/layout/lProcess1"/>
    <dgm:cxn modelId="{74135CB4-AE73-4384-9EF3-55BC69D87468}" srcId="{82AC4942-60D5-42F1-A494-23751B8B3C8B}" destId="{CB4E4FC7-91E7-4ADE-BF67-1719FA7EC135}" srcOrd="2" destOrd="0" parTransId="{C2DE4FFE-C7FB-4C40-943A-BE105CB1FB73}" sibTransId="{2F720C23-579C-4B16-A1DD-14DE9CA57207}"/>
    <dgm:cxn modelId="{5B19432A-5EE9-4D39-873C-678594646850}" srcId="{82AC4942-60D5-42F1-A494-23751B8B3C8B}" destId="{22B6161E-BC3D-431B-8F73-EFCE50AD800C}" srcOrd="1" destOrd="0" parTransId="{68F81C91-18AA-4782-B173-F69BF303EA82}" sibTransId="{03464D0B-612D-41A2-9F1A-8ED35AABBF84}"/>
    <dgm:cxn modelId="{C4F2A496-C424-47A1-A00C-053B5E973426}" srcId="{FEF63D99-61F5-49F3-917E-48E9964288F8}" destId="{34004FEF-A927-4413-91FF-625252A9CE2B}" srcOrd="5" destOrd="0" parTransId="{47A0053E-979C-4AF8-965B-4D5046A1BD40}" sibTransId="{98072582-C64E-4781-BFCE-1A6619CFE63A}"/>
    <dgm:cxn modelId="{EAA8757A-6543-4F56-A6D1-B520C5CEB04D}" srcId="{FEF63D99-61F5-49F3-917E-48E9964288F8}" destId="{0BAD1FED-136F-4DF1-AB04-607F35652308}" srcOrd="1" destOrd="0" parTransId="{2D3CF021-74CC-41C0-8888-B2C8E075F42B}" sibTransId="{C4F323A2-1F10-47C4-AA6A-540E85673CA2}"/>
    <dgm:cxn modelId="{00C0815A-9A21-4970-BF45-B8C729E50FE9}" type="presOf" srcId="{F2C611F9-44F7-4EB1-966F-F4FB7A506D62}" destId="{7BDEE69C-89BE-412B-BC83-DE7F4ABDE29A}" srcOrd="0" destOrd="0" presId="urn:microsoft.com/office/officeart/2005/8/layout/lProcess1"/>
    <dgm:cxn modelId="{3EAFA09F-3A3C-4BB6-860F-43D5616F8FFC}" type="presOf" srcId="{A3F92FE1-A8B0-4A12-A8B1-9681924C7438}" destId="{A3E6A427-3D66-4C04-A14E-9038D418D62E}" srcOrd="0" destOrd="0" presId="urn:microsoft.com/office/officeart/2005/8/layout/lProcess1"/>
    <dgm:cxn modelId="{128CDC98-C936-4757-BF2A-33B8B7160280}" type="presOf" srcId="{CB4E4FC7-91E7-4ADE-BF67-1719FA7EC135}" destId="{AF775096-A1C3-4D57-BB8D-D83F35618F89}" srcOrd="0" destOrd="0" presId="urn:microsoft.com/office/officeart/2005/8/layout/lProcess1"/>
    <dgm:cxn modelId="{69C5774B-18FF-4096-BEE7-DC2637585BC8}" srcId="{0BAD1FED-136F-4DF1-AB04-607F35652308}" destId="{B7F60C75-85BD-45CA-9334-0286B0DB84D2}" srcOrd="0" destOrd="0" parTransId="{51603396-D1D7-48A9-AAEA-A340112D6916}" sibTransId="{44C975AC-C450-4784-8C35-08FF3A8D21B8}"/>
    <dgm:cxn modelId="{9AF773DF-D7CE-4F18-AEE0-C28EB4D3937A}" type="presOf" srcId="{5E363302-7AB2-41FF-AA4E-D7E2E4466366}" destId="{2A65A8B5-B042-4964-AC24-2751819F5A95}" srcOrd="0" destOrd="0" presId="urn:microsoft.com/office/officeart/2005/8/layout/lProcess1"/>
    <dgm:cxn modelId="{54346FB5-BCD1-410F-870C-A2CDDF0DF679}" type="presOf" srcId="{B7F60C75-85BD-45CA-9334-0286B0DB84D2}" destId="{56D2B435-F541-4F33-A775-FCF98912157E}" srcOrd="0" destOrd="0" presId="urn:microsoft.com/office/officeart/2005/8/layout/lProcess1"/>
    <dgm:cxn modelId="{682F5F57-35E1-4498-8810-877361C5ABC7}" type="presOf" srcId="{3FD9A415-CEBF-46E3-94F4-C799A9F44417}" destId="{7AA7F62C-46CC-4C23-8C4E-E9924550113A}" srcOrd="0" destOrd="0" presId="urn:microsoft.com/office/officeart/2005/8/layout/lProcess1"/>
    <dgm:cxn modelId="{141EDD02-C2AC-4D01-B269-D406B1824E83}" type="presOf" srcId="{8E5697CE-5C97-45CD-ACE9-D02AAFCF322D}" destId="{0D6702A2-2219-4B87-A80E-287DC63C50C3}" srcOrd="0" destOrd="0" presId="urn:microsoft.com/office/officeart/2005/8/layout/lProcess1"/>
    <dgm:cxn modelId="{6115C8F9-4AED-41AA-B79A-88EA2C4DE13D}" type="presOf" srcId="{51603396-D1D7-48A9-AAEA-A340112D6916}" destId="{2836FBC0-D878-44EE-9ECC-2E2A53B7E61D}" srcOrd="0" destOrd="0" presId="urn:microsoft.com/office/officeart/2005/8/layout/lProcess1"/>
    <dgm:cxn modelId="{195DA355-B8A8-4409-B43A-F3300F3B8208}" type="presOf" srcId="{7ECFF4D0-4593-4016-9D4C-816CCE08EDA6}" destId="{6CB871C2-508F-435D-AAFA-739B3F765583}" srcOrd="0" destOrd="0" presId="urn:microsoft.com/office/officeart/2005/8/layout/lProcess1"/>
    <dgm:cxn modelId="{545CCC02-5767-480F-B6C1-5EBAE70707AE}" srcId="{34004FEF-A927-4413-91FF-625252A9CE2B}" destId="{159B332B-1094-4C1B-AEF2-9AEDEBDBD5FA}" srcOrd="1" destOrd="0" parTransId="{BAE3E1AE-D020-4B78-B815-6C4E0E8A0E0F}" sibTransId="{F386A6C5-0931-440E-99AD-4B6CDE789014}"/>
    <dgm:cxn modelId="{6EAEC434-37C7-49B3-B57C-C4C751CCEFC9}" srcId="{82AC4942-60D5-42F1-A494-23751B8B3C8B}" destId="{3FD9A415-CEBF-46E3-94F4-C799A9F44417}" srcOrd="0" destOrd="0" parTransId="{F5EC9CEC-A9B4-48B6-835F-E6FD5E21DB21}" sibTransId="{D16F0D9A-153D-4C10-A4F0-CAB4963B6BBC}"/>
    <dgm:cxn modelId="{7C6F5296-39BA-4CDA-937E-19BA4D5A9779}" type="presOf" srcId="{838B9FA2-C713-4B2C-9EDF-5C1C92A620FB}" destId="{5438E661-D6D7-4384-BFF4-28450A07E1F1}" srcOrd="0" destOrd="0" presId="urn:microsoft.com/office/officeart/2005/8/layout/lProcess1"/>
    <dgm:cxn modelId="{12836512-926B-4B11-9E43-DD4C6134A30B}" type="presParOf" srcId="{D3F0C69D-6184-4246-97E9-2286A636ABCF}" destId="{4E176E93-6A8B-4B19-A5C1-DC07239ECB27}" srcOrd="0" destOrd="0" presId="urn:microsoft.com/office/officeart/2005/8/layout/lProcess1"/>
    <dgm:cxn modelId="{6B72B5DA-03EC-4109-A9F2-047ACBA93630}" type="presParOf" srcId="{4E176E93-6A8B-4B19-A5C1-DC07239ECB27}" destId="{890A07E3-3B58-429A-9EEA-3252ABF3EA4D}" srcOrd="0" destOrd="0" presId="urn:microsoft.com/office/officeart/2005/8/layout/lProcess1"/>
    <dgm:cxn modelId="{F06CAC28-8FA5-489B-8C28-0DC49B69CE5F}" type="presParOf" srcId="{4E176E93-6A8B-4B19-A5C1-DC07239ECB27}" destId="{6BD9D1DB-15A0-4F19-A6BB-39CA8A196763}" srcOrd="1" destOrd="0" presId="urn:microsoft.com/office/officeart/2005/8/layout/lProcess1"/>
    <dgm:cxn modelId="{D71FE8D5-3A16-45F7-8E19-D540C2192277}" type="presParOf" srcId="{4E176E93-6A8B-4B19-A5C1-DC07239ECB27}" destId="{2FDF3597-8BF2-4F7C-8AA1-663099467779}" srcOrd="2" destOrd="0" presId="urn:microsoft.com/office/officeart/2005/8/layout/lProcess1"/>
    <dgm:cxn modelId="{952629C8-8BBB-48D3-A2A6-196ADEED2EAA}" type="presParOf" srcId="{4E176E93-6A8B-4B19-A5C1-DC07239ECB27}" destId="{DAEDFD36-8A2C-434B-81EA-E45B018CDD85}" srcOrd="3" destOrd="0" presId="urn:microsoft.com/office/officeart/2005/8/layout/lProcess1"/>
    <dgm:cxn modelId="{1987F57B-3A57-4E03-B5B9-58A7DBCAE326}" type="presParOf" srcId="{4E176E93-6A8B-4B19-A5C1-DC07239ECB27}" destId="{33362AD2-2951-4334-9831-C6AEE38C9D8A}" srcOrd="4" destOrd="0" presId="urn:microsoft.com/office/officeart/2005/8/layout/lProcess1"/>
    <dgm:cxn modelId="{4453240D-0825-4579-BDB2-356577B872F9}" type="presParOf" srcId="{4E176E93-6A8B-4B19-A5C1-DC07239ECB27}" destId="{97A67B6F-E42C-451D-8B17-1B549A3E1D4A}" srcOrd="5" destOrd="0" presId="urn:microsoft.com/office/officeart/2005/8/layout/lProcess1"/>
    <dgm:cxn modelId="{AAB820DD-B951-44A8-B8AC-1AB0679DA1CD}" type="presParOf" srcId="{4E176E93-6A8B-4B19-A5C1-DC07239ECB27}" destId="{BFD628F3-D3F9-46CD-98F9-57D8A1D5B3E1}" srcOrd="6" destOrd="0" presId="urn:microsoft.com/office/officeart/2005/8/layout/lProcess1"/>
    <dgm:cxn modelId="{E985686B-85C9-4409-B227-4BD5F181DBE7}" type="presParOf" srcId="{D3F0C69D-6184-4246-97E9-2286A636ABCF}" destId="{78DE09CB-68ED-4FD5-8CB8-8D2699B3BA93}" srcOrd="1" destOrd="0" presId="urn:microsoft.com/office/officeart/2005/8/layout/lProcess1"/>
    <dgm:cxn modelId="{E3A3C1DF-1C9B-4760-8074-D5D1314FF52D}" type="presParOf" srcId="{D3F0C69D-6184-4246-97E9-2286A636ABCF}" destId="{26695A51-8763-4BFB-8514-D819017D3700}" srcOrd="2" destOrd="0" presId="urn:microsoft.com/office/officeart/2005/8/layout/lProcess1"/>
    <dgm:cxn modelId="{44A1D62B-7E21-42AD-AD6B-E085DDB69561}" type="presParOf" srcId="{26695A51-8763-4BFB-8514-D819017D3700}" destId="{46EE02CC-EA94-4D6C-A075-D45D6B9EBD61}" srcOrd="0" destOrd="0" presId="urn:microsoft.com/office/officeart/2005/8/layout/lProcess1"/>
    <dgm:cxn modelId="{3825CBBE-BB52-4C09-99CD-4C1F939E8400}" type="presParOf" srcId="{26695A51-8763-4BFB-8514-D819017D3700}" destId="{2836FBC0-D878-44EE-9ECC-2E2A53B7E61D}" srcOrd="1" destOrd="0" presId="urn:microsoft.com/office/officeart/2005/8/layout/lProcess1"/>
    <dgm:cxn modelId="{F1C375D2-6323-4968-ACF0-9BCB4BC4DB99}" type="presParOf" srcId="{26695A51-8763-4BFB-8514-D819017D3700}" destId="{56D2B435-F541-4F33-A775-FCF98912157E}" srcOrd="2" destOrd="0" presId="urn:microsoft.com/office/officeart/2005/8/layout/lProcess1"/>
    <dgm:cxn modelId="{E599EAF2-6C77-4595-A832-CBD6C012BEF8}" type="presParOf" srcId="{26695A51-8763-4BFB-8514-D819017D3700}" destId="{D8210D08-11CA-404D-B784-AA9199EF785B}" srcOrd="3" destOrd="0" presId="urn:microsoft.com/office/officeart/2005/8/layout/lProcess1"/>
    <dgm:cxn modelId="{B62134E0-3C9E-4C20-B3A6-E38E4B0EAA3F}" type="presParOf" srcId="{26695A51-8763-4BFB-8514-D819017D3700}" destId="{A3E6A427-3D66-4C04-A14E-9038D418D62E}" srcOrd="4" destOrd="0" presId="urn:microsoft.com/office/officeart/2005/8/layout/lProcess1"/>
    <dgm:cxn modelId="{564CB644-D0E1-40EF-BCF8-6B6218D8388F}" type="presParOf" srcId="{26695A51-8763-4BFB-8514-D819017D3700}" destId="{D978B3B7-A95D-4AA0-BDC7-BD92FA8D7B84}" srcOrd="5" destOrd="0" presId="urn:microsoft.com/office/officeart/2005/8/layout/lProcess1"/>
    <dgm:cxn modelId="{9C2A3F44-8392-417D-AF85-99796AE0E315}" type="presParOf" srcId="{26695A51-8763-4BFB-8514-D819017D3700}" destId="{97234714-175C-47DF-B3FC-2B0AE6E23E12}" srcOrd="6" destOrd="0" presId="urn:microsoft.com/office/officeart/2005/8/layout/lProcess1"/>
    <dgm:cxn modelId="{6B68EEB9-CD3A-4B5E-8A5F-2BE7E91CF122}" type="presParOf" srcId="{D3F0C69D-6184-4246-97E9-2286A636ABCF}" destId="{C0FDAB3C-6BF1-4812-B777-BF0DD1209995}" srcOrd="3" destOrd="0" presId="urn:microsoft.com/office/officeart/2005/8/layout/lProcess1"/>
    <dgm:cxn modelId="{E049B7B4-2472-4FAB-B9B7-BFD89E542457}" type="presParOf" srcId="{D3F0C69D-6184-4246-97E9-2286A636ABCF}" destId="{BC1783A1-E591-45C4-AEC0-5C588A8D33EA}" srcOrd="4" destOrd="0" presId="urn:microsoft.com/office/officeart/2005/8/layout/lProcess1"/>
    <dgm:cxn modelId="{2F17D703-F0E1-4024-B1A9-868CE41EAA7E}" type="presParOf" srcId="{BC1783A1-E591-45C4-AEC0-5C588A8D33EA}" destId="{C8D48BF9-329D-4DE7-8B3E-C9A55CBB87EE}" srcOrd="0" destOrd="0" presId="urn:microsoft.com/office/officeart/2005/8/layout/lProcess1"/>
    <dgm:cxn modelId="{045B3945-DE87-4C68-AE12-B3526B04E28C}" type="presParOf" srcId="{BC1783A1-E591-45C4-AEC0-5C588A8D33EA}" destId="{DE68A254-B564-4712-8516-5F9F17612031}" srcOrd="1" destOrd="0" presId="urn:microsoft.com/office/officeart/2005/8/layout/lProcess1"/>
    <dgm:cxn modelId="{8936E8E1-089D-4E6D-8FD0-6A7AC5F7ED7C}" type="presParOf" srcId="{BC1783A1-E591-45C4-AEC0-5C588A8D33EA}" destId="{9507D984-B7CD-4C75-98F7-A4A0186F986C}" srcOrd="2" destOrd="0" presId="urn:microsoft.com/office/officeart/2005/8/layout/lProcess1"/>
    <dgm:cxn modelId="{DF6B70EE-79DD-453E-8758-DA9B94CC8CC5}" type="presParOf" srcId="{BC1783A1-E591-45C4-AEC0-5C588A8D33EA}" destId="{1E834280-2831-447C-9E29-4B0926190377}" srcOrd="3" destOrd="0" presId="urn:microsoft.com/office/officeart/2005/8/layout/lProcess1"/>
    <dgm:cxn modelId="{E2063F88-B949-40E8-938C-C41333E62CD7}" type="presParOf" srcId="{BC1783A1-E591-45C4-AEC0-5C588A8D33EA}" destId="{7BDEE69C-89BE-412B-BC83-DE7F4ABDE29A}" srcOrd="4" destOrd="0" presId="urn:microsoft.com/office/officeart/2005/8/layout/lProcess1"/>
    <dgm:cxn modelId="{E248FA1E-F8BF-4D57-9CCF-6FB654FB5C11}" type="presParOf" srcId="{BC1783A1-E591-45C4-AEC0-5C588A8D33EA}" destId="{23A0808B-9074-4DC4-AAA0-959C32DE116C}" srcOrd="5" destOrd="0" presId="urn:microsoft.com/office/officeart/2005/8/layout/lProcess1"/>
    <dgm:cxn modelId="{1218BB69-0260-481B-971B-620CD0B0BC19}" type="presParOf" srcId="{BC1783A1-E591-45C4-AEC0-5C588A8D33EA}" destId="{5BA362BC-6CD9-43ED-9D53-22D24305C89B}" srcOrd="6" destOrd="0" presId="urn:microsoft.com/office/officeart/2005/8/layout/lProcess1"/>
    <dgm:cxn modelId="{125FECC5-4812-4F77-844F-AEC7D2706E6A}" type="presParOf" srcId="{D3F0C69D-6184-4246-97E9-2286A636ABCF}" destId="{B3042F64-3FB6-4B0E-81F5-49809C7A8CF4}" srcOrd="5" destOrd="0" presId="urn:microsoft.com/office/officeart/2005/8/layout/lProcess1"/>
    <dgm:cxn modelId="{79881083-A749-47A2-B201-1B2CE4D0F04D}" type="presParOf" srcId="{D3F0C69D-6184-4246-97E9-2286A636ABCF}" destId="{DA4F99EE-9430-41AB-9BAB-193313301822}" srcOrd="6" destOrd="0" presId="urn:microsoft.com/office/officeart/2005/8/layout/lProcess1"/>
    <dgm:cxn modelId="{737C1B23-DF29-4E1F-8D01-4345AF909CDB}" type="presParOf" srcId="{DA4F99EE-9430-41AB-9BAB-193313301822}" destId="{170D9571-F437-4465-86C1-EFA05B37F4AD}" srcOrd="0" destOrd="0" presId="urn:microsoft.com/office/officeart/2005/8/layout/lProcess1"/>
    <dgm:cxn modelId="{D393FDF2-7F16-4225-97B0-C5420D6A85D6}" type="presParOf" srcId="{DA4F99EE-9430-41AB-9BAB-193313301822}" destId="{12117497-F156-4B46-AB58-43E9DA9EA51C}" srcOrd="1" destOrd="0" presId="urn:microsoft.com/office/officeart/2005/8/layout/lProcess1"/>
    <dgm:cxn modelId="{F2618223-3497-4BD0-A332-4F2303FF427B}" type="presParOf" srcId="{DA4F99EE-9430-41AB-9BAB-193313301822}" destId="{7AA7F62C-46CC-4C23-8C4E-E9924550113A}" srcOrd="2" destOrd="0" presId="urn:microsoft.com/office/officeart/2005/8/layout/lProcess1"/>
    <dgm:cxn modelId="{B1982CB0-BD7D-46E6-A0F6-390BBE80B9F9}" type="presParOf" srcId="{DA4F99EE-9430-41AB-9BAB-193313301822}" destId="{6DC0F9F5-7EDC-493D-90E2-F02A33A01EDF}" srcOrd="3" destOrd="0" presId="urn:microsoft.com/office/officeart/2005/8/layout/lProcess1"/>
    <dgm:cxn modelId="{F210DD58-F2A9-4F65-9097-ADE54E94EDAF}" type="presParOf" srcId="{DA4F99EE-9430-41AB-9BAB-193313301822}" destId="{2C94BC97-54CD-459D-ABB2-1013F675CF0D}" srcOrd="4" destOrd="0" presId="urn:microsoft.com/office/officeart/2005/8/layout/lProcess1"/>
    <dgm:cxn modelId="{F2C96665-4E77-44AB-8B8E-624461029163}" type="presParOf" srcId="{DA4F99EE-9430-41AB-9BAB-193313301822}" destId="{0BB6B775-A544-4484-90E6-C670CEB6F92B}" srcOrd="5" destOrd="0" presId="urn:microsoft.com/office/officeart/2005/8/layout/lProcess1"/>
    <dgm:cxn modelId="{90FB7CF3-0838-402F-B88D-2CDB117545F4}" type="presParOf" srcId="{DA4F99EE-9430-41AB-9BAB-193313301822}" destId="{AF775096-A1C3-4D57-BB8D-D83F35618F89}" srcOrd="6" destOrd="0" presId="urn:microsoft.com/office/officeart/2005/8/layout/lProcess1"/>
    <dgm:cxn modelId="{5CC624AA-D70C-4169-B3E9-BA1BCE5AF52C}" type="presParOf" srcId="{D3F0C69D-6184-4246-97E9-2286A636ABCF}" destId="{968CAA99-92C0-474B-AE40-98CA3DB281A1}" srcOrd="7" destOrd="0" presId="urn:microsoft.com/office/officeart/2005/8/layout/lProcess1"/>
    <dgm:cxn modelId="{7D33CCE6-C83A-46C4-B642-C0E61130B561}" type="presParOf" srcId="{D3F0C69D-6184-4246-97E9-2286A636ABCF}" destId="{2800D6E0-47C6-4C62-8B92-D8DF2D92885B}" srcOrd="8" destOrd="0" presId="urn:microsoft.com/office/officeart/2005/8/layout/lProcess1"/>
    <dgm:cxn modelId="{F3BF761D-14CA-4672-8753-EBDB1C41D047}" type="presParOf" srcId="{2800D6E0-47C6-4C62-8B92-D8DF2D92885B}" destId="{81503355-8D8B-4485-90F0-407A2D382191}" srcOrd="0" destOrd="0" presId="urn:microsoft.com/office/officeart/2005/8/layout/lProcess1"/>
    <dgm:cxn modelId="{D54BDF5B-A54B-4C84-8126-A41EB06496C8}" type="presParOf" srcId="{2800D6E0-47C6-4C62-8B92-D8DF2D92885B}" destId="{54B89695-5494-4F53-9A0D-12D27ACBC586}" srcOrd="1" destOrd="0" presId="urn:microsoft.com/office/officeart/2005/8/layout/lProcess1"/>
    <dgm:cxn modelId="{9A2B5F8E-6E49-4A10-8C5B-0813C927D180}" type="presParOf" srcId="{2800D6E0-47C6-4C62-8B92-D8DF2D92885B}" destId="{D7DBDFF1-4DA2-4120-88C7-ED9B7D81B1BF}" srcOrd="2" destOrd="0" presId="urn:microsoft.com/office/officeart/2005/8/layout/lProcess1"/>
    <dgm:cxn modelId="{F7404C20-EF64-428E-AB09-D40A67542EC7}" type="presParOf" srcId="{2800D6E0-47C6-4C62-8B92-D8DF2D92885B}" destId="{A67FD5BE-CB14-48DC-A629-6C4E7F87D576}" srcOrd="3" destOrd="0" presId="urn:microsoft.com/office/officeart/2005/8/layout/lProcess1"/>
    <dgm:cxn modelId="{87773A3D-2E69-42F8-99ED-535A4460E939}" type="presParOf" srcId="{2800D6E0-47C6-4C62-8B92-D8DF2D92885B}" destId="{5438E661-D6D7-4384-BFF4-28450A07E1F1}" srcOrd="4" destOrd="0" presId="urn:microsoft.com/office/officeart/2005/8/layout/lProcess1"/>
    <dgm:cxn modelId="{058C026F-BBCA-45A1-ADE5-787B056B3E13}" type="presParOf" srcId="{2800D6E0-47C6-4C62-8B92-D8DF2D92885B}" destId="{0D6702A2-2219-4B87-A80E-287DC63C50C3}" srcOrd="5" destOrd="0" presId="urn:microsoft.com/office/officeart/2005/8/layout/lProcess1"/>
    <dgm:cxn modelId="{5C85E8D9-D524-4490-B7F1-EDB0E0EC517B}" type="presParOf" srcId="{2800D6E0-47C6-4C62-8B92-D8DF2D92885B}" destId="{6CB871C2-508F-435D-AAFA-739B3F765583}" srcOrd="6" destOrd="0" presId="urn:microsoft.com/office/officeart/2005/8/layout/lProcess1"/>
    <dgm:cxn modelId="{B5161828-86F7-4E8C-8533-B27CA14C0B8C}" type="presParOf" srcId="{D3F0C69D-6184-4246-97E9-2286A636ABCF}" destId="{C022BDAF-5CA8-41D8-B126-A140CEFB3CF7}" srcOrd="9" destOrd="0" presId="urn:microsoft.com/office/officeart/2005/8/layout/lProcess1"/>
    <dgm:cxn modelId="{7094F225-D989-4E22-B448-BA80A6351FE6}" type="presParOf" srcId="{D3F0C69D-6184-4246-97E9-2286A636ABCF}" destId="{AA4BCD12-CF7B-4277-8C6D-3DF378D8729F}" srcOrd="10" destOrd="0" presId="urn:microsoft.com/office/officeart/2005/8/layout/lProcess1"/>
    <dgm:cxn modelId="{AC8C8580-BEA2-4808-A4ED-84E60DCDB032}" type="presParOf" srcId="{AA4BCD12-CF7B-4277-8C6D-3DF378D8729F}" destId="{D13522D6-CB05-4E86-9228-3D2EBF1AC083}" srcOrd="0" destOrd="0" presId="urn:microsoft.com/office/officeart/2005/8/layout/lProcess1"/>
    <dgm:cxn modelId="{F44CE538-F428-4C11-9286-9DB71E47850F}" type="presParOf" srcId="{AA4BCD12-CF7B-4277-8C6D-3DF378D8729F}" destId="{8C7FBA67-DF59-4D7D-857D-12B3F9717CE3}" srcOrd="1" destOrd="0" presId="urn:microsoft.com/office/officeart/2005/8/layout/lProcess1"/>
    <dgm:cxn modelId="{3A9A75F3-3AB2-4064-9898-B3ED81FC351A}" type="presParOf" srcId="{AA4BCD12-CF7B-4277-8C6D-3DF378D8729F}" destId="{2A65A8B5-B042-4964-AC24-2751819F5A95}" srcOrd="2" destOrd="0" presId="urn:microsoft.com/office/officeart/2005/8/layout/lProcess1"/>
    <dgm:cxn modelId="{C6ACEAB8-6422-4FAA-A87A-2CF267068177}" type="presParOf" srcId="{AA4BCD12-CF7B-4277-8C6D-3DF378D8729F}" destId="{79B2C871-C7EC-434C-994D-C6119916FFCD}" srcOrd="3" destOrd="0" presId="urn:microsoft.com/office/officeart/2005/8/layout/lProcess1"/>
    <dgm:cxn modelId="{25141B06-C35B-48E8-BFDD-30174C674B9C}" type="presParOf" srcId="{AA4BCD12-CF7B-4277-8C6D-3DF378D8729F}" destId="{5580B212-380A-44AE-961B-AD2AAEBE10BB}" srcOrd="4" destOrd="0" presId="urn:microsoft.com/office/officeart/2005/8/layout/lProcess1"/>
    <dgm:cxn modelId="{278F95F5-1B19-48FB-A991-C934ECD38D60}" type="presParOf" srcId="{AA4BCD12-CF7B-4277-8C6D-3DF378D8729F}" destId="{FFDF1909-C2B1-4642-A242-E5B566EC5454}" srcOrd="5" destOrd="0" presId="urn:microsoft.com/office/officeart/2005/8/layout/lProcess1"/>
    <dgm:cxn modelId="{6C020791-48C0-44F6-958B-66407E8B005C}" type="presParOf" srcId="{AA4BCD12-CF7B-4277-8C6D-3DF378D8729F}" destId="{80982D9C-7DEC-4639-AA84-C18EB8270A42}" srcOrd="6"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8A099E-BC57-48A9-BD59-3D3CC9B18578}" type="doc">
      <dgm:prSet loTypeId="urn:microsoft.com/office/officeart/2005/8/layout/hList9" loCatId="list" qsTypeId="urn:microsoft.com/office/officeart/2005/8/quickstyle/simple1" qsCatId="simple" csTypeId="urn:microsoft.com/office/officeart/2005/8/colors/colorful1#5" csCatId="colorful" phldr="1"/>
      <dgm:spPr/>
      <dgm:t>
        <a:bodyPr/>
        <a:lstStyle/>
        <a:p>
          <a:endParaRPr lang="ru-RU"/>
        </a:p>
      </dgm:t>
    </dgm:pt>
    <dgm:pt modelId="{924BD25C-251A-46A3-B6B2-B761373ACCB5}">
      <dgm:prSet/>
      <dgm:spPr/>
      <dgm:t>
        <a:bodyPr/>
        <a:lstStyle/>
        <a:p>
          <a:pPr rtl="0"/>
          <a:r>
            <a:rPr lang="ru-RU" dirty="0">
              <a:latin typeface="Cambria" panose="02040503050406030204" pitchFamily="18" charset="0"/>
            </a:rPr>
            <a:t>БОЗОР ТИПИ</a:t>
          </a:r>
        </a:p>
      </dgm:t>
    </dgm:pt>
    <dgm:pt modelId="{BF8B63C3-5C85-4E94-83FB-27B4DD97D3C8}" type="parTrans" cxnId="{11771118-B338-447D-A898-C833E4BEEAD0}">
      <dgm:prSet/>
      <dgm:spPr/>
      <dgm:t>
        <a:bodyPr/>
        <a:lstStyle/>
        <a:p>
          <a:endParaRPr lang="ru-RU">
            <a:latin typeface="Cambria" panose="02040503050406030204" pitchFamily="18" charset="0"/>
          </a:endParaRPr>
        </a:p>
      </dgm:t>
    </dgm:pt>
    <dgm:pt modelId="{17D59647-1C43-448F-A443-8DE978CCFD65}" type="sibTrans" cxnId="{11771118-B338-447D-A898-C833E4BEEAD0}">
      <dgm:prSet/>
      <dgm:spPr/>
      <dgm:t>
        <a:bodyPr/>
        <a:lstStyle/>
        <a:p>
          <a:endParaRPr lang="ru-RU">
            <a:latin typeface="Cambria" panose="02040503050406030204" pitchFamily="18" charset="0"/>
          </a:endParaRPr>
        </a:p>
      </dgm:t>
    </dgm:pt>
    <dgm:pt modelId="{BCFD63E2-1D5D-498D-A9E3-00FAE2BA8C9C}">
      <dgm:prSet custT="1"/>
      <dgm:spPr/>
      <dgm:t>
        <a:bodyPr/>
        <a:lstStyle/>
        <a:p>
          <a:pPr rtl="0"/>
          <a:r>
            <a:rPr lang="ru-RU" sz="1600" dirty="0">
              <a:latin typeface="Cambria" panose="02040503050406030204" pitchFamily="18" charset="0"/>
            </a:rPr>
            <a:t>- </a:t>
          </a:r>
          <a:r>
            <a:rPr lang="ru-RU" sz="1600" dirty="0" err="1">
              <a:latin typeface="Cambria" panose="02040503050406030204" pitchFamily="18" charset="0"/>
            </a:rPr>
            <a:t>Истеъмол</a:t>
          </a:r>
          <a:r>
            <a:rPr lang="ru-RU" sz="1600" dirty="0">
              <a:latin typeface="Cambria" panose="02040503050406030204" pitchFamily="18" charset="0"/>
            </a:rPr>
            <a:t> </a:t>
          </a:r>
          <a:r>
            <a:rPr lang="ru-RU" sz="1600" dirty="0" err="1">
              <a:latin typeface="Cambria" panose="02040503050406030204" pitchFamily="18" charset="0"/>
            </a:rPr>
            <a:t>товарлари</a:t>
          </a:r>
          <a:r>
            <a:rPr lang="ru-RU" sz="1600" dirty="0">
              <a:latin typeface="Cambria" panose="02040503050406030204" pitchFamily="18" charset="0"/>
            </a:rPr>
            <a:t> </a:t>
          </a:r>
          <a:r>
            <a:rPr lang="ru-RU" sz="1600" dirty="0" err="1">
              <a:latin typeface="Cambria" panose="02040503050406030204" pitchFamily="18" charset="0"/>
            </a:rPr>
            <a:t>компаниялари</a:t>
          </a:r>
          <a:r>
            <a:rPr lang="ru-RU" sz="1600" dirty="0">
              <a:latin typeface="Cambria" panose="02040503050406030204" pitchFamily="18" charset="0"/>
            </a:rPr>
            <a:t> </a:t>
          </a:r>
          <a:r>
            <a:rPr lang="ru-RU" sz="1600" dirty="0" err="1">
              <a:latin typeface="Cambria" panose="02040503050406030204" pitchFamily="18" charset="0"/>
            </a:rPr>
            <a:t>одатда</a:t>
          </a:r>
          <a:r>
            <a:rPr lang="ru-RU" sz="1600" dirty="0">
              <a:latin typeface="Cambria" panose="02040503050406030204" pitchFamily="18" charset="0"/>
            </a:rPr>
            <a:t> </a:t>
          </a:r>
          <a:r>
            <a:rPr lang="ru-RU" sz="1600" dirty="0" err="1">
              <a:latin typeface="Cambria" panose="02040503050406030204" pitchFamily="18" charset="0"/>
            </a:rPr>
            <a:t>савдони</a:t>
          </a:r>
          <a:r>
            <a:rPr lang="ru-RU" sz="1600" dirty="0">
              <a:latin typeface="Cambria" panose="02040503050406030204" pitchFamily="18" charset="0"/>
            </a:rPr>
            <a:t> </a:t>
          </a:r>
          <a:r>
            <a:rPr lang="ru-RU" sz="1600" dirty="0" err="1">
              <a:latin typeface="Cambria" panose="02040503050406030204" pitchFamily="18" charset="0"/>
            </a:rPr>
            <a:t>рағбатлантириш</a:t>
          </a:r>
          <a:r>
            <a:rPr lang="ru-RU" sz="1600" dirty="0">
              <a:latin typeface="Cambria" panose="02040503050406030204" pitchFamily="18" charset="0"/>
            </a:rPr>
            <a:t> </a:t>
          </a:r>
          <a:r>
            <a:rPr lang="ru-RU" sz="1600" dirty="0" err="1">
              <a:latin typeface="Cambria" panose="02040503050406030204" pitchFamily="18" charset="0"/>
            </a:rPr>
            <a:t>ва</a:t>
          </a:r>
          <a:r>
            <a:rPr lang="ru-RU" sz="1600" dirty="0">
              <a:latin typeface="Cambria" panose="02040503050406030204" pitchFamily="18" charset="0"/>
            </a:rPr>
            <a:t> реклама </a:t>
          </a:r>
          <a:r>
            <a:rPr lang="ru-RU" sz="1600" dirty="0" err="1">
              <a:latin typeface="Cambria" panose="02040503050406030204" pitchFamily="18" charset="0"/>
            </a:rPr>
            <a:t>учун</a:t>
          </a:r>
          <a:r>
            <a:rPr lang="ru-RU" sz="1600" dirty="0">
              <a:latin typeface="Cambria" panose="02040503050406030204" pitchFamily="18" charset="0"/>
            </a:rPr>
            <a:t> </a:t>
          </a:r>
          <a:r>
            <a:rPr lang="ru-RU" sz="1600" dirty="0" err="1">
              <a:latin typeface="Cambria" panose="02040503050406030204" pitchFamily="18" charset="0"/>
            </a:rPr>
            <a:t>кўпроқ</a:t>
          </a:r>
          <a:r>
            <a:rPr lang="ru-RU" sz="1600" dirty="0">
              <a:latin typeface="Cambria" panose="02040503050406030204" pitchFamily="18" charset="0"/>
            </a:rPr>
            <a:t> </a:t>
          </a:r>
          <a:r>
            <a:rPr lang="ru-RU" sz="1600" dirty="0" err="1">
              <a:latin typeface="Cambria" panose="02040503050406030204" pitchFamily="18" charset="0"/>
            </a:rPr>
            <a:t>маблағ</a:t>
          </a:r>
          <a:r>
            <a:rPr lang="ru-RU" sz="1600" dirty="0">
              <a:latin typeface="Cambria" panose="02040503050406030204" pitchFamily="18" charset="0"/>
            </a:rPr>
            <a:t> </a:t>
          </a:r>
          <a:r>
            <a:rPr lang="ru-RU" sz="1600" dirty="0" err="1">
              <a:latin typeface="Cambria" panose="02040503050406030204" pitchFamily="18" charset="0"/>
            </a:rPr>
            <a:t>сарфлайди</a:t>
          </a:r>
          <a:r>
            <a:rPr lang="ru-RU" sz="1600" dirty="0">
              <a:latin typeface="Cambria" panose="02040503050406030204" pitchFamily="18" charset="0"/>
            </a:rPr>
            <a:t>;</a:t>
          </a:r>
        </a:p>
        <a:p>
          <a:r>
            <a:rPr lang="ru-RU" sz="1600" dirty="0">
              <a:latin typeface="Cambria" panose="02040503050406030204" pitchFamily="18" charset="0"/>
            </a:rPr>
            <a:t>- </a:t>
          </a:r>
          <a:r>
            <a:rPr lang="ru-RU" sz="1600" dirty="0" err="1">
              <a:latin typeface="Cambria" panose="02040503050406030204" pitchFamily="18" charset="0"/>
            </a:rPr>
            <a:t>Саноат</a:t>
          </a:r>
          <a:r>
            <a:rPr lang="ru-RU" sz="1600" dirty="0">
              <a:latin typeface="Cambria" panose="02040503050406030204" pitchFamily="18" charset="0"/>
            </a:rPr>
            <a:t> </a:t>
          </a:r>
          <a:r>
            <a:rPr lang="ru-RU" sz="1600" dirty="0" err="1">
              <a:latin typeface="Cambria" panose="02040503050406030204" pitchFamily="18" charset="0"/>
            </a:rPr>
            <a:t>товарлари</a:t>
          </a:r>
          <a:r>
            <a:rPr lang="ru-RU" sz="1600" dirty="0">
              <a:latin typeface="Cambria" panose="02040503050406030204" pitchFamily="18" charset="0"/>
            </a:rPr>
            <a:t> </a:t>
          </a:r>
          <a:r>
            <a:rPr lang="ru-RU" sz="1600" dirty="0" err="1">
              <a:latin typeface="Cambria" panose="02040503050406030204" pitchFamily="18" charset="0"/>
            </a:rPr>
            <a:t>ишлаб</a:t>
          </a:r>
          <a:r>
            <a:rPr lang="ru-RU" sz="1600" dirty="0">
              <a:latin typeface="Cambria" panose="02040503050406030204" pitchFamily="18" charset="0"/>
            </a:rPr>
            <a:t> </a:t>
          </a:r>
          <a:r>
            <a:rPr lang="ru-RU" sz="1600" dirty="0" err="1">
              <a:latin typeface="Cambria" panose="02040503050406030204" pitchFamily="18" charset="0"/>
            </a:rPr>
            <a:t>чиқарувчилар</a:t>
          </a:r>
          <a:r>
            <a:rPr lang="ru-RU" sz="1600" dirty="0">
              <a:latin typeface="Cambria" panose="02040503050406030204" pitchFamily="18" charset="0"/>
            </a:rPr>
            <a:t>, </a:t>
          </a:r>
          <a:r>
            <a:rPr lang="ru-RU" sz="1600" dirty="0" err="1">
              <a:latin typeface="Cambria" panose="02040503050406030204" pitchFamily="18" charset="0"/>
            </a:rPr>
            <a:t>қоида</a:t>
          </a:r>
          <a:r>
            <a:rPr lang="ru-RU" sz="1600" dirty="0">
              <a:latin typeface="Cambria" panose="02040503050406030204" pitchFamily="18" charset="0"/>
            </a:rPr>
            <a:t> </a:t>
          </a:r>
          <a:r>
            <a:rPr lang="ru-RU" sz="1600" dirty="0" err="1">
              <a:latin typeface="Cambria" panose="02040503050406030204" pitchFamily="18" charset="0"/>
            </a:rPr>
            <a:t>тариқасида</a:t>
          </a:r>
          <a:r>
            <a:rPr lang="ru-RU" sz="1600" dirty="0">
              <a:latin typeface="Cambria" panose="02040503050406030204" pitchFamily="18" charset="0"/>
            </a:rPr>
            <a:t>, </a:t>
          </a:r>
          <a:r>
            <a:rPr lang="ru-RU" sz="1600" dirty="0" err="1">
              <a:latin typeface="Cambria" panose="02040503050406030204" pitchFamily="18" charset="0"/>
            </a:rPr>
            <a:t>шахсий</a:t>
          </a:r>
          <a:r>
            <a:rPr lang="ru-RU" sz="1600" dirty="0">
              <a:latin typeface="Cambria" panose="02040503050406030204" pitchFamily="18" charset="0"/>
            </a:rPr>
            <a:t> </a:t>
          </a:r>
          <a:r>
            <a:rPr lang="ru-RU" sz="1600" dirty="0" err="1">
              <a:latin typeface="Cambria" panose="02040503050406030204" pitchFamily="18" charset="0"/>
            </a:rPr>
            <a:t>савдони</a:t>
          </a:r>
          <a:r>
            <a:rPr lang="ru-RU" sz="1600" dirty="0">
              <a:latin typeface="Cambria" panose="02040503050406030204" pitchFamily="18" charset="0"/>
            </a:rPr>
            <a:t> </a:t>
          </a:r>
          <a:r>
            <a:rPr lang="ru-RU" sz="1600" dirty="0" err="1">
              <a:latin typeface="Cambria" panose="02040503050406030204" pitchFamily="18" charset="0"/>
            </a:rPr>
            <a:t>ташкил</a:t>
          </a:r>
          <a:r>
            <a:rPr lang="ru-RU" sz="1600" dirty="0">
              <a:latin typeface="Cambria" panose="02040503050406030204" pitchFamily="18" charset="0"/>
            </a:rPr>
            <a:t> </a:t>
          </a:r>
          <a:r>
            <a:rPr lang="ru-RU" sz="1600" dirty="0" err="1">
              <a:latin typeface="Cambria" panose="02040503050406030204" pitchFamily="18" charset="0"/>
            </a:rPr>
            <a:t>этишга</a:t>
          </a:r>
          <a:r>
            <a:rPr lang="ru-RU" sz="1600" dirty="0">
              <a:latin typeface="Cambria" panose="02040503050406030204" pitchFamily="18" charset="0"/>
            </a:rPr>
            <a:t> </a:t>
          </a:r>
          <a:r>
            <a:rPr lang="ru-RU" sz="1600" dirty="0" err="1">
              <a:latin typeface="Cambria" panose="02040503050406030204" pitchFamily="18" charset="0"/>
            </a:rPr>
            <a:t>кўпроқ</a:t>
          </a:r>
          <a:r>
            <a:rPr lang="ru-RU" sz="1600" dirty="0">
              <a:latin typeface="Cambria" panose="02040503050406030204" pitchFamily="18" charset="0"/>
            </a:rPr>
            <a:t> </a:t>
          </a:r>
          <a:r>
            <a:rPr lang="ru-RU" sz="1600" dirty="0" err="1">
              <a:latin typeface="Cambria" panose="02040503050406030204" pitchFamily="18" charset="0"/>
            </a:rPr>
            <a:t>маблағ</a:t>
          </a:r>
          <a:r>
            <a:rPr lang="ru-RU" sz="1600" dirty="0">
              <a:latin typeface="Cambria" panose="02040503050406030204" pitchFamily="18" charset="0"/>
            </a:rPr>
            <a:t> </a:t>
          </a:r>
          <a:r>
            <a:rPr lang="ru-RU" sz="1600" dirty="0" err="1">
              <a:latin typeface="Cambria" panose="02040503050406030204" pitchFamily="18" charset="0"/>
            </a:rPr>
            <a:t>сарфлайдилар</a:t>
          </a:r>
          <a:r>
            <a:rPr lang="ru-RU" sz="1600" dirty="0">
              <a:latin typeface="Cambria" panose="02040503050406030204" pitchFamily="18" charset="0"/>
            </a:rPr>
            <a:t>.</a:t>
          </a:r>
        </a:p>
      </dgm:t>
    </dgm:pt>
    <dgm:pt modelId="{834D67E3-B8AD-4688-8175-CEEE7D476541}" type="parTrans" cxnId="{969F78FD-F013-4E4E-8723-622CD9C75CE8}">
      <dgm:prSet/>
      <dgm:spPr/>
      <dgm:t>
        <a:bodyPr/>
        <a:lstStyle/>
        <a:p>
          <a:endParaRPr lang="ru-RU">
            <a:latin typeface="Cambria" panose="02040503050406030204" pitchFamily="18" charset="0"/>
          </a:endParaRPr>
        </a:p>
      </dgm:t>
    </dgm:pt>
    <dgm:pt modelId="{36E88DE5-CBD2-4321-9838-A76329845D12}" type="sibTrans" cxnId="{969F78FD-F013-4E4E-8723-622CD9C75CE8}">
      <dgm:prSet/>
      <dgm:spPr/>
      <dgm:t>
        <a:bodyPr/>
        <a:lstStyle/>
        <a:p>
          <a:endParaRPr lang="ru-RU">
            <a:latin typeface="Cambria" panose="02040503050406030204" pitchFamily="18" charset="0"/>
          </a:endParaRPr>
        </a:p>
      </dgm:t>
    </dgm:pt>
    <dgm:pt modelId="{C1ACAC80-0234-4721-999F-5CA088DE0D4B}" type="pres">
      <dgm:prSet presAssocID="{878A099E-BC57-48A9-BD59-3D3CC9B18578}" presName="list" presStyleCnt="0">
        <dgm:presLayoutVars>
          <dgm:dir/>
          <dgm:animLvl val="lvl"/>
        </dgm:presLayoutVars>
      </dgm:prSet>
      <dgm:spPr/>
      <dgm:t>
        <a:bodyPr/>
        <a:lstStyle/>
        <a:p>
          <a:endParaRPr lang="ru-RU"/>
        </a:p>
      </dgm:t>
    </dgm:pt>
    <dgm:pt modelId="{C6E90A13-3B4B-4AC5-96CD-7B898AD29452}" type="pres">
      <dgm:prSet presAssocID="{924BD25C-251A-46A3-B6B2-B761373ACCB5}" presName="posSpace" presStyleCnt="0"/>
      <dgm:spPr/>
    </dgm:pt>
    <dgm:pt modelId="{A59CDFCE-A7F6-4EAB-B7E1-5748B8489973}" type="pres">
      <dgm:prSet presAssocID="{924BD25C-251A-46A3-B6B2-B761373ACCB5}" presName="vertFlow" presStyleCnt="0"/>
      <dgm:spPr/>
    </dgm:pt>
    <dgm:pt modelId="{C3490DEC-047D-4A11-A1C0-4DF7D1E7F7DD}" type="pres">
      <dgm:prSet presAssocID="{924BD25C-251A-46A3-B6B2-B761373ACCB5}" presName="topSpace" presStyleCnt="0"/>
      <dgm:spPr/>
    </dgm:pt>
    <dgm:pt modelId="{C36D6C79-AB95-4E18-8694-44E9A7C34BD7}" type="pres">
      <dgm:prSet presAssocID="{924BD25C-251A-46A3-B6B2-B761373ACCB5}" presName="firstComp" presStyleCnt="0"/>
      <dgm:spPr/>
    </dgm:pt>
    <dgm:pt modelId="{09753693-9739-455D-8249-40B63BB7E314}" type="pres">
      <dgm:prSet presAssocID="{924BD25C-251A-46A3-B6B2-B761373ACCB5}" presName="firstChild" presStyleLbl="bgAccFollowNode1" presStyleIdx="0" presStyleCnt="1" custScaleX="162274" custScaleY="108620" custLinFactNeighborX="-1272" custLinFactNeighborY="-30751"/>
      <dgm:spPr/>
      <dgm:t>
        <a:bodyPr/>
        <a:lstStyle/>
        <a:p>
          <a:endParaRPr lang="ru-RU"/>
        </a:p>
      </dgm:t>
    </dgm:pt>
    <dgm:pt modelId="{6470D371-9BDB-4288-8EA7-43BFE0686D4E}" type="pres">
      <dgm:prSet presAssocID="{924BD25C-251A-46A3-B6B2-B761373ACCB5}" presName="firstChildTx" presStyleLbl="bgAccFollowNode1" presStyleIdx="0" presStyleCnt="1">
        <dgm:presLayoutVars>
          <dgm:bulletEnabled val="1"/>
        </dgm:presLayoutVars>
      </dgm:prSet>
      <dgm:spPr/>
      <dgm:t>
        <a:bodyPr/>
        <a:lstStyle/>
        <a:p>
          <a:endParaRPr lang="ru-RU"/>
        </a:p>
      </dgm:t>
    </dgm:pt>
    <dgm:pt modelId="{94225F8F-0868-48E7-BD93-8881330E703D}" type="pres">
      <dgm:prSet presAssocID="{924BD25C-251A-46A3-B6B2-B761373ACCB5}" presName="negSpace" presStyleCnt="0"/>
      <dgm:spPr/>
    </dgm:pt>
    <dgm:pt modelId="{98DE4684-1AD1-4353-9373-17FBA0699CEF}" type="pres">
      <dgm:prSet presAssocID="{924BD25C-251A-46A3-B6B2-B761373ACCB5}" presName="circle" presStyleLbl="node1" presStyleIdx="0" presStyleCnt="1" custLinFactNeighborX="-97639" custLinFactNeighborY="6507"/>
      <dgm:spPr/>
      <dgm:t>
        <a:bodyPr/>
        <a:lstStyle/>
        <a:p>
          <a:endParaRPr lang="ru-RU"/>
        </a:p>
      </dgm:t>
    </dgm:pt>
  </dgm:ptLst>
  <dgm:cxnLst>
    <dgm:cxn modelId="{711BE47D-94DA-4E6D-B571-61C2B7B71551}" type="presOf" srcId="{BCFD63E2-1D5D-498D-A9E3-00FAE2BA8C9C}" destId="{09753693-9739-455D-8249-40B63BB7E314}" srcOrd="0" destOrd="0" presId="urn:microsoft.com/office/officeart/2005/8/layout/hList9"/>
    <dgm:cxn modelId="{11771118-B338-447D-A898-C833E4BEEAD0}" srcId="{878A099E-BC57-48A9-BD59-3D3CC9B18578}" destId="{924BD25C-251A-46A3-B6B2-B761373ACCB5}" srcOrd="0" destOrd="0" parTransId="{BF8B63C3-5C85-4E94-83FB-27B4DD97D3C8}" sibTransId="{17D59647-1C43-448F-A443-8DE978CCFD65}"/>
    <dgm:cxn modelId="{B36286BE-5CC7-466E-A6D0-767D7398CE0E}" type="presOf" srcId="{BCFD63E2-1D5D-498D-A9E3-00FAE2BA8C9C}" destId="{6470D371-9BDB-4288-8EA7-43BFE0686D4E}" srcOrd="1" destOrd="0" presId="urn:microsoft.com/office/officeart/2005/8/layout/hList9"/>
    <dgm:cxn modelId="{969F78FD-F013-4E4E-8723-622CD9C75CE8}" srcId="{924BD25C-251A-46A3-B6B2-B761373ACCB5}" destId="{BCFD63E2-1D5D-498D-A9E3-00FAE2BA8C9C}" srcOrd="0" destOrd="0" parTransId="{834D67E3-B8AD-4688-8175-CEEE7D476541}" sibTransId="{36E88DE5-CBD2-4321-9838-A76329845D12}"/>
    <dgm:cxn modelId="{60085CD5-C430-42E5-B20D-2D12FD748775}" type="presOf" srcId="{924BD25C-251A-46A3-B6B2-B761373ACCB5}" destId="{98DE4684-1AD1-4353-9373-17FBA0699CEF}" srcOrd="0" destOrd="0" presId="urn:microsoft.com/office/officeart/2005/8/layout/hList9"/>
    <dgm:cxn modelId="{EF875A1A-179E-46AF-A45F-79B03D6B6BF5}" type="presOf" srcId="{878A099E-BC57-48A9-BD59-3D3CC9B18578}" destId="{C1ACAC80-0234-4721-999F-5CA088DE0D4B}" srcOrd="0" destOrd="0" presId="urn:microsoft.com/office/officeart/2005/8/layout/hList9"/>
    <dgm:cxn modelId="{DAA42118-1300-4B5D-AB1C-0453DDFAEC59}" type="presParOf" srcId="{C1ACAC80-0234-4721-999F-5CA088DE0D4B}" destId="{C6E90A13-3B4B-4AC5-96CD-7B898AD29452}" srcOrd="0" destOrd="0" presId="urn:microsoft.com/office/officeart/2005/8/layout/hList9"/>
    <dgm:cxn modelId="{010FAB10-0491-4802-9371-237CE697A6CF}" type="presParOf" srcId="{C1ACAC80-0234-4721-999F-5CA088DE0D4B}" destId="{A59CDFCE-A7F6-4EAB-B7E1-5748B8489973}" srcOrd="1" destOrd="0" presId="urn:microsoft.com/office/officeart/2005/8/layout/hList9"/>
    <dgm:cxn modelId="{B98B6F19-D272-45A7-812C-2DE4B9088F4B}" type="presParOf" srcId="{A59CDFCE-A7F6-4EAB-B7E1-5748B8489973}" destId="{C3490DEC-047D-4A11-A1C0-4DF7D1E7F7DD}" srcOrd="0" destOrd="0" presId="urn:microsoft.com/office/officeart/2005/8/layout/hList9"/>
    <dgm:cxn modelId="{65C5DA42-1278-4C06-834A-A252FD26443B}" type="presParOf" srcId="{A59CDFCE-A7F6-4EAB-B7E1-5748B8489973}" destId="{C36D6C79-AB95-4E18-8694-44E9A7C34BD7}" srcOrd="1" destOrd="0" presId="urn:microsoft.com/office/officeart/2005/8/layout/hList9"/>
    <dgm:cxn modelId="{514EF835-2CA4-4E0B-BA02-42C8B50BAB4A}" type="presParOf" srcId="{C36D6C79-AB95-4E18-8694-44E9A7C34BD7}" destId="{09753693-9739-455D-8249-40B63BB7E314}" srcOrd="0" destOrd="0" presId="urn:microsoft.com/office/officeart/2005/8/layout/hList9"/>
    <dgm:cxn modelId="{53D6DE53-F8E4-4EB7-A6F1-777E13D5E777}" type="presParOf" srcId="{C36D6C79-AB95-4E18-8694-44E9A7C34BD7}" destId="{6470D371-9BDB-4288-8EA7-43BFE0686D4E}" srcOrd="1" destOrd="0" presId="urn:microsoft.com/office/officeart/2005/8/layout/hList9"/>
    <dgm:cxn modelId="{5A07BD6F-6A31-4D61-93D3-83CFFC661760}" type="presParOf" srcId="{C1ACAC80-0234-4721-999F-5CA088DE0D4B}" destId="{94225F8F-0868-48E7-BD93-8881330E703D}" srcOrd="2" destOrd="0" presId="urn:microsoft.com/office/officeart/2005/8/layout/hList9"/>
    <dgm:cxn modelId="{D2E8F5A0-B020-4ED5-B48A-555C1C77C6FB}" type="presParOf" srcId="{C1ACAC80-0234-4721-999F-5CA088DE0D4B}" destId="{98DE4684-1AD1-4353-9373-17FBA0699CEF}" srcOrd="3" destOrd="0" presId="urn:microsoft.com/office/officeart/2005/8/layout/hList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171765C-15B3-47EC-AF56-E15F04BFE5B5}" type="doc">
      <dgm:prSet loTypeId="urn:microsoft.com/office/officeart/2008/layout/PictureAccentList" loCatId="list" qsTypeId="urn:microsoft.com/office/officeart/2005/8/quickstyle/simple1" qsCatId="simple" csTypeId="urn:microsoft.com/office/officeart/2005/8/colors/accent2_1" csCatId="accent2" phldr="1"/>
      <dgm:spPr/>
      <dgm:t>
        <a:bodyPr/>
        <a:lstStyle/>
        <a:p>
          <a:endParaRPr lang="ru-RU"/>
        </a:p>
      </dgm:t>
    </dgm:pt>
    <dgm:pt modelId="{6659ED3D-81C8-4745-BDEA-70F9BB65A56F}">
      <dgm:prSet custT="1"/>
      <dgm:spPr/>
      <dgm:t>
        <a:bodyPr/>
        <a:lstStyle/>
        <a:p>
          <a:pPr rtl="0"/>
          <a:r>
            <a:rPr lang="ru-RU" sz="1400" dirty="0">
              <a:latin typeface="Cambria" panose="02040503050406030204" pitchFamily="18" charset="0"/>
            </a:rPr>
            <a:t>Реклама </a:t>
          </a:r>
          <a:r>
            <a:rPr lang="ru-RU" sz="1400" dirty="0" err="1">
              <a:latin typeface="Cambria" panose="02040503050406030204" pitchFamily="18" charset="0"/>
            </a:rPr>
            <a:t>харидорга</a:t>
          </a:r>
          <a:r>
            <a:rPr lang="ru-RU" sz="1400" dirty="0">
              <a:latin typeface="Cambria" panose="02040503050406030204" pitchFamily="18" charset="0"/>
            </a:rPr>
            <a:t> компания </a:t>
          </a:r>
          <a:r>
            <a:rPr lang="ru-RU" sz="1400" dirty="0" err="1">
              <a:latin typeface="Cambria" panose="02040503050406030204" pitchFamily="18" charset="0"/>
            </a:rPr>
            <a:t>ва</a:t>
          </a:r>
          <a:r>
            <a:rPr lang="ru-RU" sz="1400" dirty="0">
              <a:latin typeface="Cambria" panose="02040503050406030204" pitchFamily="18" charset="0"/>
            </a:rPr>
            <a:t> </a:t>
          </a:r>
          <a:r>
            <a:rPr lang="ru-RU" sz="1400" dirty="0" err="1">
              <a:latin typeface="Cambria" panose="02040503050406030204" pitchFamily="18" charset="0"/>
            </a:rPr>
            <a:t>унинг</a:t>
          </a:r>
          <a:r>
            <a:rPr lang="ru-RU" sz="1400" dirty="0">
              <a:latin typeface="Cambria" panose="02040503050406030204" pitchFamily="18" charset="0"/>
            </a:rPr>
            <a:t> </a:t>
          </a:r>
          <a:r>
            <a:rPr lang="ru-RU" sz="1400" dirty="0" err="1">
              <a:latin typeface="Cambria" panose="02040503050406030204" pitchFamily="18" charset="0"/>
            </a:rPr>
            <a:t>маҳсулотлари</a:t>
          </a:r>
          <a:r>
            <a:rPr lang="ru-RU" sz="1400" dirty="0">
              <a:latin typeface="Cambria" panose="02040503050406030204" pitchFamily="18" charset="0"/>
            </a:rPr>
            <a:t> </a:t>
          </a:r>
          <a:r>
            <a:rPr lang="ru-RU" sz="1400" dirty="0" err="1">
              <a:latin typeface="Cambria" panose="02040503050406030204" pitchFamily="18" charset="0"/>
            </a:rPr>
            <a:t>билан</a:t>
          </a:r>
          <a:r>
            <a:rPr lang="ru-RU" sz="1400" dirty="0">
              <a:latin typeface="Cambria" panose="02040503050406030204" pitchFamily="18" charset="0"/>
            </a:rPr>
            <a:t> </a:t>
          </a:r>
          <a:r>
            <a:rPr lang="ru-RU" sz="1400" dirty="0" err="1">
              <a:latin typeface="Cambria" panose="02040503050406030204" pitchFamily="18" charset="0"/>
            </a:rPr>
            <a:t>танишиш</a:t>
          </a:r>
          <a:r>
            <a:rPr lang="ru-RU" sz="1400" dirty="0">
              <a:latin typeface="Cambria" panose="02040503050406030204" pitchFamily="18" charset="0"/>
            </a:rPr>
            <a:t> </a:t>
          </a:r>
          <a:r>
            <a:rPr lang="ru-RU" sz="1400" dirty="0" err="1">
              <a:latin typeface="Cambria" panose="02040503050406030204" pitchFamily="18" charset="0"/>
            </a:rPr>
            <a:t>имкониятини</a:t>
          </a:r>
          <a:r>
            <a:rPr lang="ru-RU" sz="1400" dirty="0">
              <a:latin typeface="Cambria" panose="02040503050406030204" pitchFamily="18" charset="0"/>
            </a:rPr>
            <a:t> </a:t>
          </a:r>
          <a:r>
            <a:rPr lang="ru-RU" sz="1400" dirty="0" err="1">
              <a:latin typeface="Cambria" panose="02040503050406030204" pitchFamily="18" charset="0"/>
            </a:rPr>
            <a:t>беради</a:t>
          </a:r>
          <a:r>
            <a:rPr lang="ru-RU" sz="1400" dirty="0">
              <a:latin typeface="Cambria" panose="02040503050406030204" pitchFamily="18" charset="0"/>
            </a:rPr>
            <a:t>.</a:t>
          </a:r>
        </a:p>
      </dgm:t>
    </dgm:pt>
    <dgm:pt modelId="{A2104DCD-4A02-41B0-BB84-DB97F2DFE76B}" type="parTrans" cxnId="{8F112817-898A-4C22-BEDC-6CDAD0AFF4AD}">
      <dgm:prSet custT="1"/>
      <dgm:spPr/>
      <dgm:t>
        <a:bodyPr/>
        <a:lstStyle/>
        <a:p>
          <a:endParaRPr lang="ru-RU" sz="1400">
            <a:latin typeface="Cambria" panose="02040503050406030204" pitchFamily="18" charset="0"/>
          </a:endParaRPr>
        </a:p>
      </dgm:t>
    </dgm:pt>
    <dgm:pt modelId="{085D815B-27D9-4749-8E79-A76B74492C2B}" type="sibTrans" cxnId="{8F112817-898A-4C22-BEDC-6CDAD0AFF4AD}">
      <dgm:prSet/>
      <dgm:spPr/>
      <dgm:t>
        <a:bodyPr/>
        <a:lstStyle/>
        <a:p>
          <a:endParaRPr lang="ru-RU" sz="1400">
            <a:latin typeface="Cambria" panose="02040503050406030204" pitchFamily="18" charset="0"/>
          </a:endParaRPr>
        </a:p>
      </dgm:t>
    </dgm:pt>
    <dgm:pt modelId="{813C61AD-57F7-4E06-9BA0-D3C53522C3D5}">
      <dgm:prSet custT="1"/>
      <dgm:spPr/>
      <dgm:t>
        <a:bodyPr/>
        <a:lstStyle/>
        <a:p>
          <a:pPr rtl="0"/>
          <a:r>
            <a:rPr lang="ru-RU" sz="1200" dirty="0" err="1">
              <a:latin typeface="Cambria" panose="02040503050406030204" pitchFamily="18" charset="0"/>
            </a:rPr>
            <a:t>Агар</a:t>
          </a:r>
          <a:r>
            <a:rPr lang="ru-RU" sz="1200" dirty="0">
              <a:latin typeface="Cambria" panose="02040503050406030204" pitchFamily="18" charset="0"/>
            </a:rPr>
            <a:t> компания </a:t>
          </a:r>
          <a:r>
            <a:rPr lang="ru-RU" sz="1200" dirty="0" err="1">
              <a:latin typeface="Cambria" panose="02040503050406030204" pitchFamily="18" charset="0"/>
            </a:rPr>
            <a:t>маҳсулоти</a:t>
          </a:r>
          <a:r>
            <a:rPr lang="ru-RU" sz="1200" dirty="0">
              <a:latin typeface="Cambria" panose="02040503050406030204" pitchFamily="18" charset="0"/>
            </a:rPr>
            <a:t> </a:t>
          </a:r>
          <a:r>
            <a:rPr lang="ru-RU" sz="1200" dirty="0" err="1">
              <a:latin typeface="Cambria" panose="02040503050406030204" pitchFamily="18" charset="0"/>
            </a:rPr>
            <a:t>янги</a:t>
          </a:r>
          <a:r>
            <a:rPr lang="ru-RU" sz="1200" dirty="0">
              <a:latin typeface="Cambria" panose="02040503050406030204" pitchFamily="18" charset="0"/>
            </a:rPr>
            <a:t> </a:t>
          </a:r>
          <a:r>
            <a:rPr lang="ru-RU" sz="1200" dirty="0" err="1">
              <a:latin typeface="Cambria" panose="02040503050406030204" pitchFamily="18" charset="0"/>
            </a:rPr>
            <a:t>хусусиятларга</a:t>
          </a:r>
          <a:r>
            <a:rPr lang="ru-RU" sz="1200" dirty="0">
              <a:latin typeface="Cambria" panose="02040503050406030204" pitchFamily="18" charset="0"/>
            </a:rPr>
            <a:t> </a:t>
          </a:r>
          <a:r>
            <a:rPr lang="ru-RU" sz="1200" dirty="0" err="1">
              <a:latin typeface="Cambria" panose="02040503050406030204" pitchFamily="18" charset="0"/>
            </a:rPr>
            <a:t>эга</a:t>
          </a:r>
          <a:r>
            <a:rPr lang="ru-RU" sz="1200" dirty="0">
              <a:latin typeface="Cambria" panose="02040503050406030204" pitchFamily="18" charset="0"/>
            </a:rPr>
            <a:t> </a:t>
          </a:r>
          <a:r>
            <a:rPr lang="ru-RU" sz="1200" dirty="0" err="1">
              <a:latin typeface="Cambria" panose="02040503050406030204" pitchFamily="18" charset="0"/>
            </a:rPr>
            <a:t>бўлса</a:t>
          </a:r>
          <a:r>
            <a:rPr lang="ru-RU" sz="1200" dirty="0">
              <a:latin typeface="Cambria" panose="02040503050406030204" pitchFamily="18" charset="0"/>
            </a:rPr>
            <a:t>, реклама улар </a:t>
          </a:r>
          <a:r>
            <a:rPr lang="ru-RU" sz="1200" dirty="0" err="1">
              <a:latin typeface="Cambria" panose="02040503050406030204" pitchFamily="18" charset="0"/>
            </a:rPr>
            <a:t>ҳақидаги</a:t>
          </a:r>
          <a:r>
            <a:rPr lang="ru-RU" sz="1200" dirty="0">
              <a:latin typeface="Cambria" panose="02040503050406030204" pitchFamily="18" charset="0"/>
            </a:rPr>
            <a:t> </a:t>
          </a:r>
          <a:r>
            <a:rPr lang="ru-RU" sz="1200" dirty="0" err="1">
              <a:latin typeface="Cambria" panose="02040503050406030204" pitchFamily="18" charset="0"/>
            </a:rPr>
            <a:t>маълумотларни</a:t>
          </a:r>
          <a:r>
            <a:rPr lang="ru-RU" sz="1200" dirty="0">
              <a:latin typeface="Cambria" panose="02040503050406030204" pitchFamily="18" charset="0"/>
            </a:rPr>
            <a:t> потенциал </a:t>
          </a:r>
          <a:r>
            <a:rPr lang="ru-RU" sz="1200" dirty="0" err="1">
              <a:latin typeface="Cambria" panose="02040503050406030204" pitchFamily="18" charset="0"/>
            </a:rPr>
            <a:t>мижозларга</a:t>
          </a:r>
          <a:r>
            <a:rPr lang="ru-RU" sz="1200" dirty="0">
              <a:latin typeface="Cambria" panose="02040503050406030204" pitchFamily="18" charset="0"/>
            </a:rPr>
            <a:t> </a:t>
          </a:r>
          <a:r>
            <a:rPr lang="ru-RU" sz="1200" dirty="0" err="1">
              <a:latin typeface="Cambria" panose="02040503050406030204" pitchFamily="18" charset="0"/>
            </a:rPr>
            <a:t>этказиш</a:t>
          </a:r>
          <a:r>
            <a:rPr lang="ru-RU" sz="1200" dirty="0">
              <a:latin typeface="Cambria" panose="02040503050406030204" pitchFamily="18" charset="0"/>
            </a:rPr>
            <a:t> </a:t>
          </a:r>
          <a:r>
            <a:rPr lang="ru-RU" sz="1200" dirty="0" err="1">
              <a:latin typeface="Cambria" panose="02040503050406030204" pitchFamily="18" charset="0"/>
            </a:rPr>
            <a:t>имконини</a:t>
          </a:r>
          <a:r>
            <a:rPr lang="ru-RU" sz="1200" dirty="0">
              <a:latin typeface="Cambria" panose="02040503050406030204" pitchFamily="18" charset="0"/>
            </a:rPr>
            <a:t> </a:t>
          </a:r>
          <a:r>
            <a:rPr lang="ru-RU" sz="1200" dirty="0" err="1">
              <a:latin typeface="Cambria" panose="02040503050406030204" pitchFamily="18" charset="0"/>
            </a:rPr>
            <a:t>беради</a:t>
          </a:r>
          <a:r>
            <a:rPr lang="ru-RU" sz="1200" dirty="0">
              <a:latin typeface="Cambria" panose="02040503050406030204" pitchFamily="18" charset="0"/>
            </a:rPr>
            <a:t>.</a:t>
          </a:r>
        </a:p>
      </dgm:t>
    </dgm:pt>
    <dgm:pt modelId="{D8396C16-FA72-40A7-BECD-69C7FBA5570E}" type="parTrans" cxnId="{3A17F468-10FF-4010-A774-22FADE5872F0}">
      <dgm:prSet custT="1"/>
      <dgm:spPr/>
      <dgm:t>
        <a:bodyPr/>
        <a:lstStyle/>
        <a:p>
          <a:endParaRPr lang="ru-RU" sz="1400">
            <a:latin typeface="Cambria" panose="02040503050406030204" pitchFamily="18" charset="0"/>
          </a:endParaRPr>
        </a:p>
      </dgm:t>
    </dgm:pt>
    <dgm:pt modelId="{5ACCA690-0AB2-4A90-81AB-C7AFF2B14548}" type="sibTrans" cxnId="{3A17F468-10FF-4010-A774-22FADE5872F0}">
      <dgm:prSet/>
      <dgm:spPr/>
      <dgm:t>
        <a:bodyPr/>
        <a:lstStyle/>
        <a:p>
          <a:endParaRPr lang="ru-RU" sz="1400">
            <a:latin typeface="Cambria" panose="02040503050406030204" pitchFamily="18" charset="0"/>
          </a:endParaRPr>
        </a:p>
      </dgm:t>
    </dgm:pt>
    <dgm:pt modelId="{9C43BA39-ABC6-41E6-801B-0008F22672DB}">
      <dgm:prSet custT="1"/>
      <dgm:spPr/>
      <dgm:t>
        <a:bodyPr/>
        <a:lstStyle/>
        <a:p>
          <a:pPr rtl="0"/>
          <a:r>
            <a:rPr lang="ru-RU" sz="1400" dirty="0" err="1">
              <a:latin typeface="Cambria" panose="02040503050406030204" pitchFamily="18" charset="0"/>
            </a:rPr>
            <a:t>Эслатма</a:t>
          </a:r>
          <a:r>
            <a:rPr lang="ru-RU" sz="1400" dirty="0">
              <a:latin typeface="Cambria" panose="02040503050406030204" pitchFamily="18" charset="0"/>
            </a:rPr>
            <a:t> </a:t>
          </a:r>
          <a:r>
            <a:rPr lang="ru-RU" sz="1400" dirty="0" err="1">
              <a:latin typeface="Cambria" panose="02040503050406030204" pitchFamily="18" charset="0"/>
            </a:rPr>
            <a:t>рекламаси</a:t>
          </a:r>
          <a:r>
            <a:rPr lang="ru-RU" sz="1400" dirty="0">
              <a:latin typeface="Cambria" panose="02040503050406030204" pitchFamily="18" charset="0"/>
            </a:rPr>
            <a:t> </a:t>
          </a:r>
          <a:r>
            <a:rPr lang="ru-RU" sz="1400" dirty="0" err="1">
              <a:latin typeface="Cambria" panose="02040503050406030204" pitchFamily="18" charset="0"/>
            </a:rPr>
            <a:t>савдо</a:t>
          </a:r>
          <a:r>
            <a:rPr lang="ru-RU" sz="1400" dirty="0">
              <a:latin typeface="Cambria" panose="02040503050406030204" pitchFamily="18" charset="0"/>
            </a:rPr>
            <a:t> </a:t>
          </a:r>
          <a:r>
            <a:rPr lang="ru-RU" sz="1400" dirty="0" err="1">
              <a:latin typeface="Cambria" panose="02040503050406030204" pitchFamily="18" charset="0"/>
            </a:rPr>
            <a:t>ташрифлари</a:t>
          </a:r>
          <a:r>
            <a:rPr lang="ru-RU" sz="1400" dirty="0">
              <a:latin typeface="Cambria" panose="02040503050406030204" pitchFamily="18" charset="0"/>
            </a:rPr>
            <a:t> </a:t>
          </a:r>
          <a:r>
            <a:rPr lang="ru-RU" sz="1400" dirty="0" err="1">
              <a:latin typeface="Cambria" panose="02040503050406030204" pitchFamily="18" charset="0"/>
            </a:rPr>
            <a:t>ва</a:t>
          </a:r>
          <a:r>
            <a:rPr lang="ru-RU" sz="1400" dirty="0">
              <a:latin typeface="Cambria" panose="02040503050406030204" pitchFamily="18" charset="0"/>
            </a:rPr>
            <a:t> </a:t>
          </a:r>
          <a:r>
            <a:rPr lang="ru-RU" sz="1400" dirty="0" err="1">
              <a:latin typeface="Cambria" panose="02040503050406030204" pitchFamily="18" charset="0"/>
            </a:rPr>
            <a:t>қўнғироқларга</a:t>
          </a:r>
          <a:r>
            <a:rPr lang="ru-RU" sz="1400" dirty="0">
              <a:latin typeface="Cambria" panose="02040503050406030204" pitchFamily="18" charset="0"/>
            </a:rPr>
            <a:t> </a:t>
          </a:r>
          <a:r>
            <a:rPr lang="ru-RU" sz="1400" dirty="0" err="1">
              <a:latin typeface="Cambria" panose="02040503050406030204" pitchFamily="18" charset="0"/>
            </a:rPr>
            <a:t>қараганда</a:t>
          </a:r>
          <a:r>
            <a:rPr lang="ru-RU" sz="1400" dirty="0">
              <a:latin typeface="Cambria" panose="02040503050406030204" pitchFamily="18" charset="0"/>
            </a:rPr>
            <a:t> </a:t>
          </a:r>
          <a:r>
            <a:rPr lang="ru-RU" sz="1400" dirty="0" err="1">
              <a:latin typeface="Cambria" panose="02040503050406030204" pitchFamily="18" charset="0"/>
            </a:rPr>
            <a:t>анча</a:t>
          </a:r>
          <a:r>
            <a:rPr lang="ru-RU" sz="1400" dirty="0">
              <a:latin typeface="Cambria" panose="02040503050406030204" pitchFamily="18" charset="0"/>
            </a:rPr>
            <a:t> </a:t>
          </a:r>
          <a:r>
            <a:rPr lang="ru-RU" sz="1400" dirty="0" err="1">
              <a:latin typeface="Cambria" panose="02040503050406030204" pitchFamily="18" charset="0"/>
            </a:rPr>
            <a:t>тежамкор</a:t>
          </a:r>
          <a:r>
            <a:rPr lang="ru-RU" sz="1400" dirty="0">
              <a:latin typeface="Cambria" panose="02040503050406030204" pitchFamily="18" charset="0"/>
            </a:rPr>
            <a:t>.</a:t>
          </a:r>
        </a:p>
      </dgm:t>
    </dgm:pt>
    <dgm:pt modelId="{19F58525-4CD3-4642-9B13-83BFD9E14152}" type="parTrans" cxnId="{2B5D9CD9-6FF3-4BA4-B20D-B7AE45C83685}">
      <dgm:prSet custT="1"/>
      <dgm:spPr/>
      <dgm:t>
        <a:bodyPr/>
        <a:lstStyle/>
        <a:p>
          <a:endParaRPr lang="ru-RU" sz="1400">
            <a:latin typeface="Cambria" panose="02040503050406030204" pitchFamily="18" charset="0"/>
          </a:endParaRPr>
        </a:p>
      </dgm:t>
    </dgm:pt>
    <dgm:pt modelId="{14CEA8E1-6490-4129-9451-9A4CB05316F9}" type="sibTrans" cxnId="{2B5D9CD9-6FF3-4BA4-B20D-B7AE45C83685}">
      <dgm:prSet/>
      <dgm:spPr/>
      <dgm:t>
        <a:bodyPr/>
        <a:lstStyle/>
        <a:p>
          <a:endParaRPr lang="ru-RU" sz="1400">
            <a:latin typeface="Cambria" panose="02040503050406030204" pitchFamily="18" charset="0"/>
          </a:endParaRPr>
        </a:p>
      </dgm:t>
    </dgm:pt>
    <dgm:pt modelId="{C4710E9A-DE51-4518-AEE3-19C2640EC05A}">
      <dgm:prSet custT="1"/>
      <dgm:spPr/>
      <dgm:t>
        <a:bodyPr/>
        <a:lstStyle/>
        <a:p>
          <a:pPr rtl="0"/>
          <a:r>
            <a:rPr lang="ru-RU" sz="1400" dirty="0" err="1">
              <a:latin typeface="Cambria" panose="02040503050406030204" pitchFamily="18" charset="0"/>
            </a:rPr>
            <a:t>Брошюралар</a:t>
          </a:r>
          <a:r>
            <a:rPr lang="ru-RU" sz="1400" dirty="0">
              <a:latin typeface="Cambria" panose="02040503050406030204" pitchFamily="18" charset="0"/>
            </a:rPr>
            <a:t> </a:t>
          </a:r>
          <a:r>
            <a:rPr lang="ru-RU" sz="1400" dirty="0" err="1">
              <a:latin typeface="Cambria" panose="02040503050406030204" pitchFamily="18" charset="0"/>
            </a:rPr>
            <a:t>кўринишидаги</a:t>
          </a:r>
          <a:r>
            <a:rPr lang="ru-RU" sz="1400" dirty="0">
              <a:latin typeface="Cambria" panose="02040503050406030204" pitchFamily="18" charset="0"/>
            </a:rPr>
            <a:t> реклама, </a:t>
          </a:r>
          <a:r>
            <a:rPr lang="ru-RU" sz="1400" dirty="0" err="1">
              <a:latin typeface="Cambria" panose="02040503050406030204" pitchFamily="18" charset="0"/>
            </a:rPr>
            <a:t>компаниянинг</a:t>
          </a:r>
          <a:r>
            <a:rPr lang="ru-RU" sz="1400" dirty="0">
              <a:latin typeface="Cambria" panose="02040503050406030204" pitchFamily="18" charset="0"/>
            </a:rPr>
            <a:t> </a:t>
          </a:r>
          <a:r>
            <a:rPr lang="ru-RU" sz="1400" dirty="0" err="1">
              <a:latin typeface="Cambria" panose="02040503050406030204" pitchFamily="18" charset="0"/>
            </a:rPr>
            <a:t>алоқа</a:t>
          </a:r>
          <a:r>
            <a:rPr lang="ru-RU" sz="1400" dirty="0">
              <a:latin typeface="Cambria" panose="02040503050406030204" pitchFamily="18" charset="0"/>
            </a:rPr>
            <a:t> </a:t>
          </a:r>
          <a:r>
            <a:rPr lang="ru-RU" sz="1400" dirty="0" err="1">
              <a:latin typeface="Cambria" panose="02040503050406030204" pitchFamily="18" charset="0"/>
            </a:rPr>
            <a:t>рақамлари</a:t>
          </a:r>
          <a:r>
            <a:rPr lang="ru-RU" sz="1400" dirty="0">
              <a:latin typeface="Cambria" panose="02040503050406030204" pitchFamily="18" charset="0"/>
            </a:rPr>
            <a:t> </a:t>
          </a:r>
          <a:r>
            <a:rPr lang="ru-RU" sz="1400" dirty="0" err="1">
              <a:latin typeface="Cambria" panose="02040503050406030204" pitchFamily="18" charset="0"/>
            </a:rPr>
            <a:t>муомалада</a:t>
          </a:r>
          <a:r>
            <a:rPr lang="ru-RU" sz="1400" dirty="0">
              <a:latin typeface="Cambria" panose="02040503050406030204" pitchFamily="18" charset="0"/>
            </a:rPr>
            <a:t>.</a:t>
          </a:r>
        </a:p>
      </dgm:t>
    </dgm:pt>
    <dgm:pt modelId="{C1AA83D1-5A7A-41D8-B8E0-1CFE24306B89}" type="parTrans" cxnId="{8426776D-4B97-4353-B168-69F609291DF4}">
      <dgm:prSet custT="1"/>
      <dgm:spPr/>
      <dgm:t>
        <a:bodyPr/>
        <a:lstStyle/>
        <a:p>
          <a:endParaRPr lang="ru-RU" sz="1400">
            <a:latin typeface="Cambria" panose="02040503050406030204" pitchFamily="18" charset="0"/>
          </a:endParaRPr>
        </a:p>
      </dgm:t>
    </dgm:pt>
    <dgm:pt modelId="{F0D8C4C6-B0CA-41F6-AC22-DA8E1EF05E7B}" type="sibTrans" cxnId="{8426776D-4B97-4353-B168-69F609291DF4}">
      <dgm:prSet/>
      <dgm:spPr/>
      <dgm:t>
        <a:bodyPr/>
        <a:lstStyle/>
        <a:p>
          <a:endParaRPr lang="ru-RU" sz="1400">
            <a:latin typeface="Cambria" panose="02040503050406030204" pitchFamily="18" charset="0"/>
          </a:endParaRPr>
        </a:p>
      </dgm:t>
    </dgm:pt>
    <dgm:pt modelId="{EBE9EB70-3C56-490F-B5BF-8B4BDF20D324}">
      <dgm:prSet custT="1"/>
      <dgm:spPr/>
      <dgm:t>
        <a:bodyPr/>
        <a:lstStyle/>
        <a:p>
          <a:pPr rtl="0"/>
          <a:r>
            <a:rPr lang="ru-RU" sz="1800" b="1" dirty="0">
              <a:latin typeface="Cambria" panose="02040503050406030204" pitchFamily="18" charset="0"/>
            </a:rPr>
            <a:t>РЕКЛАМА</a:t>
          </a:r>
        </a:p>
      </dgm:t>
    </dgm:pt>
    <dgm:pt modelId="{84323305-0C3C-423C-BD85-D2041632EE20}" type="parTrans" cxnId="{C5BD2490-B9A9-4059-9113-66DD82BD542A}">
      <dgm:prSet/>
      <dgm:spPr/>
      <dgm:t>
        <a:bodyPr/>
        <a:lstStyle/>
        <a:p>
          <a:endParaRPr lang="ru-RU" sz="1400">
            <a:latin typeface="Cambria" panose="02040503050406030204" pitchFamily="18" charset="0"/>
          </a:endParaRPr>
        </a:p>
      </dgm:t>
    </dgm:pt>
    <dgm:pt modelId="{5AA2EB0A-D28B-456F-9AFA-7BA16ADB7B1D}" type="sibTrans" cxnId="{C5BD2490-B9A9-4059-9113-66DD82BD542A}">
      <dgm:prSet/>
      <dgm:spPr/>
      <dgm:t>
        <a:bodyPr/>
        <a:lstStyle/>
        <a:p>
          <a:endParaRPr lang="ru-RU" sz="1400">
            <a:latin typeface="Cambria" panose="02040503050406030204" pitchFamily="18" charset="0"/>
          </a:endParaRPr>
        </a:p>
      </dgm:t>
    </dgm:pt>
    <dgm:pt modelId="{6E56287B-53D6-46AF-ACC3-E529E5EBDDBD}" type="pres">
      <dgm:prSet presAssocID="{8171765C-15B3-47EC-AF56-E15F04BFE5B5}" presName="layout" presStyleCnt="0">
        <dgm:presLayoutVars>
          <dgm:chMax/>
          <dgm:chPref/>
          <dgm:dir/>
          <dgm:animOne val="branch"/>
          <dgm:animLvl val="lvl"/>
          <dgm:resizeHandles/>
        </dgm:presLayoutVars>
      </dgm:prSet>
      <dgm:spPr/>
      <dgm:t>
        <a:bodyPr/>
        <a:lstStyle/>
        <a:p>
          <a:endParaRPr lang="ru-RU"/>
        </a:p>
      </dgm:t>
    </dgm:pt>
    <dgm:pt modelId="{A00F7F65-41DC-426F-A195-62FD4398AE3C}" type="pres">
      <dgm:prSet presAssocID="{EBE9EB70-3C56-490F-B5BF-8B4BDF20D324}" presName="root" presStyleCnt="0">
        <dgm:presLayoutVars>
          <dgm:chMax/>
          <dgm:chPref val="4"/>
        </dgm:presLayoutVars>
      </dgm:prSet>
      <dgm:spPr/>
    </dgm:pt>
    <dgm:pt modelId="{808C1D14-6E17-49A5-8A37-4491739952C7}" type="pres">
      <dgm:prSet presAssocID="{EBE9EB70-3C56-490F-B5BF-8B4BDF20D324}" presName="rootComposite" presStyleCnt="0">
        <dgm:presLayoutVars/>
      </dgm:prSet>
      <dgm:spPr/>
    </dgm:pt>
    <dgm:pt modelId="{90398CE1-4C2A-4F12-B277-9052B7A81D4F}" type="pres">
      <dgm:prSet presAssocID="{EBE9EB70-3C56-490F-B5BF-8B4BDF20D324}" presName="rootText" presStyleLbl="node0" presStyleIdx="0" presStyleCnt="1" custLinFactNeighborY="-2056">
        <dgm:presLayoutVars>
          <dgm:chMax/>
          <dgm:chPref val="4"/>
        </dgm:presLayoutVars>
      </dgm:prSet>
      <dgm:spPr/>
      <dgm:t>
        <a:bodyPr/>
        <a:lstStyle/>
        <a:p>
          <a:endParaRPr lang="ru-RU"/>
        </a:p>
      </dgm:t>
    </dgm:pt>
    <dgm:pt modelId="{6A645109-F302-4E42-8FB6-47A2701E1F54}" type="pres">
      <dgm:prSet presAssocID="{EBE9EB70-3C56-490F-B5BF-8B4BDF20D324}" presName="childShape" presStyleCnt="0">
        <dgm:presLayoutVars>
          <dgm:chMax val="0"/>
          <dgm:chPref val="0"/>
        </dgm:presLayoutVars>
      </dgm:prSet>
      <dgm:spPr/>
    </dgm:pt>
    <dgm:pt modelId="{AC6D504B-FED1-4705-97E4-DABE2CE0620C}" type="pres">
      <dgm:prSet presAssocID="{6659ED3D-81C8-4745-BDEA-70F9BB65A56F}" presName="childComposite" presStyleCnt="0">
        <dgm:presLayoutVars>
          <dgm:chMax val="0"/>
          <dgm:chPref val="0"/>
        </dgm:presLayoutVars>
      </dgm:prSet>
      <dgm:spPr/>
    </dgm:pt>
    <dgm:pt modelId="{89996ADF-C53D-485C-91A2-0158199B02AF}" type="pres">
      <dgm:prSet presAssocID="{6659ED3D-81C8-4745-BDEA-70F9BB65A56F}" presName="Image" presStyleLbl="nod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pt>
    <dgm:pt modelId="{0BFF070E-A2F5-46E0-86F8-2B1A8CCCF6AF}" type="pres">
      <dgm:prSet presAssocID="{6659ED3D-81C8-4745-BDEA-70F9BB65A56F}" presName="childText" presStyleLbl="lnNode1" presStyleIdx="0" presStyleCnt="4" custScaleX="117268">
        <dgm:presLayoutVars>
          <dgm:chMax val="0"/>
          <dgm:chPref val="0"/>
          <dgm:bulletEnabled val="1"/>
        </dgm:presLayoutVars>
      </dgm:prSet>
      <dgm:spPr/>
      <dgm:t>
        <a:bodyPr/>
        <a:lstStyle/>
        <a:p>
          <a:endParaRPr lang="ru-RU"/>
        </a:p>
      </dgm:t>
    </dgm:pt>
    <dgm:pt modelId="{A23FBED3-1511-4249-8A43-514648FEAED9}" type="pres">
      <dgm:prSet presAssocID="{813C61AD-57F7-4E06-9BA0-D3C53522C3D5}" presName="childComposite" presStyleCnt="0">
        <dgm:presLayoutVars>
          <dgm:chMax val="0"/>
          <dgm:chPref val="0"/>
        </dgm:presLayoutVars>
      </dgm:prSet>
      <dgm:spPr/>
    </dgm:pt>
    <dgm:pt modelId="{2CD00542-E8C8-421B-BEA5-547987FE9520}" type="pres">
      <dgm:prSet presAssocID="{813C61AD-57F7-4E06-9BA0-D3C53522C3D5}" presName="Image" presStyleLbl="nod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dgm:spPr>
    </dgm:pt>
    <dgm:pt modelId="{18805C72-4B7F-4B94-A5A4-2135094CC391}" type="pres">
      <dgm:prSet presAssocID="{813C61AD-57F7-4E06-9BA0-D3C53522C3D5}" presName="childText" presStyleLbl="lnNode1" presStyleIdx="1" presStyleCnt="4" custScaleX="114704">
        <dgm:presLayoutVars>
          <dgm:chMax val="0"/>
          <dgm:chPref val="0"/>
          <dgm:bulletEnabled val="1"/>
        </dgm:presLayoutVars>
      </dgm:prSet>
      <dgm:spPr/>
      <dgm:t>
        <a:bodyPr/>
        <a:lstStyle/>
        <a:p>
          <a:endParaRPr lang="ru-RU"/>
        </a:p>
      </dgm:t>
    </dgm:pt>
    <dgm:pt modelId="{DB3A8B6D-28DC-4B2A-8E3E-8972FAB853A1}" type="pres">
      <dgm:prSet presAssocID="{9C43BA39-ABC6-41E6-801B-0008F22672DB}" presName="childComposite" presStyleCnt="0">
        <dgm:presLayoutVars>
          <dgm:chMax val="0"/>
          <dgm:chPref val="0"/>
        </dgm:presLayoutVars>
      </dgm:prSet>
      <dgm:spPr/>
    </dgm:pt>
    <dgm:pt modelId="{18CE412D-E8EA-4743-B450-973A06E31411}" type="pres">
      <dgm:prSet presAssocID="{9C43BA39-ABC6-41E6-801B-0008F22672DB}" presName="Image" presStyleLbl="nod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dgm:spPr>
    </dgm:pt>
    <dgm:pt modelId="{78D5CB51-17CF-429D-914D-DB82082DD0D7}" type="pres">
      <dgm:prSet presAssocID="{9C43BA39-ABC6-41E6-801B-0008F22672DB}" presName="childText" presStyleLbl="lnNode1" presStyleIdx="2" presStyleCnt="4">
        <dgm:presLayoutVars>
          <dgm:chMax val="0"/>
          <dgm:chPref val="0"/>
          <dgm:bulletEnabled val="1"/>
        </dgm:presLayoutVars>
      </dgm:prSet>
      <dgm:spPr/>
      <dgm:t>
        <a:bodyPr/>
        <a:lstStyle/>
        <a:p>
          <a:endParaRPr lang="ru-RU"/>
        </a:p>
      </dgm:t>
    </dgm:pt>
    <dgm:pt modelId="{31A1F592-135B-4D23-BD58-C2EAB272735B}" type="pres">
      <dgm:prSet presAssocID="{C4710E9A-DE51-4518-AEE3-19C2640EC05A}" presName="childComposite" presStyleCnt="0">
        <dgm:presLayoutVars>
          <dgm:chMax val="0"/>
          <dgm:chPref val="0"/>
        </dgm:presLayoutVars>
      </dgm:prSet>
      <dgm:spPr/>
    </dgm:pt>
    <dgm:pt modelId="{DBE1756C-B929-4877-BAB4-61250C6E717E}" type="pres">
      <dgm:prSet presAssocID="{C4710E9A-DE51-4518-AEE3-19C2640EC05A}" presName="Image" presStyleLbl="nod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25000" r="-25000"/>
          </a:stretch>
        </a:blipFill>
      </dgm:spPr>
    </dgm:pt>
    <dgm:pt modelId="{3507B29B-3770-4A2F-A1A8-9EBC152A2504}" type="pres">
      <dgm:prSet presAssocID="{C4710E9A-DE51-4518-AEE3-19C2640EC05A}" presName="childText" presStyleLbl="lnNode1" presStyleIdx="3" presStyleCnt="4">
        <dgm:presLayoutVars>
          <dgm:chMax val="0"/>
          <dgm:chPref val="0"/>
          <dgm:bulletEnabled val="1"/>
        </dgm:presLayoutVars>
      </dgm:prSet>
      <dgm:spPr/>
      <dgm:t>
        <a:bodyPr/>
        <a:lstStyle/>
        <a:p>
          <a:endParaRPr lang="ru-RU"/>
        </a:p>
      </dgm:t>
    </dgm:pt>
  </dgm:ptLst>
  <dgm:cxnLst>
    <dgm:cxn modelId="{2E5311FF-CB01-4299-910A-BAD1FB62B558}" type="presOf" srcId="{6659ED3D-81C8-4745-BDEA-70F9BB65A56F}" destId="{0BFF070E-A2F5-46E0-86F8-2B1A8CCCF6AF}" srcOrd="0" destOrd="0" presId="urn:microsoft.com/office/officeart/2008/layout/PictureAccentList"/>
    <dgm:cxn modelId="{1C9CC724-5886-4F88-9656-77B5EAF4F85B}" type="presOf" srcId="{813C61AD-57F7-4E06-9BA0-D3C53522C3D5}" destId="{18805C72-4B7F-4B94-A5A4-2135094CC391}" srcOrd="0" destOrd="0" presId="urn:microsoft.com/office/officeart/2008/layout/PictureAccentList"/>
    <dgm:cxn modelId="{41BE6077-8B7B-4D60-ACE9-AFE4183AA8F7}" type="presOf" srcId="{9C43BA39-ABC6-41E6-801B-0008F22672DB}" destId="{78D5CB51-17CF-429D-914D-DB82082DD0D7}" srcOrd="0" destOrd="0" presId="urn:microsoft.com/office/officeart/2008/layout/PictureAccentList"/>
    <dgm:cxn modelId="{2B5D9CD9-6FF3-4BA4-B20D-B7AE45C83685}" srcId="{EBE9EB70-3C56-490F-B5BF-8B4BDF20D324}" destId="{9C43BA39-ABC6-41E6-801B-0008F22672DB}" srcOrd="2" destOrd="0" parTransId="{19F58525-4CD3-4642-9B13-83BFD9E14152}" sibTransId="{14CEA8E1-6490-4129-9451-9A4CB05316F9}"/>
    <dgm:cxn modelId="{8426776D-4B97-4353-B168-69F609291DF4}" srcId="{EBE9EB70-3C56-490F-B5BF-8B4BDF20D324}" destId="{C4710E9A-DE51-4518-AEE3-19C2640EC05A}" srcOrd="3" destOrd="0" parTransId="{C1AA83D1-5A7A-41D8-B8E0-1CFE24306B89}" sibTransId="{F0D8C4C6-B0CA-41F6-AC22-DA8E1EF05E7B}"/>
    <dgm:cxn modelId="{51E38257-6B1A-4991-BC45-895D6E10D08D}" type="presOf" srcId="{C4710E9A-DE51-4518-AEE3-19C2640EC05A}" destId="{3507B29B-3770-4A2F-A1A8-9EBC152A2504}" srcOrd="0" destOrd="0" presId="urn:microsoft.com/office/officeart/2008/layout/PictureAccentList"/>
    <dgm:cxn modelId="{8F112817-898A-4C22-BEDC-6CDAD0AFF4AD}" srcId="{EBE9EB70-3C56-490F-B5BF-8B4BDF20D324}" destId="{6659ED3D-81C8-4745-BDEA-70F9BB65A56F}" srcOrd="0" destOrd="0" parTransId="{A2104DCD-4A02-41B0-BB84-DB97F2DFE76B}" sibTransId="{085D815B-27D9-4749-8E79-A76B74492C2B}"/>
    <dgm:cxn modelId="{C5BD2490-B9A9-4059-9113-66DD82BD542A}" srcId="{8171765C-15B3-47EC-AF56-E15F04BFE5B5}" destId="{EBE9EB70-3C56-490F-B5BF-8B4BDF20D324}" srcOrd="0" destOrd="0" parTransId="{84323305-0C3C-423C-BD85-D2041632EE20}" sibTransId="{5AA2EB0A-D28B-456F-9AFA-7BA16ADB7B1D}"/>
    <dgm:cxn modelId="{3A17F468-10FF-4010-A774-22FADE5872F0}" srcId="{EBE9EB70-3C56-490F-B5BF-8B4BDF20D324}" destId="{813C61AD-57F7-4E06-9BA0-D3C53522C3D5}" srcOrd="1" destOrd="0" parTransId="{D8396C16-FA72-40A7-BECD-69C7FBA5570E}" sibTransId="{5ACCA690-0AB2-4A90-81AB-C7AFF2B14548}"/>
    <dgm:cxn modelId="{B6D187C9-038E-4F69-8C09-A296861CACE0}" type="presOf" srcId="{8171765C-15B3-47EC-AF56-E15F04BFE5B5}" destId="{6E56287B-53D6-46AF-ACC3-E529E5EBDDBD}" srcOrd="0" destOrd="0" presId="urn:microsoft.com/office/officeart/2008/layout/PictureAccentList"/>
    <dgm:cxn modelId="{E2C6886A-1E1A-4448-AFE5-8D3F9C80C48B}" type="presOf" srcId="{EBE9EB70-3C56-490F-B5BF-8B4BDF20D324}" destId="{90398CE1-4C2A-4F12-B277-9052B7A81D4F}" srcOrd="0" destOrd="0" presId="urn:microsoft.com/office/officeart/2008/layout/PictureAccentList"/>
    <dgm:cxn modelId="{17FD8E6D-2A32-48A1-A818-63554FFC7E8A}" type="presParOf" srcId="{6E56287B-53D6-46AF-ACC3-E529E5EBDDBD}" destId="{A00F7F65-41DC-426F-A195-62FD4398AE3C}" srcOrd="0" destOrd="0" presId="urn:microsoft.com/office/officeart/2008/layout/PictureAccentList"/>
    <dgm:cxn modelId="{14A8DBC8-BF69-435E-A6C1-4FFC84317760}" type="presParOf" srcId="{A00F7F65-41DC-426F-A195-62FD4398AE3C}" destId="{808C1D14-6E17-49A5-8A37-4491739952C7}" srcOrd="0" destOrd="0" presId="urn:microsoft.com/office/officeart/2008/layout/PictureAccentList"/>
    <dgm:cxn modelId="{4C04C480-1D14-4D15-A77B-B25B3356E65C}" type="presParOf" srcId="{808C1D14-6E17-49A5-8A37-4491739952C7}" destId="{90398CE1-4C2A-4F12-B277-9052B7A81D4F}" srcOrd="0" destOrd="0" presId="urn:microsoft.com/office/officeart/2008/layout/PictureAccentList"/>
    <dgm:cxn modelId="{E2D7540A-D53E-45E6-B784-9EF61D233861}" type="presParOf" srcId="{A00F7F65-41DC-426F-A195-62FD4398AE3C}" destId="{6A645109-F302-4E42-8FB6-47A2701E1F54}" srcOrd="1" destOrd="0" presId="urn:microsoft.com/office/officeart/2008/layout/PictureAccentList"/>
    <dgm:cxn modelId="{6326552F-12E1-47C0-BF96-41B3875B5A8C}" type="presParOf" srcId="{6A645109-F302-4E42-8FB6-47A2701E1F54}" destId="{AC6D504B-FED1-4705-97E4-DABE2CE0620C}" srcOrd="0" destOrd="0" presId="urn:microsoft.com/office/officeart/2008/layout/PictureAccentList"/>
    <dgm:cxn modelId="{A8EB4DDE-16E5-4492-87B0-FEA60138C677}" type="presParOf" srcId="{AC6D504B-FED1-4705-97E4-DABE2CE0620C}" destId="{89996ADF-C53D-485C-91A2-0158199B02AF}" srcOrd="0" destOrd="0" presId="urn:microsoft.com/office/officeart/2008/layout/PictureAccentList"/>
    <dgm:cxn modelId="{1E084E33-41A3-4D7D-89F6-43EBBE0D0301}" type="presParOf" srcId="{AC6D504B-FED1-4705-97E4-DABE2CE0620C}" destId="{0BFF070E-A2F5-46E0-86F8-2B1A8CCCF6AF}" srcOrd="1" destOrd="0" presId="urn:microsoft.com/office/officeart/2008/layout/PictureAccentList"/>
    <dgm:cxn modelId="{950DAD8F-1366-4418-9140-C08FC1DAA55B}" type="presParOf" srcId="{6A645109-F302-4E42-8FB6-47A2701E1F54}" destId="{A23FBED3-1511-4249-8A43-514648FEAED9}" srcOrd="1" destOrd="0" presId="urn:microsoft.com/office/officeart/2008/layout/PictureAccentList"/>
    <dgm:cxn modelId="{63EB2500-8E16-4C8B-A748-1A6345C519EC}" type="presParOf" srcId="{A23FBED3-1511-4249-8A43-514648FEAED9}" destId="{2CD00542-E8C8-421B-BEA5-547987FE9520}" srcOrd="0" destOrd="0" presId="urn:microsoft.com/office/officeart/2008/layout/PictureAccentList"/>
    <dgm:cxn modelId="{E7847636-171D-40DB-B0A1-87C33473DC37}" type="presParOf" srcId="{A23FBED3-1511-4249-8A43-514648FEAED9}" destId="{18805C72-4B7F-4B94-A5A4-2135094CC391}" srcOrd="1" destOrd="0" presId="urn:microsoft.com/office/officeart/2008/layout/PictureAccentList"/>
    <dgm:cxn modelId="{3AB351A5-CF99-4071-BD18-F13969148620}" type="presParOf" srcId="{6A645109-F302-4E42-8FB6-47A2701E1F54}" destId="{DB3A8B6D-28DC-4B2A-8E3E-8972FAB853A1}" srcOrd="2" destOrd="0" presId="urn:microsoft.com/office/officeart/2008/layout/PictureAccentList"/>
    <dgm:cxn modelId="{B0F8C569-DC88-4CF7-855D-F83F1AAC9999}" type="presParOf" srcId="{DB3A8B6D-28DC-4B2A-8E3E-8972FAB853A1}" destId="{18CE412D-E8EA-4743-B450-973A06E31411}" srcOrd="0" destOrd="0" presId="urn:microsoft.com/office/officeart/2008/layout/PictureAccentList"/>
    <dgm:cxn modelId="{45A29B92-79AC-4611-9DB7-ABD89A124655}" type="presParOf" srcId="{DB3A8B6D-28DC-4B2A-8E3E-8972FAB853A1}" destId="{78D5CB51-17CF-429D-914D-DB82082DD0D7}" srcOrd="1" destOrd="0" presId="urn:microsoft.com/office/officeart/2008/layout/PictureAccentList"/>
    <dgm:cxn modelId="{9ACF5165-302B-423C-8AF9-BAC96493DA5E}" type="presParOf" srcId="{6A645109-F302-4E42-8FB6-47A2701E1F54}" destId="{31A1F592-135B-4D23-BD58-C2EAB272735B}" srcOrd="3" destOrd="0" presId="urn:microsoft.com/office/officeart/2008/layout/PictureAccentList"/>
    <dgm:cxn modelId="{881EA075-3817-4D87-B551-CBEF56D735CA}" type="presParOf" srcId="{31A1F592-135B-4D23-BD58-C2EAB272735B}" destId="{DBE1756C-B929-4877-BAB4-61250C6E717E}" srcOrd="0" destOrd="0" presId="urn:microsoft.com/office/officeart/2008/layout/PictureAccentList"/>
    <dgm:cxn modelId="{64CA964E-DEA1-4DA0-AF5F-16E3381E06FC}" type="presParOf" srcId="{31A1F592-135B-4D23-BD58-C2EAB272735B}" destId="{3507B29B-3770-4A2F-A1A8-9EBC152A2504}" srcOrd="1" destOrd="0" presId="urn:microsoft.com/office/officeart/2008/layout/PictureAccent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5A360F8-7127-4427-B4A1-0D2BE1434EB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2C968FC-3BF7-4E91-90AD-AA1B0EC1B3B8}">
      <dgm:prSet custT="1"/>
      <dgm:spPr/>
      <dgm:t>
        <a:bodyPr/>
        <a:lstStyle/>
        <a:p>
          <a:pPr rtl="0"/>
          <a:r>
            <a:rPr lang="ru-RU" sz="1800" dirty="0" err="1">
              <a:latin typeface="Montserrat" panose="00000500000000000000" pitchFamily="2" charset="-52"/>
            </a:rPr>
            <a:t>Компаниянинг</a:t>
          </a:r>
          <a:r>
            <a:rPr lang="ru-RU" sz="1800" dirty="0">
              <a:latin typeface="Montserrat" panose="00000500000000000000" pitchFamily="2" charset="-52"/>
            </a:rPr>
            <a:t> </a:t>
          </a:r>
          <a:r>
            <a:rPr lang="ru-RU" sz="1800" dirty="0" err="1">
              <a:latin typeface="Montserrat" panose="00000500000000000000" pitchFamily="2" charset="-52"/>
            </a:rPr>
            <a:t>малакали</a:t>
          </a:r>
          <a:r>
            <a:rPr lang="ru-RU" sz="1800" dirty="0">
              <a:latin typeface="Montserrat" panose="00000500000000000000" pitchFamily="2" charset="-52"/>
            </a:rPr>
            <a:t> </a:t>
          </a:r>
          <a:r>
            <a:rPr lang="ru-RU" sz="1800" dirty="0" err="1">
              <a:latin typeface="Montserrat" panose="00000500000000000000" pitchFamily="2" charset="-52"/>
            </a:rPr>
            <a:t>савдо</a:t>
          </a:r>
          <a:r>
            <a:rPr lang="ru-RU" sz="1800" dirty="0">
              <a:latin typeface="Montserrat" panose="00000500000000000000" pitchFamily="2" charset="-52"/>
            </a:rPr>
            <a:t> </a:t>
          </a:r>
          <a:r>
            <a:rPr lang="ru-RU" sz="1800" dirty="0" err="1">
              <a:latin typeface="Montserrat" panose="00000500000000000000" pitchFamily="2" charset="-52"/>
            </a:rPr>
            <a:t>ходимларининг</a:t>
          </a:r>
          <a:r>
            <a:rPr lang="ru-RU" sz="1800" dirty="0">
              <a:latin typeface="Montserrat" panose="00000500000000000000" pitchFamily="2" charset="-52"/>
            </a:rPr>
            <a:t> </a:t>
          </a:r>
          <a:r>
            <a:rPr lang="ru-RU" sz="1800" dirty="0" err="1">
              <a:latin typeface="Montserrat" panose="00000500000000000000" pitchFamily="2" charset="-52"/>
            </a:rPr>
            <a:t>салоҳияти</a:t>
          </a:r>
          <a:r>
            <a:rPr lang="ru-RU" sz="1800" dirty="0">
              <a:latin typeface="Montserrat" panose="00000500000000000000" pitchFamily="2" charset="-52"/>
            </a:rPr>
            <a:t>:</a:t>
          </a:r>
        </a:p>
      </dgm:t>
    </dgm:pt>
    <dgm:pt modelId="{951BC340-AE2F-40D9-B4CB-11BE779E6E73}" type="parTrans" cxnId="{879C4588-C1A4-4768-A38F-171BEAF4F93F}">
      <dgm:prSet/>
      <dgm:spPr/>
      <dgm:t>
        <a:bodyPr/>
        <a:lstStyle/>
        <a:p>
          <a:endParaRPr lang="ru-RU" sz="1400">
            <a:latin typeface="Montserrat" panose="00000500000000000000" pitchFamily="2" charset="-52"/>
          </a:endParaRPr>
        </a:p>
      </dgm:t>
    </dgm:pt>
    <dgm:pt modelId="{4958CB37-498C-4E45-B1D2-19685FE8E884}" type="sibTrans" cxnId="{879C4588-C1A4-4768-A38F-171BEAF4F93F}">
      <dgm:prSet/>
      <dgm:spPr/>
      <dgm:t>
        <a:bodyPr/>
        <a:lstStyle/>
        <a:p>
          <a:endParaRPr lang="ru-RU" sz="1400">
            <a:latin typeface="Montserrat" panose="00000500000000000000" pitchFamily="2" charset="-52"/>
          </a:endParaRPr>
        </a:p>
      </dgm:t>
    </dgm:pt>
    <dgm:pt modelId="{B005EA34-CD81-48FE-98BE-95A5A58642CB}">
      <dgm:prSet custT="1"/>
      <dgm:spPr/>
      <dgm:t>
        <a:bodyPr/>
        <a:lstStyle/>
        <a:p>
          <a:pPr rtl="0"/>
          <a:r>
            <a:rPr lang="ru-RU" sz="1600" b="0" dirty="0" err="1">
              <a:solidFill>
                <a:srgbClr val="C00000"/>
              </a:solidFill>
              <a:latin typeface="Montserrat" panose="00000500000000000000" pitchFamily="2" charset="-52"/>
            </a:rPr>
            <a:t>Харидлар</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ҳажмининг</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ошиши</a:t>
          </a:r>
          <a:r>
            <a:rPr lang="ru-RU" sz="1600" b="0" dirty="0">
              <a:solidFill>
                <a:srgbClr val="C00000"/>
              </a:solidFill>
              <a:latin typeface="Montserrat" panose="00000500000000000000" pitchFamily="2" charset="-52"/>
            </a:rPr>
            <a:t> - </a:t>
          </a:r>
          <a:r>
            <a:rPr lang="ru-RU" sz="1600" b="0" dirty="0" err="1">
              <a:solidFill>
                <a:srgbClr val="C00000"/>
              </a:solidFill>
              <a:latin typeface="Montserrat" panose="00000500000000000000" pitchFamily="2" charset="-52"/>
            </a:rPr>
            <a:t>сотувчилар</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сотувчиларни</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харид</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ҳажмини</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оширишга</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ва</a:t>
          </a:r>
          <a:r>
            <a:rPr lang="ru-RU" sz="1600" b="0" dirty="0">
              <a:solidFill>
                <a:srgbClr val="C00000"/>
              </a:solidFill>
              <a:latin typeface="Montserrat" panose="00000500000000000000" pitchFamily="2" charset="-52"/>
            </a:rPr>
            <a:t> компания </a:t>
          </a:r>
          <a:r>
            <a:rPr lang="ru-RU" sz="1600" b="0" dirty="0" err="1">
              <a:solidFill>
                <a:srgbClr val="C00000"/>
              </a:solidFill>
              <a:latin typeface="Montserrat" panose="00000500000000000000" pitchFamily="2" charset="-52"/>
            </a:rPr>
            <a:t>маҳсулотларини</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дўкон</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жавонларида</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яхшироқ</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жойлаштиришга</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ишонтиришлари</a:t>
          </a:r>
          <a:r>
            <a:rPr lang="ru-RU" sz="1600" b="0" dirty="0">
              <a:solidFill>
                <a:srgbClr val="C00000"/>
              </a:solidFill>
              <a:latin typeface="Montserrat" panose="00000500000000000000" pitchFamily="2" charset="-52"/>
            </a:rPr>
            <a:t> </a:t>
          </a:r>
          <a:r>
            <a:rPr lang="ru-RU" sz="1600" b="0" dirty="0" err="1">
              <a:solidFill>
                <a:srgbClr val="C00000"/>
              </a:solidFill>
              <a:latin typeface="Montserrat" panose="00000500000000000000" pitchFamily="2" charset="-52"/>
            </a:rPr>
            <a:t>мумкин</a:t>
          </a:r>
          <a:r>
            <a:rPr lang="ru-RU" sz="1600" b="0" dirty="0">
              <a:solidFill>
                <a:srgbClr val="C00000"/>
              </a:solidFill>
              <a:latin typeface="Montserrat" panose="00000500000000000000" pitchFamily="2" charset="-52"/>
            </a:rPr>
            <a:t>.</a:t>
          </a:r>
          <a:endParaRPr lang="ru-RU" sz="1600" b="0" dirty="0">
            <a:latin typeface="Montserrat" panose="00000500000000000000" pitchFamily="2" charset="-52"/>
          </a:endParaRPr>
        </a:p>
      </dgm:t>
    </dgm:pt>
    <dgm:pt modelId="{E4622AD7-9D28-429E-ABF5-57B7296044CA}" type="parTrans" cxnId="{80E1B8EB-0866-4A1C-AA18-39ED3C832EE5}">
      <dgm:prSet/>
      <dgm:spPr/>
      <dgm:t>
        <a:bodyPr/>
        <a:lstStyle/>
        <a:p>
          <a:endParaRPr lang="ru-RU" sz="1400">
            <a:latin typeface="Montserrat" panose="00000500000000000000" pitchFamily="2" charset="-52"/>
          </a:endParaRPr>
        </a:p>
      </dgm:t>
    </dgm:pt>
    <dgm:pt modelId="{26248440-8B01-436E-8575-34D381E7482F}" type="sibTrans" cxnId="{80E1B8EB-0866-4A1C-AA18-39ED3C832EE5}">
      <dgm:prSet/>
      <dgm:spPr/>
      <dgm:t>
        <a:bodyPr/>
        <a:lstStyle/>
        <a:p>
          <a:endParaRPr lang="ru-RU" sz="1400">
            <a:latin typeface="Montserrat" panose="00000500000000000000" pitchFamily="2" charset="-52"/>
          </a:endParaRPr>
        </a:p>
      </dgm:t>
    </dgm:pt>
    <dgm:pt modelId="{B7DB86EF-5B4C-4623-A5A9-49B543A72F6E}">
      <dgm:prSet custT="1"/>
      <dgm:spPr/>
      <dgm:t>
        <a:bodyPr/>
        <a:lstStyle/>
        <a:p>
          <a:r>
            <a:rPr lang="ru-RU" sz="1600" b="0" dirty="0">
              <a:solidFill>
                <a:srgbClr val="C00000"/>
              </a:solidFill>
              <a:latin typeface="Montserrat" panose="00000500000000000000" pitchFamily="2" charset="-52"/>
            </a:rPr>
            <a:t>Иштиёқни қўллаб-қувватлаш - Савдо вакиллари реклама ва аксиялар орқали дилерларни иштиёқли қилиш учун мўлжалланган.</a:t>
          </a:r>
        </a:p>
      </dgm:t>
    </dgm:pt>
    <dgm:pt modelId="{5CB10907-E3CB-49B9-A7B1-74198B56CDB2}" type="parTrans" cxnId="{768734C9-5263-42BD-8E02-37B9F4DEF320}">
      <dgm:prSet/>
      <dgm:spPr/>
      <dgm:t>
        <a:bodyPr/>
        <a:lstStyle/>
        <a:p>
          <a:endParaRPr lang="ru-RU" sz="1600">
            <a:latin typeface="Montserrat" panose="00000500000000000000" pitchFamily="2" charset="-52"/>
          </a:endParaRPr>
        </a:p>
      </dgm:t>
    </dgm:pt>
    <dgm:pt modelId="{5FBDAFE5-6028-47E5-A8CE-4A2F6DE899F3}" type="sibTrans" cxnId="{768734C9-5263-42BD-8E02-37B9F4DEF320}">
      <dgm:prSet/>
      <dgm:spPr/>
      <dgm:t>
        <a:bodyPr/>
        <a:lstStyle/>
        <a:p>
          <a:endParaRPr lang="ru-RU" sz="1600">
            <a:latin typeface="Montserrat" panose="00000500000000000000" pitchFamily="2" charset="-52"/>
          </a:endParaRPr>
        </a:p>
      </dgm:t>
    </dgm:pt>
    <dgm:pt modelId="{1D39F309-FB0F-4306-AB10-5FDBA590745A}">
      <dgm:prSet custT="1"/>
      <dgm:spPr/>
      <dgm:t>
        <a:bodyPr/>
        <a:lstStyle/>
        <a:p>
          <a:r>
            <a:rPr lang="ru-RU" sz="1600" b="0" dirty="0">
              <a:solidFill>
                <a:srgbClr val="C00000"/>
              </a:solidFill>
              <a:latin typeface="Montserrat" panose="00000500000000000000" pitchFamily="2" charset="-52"/>
            </a:rPr>
            <a:t>Миссионер - савдо вакиллари маҳсулотларни тарқатиш учун янги воситачиларни жалб қиладилар.</a:t>
          </a:r>
        </a:p>
      </dgm:t>
    </dgm:pt>
    <dgm:pt modelId="{8059767B-E799-4898-8F92-B58FBABE0E4D}" type="parTrans" cxnId="{04E73357-13A8-420F-B721-E3E22E8F177B}">
      <dgm:prSet/>
      <dgm:spPr/>
      <dgm:t>
        <a:bodyPr/>
        <a:lstStyle/>
        <a:p>
          <a:endParaRPr lang="ru-RU" sz="1600">
            <a:latin typeface="Montserrat" panose="00000500000000000000" pitchFamily="2" charset="-52"/>
          </a:endParaRPr>
        </a:p>
      </dgm:t>
    </dgm:pt>
    <dgm:pt modelId="{E906A0B8-619B-4036-81E2-A114944E7293}" type="sibTrans" cxnId="{04E73357-13A8-420F-B721-E3E22E8F177B}">
      <dgm:prSet/>
      <dgm:spPr/>
      <dgm:t>
        <a:bodyPr/>
        <a:lstStyle/>
        <a:p>
          <a:endParaRPr lang="ru-RU" sz="1600">
            <a:latin typeface="Montserrat" panose="00000500000000000000" pitchFamily="2" charset="-52"/>
          </a:endParaRPr>
        </a:p>
      </dgm:t>
    </dgm:pt>
    <dgm:pt modelId="{949392F8-260A-409C-A913-18AFAC20AA34}" type="pres">
      <dgm:prSet presAssocID="{05A360F8-7127-4427-B4A1-0D2BE1434EBF}" presName="linear" presStyleCnt="0">
        <dgm:presLayoutVars>
          <dgm:animLvl val="lvl"/>
          <dgm:resizeHandles val="exact"/>
        </dgm:presLayoutVars>
      </dgm:prSet>
      <dgm:spPr/>
      <dgm:t>
        <a:bodyPr/>
        <a:lstStyle/>
        <a:p>
          <a:endParaRPr lang="ru-RU"/>
        </a:p>
      </dgm:t>
    </dgm:pt>
    <dgm:pt modelId="{B801AD85-45B7-4190-99FD-ED8880D34BF4}" type="pres">
      <dgm:prSet presAssocID="{C2C968FC-3BF7-4E91-90AD-AA1B0EC1B3B8}" presName="parentText" presStyleLbl="node1" presStyleIdx="0" presStyleCnt="1" custScaleY="73285">
        <dgm:presLayoutVars>
          <dgm:chMax val="0"/>
          <dgm:bulletEnabled val="1"/>
        </dgm:presLayoutVars>
      </dgm:prSet>
      <dgm:spPr/>
      <dgm:t>
        <a:bodyPr/>
        <a:lstStyle/>
        <a:p>
          <a:endParaRPr lang="ru-RU"/>
        </a:p>
      </dgm:t>
    </dgm:pt>
    <dgm:pt modelId="{20DA2867-CE9D-46AE-8F0E-CD650959F671}" type="pres">
      <dgm:prSet presAssocID="{C2C968FC-3BF7-4E91-90AD-AA1B0EC1B3B8}" presName="childText" presStyleLbl="revTx" presStyleIdx="0" presStyleCnt="1">
        <dgm:presLayoutVars>
          <dgm:bulletEnabled val="1"/>
        </dgm:presLayoutVars>
      </dgm:prSet>
      <dgm:spPr/>
      <dgm:t>
        <a:bodyPr/>
        <a:lstStyle/>
        <a:p>
          <a:endParaRPr lang="ru-RU"/>
        </a:p>
      </dgm:t>
    </dgm:pt>
  </dgm:ptLst>
  <dgm:cxnLst>
    <dgm:cxn modelId="{13D33782-5DFD-4CD3-A82F-12075DEA0A55}" type="presOf" srcId="{C2C968FC-3BF7-4E91-90AD-AA1B0EC1B3B8}" destId="{B801AD85-45B7-4190-99FD-ED8880D34BF4}" srcOrd="0" destOrd="0" presId="urn:microsoft.com/office/officeart/2005/8/layout/vList2"/>
    <dgm:cxn modelId="{04E73357-13A8-420F-B721-E3E22E8F177B}" srcId="{C2C968FC-3BF7-4E91-90AD-AA1B0EC1B3B8}" destId="{1D39F309-FB0F-4306-AB10-5FDBA590745A}" srcOrd="2" destOrd="0" parTransId="{8059767B-E799-4898-8F92-B58FBABE0E4D}" sibTransId="{E906A0B8-619B-4036-81E2-A114944E7293}"/>
    <dgm:cxn modelId="{327C4B33-266A-4BC3-A16A-7FCC1477EACA}" type="presOf" srcId="{B005EA34-CD81-48FE-98BE-95A5A58642CB}" destId="{20DA2867-CE9D-46AE-8F0E-CD650959F671}" srcOrd="0" destOrd="0" presId="urn:microsoft.com/office/officeart/2005/8/layout/vList2"/>
    <dgm:cxn modelId="{A9A526CB-D6D0-419D-9347-238C4577F7C4}" type="presOf" srcId="{05A360F8-7127-4427-B4A1-0D2BE1434EBF}" destId="{949392F8-260A-409C-A913-18AFAC20AA34}" srcOrd="0" destOrd="0" presId="urn:microsoft.com/office/officeart/2005/8/layout/vList2"/>
    <dgm:cxn modelId="{879C4588-C1A4-4768-A38F-171BEAF4F93F}" srcId="{05A360F8-7127-4427-B4A1-0D2BE1434EBF}" destId="{C2C968FC-3BF7-4E91-90AD-AA1B0EC1B3B8}" srcOrd="0" destOrd="0" parTransId="{951BC340-AE2F-40D9-B4CB-11BE779E6E73}" sibTransId="{4958CB37-498C-4E45-B1D2-19685FE8E884}"/>
    <dgm:cxn modelId="{DCD29304-09CA-40AC-82C8-E023FCEE534F}" type="presOf" srcId="{B7DB86EF-5B4C-4623-A5A9-49B543A72F6E}" destId="{20DA2867-CE9D-46AE-8F0E-CD650959F671}" srcOrd="0" destOrd="1" presId="urn:microsoft.com/office/officeart/2005/8/layout/vList2"/>
    <dgm:cxn modelId="{80E1B8EB-0866-4A1C-AA18-39ED3C832EE5}" srcId="{C2C968FC-3BF7-4E91-90AD-AA1B0EC1B3B8}" destId="{B005EA34-CD81-48FE-98BE-95A5A58642CB}" srcOrd="0" destOrd="0" parTransId="{E4622AD7-9D28-429E-ABF5-57B7296044CA}" sibTransId="{26248440-8B01-436E-8575-34D381E7482F}"/>
    <dgm:cxn modelId="{768734C9-5263-42BD-8E02-37B9F4DEF320}" srcId="{C2C968FC-3BF7-4E91-90AD-AA1B0EC1B3B8}" destId="{B7DB86EF-5B4C-4623-A5A9-49B543A72F6E}" srcOrd="1" destOrd="0" parTransId="{5CB10907-E3CB-49B9-A7B1-74198B56CDB2}" sibTransId="{5FBDAFE5-6028-47E5-A8CE-4A2F6DE899F3}"/>
    <dgm:cxn modelId="{436C6057-7AD6-4FCE-BE42-B9EECB0BAF8D}" type="presOf" srcId="{1D39F309-FB0F-4306-AB10-5FDBA590745A}" destId="{20DA2867-CE9D-46AE-8F0E-CD650959F671}" srcOrd="0" destOrd="2" presId="urn:microsoft.com/office/officeart/2005/8/layout/vList2"/>
    <dgm:cxn modelId="{C4910ED8-D893-47E9-BD60-BCF9842498F3}" type="presParOf" srcId="{949392F8-260A-409C-A913-18AFAC20AA34}" destId="{B801AD85-45B7-4190-99FD-ED8880D34BF4}" srcOrd="0" destOrd="0" presId="urn:microsoft.com/office/officeart/2005/8/layout/vList2"/>
    <dgm:cxn modelId="{8FBE7957-9509-4BED-815A-142E017945C4}" type="presParOf" srcId="{949392F8-260A-409C-A913-18AFAC20AA34}" destId="{20DA2867-CE9D-46AE-8F0E-CD650959F671}" srcOrd="1" destOrd="0" presId="urn:microsoft.com/office/officeart/2005/8/layout/vList2"/>
  </dgm:cxnLst>
  <dgm:bg/>
  <dgm:whole>
    <a:ln>
      <a:solidFill>
        <a:srgbClr val="C00000"/>
      </a:solidFill>
    </a:ln>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FD175C-E222-4308-9792-93214B262145}">
      <dsp:nvSpPr>
        <dsp:cNvPr id="0" name=""/>
        <dsp:cNvSpPr/>
      </dsp:nvSpPr>
      <dsp:spPr>
        <a:xfrm>
          <a:off x="1304" y="1052274"/>
          <a:ext cx="2136490" cy="2136490"/>
        </a:xfrm>
        <a:prstGeom prst="ellipse">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b="1" kern="1200" dirty="0" err="1">
              <a:solidFill>
                <a:srgbClr val="FFFF00"/>
              </a:solidFill>
              <a:latin typeface="Montserrat" panose="00000500000000000000" pitchFamily="2" charset="-52"/>
              <a:cs typeface="Cambria"/>
            </a:rPr>
            <a:t>Кўриш</a:t>
          </a:r>
          <a:endParaRPr sz="1600" b="1" kern="1200" dirty="0">
            <a:solidFill>
              <a:srgbClr val="FFFF00"/>
            </a:solidFill>
            <a:latin typeface="Montserrat" panose="00000500000000000000" pitchFamily="2" charset="-52"/>
            <a:cs typeface="Cambria"/>
          </a:endParaRPr>
        </a:p>
      </dsp:txBody>
      <dsp:txXfrm>
        <a:off x="314186" y="1365156"/>
        <a:ext cx="1510726" cy="1510726"/>
      </dsp:txXfrm>
    </dsp:sp>
    <dsp:sp modelId="{0B1CC2F9-6FBE-4F9F-BC97-EFBF9B280B9A}">
      <dsp:nvSpPr>
        <dsp:cNvPr id="0" name=""/>
        <dsp:cNvSpPr/>
      </dsp:nvSpPr>
      <dsp:spPr>
        <a:xfrm>
          <a:off x="2137794" y="1052274"/>
          <a:ext cx="2136490" cy="2136490"/>
        </a:xfrm>
        <a:prstGeom prst="ellipse">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b="1" kern="1200" dirty="0" err="1">
              <a:solidFill>
                <a:srgbClr val="FFFF00"/>
              </a:solidFill>
              <a:latin typeface="Montserrat" panose="00000500000000000000" pitchFamily="2" charset="-52"/>
              <a:cs typeface="Cambria"/>
            </a:rPr>
            <a:t>Эшитиш</a:t>
          </a:r>
          <a:endParaRPr sz="1600" b="1" kern="1200" dirty="0">
            <a:solidFill>
              <a:srgbClr val="FFFF00"/>
            </a:solidFill>
            <a:latin typeface="Montserrat" panose="00000500000000000000" pitchFamily="2" charset="-52"/>
            <a:cs typeface="Cambria"/>
          </a:endParaRPr>
        </a:p>
      </dsp:txBody>
      <dsp:txXfrm>
        <a:off x="2450676" y="1365156"/>
        <a:ext cx="1510726" cy="1510726"/>
      </dsp:txXfrm>
    </dsp:sp>
    <dsp:sp modelId="{E45A5232-FE8D-49B3-927B-8D9B83E188C8}">
      <dsp:nvSpPr>
        <dsp:cNvPr id="0" name=""/>
        <dsp:cNvSpPr/>
      </dsp:nvSpPr>
      <dsp:spPr>
        <a:xfrm>
          <a:off x="4274284" y="1052274"/>
          <a:ext cx="2136490" cy="2136490"/>
        </a:xfrm>
        <a:prstGeom prst="ellipse">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b="1" kern="1200" dirty="0" err="1">
              <a:solidFill>
                <a:srgbClr val="FFFF00"/>
              </a:solidFill>
              <a:latin typeface="Montserrat" panose="00000500000000000000" pitchFamily="2" charset="-52"/>
              <a:cs typeface="Cambria"/>
            </a:rPr>
            <a:t>Ҳидлаш</a:t>
          </a:r>
          <a:endParaRPr sz="1600" b="1" kern="1200" dirty="0">
            <a:solidFill>
              <a:srgbClr val="FFFF00"/>
            </a:solidFill>
            <a:latin typeface="Montserrat" panose="00000500000000000000" pitchFamily="2" charset="-52"/>
            <a:cs typeface="Cambria"/>
          </a:endParaRPr>
        </a:p>
      </dsp:txBody>
      <dsp:txXfrm>
        <a:off x="4587166" y="1365156"/>
        <a:ext cx="1510726" cy="1510726"/>
      </dsp:txXfrm>
    </dsp:sp>
    <dsp:sp modelId="{2FEFD406-2E7B-44EE-A82B-ACE9D97F2628}">
      <dsp:nvSpPr>
        <dsp:cNvPr id="0" name=""/>
        <dsp:cNvSpPr/>
      </dsp:nvSpPr>
      <dsp:spPr>
        <a:xfrm>
          <a:off x="6410775" y="1052274"/>
          <a:ext cx="2136490" cy="2136490"/>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b="1" kern="1200" dirty="0" err="1">
              <a:solidFill>
                <a:srgbClr val="FFFF00"/>
              </a:solidFill>
              <a:latin typeface="Montserrat" panose="00000500000000000000" pitchFamily="2" charset="-52"/>
              <a:cs typeface="Cambria"/>
            </a:rPr>
            <a:t>Тегиниш</a:t>
          </a:r>
          <a:endParaRPr sz="1600" b="1" kern="1200" dirty="0">
            <a:solidFill>
              <a:srgbClr val="FFFF00"/>
            </a:solidFill>
            <a:latin typeface="Montserrat" panose="00000500000000000000" pitchFamily="2" charset="-52"/>
            <a:cs typeface="Cambria"/>
          </a:endParaRPr>
        </a:p>
      </dsp:txBody>
      <dsp:txXfrm>
        <a:off x="6723657" y="1365156"/>
        <a:ext cx="1510726" cy="1510726"/>
      </dsp:txXfrm>
    </dsp:sp>
    <dsp:sp modelId="{924FEF2C-60EF-4A12-9BCA-B87685EFEB4F}">
      <dsp:nvSpPr>
        <dsp:cNvPr id="0" name=""/>
        <dsp:cNvSpPr/>
      </dsp:nvSpPr>
      <dsp:spPr>
        <a:xfrm>
          <a:off x="8547265" y="1052274"/>
          <a:ext cx="2136490" cy="2136490"/>
        </a:xfrm>
        <a:prstGeom prst="ellipse">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lang="ru-RU" sz="1600" b="1" kern="1200" dirty="0" err="1">
              <a:solidFill>
                <a:srgbClr val="FFFF00"/>
              </a:solidFill>
              <a:latin typeface="Montserrat" panose="00000500000000000000" pitchFamily="2" charset="-52"/>
              <a:cs typeface="Cambria"/>
            </a:rPr>
            <a:t>Таъм</a:t>
          </a:r>
          <a:r>
            <a:rPr lang="ru-RU" sz="1600" b="1" kern="1200" dirty="0">
              <a:solidFill>
                <a:srgbClr val="FFFF00"/>
              </a:solidFill>
              <a:latin typeface="Montserrat" panose="00000500000000000000" pitchFamily="2" charset="-52"/>
              <a:cs typeface="Cambria"/>
            </a:rPr>
            <a:t> </a:t>
          </a:r>
          <a:r>
            <a:rPr lang="ru-RU" sz="1600" b="1" kern="1200" dirty="0" err="1">
              <a:solidFill>
                <a:srgbClr val="FFFF00"/>
              </a:solidFill>
              <a:latin typeface="Montserrat" panose="00000500000000000000" pitchFamily="2" charset="-52"/>
              <a:cs typeface="Cambria"/>
            </a:rPr>
            <a:t>билиш</a:t>
          </a:r>
          <a:endParaRPr lang="en-US" sz="1600" b="1" kern="1200" dirty="0">
            <a:solidFill>
              <a:srgbClr val="FFFF00"/>
            </a:solidFill>
            <a:latin typeface="Montserrat" panose="00000500000000000000" pitchFamily="2" charset="-52"/>
            <a:cs typeface="Cambria"/>
          </a:endParaRPr>
        </a:p>
      </dsp:txBody>
      <dsp:txXfrm>
        <a:off x="8860147" y="1365156"/>
        <a:ext cx="1510726" cy="15107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C80900-6495-4037-8426-C1C30B8B83D9}">
      <dsp:nvSpPr>
        <dsp:cNvPr id="0" name=""/>
        <dsp:cNvSpPr/>
      </dsp:nvSpPr>
      <dsp:spPr>
        <a:xfrm>
          <a:off x="848112" y="0"/>
          <a:ext cx="2251880" cy="2251880"/>
        </a:xfrm>
        <a:prstGeom prst="ellipse">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kumimoji="1" lang="ru-RU" sz="1600" b="1" kern="1200">
              <a:latin typeface="Montserrat" panose="00000500000000000000" pitchFamily="2" charset="-52"/>
              <a:ea typeface="Cambria" panose="02040503050406030204" pitchFamily="18" charset="0"/>
            </a:rPr>
            <a:t>Эмоция</a:t>
          </a:r>
          <a:endParaRPr lang="ru-RU" sz="1600" b="1" kern="1200" dirty="0">
            <a:latin typeface="Montserrat" panose="00000500000000000000" pitchFamily="2" charset="-52"/>
            <a:ea typeface="Cambria" panose="02040503050406030204" pitchFamily="18" charset="0"/>
          </a:endParaRPr>
        </a:p>
      </dsp:txBody>
      <dsp:txXfrm>
        <a:off x="1177892" y="329780"/>
        <a:ext cx="1592320" cy="1592320"/>
      </dsp:txXfrm>
    </dsp:sp>
    <dsp:sp modelId="{763B1DFF-7242-4417-AFA8-5A5B3079835E}">
      <dsp:nvSpPr>
        <dsp:cNvPr id="0" name=""/>
        <dsp:cNvSpPr/>
      </dsp:nvSpPr>
      <dsp:spPr>
        <a:xfrm>
          <a:off x="3099992" y="0"/>
          <a:ext cx="2251880" cy="2251880"/>
        </a:xfrm>
        <a:prstGeom prst="ellipse">
          <a:avLst/>
        </a:prstGeom>
        <a:gradFill rotWithShape="0">
          <a:gsLst>
            <a:gs pos="0">
              <a:schemeClr val="accent4">
                <a:hueOff val="3465231"/>
                <a:satOff val="-15989"/>
                <a:lumOff val="588"/>
                <a:alphaOff val="0"/>
                <a:lumMod val="110000"/>
                <a:satMod val="105000"/>
                <a:tint val="67000"/>
              </a:schemeClr>
            </a:gs>
            <a:gs pos="50000">
              <a:schemeClr val="accent4">
                <a:hueOff val="3465231"/>
                <a:satOff val="-15989"/>
                <a:lumOff val="588"/>
                <a:alphaOff val="0"/>
                <a:lumMod val="105000"/>
                <a:satMod val="103000"/>
                <a:tint val="73000"/>
              </a:schemeClr>
            </a:gs>
            <a:gs pos="100000">
              <a:schemeClr val="accent4">
                <a:hueOff val="3465231"/>
                <a:satOff val="-15989"/>
                <a:lumOff val="58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kumimoji="1" lang="ru-RU" sz="1600" b="1" kern="1200">
              <a:latin typeface="Montserrat" panose="00000500000000000000" pitchFamily="2" charset="-52"/>
              <a:ea typeface="Cambria" panose="02040503050406030204" pitchFamily="18" charset="0"/>
            </a:rPr>
            <a:t>Диққат</a:t>
          </a:r>
          <a:endParaRPr lang="ru-RU" sz="1600" b="1" kern="1200" dirty="0">
            <a:latin typeface="Montserrat" panose="00000500000000000000" pitchFamily="2" charset="-52"/>
            <a:ea typeface="Cambria" panose="02040503050406030204" pitchFamily="18" charset="0"/>
          </a:endParaRPr>
        </a:p>
      </dsp:txBody>
      <dsp:txXfrm>
        <a:off x="3429772" y="329780"/>
        <a:ext cx="1592320" cy="1592320"/>
      </dsp:txXfrm>
    </dsp:sp>
    <dsp:sp modelId="{4754FB59-D5F5-40BF-964A-2492DF6F1E56}">
      <dsp:nvSpPr>
        <dsp:cNvPr id="0" name=""/>
        <dsp:cNvSpPr/>
      </dsp:nvSpPr>
      <dsp:spPr>
        <a:xfrm>
          <a:off x="5351872" y="0"/>
          <a:ext cx="2251880" cy="2251880"/>
        </a:xfrm>
        <a:prstGeom prst="ellipse">
          <a:avLst/>
        </a:prstGeom>
        <a:gradFill rotWithShape="0">
          <a:gsLst>
            <a:gs pos="0">
              <a:schemeClr val="accent4">
                <a:hueOff val="6930461"/>
                <a:satOff val="-31979"/>
                <a:lumOff val="1177"/>
                <a:alphaOff val="0"/>
                <a:lumMod val="110000"/>
                <a:satMod val="105000"/>
                <a:tint val="67000"/>
              </a:schemeClr>
            </a:gs>
            <a:gs pos="50000">
              <a:schemeClr val="accent4">
                <a:hueOff val="6930461"/>
                <a:satOff val="-31979"/>
                <a:lumOff val="1177"/>
                <a:alphaOff val="0"/>
                <a:lumMod val="105000"/>
                <a:satMod val="103000"/>
                <a:tint val="73000"/>
              </a:schemeClr>
            </a:gs>
            <a:gs pos="100000">
              <a:schemeClr val="accent4">
                <a:hueOff val="6930461"/>
                <a:satOff val="-31979"/>
                <a:lumOff val="117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kumimoji="1" lang="ru-RU" sz="1600" b="1" kern="1200">
              <a:latin typeface="Montserrat" panose="00000500000000000000" pitchFamily="2" charset="-52"/>
              <a:ea typeface="Cambria" panose="02040503050406030204" pitchFamily="18" charset="0"/>
            </a:rPr>
            <a:t>Қайта ишлаш</a:t>
          </a:r>
          <a:endParaRPr lang="ru-RU" sz="1600" b="1" kern="1200" dirty="0">
            <a:latin typeface="Montserrat" panose="00000500000000000000" pitchFamily="2" charset="-52"/>
            <a:ea typeface="Cambria" panose="02040503050406030204" pitchFamily="18" charset="0"/>
          </a:endParaRPr>
        </a:p>
      </dsp:txBody>
      <dsp:txXfrm>
        <a:off x="5681652" y="329780"/>
        <a:ext cx="1592320" cy="1592320"/>
      </dsp:txXfrm>
    </dsp:sp>
    <dsp:sp modelId="{94F0433E-97E0-464D-A874-344B9A7E40EE}">
      <dsp:nvSpPr>
        <dsp:cNvPr id="0" name=""/>
        <dsp:cNvSpPr/>
      </dsp:nvSpPr>
      <dsp:spPr>
        <a:xfrm>
          <a:off x="7603752" y="0"/>
          <a:ext cx="2251880" cy="2251880"/>
        </a:xfrm>
        <a:prstGeom prst="ellipse">
          <a:avLst/>
        </a:prstGeom>
        <a:gradFill rotWithShape="0">
          <a:gsLst>
            <a:gs pos="0">
              <a:schemeClr val="accent4">
                <a:hueOff val="10395692"/>
                <a:satOff val="-47968"/>
                <a:lumOff val="1765"/>
                <a:alphaOff val="0"/>
                <a:lumMod val="110000"/>
                <a:satMod val="105000"/>
                <a:tint val="67000"/>
              </a:schemeClr>
            </a:gs>
            <a:gs pos="50000">
              <a:schemeClr val="accent4">
                <a:hueOff val="10395692"/>
                <a:satOff val="-47968"/>
                <a:lumOff val="1765"/>
                <a:alphaOff val="0"/>
                <a:lumMod val="105000"/>
                <a:satMod val="103000"/>
                <a:tint val="73000"/>
              </a:schemeClr>
            </a:gs>
            <a:gs pos="100000">
              <a:schemeClr val="accent4">
                <a:hueOff val="10395692"/>
                <a:satOff val="-47968"/>
                <a:lumOff val="176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0" tIns="0" rIns="0" bIns="0" numCol="1" spcCol="1270" anchor="ctr" anchorCtr="0">
          <a:noAutofit/>
        </a:bodyPr>
        <a:lstStyle/>
        <a:p>
          <a:pPr lvl="0" algn="ctr" defTabSz="711200" rtl="0">
            <a:lnSpc>
              <a:spcPct val="90000"/>
            </a:lnSpc>
            <a:spcBef>
              <a:spcPct val="0"/>
            </a:spcBef>
            <a:spcAft>
              <a:spcPct val="35000"/>
            </a:spcAft>
          </a:pPr>
          <a:r>
            <a:rPr kumimoji="1" lang="ru-RU" sz="1600" b="1" kern="1200" dirty="0" err="1">
              <a:latin typeface="Montserrat" panose="00000500000000000000" pitchFamily="2" charset="-52"/>
              <a:ea typeface="Cambria" panose="02040503050406030204" pitchFamily="18" charset="0"/>
            </a:rPr>
            <a:t>Ўзлаштириш</a:t>
          </a:r>
          <a:endParaRPr lang="ru-RU" sz="1600" b="1" kern="1200" dirty="0">
            <a:latin typeface="Montserrat" panose="00000500000000000000" pitchFamily="2" charset="-52"/>
            <a:ea typeface="Cambria" panose="02040503050406030204" pitchFamily="18" charset="0"/>
          </a:endParaRPr>
        </a:p>
      </dsp:txBody>
      <dsp:txXfrm>
        <a:off x="7933532" y="329780"/>
        <a:ext cx="1592320" cy="15923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CBDBDA-57AE-48CE-A158-62B86538872F}">
      <dsp:nvSpPr>
        <dsp:cNvPr id="0" name=""/>
        <dsp:cNvSpPr/>
      </dsp:nvSpPr>
      <dsp:spPr>
        <a:xfrm>
          <a:off x="2343188" y="3265485"/>
          <a:ext cx="2317795" cy="1989560"/>
        </a:xfrm>
        <a:prstGeom prst="hexagon">
          <a:avLst>
            <a:gd name="adj" fmla="val 2500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lvl="0" algn="ctr" defTabSz="622300" rtl="0">
            <a:lnSpc>
              <a:spcPct val="90000"/>
            </a:lnSpc>
            <a:spcBef>
              <a:spcPct val="0"/>
            </a:spcBef>
            <a:spcAft>
              <a:spcPct val="35000"/>
            </a:spcAft>
          </a:pP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Қандай</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қилиб</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маҳсулотни</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самарали</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тарғиб</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қилиш</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керак</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sp:txBody>
      <dsp:txXfrm>
        <a:off x="2702134" y="3573599"/>
        <a:ext cx="1599903" cy="1373332"/>
      </dsp:txXfrm>
    </dsp:sp>
    <dsp:sp modelId="{9207A7A3-FDC0-45E3-BD7A-C2D67B9808FC}">
      <dsp:nvSpPr>
        <dsp:cNvPr id="0" name=""/>
        <dsp:cNvSpPr/>
      </dsp:nvSpPr>
      <dsp:spPr>
        <a:xfrm>
          <a:off x="2415683" y="4144654"/>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71B843-8A7B-4289-8848-791A0507BD0F}">
      <dsp:nvSpPr>
        <dsp:cNvPr id="0" name=""/>
        <dsp:cNvSpPr/>
      </dsp:nvSpPr>
      <dsp:spPr>
        <a:xfrm>
          <a:off x="375614" y="2183997"/>
          <a:ext cx="2317795" cy="1989560"/>
        </a:xfrm>
        <a:prstGeom prst="hexagon">
          <a:avLst>
            <a:gd name="adj" fmla="val 25000"/>
            <a:gd name="vf" fmla="val 1154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26867F-B691-4E1C-8DBD-AECFC5DAB5D5}">
      <dsp:nvSpPr>
        <dsp:cNvPr id="0" name=""/>
        <dsp:cNvSpPr/>
      </dsp:nvSpPr>
      <dsp:spPr>
        <a:xfrm>
          <a:off x="1944977" y="3897667"/>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39D838-9D45-4CA9-BCA1-B63B589C0BF3}">
      <dsp:nvSpPr>
        <dsp:cNvPr id="0" name=""/>
        <dsp:cNvSpPr/>
      </dsp:nvSpPr>
      <dsp:spPr>
        <a:xfrm>
          <a:off x="4308720" y="2168757"/>
          <a:ext cx="2317795" cy="1989560"/>
        </a:xfrm>
        <a:prstGeom prst="hexagon">
          <a:avLst>
            <a:gd name="adj" fmla="val 2500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lvl="0" algn="ctr" defTabSz="622300" rtl="0">
            <a:lnSpc>
              <a:spcPct val="90000"/>
            </a:lnSpc>
            <a:spcBef>
              <a:spcPct val="0"/>
            </a:spcBef>
            <a:spcAft>
              <a:spcPct val="35000"/>
            </a:spcAft>
          </a:pP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Рағбатланти</a:t>
          </a:r>
          <a:r>
            <a:rPr lang="en-US"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ришда</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нима</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муҳимроқ</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маркетинг, реклама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ёки</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en-US"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PR</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sp:txBody>
      <dsp:txXfrm>
        <a:off x="4667666" y="2476871"/>
        <a:ext cx="1599903" cy="1373332"/>
      </dsp:txXfrm>
    </dsp:sp>
    <dsp:sp modelId="{DA4197EC-1C4D-4057-A6B4-7F8CE6167162}">
      <dsp:nvSpPr>
        <dsp:cNvPr id="0" name=""/>
        <dsp:cNvSpPr/>
      </dsp:nvSpPr>
      <dsp:spPr>
        <a:xfrm>
          <a:off x="5896461" y="3880325"/>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1CEEEA-7A77-4E01-AA73-FA3FBE91A292}">
      <dsp:nvSpPr>
        <dsp:cNvPr id="0" name=""/>
        <dsp:cNvSpPr/>
      </dsp:nvSpPr>
      <dsp:spPr>
        <a:xfrm>
          <a:off x="6284462" y="3262332"/>
          <a:ext cx="2317795" cy="1989560"/>
        </a:xfrm>
        <a:prstGeom prst="hexagon">
          <a:avLst>
            <a:gd name="adj" fmla="val 25000"/>
            <a:gd name="vf" fmla="val 1154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7000" r="-7000"/>
          </a:stretch>
        </a:blip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8529D1-9198-4E83-986E-088694F8C1B8}">
      <dsp:nvSpPr>
        <dsp:cNvPr id="0" name=""/>
        <dsp:cNvSpPr/>
      </dsp:nvSpPr>
      <dsp:spPr>
        <a:xfrm>
          <a:off x="6337557" y="4153588"/>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EFE63E-195E-47E2-876C-530D2E69D4CB}">
      <dsp:nvSpPr>
        <dsp:cNvPr id="0" name=""/>
        <dsp:cNvSpPr/>
      </dsp:nvSpPr>
      <dsp:spPr>
        <a:xfrm>
          <a:off x="2343188" y="1096728"/>
          <a:ext cx="2317795" cy="1989560"/>
        </a:xfrm>
        <a:prstGeom prst="hexagon">
          <a:avLst>
            <a:gd name="adj" fmla="val 2500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lvl="0" algn="ctr" defTabSz="622300" rtl="0">
            <a:lnSpc>
              <a:spcPct val="90000"/>
            </a:lnSpc>
            <a:spcBef>
              <a:spcPct val="0"/>
            </a:spcBef>
            <a:spcAft>
              <a:spcPct val="35000"/>
            </a:spcAft>
          </a:pP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Нимага</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кўпроқ</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маблағ</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керак</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sp:txBody>
      <dsp:txXfrm>
        <a:off x="2702134" y="1404842"/>
        <a:ext cx="1599903" cy="1373332"/>
      </dsp:txXfrm>
    </dsp:sp>
    <dsp:sp modelId="{75849554-194D-4DE7-84D8-0FDC1DA16334}">
      <dsp:nvSpPr>
        <dsp:cNvPr id="0" name=""/>
        <dsp:cNvSpPr/>
      </dsp:nvSpPr>
      <dsp:spPr>
        <a:xfrm>
          <a:off x="3920719" y="1137717"/>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7C9C906-0F96-420F-BE4B-EAB27EC0AABC}">
      <dsp:nvSpPr>
        <dsp:cNvPr id="0" name=""/>
        <dsp:cNvSpPr/>
      </dsp:nvSpPr>
      <dsp:spPr>
        <a:xfrm>
          <a:off x="4308720" y="0"/>
          <a:ext cx="2317795" cy="1989560"/>
        </a:xfrm>
        <a:prstGeom prst="hexagon">
          <a:avLst>
            <a:gd name="adj" fmla="val 25000"/>
            <a:gd name="vf" fmla="val 11547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57000" r="-57000"/>
          </a:stretch>
        </a:blip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0C3625-5B68-4EE7-8582-F2FFA64F0817}">
      <dsp:nvSpPr>
        <dsp:cNvPr id="0" name=""/>
        <dsp:cNvSpPr/>
      </dsp:nvSpPr>
      <dsp:spPr>
        <a:xfrm>
          <a:off x="4361815" y="881796"/>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2CD62FB-5927-4098-BC2C-A9E5084F4DE9}">
      <dsp:nvSpPr>
        <dsp:cNvPr id="0" name=""/>
        <dsp:cNvSpPr/>
      </dsp:nvSpPr>
      <dsp:spPr>
        <a:xfrm>
          <a:off x="6284462" y="1093575"/>
          <a:ext cx="2317795" cy="1989560"/>
        </a:xfrm>
        <a:prstGeom prst="hexagon">
          <a:avLst>
            <a:gd name="adj" fmla="val 25000"/>
            <a:gd name="vf" fmla="val 1154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7780" rIns="0" bIns="17780" numCol="1" spcCol="1270" anchor="ctr" anchorCtr="0">
          <a:noAutofit/>
        </a:bodyPr>
        <a:lstStyle/>
        <a:p>
          <a:pPr lvl="0" algn="ctr" defTabSz="622300" rtl="0">
            <a:lnSpc>
              <a:spcPct val="90000"/>
            </a:lnSpc>
            <a:spcBef>
              <a:spcPct val="0"/>
            </a:spcBef>
            <a:spcAft>
              <a:spcPct val="35000"/>
            </a:spcAft>
          </a:pP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Сотиш</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учун</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охир-оқибат</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 ким </a:t>
          </a:r>
          <a:r>
            <a:rPr lang="ru-RU" sz="1400" b="0" i="0" kern="1200" cap="none" spc="0"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rPr>
            <a:t>жавобгар</a:t>
          </a:r>
          <a:r>
            <a:rPr lang="ru-RU" sz="1400" b="0" i="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rPr>
            <a:t>?</a:t>
          </a:r>
          <a:endParaRPr lang="ru-RU" sz="1400" b="0" kern="1200" cap="none" spc="0" dirty="0">
            <a:ln w="0"/>
            <a:solidFill>
              <a:srgbClr val="002060"/>
            </a:solidFill>
            <a:effectLst>
              <a:outerShdw blurRad="38100" dist="19050" dir="2700000" algn="tl" rotWithShape="0">
                <a:schemeClr val="dk1">
                  <a:alpha val="40000"/>
                </a:schemeClr>
              </a:outerShdw>
            </a:effectLst>
            <a:latin typeface="Montserrat" panose="00000500000000000000" pitchFamily="2" charset="-52"/>
          </a:endParaRPr>
        </a:p>
      </dsp:txBody>
      <dsp:txXfrm>
        <a:off x="6643408" y="1401689"/>
        <a:ext cx="1599903" cy="1373332"/>
      </dsp:txXfrm>
    </dsp:sp>
    <dsp:sp modelId="{A6A4528F-50B1-42D4-B429-B38A4CDE6E10}">
      <dsp:nvSpPr>
        <dsp:cNvPr id="0" name=""/>
        <dsp:cNvSpPr/>
      </dsp:nvSpPr>
      <dsp:spPr>
        <a:xfrm>
          <a:off x="8277562" y="1971693"/>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413200-E11F-4255-A22C-54B12D3CBD87}">
      <dsp:nvSpPr>
        <dsp:cNvPr id="0" name=""/>
        <dsp:cNvSpPr/>
      </dsp:nvSpPr>
      <dsp:spPr>
        <a:xfrm>
          <a:off x="8268373" y="2187150"/>
          <a:ext cx="2317795" cy="1989560"/>
        </a:xfrm>
        <a:prstGeom prst="hexagon">
          <a:avLst>
            <a:gd name="adj" fmla="val 25000"/>
            <a:gd name="vf" fmla="val 115470"/>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t="-11000" b="-11000"/>
          </a:stretch>
        </a:blip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BE799F-1120-453E-80B9-D167225F5289}">
      <dsp:nvSpPr>
        <dsp:cNvPr id="0" name=""/>
        <dsp:cNvSpPr/>
      </dsp:nvSpPr>
      <dsp:spPr>
        <a:xfrm>
          <a:off x="8736016" y="2222358"/>
          <a:ext cx="270579" cy="233324"/>
        </a:xfrm>
        <a:prstGeom prst="hexagon">
          <a:avLst>
            <a:gd name="adj" fmla="val 25000"/>
            <a:gd name="vf" fmla="val 115470"/>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DE27E4-A565-415E-8A21-579496C56446}">
      <dsp:nvSpPr>
        <dsp:cNvPr id="0" name=""/>
        <dsp:cNvSpPr/>
      </dsp:nvSpPr>
      <dsp:spPr>
        <a:xfrm rot="16200000">
          <a:off x="-1736985" y="2504842"/>
          <a:ext cx="3841141" cy="266079"/>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234667" bIns="0" numCol="1" spcCol="1270" anchor="t" anchorCtr="0">
          <a:noAutofit/>
        </a:bodyPr>
        <a:lstStyle/>
        <a:p>
          <a:pPr lvl="0" algn="r" defTabSz="533400" rtl="0">
            <a:lnSpc>
              <a:spcPct val="90000"/>
            </a:lnSpc>
            <a:spcBef>
              <a:spcPct val="0"/>
            </a:spcBef>
            <a:spcAft>
              <a:spcPct val="35000"/>
            </a:spcAft>
          </a:pPr>
          <a:r>
            <a:rPr lang="ru-RU" sz="1200" b="0" kern="1200" noProof="1">
              <a:latin typeface="Montserrat" panose="00000500000000000000" pitchFamily="2" charset="-52"/>
            </a:rPr>
            <a:t>Реклама</a:t>
          </a:r>
        </a:p>
      </dsp:txBody>
      <dsp:txXfrm>
        <a:off x="-1736985" y="2504842"/>
        <a:ext cx="3841141" cy="266079"/>
      </dsp:txXfrm>
    </dsp:sp>
    <dsp:sp modelId="{40EBE448-69AA-40AB-8D1C-83DF3EC824F3}">
      <dsp:nvSpPr>
        <dsp:cNvPr id="0" name=""/>
        <dsp:cNvSpPr/>
      </dsp:nvSpPr>
      <dsp:spPr>
        <a:xfrm>
          <a:off x="316624" y="717311"/>
          <a:ext cx="1325356" cy="384114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234667" rIns="85344" bIns="85344" numCol="1" spcCol="1270" anchor="t" anchorCtr="0">
          <a:noAutofit/>
        </a:bodyPr>
        <a:lstStyle/>
        <a:p>
          <a:pPr marL="114300" lvl="1" indent="-114300" algn="l" defTabSz="533400" rtl="0">
            <a:lnSpc>
              <a:spcPct val="90000"/>
            </a:lnSpc>
            <a:spcBef>
              <a:spcPct val="0"/>
            </a:spcBef>
            <a:spcAft>
              <a:spcPct val="15000"/>
            </a:spcAft>
            <a:buChar char="••"/>
          </a:pPr>
          <a:r>
            <a:rPr lang="ru-RU" sz="1200" kern="1200" noProof="1">
              <a:latin typeface="Montserrat" panose="00000500000000000000" pitchFamily="2" charset="-52"/>
            </a:rPr>
            <a:t>Маълум мижоз томонидан тўланадиган ғоялар, товарлар ёки </a:t>
          </a:r>
          <a:r>
            <a:rPr lang="ru-RU" sz="1200" kern="1200" noProof="1" smtClean="0">
              <a:latin typeface="Montserrat" panose="00000500000000000000" pitchFamily="2" charset="-52"/>
            </a:rPr>
            <a:t>хизматлар-ни </a:t>
          </a:r>
          <a:r>
            <a:rPr lang="ru-RU" sz="1200" kern="1200" noProof="1">
              <a:latin typeface="Montserrat" panose="00000500000000000000" pitchFamily="2" charset="-52"/>
            </a:rPr>
            <a:t>шахсий бўлмаган тақдим этиш ва тарғиб қилишнинг ҳар қандай шакли.</a:t>
          </a:r>
        </a:p>
      </dsp:txBody>
      <dsp:txXfrm>
        <a:off x="316624" y="717311"/>
        <a:ext cx="1325356" cy="3841141"/>
      </dsp:txXfrm>
    </dsp:sp>
    <dsp:sp modelId="{C297AB83-C09C-444F-957B-3B47C6116E74}">
      <dsp:nvSpPr>
        <dsp:cNvPr id="0" name=""/>
        <dsp:cNvSpPr/>
      </dsp:nvSpPr>
      <dsp:spPr>
        <a:xfrm>
          <a:off x="50545" y="366087"/>
          <a:ext cx="532158" cy="53215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3000" r="-23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9EE8ED-369A-4EA7-8F43-1FC64F9098D5}">
      <dsp:nvSpPr>
        <dsp:cNvPr id="0" name=""/>
        <dsp:cNvSpPr/>
      </dsp:nvSpPr>
      <dsp:spPr>
        <a:xfrm rot="16200000">
          <a:off x="204665" y="2504842"/>
          <a:ext cx="3841141" cy="266079"/>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234667" bIns="0" numCol="1" spcCol="1270" anchor="t" anchorCtr="0">
          <a:noAutofit/>
        </a:bodyPr>
        <a:lstStyle/>
        <a:p>
          <a:pPr lvl="0" algn="r" defTabSz="533400" rtl="0">
            <a:lnSpc>
              <a:spcPct val="90000"/>
            </a:lnSpc>
            <a:spcBef>
              <a:spcPct val="0"/>
            </a:spcBef>
            <a:spcAft>
              <a:spcPct val="35000"/>
            </a:spcAft>
          </a:pPr>
          <a:r>
            <a:rPr lang="ru-RU" sz="1200" kern="1200" noProof="1">
              <a:latin typeface="Montserrat" panose="00000500000000000000" pitchFamily="2" charset="-52"/>
            </a:rPr>
            <a:t>Савдони рағбатлантириш</a:t>
          </a:r>
        </a:p>
      </dsp:txBody>
      <dsp:txXfrm>
        <a:off x="204665" y="2504842"/>
        <a:ext cx="3841141" cy="266079"/>
      </dsp:txXfrm>
    </dsp:sp>
    <dsp:sp modelId="{CE250267-2633-4D7D-8563-881C4C7F4522}">
      <dsp:nvSpPr>
        <dsp:cNvPr id="0" name=""/>
        <dsp:cNvSpPr/>
      </dsp:nvSpPr>
      <dsp:spPr>
        <a:xfrm>
          <a:off x="2258275" y="717311"/>
          <a:ext cx="1325356" cy="384114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234667" rIns="85344" bIns="85344" numCol="1" spcCol="1270" anchor="t" anchorCtr="0">
          <a:noAutofit/>
        </a:bodyPr>
        <a:lstStyle/>
        <a:p>
          <a:pPr marL="114300" lvl="1" indent="-114300" algn="l" defTabSz="533400" rtl="0">
            <a:lnSpc>
              <a:spcPct val="90000"/>
            </a:lnSpc>
            <a:spcBef>
              <a:spcPct val="0"/>
            </a:spcBef>
            <a:spcAft>
              <a:spcPct val="15000"/>
            </a:spcAft>
            <a:buChar char="••"/>
          </a:pPr>
          <a:r>
            <a:rPr lang="ru-RU" sz="1200" kern="1200" noProof="1">
              <a:latin typeface="Montserrat" panose="00000500000000000000" pitchFamily="2" charset="-52"/>
            </a:rPr>
            <a:t>Товар ёки хизматларни сотиб олишни тезлаштириш ёки ошириш учун мўлжалланган турли хил қисқа муддатли </a:t>
          </a:r>
          <a:r>
            <a:rPr lang="ru-RU" sz="1200" kern="1200" noProof="1" smtClean="0">
              <a:latin typeface="Montserrat" panose="00000500000000000000" pitchFamily="2" charset="-52"/>
            </a:rPr>
            <a:t>рағбатлан-тиришлар</a:t>
          </a:r>
          <a:r>
            <a:rPr lang="ru-RU" sz="1200" kern="1200" noProof="1">
              <a:latin typeface="Montserrat" panose="00000500000000000000" pitchFamily="2" charset="-52"/>
            </a:rPr>
            <a:t>.</a:t>
          </a:r>
        </a:p>
      </dsp:txBody>
      <dsp:txXfrm>
        <a:off x="2258275" y="717311"/>
        <a:ext cx="1325356" cy="3841141"/>
      </dsp:txXfrm>
    </dsp:sp>
    <dsp:sp modelId="{A6F74564-8EC4-491A-AC37-C5A085DF4F74}">
      <dsp:nvSpPr>
        <dsp:cNvPr id="0" name=""/>
        <dsp:cNvSpPr/>
      </dsp:nvSpPr>
      <dsp:spPr>
        <a:xfrm>
          <a:off x="1992196" y="366087"/>
          <a:ext cx="532158" cy="53215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7000" r="-17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61508B-C525-4F5E-820C-913D1423A071}">
      <dsp:nvSpPr>
        <dsp:cNvPr id="0" name=""/>
        <dsp:cNvSpPr/>
      </dsp:nvSpPr>
      <dsp:spPr>
        <a:xfrm rot="16200000">
          <a:off x="2146317" y="2504842"/>
          <a:ext cx="3841141" cy="266079"/>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234667" bIns="0" numCol="1" spcCol="1270" anchor="t" anchorCtr="0">
          <a:noAutofit/>
        </a:bodyPr>
        <a:lstStyle/>
        <a:p>
          <a:pPr lvl="0" algn="r" defTabSz="533400" rtl="0">
            <a:lnSpc>
              <a:spcPct val="90000"/>
            </a:lnSpc>
            <a:spcBef>
              <a:spcPct val="0"/>
            </a:spcBef>
            <a:spcAft>
              <a:spcPct val="35000"/>
            </a:spcAft>
          </a:pPr>
          <a:r>
            <a:rPr lang="ru-RU" sz="1200" kern="1200" noProof="1">
              <a:latin typeface="Montserrat" panose="00000500000000000000" pitchFamily="2" charset="-52"/>
            </a:rPr>
            <a:t>Спонсорство</a:t>
          </a:r>
        </a:p>
      </dsp:txBody>
      <dsp:txXfrm>
        <a:off x="2146317" y="2504842"/>
        <a:ext cx="3841141" cy="266079"/>
      </dsp:txXfrm>
    </dsp:sp>
    <dsp:sp modelId="{83FB01DC-B9C3-491D-AC4C-13A5C697DCE0}">
      <dsp:nvSpPr>
        <dsp:cNvPr id="0" name=""/>
        <dsp:cNvSpPr/>
      </dsp:nvSpPr>
      <dsp:spPr>
        <a:xfrm>
          <a:off x="4199927" y="717311"/>
          <a:ext cx="1325356" cy="384114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234667" rIns="85344" bIns="85344" numCol="1" spcCol="1270" anchor="t" anchorCtr="0">
          <a:noAutofit/>
        </a:bodyPr>
        <a:lstStyle/>
        <a:p>
          <a:pPr marL="114300" lvl="1" indent="-114300" algn="l" defTabSz="533400" rtl="0">
            <a:lnSpc>
              <a:spcPct val="90000"/>
            </a:lnSpc>
            <a:spcBef>
              <a:spcPct val="0"/>
            </a:spcBef>
            <a:spcAft>
              <a:spcPct val="15000"/>
            </a:spcAft>
            <a:buChar char="••"/>
          </a:pPr>
          <a:r>
            <a:rPr lang="ru-RU" sz="1200" kern="1200" noProof="1">
              <a:latin typeface="Montserrat" panose="00000500000000000000" pitchFamily="2" charset="-52"/>
            </a:rPr>
            <a:t>Бренд билан ҳар куни ёки махсус истеъмолчи алоқаларини яратиш учун мўлжалланган компания ҳомийлик қиладиган тадбирлар ва дастурлар.</a:t>
          </a:r>
        </a:p>
      </dsp:txBody>
      <dsp:txXfrm>
        <a:off x="4199927" y="717311"/>
        <a:ext cx="1325356" cy="3841141"/>
      </dsp:txXfrm>
    </dsp:sp>
    <dsp:sp modelId="{E9ABEDB5-835A-4CCC-A4AC-6B7F0DB91CFD}">
      <dsp:nvSpPr>
        <dsp:cNvPr id="0" name=""/>
        <dsp:cNvSpPr/>
      </dsp:nvSpPr>
      <dsp:spPr>
        <a:xfrm>
          <a:off x="3933848" y="366087"/>
          <a:ext cx="532158" cy="532158"/>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E3EBE76-BF78-4CDD-BB35-B42D797145EB}">
      <dsp:nvSpPr>
        <dsp:cNvPr id="0" name=""/>
        <dsp:cNvSpPr/>
      </dsp:nvSpPr>
      <dsp:spPr>
        <a:xfrm rot="16200000">
          <a:off x="4135710" y="2448083"/>
          <a:ext cx="3841141" cy="379596"/>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234667" bIns="0" numCol="1" spcCol="1270" anchor="ctr" anchorCtr="0">
          <a:noAutofit/>
        </a:bodyPr>
        <a:lstStyle/>
        <a:p>
          <a:pPr lvl="0" algn="r" defTabSz="533400" rtl="0">
            <a:lnSpc>
              <a:spcPct val="100000"/>
            </a:lnSpc>
            <a:spcBef>
              <a:spcPct val="0"/>
            </a:spcBef>
            <a:spcAft>
              <a:spcPts val="0"/>
            </a:spcAft>
          </a:pPr>
          <a:r>
            <a:rPr lang="ru-RU" sz="1200" kern="1200" noProof="1">
              <a:latin typeface="Montserrat" panose="00000500000000000000" pitchFamily="2" charset="-52"/>
            </a:rPr>
            <a:t>Жамоатчилик билан алоқалар , PR)</a:t>
          </a:r>
        </a:p>
      </dsp:txBody>
      <dsp:txXfrm>
        <a:off x="4135710" y="2448083"/>
        <a:ext cx="3841141" cy="379596"/>
      </dsp:txXfrm>
    </dsp:sp>
    <dsp:sp modelId="{AC2D15A3-C141-4BBD-87D1-4AB6DB299A0E}">
      <dsp:nvSpPr>
        <dsp:cNvPr id="0" name=""/>
        <dsp:cNvSpPr/>
      </dsp:nvSpPr>
      <dsp:spPr>
        <a:xfrm>
          <a:off x="6198337" y="717311"/>
          <a:ext cx="1325356" cy="384114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234667" rIns="85344" bIns="85344" numCol="1" spcCol="1270" anchor="t" anchorCtr="0">
          <a:noAutofit/>
        </a:bodyPr>
        <a:lstStyle/>
        <a:p>
          <a:pPr marL="114300" lvl="1" indent="-114300" algn="l" defTabSz="533400" rtl="0">
            <a:lnSpc>
              <a:spcPct val="90000"/>
            </a:lnSpc>
            <a:spcBef>
              <a:spcPct val="0"/>
            </a:spcBef>
            <a:spcAft>
              <a:spcPct val="15000"/>
            </a:spcAft>
            <a:buChar char="••"/>
          </a:pPr>
          <a:r>
            <a:rPr lang="ru-RU" sz="1200" kern="1200" noProof="1">
              <a:latin typeface="Montserrat" panose="00000500000000000000" pitchFamily="2" charset="-52"/>
            </a:rPr>
            <a:t>Мақсадлари компания ёки унинг алоҳида маҳсулотларини тарғиб қилиш ёки ҳимоя қилиш бўлган турли хил дастурлар.</a:t>
          </a:r>
        </a:p>
      </dsp:txBody>
      <dsp:txXfrm>
        <a:off x="6198337" y="717311"/>
        <a:ext cx="1325356" cy="3841141"/>
      </dsp:txXfrm>
    </dsp:sp>
    <dsp:sp modelId="{ADA24DD7-52E1-4616-AF9B-E040E4CB5DC8}">
      <dsp:nvSpPr>
        <dsp:cNvPr id="0" name=""/>
        <dsp:cNvSpPr/>
      </dsp:nvSpPr>
      <dsp:spPr>
        <a:xfrm>
          <a:off x="5932258" y="366087"/>
          <a:ext cx="532158" cy="532158"/>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75000" r="-75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182444-F630-491C-9650-2498F102705D}">
      <dsp:nvSpPr>
        <dsp:cNvPr id="0" name=""/>
        <dsp:cNvSpPr/>
      </dsp:nvSpPr>
      <dsp:spPr>
        <a:xfrm rot="16200000">
          <a:off x="6086379" y="2504842"/>
          <a:ext cx="3841141" cy="266079"/>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234667" bIns="0" numCol="1" spcCol="1270" anchor="t" anchorCtr="0">
          <a:noAutofit/>
        </a:bodyPr>
        <a:lstStyle/>
        <a:p>
          <a:pPr lvl="0" algn="r" defTabSz="533400" rtl="0">
            <a:lnSpc>
              <a:spcPct val="90000"/>
            </a:lnSpc>
            <a:spcBef>
              <a:spcPct val="0"/>
            </a:spcBef>
            <a:spcAft>
              <a:spcPct val="35000"/>
            </a:spcAft>
          </a:pPr>
          <a:r>
            <a:rPr lang="ru-RU" sz="1200" kern="1200" noProof="1">
              <a:latin typeface="Montserrat" panose="00000500000000000000" pitchFamily="2" charset="-52"/>
            </a:rPr>
            <a:t>Тўғридан тўғри маркетинг</a:t>
          </a:r>
        </a:p>
      </dsp:txBody>
      <dsp:txXfrm>
        <a:off x="6086379" y="2504842"/>
        <a:ext cx="3841141" cy="266079"/>
      </dsp:txXfrm>
    </dsp:sp>
    <dsp:sp modelId="{73395126-8E33-4111-8361-F04F671887B1}">
      <dsp:nvSpPr>
        <dsp:cNvPr id="0" name=""/>
        <dsp:cNvSpPr/>
      </dsp:nvSpPr>
      <dsp:spPr>
        <a:xfrm>
          <a:off x="8139989" y="717311"/>
          <a:ext cx="1325356" cy="384114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234667" rIns="85344" bIns="85344" numCol="1" spcCol="1270" anchor="t" anchorCtr="0">
          <a:noAutofit/>
        </a:bodyPr>
        <a:lstStyle/>
        <a:p>
          <a:pPr marL="57150" lvl="1" indent="-57150" algn="l" defTabSz="511175" rtl="0">
            <a:lnSpc>
              <a:spcPct val="90000"/>
            </a:lnSpc>
            <a:spcBef>
              <a:spcPct val="0"/>
            </a:spcBef>
            <a:spcAft>
              <a:spcPct val="15000"/>
            </a:spcAft>
            <a:buChar char="••"/>
          </a:pPr>
          <a:r>
            <a:rPr lang="ru-RU" sz="1150" kern="1200" noProof="1">
              <a:latin typeface="Montserrat" panose="00000500000000000000" pitchFamily="2" charset="-52"/>
            </a:rPr>
            <a:t>Потенциал истеъмолчи-ларга мурожаат қилиш ёки уларни маркетинг воситачиларидан </a:t>
          </a:r>
          <a:r>
            <a:rPr lang="ru-RU" sz="1150" kern="1200" noProof="1" smtClean="0">
              <a:latin typeface="Montserrat" panose="00000500000000000000" pitchFamily="2" charset="-52"/>
            </a:rPr>
            <a:t>фойдалан-масдан </a:t>
          </a:r>
          <a:r>
            <a:rPr lang="ru-RU" sz="1150" kern="1200" noProof="1">
              <a:latin typeface="Montserrat" panose="00000500000000000000" pitchFamily="2" charset="-52"/>
            </a:rPr>
            <a:t>товарлар ва хизматлар билан таъминлаш учун почта, телефон, факс, электрон почта ёки Интернетдан фойдаланиш.</a:t>
          </a:r>
        </a:p>
      </dsp:txBody>
      <dsp:txXfrm>
        <a:off x="8139989" y="717311"/>
        <a:ext cx="1325356" cy="3841141"/>
      </dsp:txXfrm>
    </dsp:sp>
    <dsp:sp modelId="{8CFF94D1-066B-411E-BF79-E702C5D83A59}">
      <dsp:nvSpPr>
        <dsp:cNvPr id="0" name=""/>
        <dsp:cNvSpPr/>
      </dsp:nvSpPr>
      <dsp:spPr>
        <a:xfrm>
          <a:off x="7873910" y="366087"/>
          <a:ext cx="532158" cy="532158"/>
        </a:xfrm>
        <a:prstGeom prst="rect">
          <a:avLst/>
        </a:prstGeom>
        <a:blipFill>
          <a:blip xmlns:r="http://schemas.openxmlformats.org/officeDocument/2006/relationships" r:embed="rId5">
            <a:extLst>
              <a:ext uri="{28A0092B-C50C-407E-A947-70E740481C1C}">
                <a14:useLocalDpi xmlns:a14="http://schemas.microsoft.com/office/drawing/2010/main" val="0"/>
              </a:ext>
            </a:extLst>
          </a:blip>
          <a:srcRect/>
          <a:stretch>
            <a:fillRect t="-6000" b="-6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AEA6A56-B848-43E0-9C5F-45013EBE14AC}">
      <dsp:nvSpPr>
        <dsp:cNvPr id="0" name=""/>
        <dsp:cNvSpPr/>
      </dsp:nvSpPr>
      <dsp:spPr>
        <a:xfrm rot="16200000">
          <a:off x="8028031" y="2504842"/>
          <a:ext cx="3841141" cy="266079"/>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0" tIns="0" rIns="234667" bIns="0" numCol="1" spcCol="1270" anchor="t" anchorCtr="0">
          <a:noAutofit/>
        </a:bodyPr>
        <a:lstStyle/>
        <a:p>
          <a:pPr lvl="0" algn="r" defTabSz="533400" rtl="0">
            <a:lnSpc>
              <a:spcPct val="90000"/>
            </a:lnSpc>
            <a:spcBef>
              <a:spcPct val="0"/>
            </a:spcBef>
            <a:spcAft>
              <a:spcPct val="35000"/>
            </a:spcAft>
          </a:pPr>
          <a:r>
            <a:rPr lang="ru-RU" sz="1200" kern="1200" noProof="1">
              <a:latin typeface="Montserrat" panose="00000500000000000000" pitchFamily="2" charset="-52"/>
            </a:rPr>
            <a:t>Шахсий савдо</a:t>
          </a:r>
        </a:p>
      </dsp:txBody>
      <dsp:txXfrm>
        <a:off x="8028031" y="2504842"/>
        <a:ext cx="3841141" cy="266079"/>
      </dsp:txXfrm>
    </dsp:sp>
    <dsp:sp modelId="{FD04FDA1-049B-4FCA-994C-391F919F5372}">
      <dsp:nvSpPr>
        <dsp:cNvPr id="0" name=""/>
        <dsp:cNvSpPr/>
      </dsp:nvSpPr>
      <dsp:spPr>
        <a:xfrm>
          <a:off x="10081641" y="717311"/>
          <a:ext cx="1325356" cy="384114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234667" rIns="85344" bIns="85344" numCol="1" spcCol="1270" anchor="t" anchorCtr="0">
          <a:noAutofit/>
        </a:bodyPr>
        <a:lstStyle/>
        <a:p>
          <a:pPr marL="114300" lvl="1" indent="-114300" algn="l" defTabSz="533400" rtl="0">
            <a:lnSpc>
              <a:spcPct val="90000"/>
            </a:lnSpc>
            <a:spcBef>
              <a:spcPct val="0"/>
            </a:spcBef>
            <a:spcAft>
              <a:spcPct val="15000"/>
            </a:spcAft>
            <a:buChar char="••"/>
          </a:pPr>
          <a:r>
            <a:rPr lang="ru-RU" sz="1200" kern="1200" noProof="1">
              <a:latin typeface="Montserrat" panose="00000500000000000000" pitchFamily="2" charset="-52"/>
            </a:rPr>
            <a:t>Тақдимот-лар ўтказиш, саволларга жавоб бериш ва </a:t>
          </a:r>
          <a:r>
            <a:rPr lang="ru-RU" sz="1200" kern="1200" noProof="1" smtClean="0">
              <a:latin typeface="Montserrat" panose="00000500000000000000" pitchFamily="2" charset="-52"/>
            </a:rPr>
            <a:t>буюртма-ларни </a:t>
          </a:r>
          <a:r>
            <a:rPr lang="ru-RU" sz="1200" kern="1200" noProof="1">
              <a:latin typeface="Montserrat" panose="00000500000000000000" pitchFamily="2" charset="-52"/>
            </a:rPr>
            <a:t>қабул қилиш учун бир ёки бир нечта потенциал харидорлар билан тўғридан-тўғри мулоқот қилиш.</a:t>
          </a:r>
        </a:p>
      </dsp:txBody>
      <dsp:txXfrm>
        <a:off x="10081641" y="717311"/>
        <a:ext cx="1325356" cy="3841141"/>
      </dsp:txXfrm>
    </dsp:sp>
    <dsp:sp modelId="{16ADB77D-9E14-46C3-B622-4744D834BBF8}">
      <dsp:nvSpPr>
        <dsp:cNvPr id="0" name=""/>
        <dsp:cNvSpPr/>
      </dsp:nvSpPr>
      <dsp:spPr>
        <a:xfrm>
          <a:off x="9815562" y="366087"/>
          <a:ext cx="532158" cy="532158"/>
        </a:xfrm>
        <a:prstGeom prst="rect">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l="-25000" r="-25000"/>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ABF264-CE1B-4D12-8EBA-E2CCD8FDC5A1}">
      <dsp:nvSpPr>
        <dsp:cNvPr id="0" name=""/>
        <dsp:cNvSpPr/>
      </dsp:nvSpPr>
      <dsp:spPr>
        <a:xfrm>
          <a:off x="927216" y="2159306"/>
          <a:ext cx="538271" cy="1538505"/>
        </a:xfrm>
        <a:custGeom>
          <a:avLst/>
          <a:gdLst/>
          <a:ahLst/>
          <a:cxnLst/>
          <a:rect l="0" t="0" r="0" b="0"/>
          <a:pathLst>
            <a:path>
              <a:moveTo>
                <a:pt x="0" y="0"/>
              </a:moveTo>
              <a:lnTo>
                <a:pt x="269135" y="0"/>
              </a:lnTo>
              <a:lnTo>
                <a:pt x="269135" y="1538505"/>
              </a:lnTo>
              <a:lnTo>
                <a:pt x="538271" y="1538505"/>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Montserrat" panose="00000500000000000000" pitchFamily="2" charset="-52"/>
          </a:endParaRPr>
        </a:p>
      </dsp:txBody>
      <dsp:txXfrm>
        <a:off x="1155603" y="2887810"/>
        <a:ext cx="81497" cy="81497"/>
      </dsp:txXfrm>
    </dsp:sp>
    <dsp:sp modelId="{87C67480-DE46-45F9-8165-BFD6B478CC69}">
      <dsp:nvSpPr>
        <dsp:cNvPr id="0" name=""/>
        <dsp:cNvSpPr/>
      </dsp:nvSpPr>
      <dsp:spPr>
        <a:xfrm>
          <a:off x="927216" y="2159306"/>
          <a:ext cx="538271" cy="512835"/>
        </a:xfrm>
        <a:custGeom>
          <a:avLst/>
          <a:gdLst/>
          <a:ahLst/>
          <a:cxnLst/>
          <a:rect l="0" t="0" r="0" b="0"/>
          <a:pathLst>
            <a:path>
              <a:moveTo>
                <a:pt x="0" y="0"/>
              </a:moveTo>
              <a:lnTo>
                <a:pt x="269135" y="0"/>
              </a:lnTo>
              <a:lnTo>
                <a:pt x="269135" y="512835"/>
              </a:lnTo>
              <a:lnTo>
                <a:pt x="538271" y="512835"/>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Montserrat" panose="00000500000000000000" pitchFamily="2" charset="-52"/>
          </a:endParaRPr>
        </a:p>
      </dsp:txBody>
      <dsp:txXfrm>
        <a:off x="1177765" y="2397137"/>
        <a:ext cx="37173" cy="37173"/>
      </dsp:txXfrm>
    </dsp:sp>
    <dsp:sp modelId="{380594BC-E809-40D6-AA00-13394151BFC0}">
      <dsp:nvSpPr>
        <dsp:cNvPr id="0" name=""/>
        <dsp:cNvSpPr/>
      </dsp:nvSpPr>
      <dsp:spPr>
        <a:xfrm>
          <a:off x="927216" y="1646470"/>
          <a:ext cx="538271" cy="512835"/>
        </a:xfrm>
        <a:custGeom>
          <a:avLst/>
          <a:gdLst/>
          <a:ahLst/>
          <a:cxnLst/>
          <a:rect l="0" t="0" r="0" b="0"/>
          <a:pathLst>
            <a:path>
              <a:moveTo>
                <a:pt x="0" y="512835"/>
              </a:moveTo>
              <a:lnTo>
                <a:pt x="269135" y="512835"/>
              </a:lnTo>
              <a:lnTo>
                <a:pt x="269135" y="0"/>
              </a:lnTo>
              <a:lnTo>
                <a:pt x="538271" y="0"/>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Montserrat" panose="00000500000000000000" pitchFamily="2" charset="-52"/>
          </a:endParaRPr>
        </a:p>
      </dsp:txBody>
      <dsp:txXfrm>
        <a:off x="1177765" y="1884301"/>
        <a:ext cx="37173" cy="37173"/>
      </dsp:txXfrm>
    </dsp:sp>
    <dsp:sp modelId="{F5ABC5DD-69C7-409E-9EC4-21CD62E19F21}">
      <dsp:nvSpPr>
        <dsp:cNvPr id="0" name=""/>
        <dsp:cNvSpPr/>
      </dsp:nvSpPr>
      <dsp:spPr>
        <a:xfrm>
          <a:off x="927216" y="620800"/>
          <a:ext cx="538271" cy="1538505"/>
        </a:xfrm>
        <a:custGeom>
          <a:avLst/>
          <a:gdLst/>
          <a:ahLst/>
          <a:cxnLst/>
          <a:rect l="0" t="0" r="0" b="0"/>
          <a:pathLst>
            <a:path>
              <a:moveTo>
                <a:pt x="0" y="1538505"/>
              </a:moveTo>
              <a:lnTo>
                <a:pt x="269135" y="1538505"/>
              </a:lnTo>
              <a:lnTo>
                <a:pt x="269135" y="0"/>
              </a:lnTo>
              <a:lnTo>
                <a:pt x="538271" y="0"/>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Montserrat" panose="00000500000000000000" pitchFamily="2" charset="-52"/>
          </a:endParaRPr>
        </a:p>
      </dsp:txBody>
      <dsp:txXfrm>
        <a:off x="1155603" y="1349304"/>
        <a:ext cx="81497" cy="81497"/>
      </dsp:txXfrm>
    </dsp:sp>
    <dsp:sp modelId="{AF171D7E-CED4-419C-82BA-0FDF66FFF55D}">
      <dsp:nvSpPr>
        <dsp:cNvPr id="0" name=""/>
        <dsp:cNvSpPr/>
      </dsp:nvSpPr>
      <dsp:spPr>
        <a:xfrm rot="16200000">
          <a:off x="-1642357" y="1749037"/>
          <a:ext cx="4318612" cy="820536"/>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uz-Cyrl-UZ" sz="1600" kern="1200" dirty="0">
              <a:latin typeface="Montserrat" panose="00000500000000000000" pitchFamily="2" charset="-52"/>
            </a:rPr>
            <a:t>Савдо маркаси</a:t>
          </a:r>
          <a:endParaRPr lang="ru-RU" sz="1600" kern="1200" dirty="0">
            <a:latin typeface="Montserrat" panose="00000500000000000000" pitchFamily="2" charset="-52"/>
          </a:endParaRPr>
        </a:p>
      </dsp:txBody>
      <dsp:txXfrm>
        <a:off x="-1642357" y="1749037"/>
        <a:ext cx="4318612" cy="820536"/>
      </dsp:txXfrm>
    </dsp:sp>
    <dsp:sp modelId="{8C13C8E3-C1E1-4BB8-9EBB-72BF9BDD862B}">
      <dsp:nvSpPr>
        <dsp:cNvPr id="0" name=""/>
        <dsp:cNvSpPr/>
      </dsp:nvSpPr>
      <dsp:spPr>
        <a:xfrm>
          <a:off x="1465488" y="210532"/>
          <a:ext cx="2691358" cy="820536"/>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uz-Cyrl-UZ" sz="1600" kern="1200" dirty="0">
              <a:latin typeface="Montserrat" panose="00000500000000000000" pitchFamily="2" charset="-52"/>
            </a:rPr>
            <a:t>Бренд хабардорлиги</a:t>
          </a:r>
          <a:endParaRPr lang="ru-RU" sz="1600" kern="1200" dirty="0">
            <a:latin typeface="Montserrat" panose="00000500000000000000" pitchFamily="2" charset="-52"/>
          </a:endParaRPr>
        </a:p>
      </dsp:txBody>
      <dsp:txXfrm>
        <a:off x="1465488" y="210532"/>
        <a:ext cx="2691358" cy="820536"/>
      </dsp:txXfrm>
    </dsp:sp>
    <dsp:sp modelId="{18B83826-DC41-4875-B262-B502EF6059E1}">
      <dsp:nvSpPr>
        <dsp:cNvPr id="0" name=""/>
        <dsp:cNvSpPr/>
      </dsp:nvSpPr>
      <dsp:spPr>
        <a:xfrm>
          <a:off x="1465488" y="1236202"/>
          <a:ext cx="2691358" cy="820536"/>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a:latin typeface="Montserrat" panose="00000500000000000000" pitchFamily="2" charset="-52"/>
            </a:rPr>
            <a:t>Бренд имиджи</a:t>
          </a:r>
        </a:p>
      </dsp:txBody>
      <dsp:txXfrm>
        <a:off x="1465488" y="1236202"/>
        <a:ext cx="2691358" cy="820536"/>
      </dsp:txXfrm>
    </dsp:sp>
    <dsp:sp modelId="{CD246F04-62B3-456B-AE52-13691A998120}">
      <dsp:nvSpPr>
        <dsp:cNvPr id="0" name=""/>
        <dsp:cNvSpPr/>
      </dsp:nvSpPr>
      <dsp:spPr>
        <a:xfrm>
          <a:off x="1465488" y="2261873"/>
          <a:ext cx="2691358" cy="820536"/>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err="1">
              <a:latin typeface="Montserrat" panose="00000500000000000000" pitchFamily="2" charset="-52"/>
            </a:rPr>
            <a:t>Савдо</a:t>
          </a:r>
          <a:r>
            <a:rPr lang="ru-RU" sz="1600" kern="1200" dirty="0">
              <a:latin typeface="Montserrat" panose="00000500000000000000" pitchFamily="2" charset="-52"/>
            </a:rPr>
            <a:t> </a:t>
          </a:r>
          <a:r>
            <a:rPr lang="ru-RU" sz="1600" kern="1200" dirty="0" err="1">
              <a:latin typeface="Montserrat" panose="00000500000000000000" pitchFamily="2" charset="-52"/>
            </a:rPr>
            <a:t>белгисига</a:t>
          </a:r>
          <a:r>
            <a:rPr lang="ru-RU" sz="1600" kern="1200" dirty="0">
              <a:latin typeface="Montserrat" panose="00000500000000000000" pitchFamily="2" charset="-52"/>
            </a:rPr>
            <a:t> </a:t>
          </a:r>
          <a:r>
            <a:rPr lang="ru-RU" sz="1600" kern="1200" dirty="0" err="1">
              <a:latin typeface="Montserrat" panose="00000500000000000000" pitchFamily="2" charset="-52"/>
            </a:rPr>
            <a:t>реакцияси</a:t>
          </a:r>
          <a:endParaRPr lang="ru-RU" sz="1600" kern="1200" dirty="0">
            <a:latin typeface="Montserrat" panose="00000500000000000000" pitchFamily="2" charset="-52"/>
          </a:endParaRPr>
        </a:p>
      </dsp:txBody>
      <dsp:txXfrm>
        <a:off x="1465488" y="2261873"/>
        <a:ext cx="2691358" cy="820536"/>
      </dsp:txXfrm>
    </dsp:sp>
    <dsp:sp modelId="{E65FFE21-3301-40F2-9DFE-4DABCE5A511B}">
      <dsp:nvSpPr>
        <dsp:cNvPr id="0" name=""/>
        <dsp:cNvSpPr/>
      </dsp:nvSpPr>
      <dsp:spPr>
        <a:xfrm>
          <a:off x="1465488" y="3287543"/>
          <a:ext cx="2691358" cy="820536"/>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err="1">
              <a:latin typeface="Montserrat" panose="00000500000000000000" pitchFamily="2" charset="-52"/>
            </a:rPr>
            <a:t>Савдо</a:t>
          </a:r>
          <a:r>
            <a:rPr lang="ru-RU" sz="1600" kern="1200" dirty="0">
              <a:latin typeface="Montserrat" panose="00000500000000000000" pitchFamily="2" charset="-52"/>
            </a:rPr>
            <a:t> </a:t>
          </a:r>
          <a:r>
            <a:rPr lang="ru-RU" sz="1600" kern="1200" dirty="0" err="1">
              <a:latin typeface="Montserrat" panose="00000500000000000000" pitchFamily="2" charset="-52"/>
            </a:rPr>
            <a:t>белгиси</a:t>
          </a:r>
          <a:r>
            <a:rPr lang="ru-RU" sz="1600" kern="1200" dirty="0">
              <a:latin typeface="Montserrat" panose="00000500000000000000" pitchFamily="2" charset="-52"/>
            </a:rPr>
            <a:t> </a:t>
          </a:r>
          <a:r>
            <a:rPr lang="ru-RU" sz="1600" kern="1200" dirty="0" err="1">
              <a:latin typeface="Montserrat" panose="00000500000000000000" pitchFamily="2" charset="-52"/>
            </a:rPr>
            <a:t>билан</a:t>
          </a:r>
          <a:r>
            <a:rPr lang="ru-RU" sz="1600" kern="1200" dirty="0">
              <a:latin typeface="Montserrat" panose="00000500000000000000" pitchFamily="2" charset="-52"/>
            </a:rPr>
            <a:t> </a:t>
          </a:r>
          <a:r>
            <a:rPr lang="ru-RU" sz="1600" kern="1200" dirty="0" err="1">
              <a:latin typeface="Montserrat" panose="00000500000000000000" pitchFamily="2" charset="-52"/>
            </a:rPr>
            <a:t>боғлиқлиги</a:t>
          </a:r>
          <a:endParaRPr lang="ru-RU" sz="1600" kern="1200" dirty="0">
            <a:latin typeface="Montserrat" panose="00000500000000000000" pitchFamily="2" charset="-52"/>
          </a:endParaRPr>
        </a:p>
      </dsp:txBody>
      <dsp:txXfrm>
        <a:off x="1465488" y="3287543"/>
        <a:ext cx="2691358" cy="8205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A8CA56-F2DE-49F8-95F8-C9541840EA4D}">
      <dsp:nvSpPr>
        <dsp:cNvPr id="0" name=""/>
        <dsp:cNvSpPr/>
      </dsp:nvSpPr>
      <dsp:spPr>
        <a:xfrm>
          <a:off x="605594" y="2253409"/>
          <a:ext cx="395128" cy="1860537"/>
        </a:xfrm>
        <a:custGeom>
          <a:avLst/>
          <a:gdLst/>
          <a:ahLst/>
          <a:cxnLst/>
          <a:rect l="0" t="0" r="0" b="0"/>
          <a:pathLst>
            <a:path>
              <a:moveTo>
                <a:pt x="0" y="0"/>
              </a:moveTo>
              <a:lnTo>
                <a:pt x="197564" y="0"/>
              </a:lnTo>
              <a:lnTo>
                <a:pt x="197564" y="1860537"/>
              </a:lnTo>
              <a:lnTo>
                <a:pt x="395128" y="1860537"/>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ru-RU" sz="600" kern="1200"/>
        </a:p>
      </dsp:txBody>
      <dsp:txXfrm>
        <a:off x="755607" y="3136127"/>
        <a:ext cx="95101" cy="95101"/>
      </dsp:txXfrm>
    </dsp:sp>
    <dsp:sp modelId="{6BFDF9E6-6337-455B-8F6C-74127B7F1371}">
      <dsp:nvSpPr>
        <dsp:cNvPr id="0" name=""/>
        <dsp:cNvSpPr/>
      </dsp:nvSpPr>
      <dsp:spPr>
        <a:xfrm>
          <a:off x="605594" y="2253409"/>
          <a:ext cx="395128" cy="1129369"/>
        </a:xfrm>
        <a:custGeom>
          <a:avLst/>
          <a:gdLst/>
          <a:ahLst/>
          <a:cxnLst/>
          <a:rect l="0" t="0" r="0" b="0"/>
          <a:pathLst>
            <a:path>
              <a:moveTo>
                <a:pt x="0" y="0"/>
              </a:moveTo>
              <a:lnTo>
                <a:pt x="197564" y="0"/>
              </a:lnTo>
              <a:lnTo>
                <a:pt x="197564" y="1129369"/>
              </a:lnTo>
              <a:lnTo>
                <a:pt x="395128" y="1129369"/>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ru-RU" sz="500" kern="1200"/>
        </a:p>
      </dsp:txBody>
      <dsp:txXfrm>
        <a:off x="773246" y="2788181"/>
        <a:ext cx="59824" cy="59824"/>
      </dsp:txXfrm>
    </dsp:sp>
    <dsp:sp modelId="{CEABF264-CE1B-4D12-8EBA-E2CCD8FDC5A1}">
      <dsp:nvSpPr>
        <dsp:cNvPr id="0" name=""/>
        <dsp:cNvSpPr/>
      </dsp:nvSpPr>
      <dsp:spPr>
        <a:xfrm>
          <a:off x="605594" y="2253409"/>
          <a:ext cx="395128" cy="376456"/>
        </a:xfrm>
        <a:custGeom>
          <a:avLst/>
          <a:gdLst/>
          <a:ahLst/>
          <a:cxnLst/>
          <a:rect l="0" t="0" r="0" b="0"/>
          <a:pathLst>
            <a:path>
              <a:moveTo>
                <a:pt x="0" y="0"/>
              </a:moveTo>
              <a:lnTo>
                <a:pt x="197564" y="0"/>
              </a:lnTo>
              <a:lnTo>
                <a:pt x="197564" y="376456"/>
              </a:lnTo>
              <a:lnTo>
                <a:pt x="395128" y="376456"/>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Cambria" panose="02040503050406030204" pitchFamily="18" charset="0"/>
          </a:endParaRPr>
        </a:p>
      </dsp:txBody>
      <dsp:txXfrm>
        <a:off x="789514" y="2427993"/>
        <a:ext cx="27287" cy="27287"/>
      </dsp:txXfrm>
    </dsp:sp>
    <dsp:sp modelId="{87C67480-DE46-45F9-8165-BFD6B478CC69}">
      <dsp:nvSpPr>
        <dsp:cNvPr id="0" name=""/>
        <dsp:cNvSpPr/>
      </dsp:nvSpPr>
      <dsp:spPr>
        <a:xfrm>
          <a:off x="605594" y="1876952"/>
          <a:ext cx="395128" cy="376456"/>
        </a:xfrm>
        <a:custGeom>
          <a:avLst/>
          <a:gdLst/>
          <a:ahLst/>
          <a:cxnLst/>
          <a:rect l="0" t="0" r="0" b="0"/>
          <a:pathLst>
            <a:path>
              <a:moveTo>
                <a:pt x="0" y="376456"/>
              </a:moveTo>
              <a:lnTo>
                <a:pt x="197564" y="376456"/>
              </a:lnTo>
              <a:lnTo>
                <a:pt x="197564" y="0"/>
              </a:lnTo>
              <a:lnTo>
                <a:pt x="395128" y="0"/>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Cambria" panose="02040503050406030204" pitchFamily="18" charset="0"/>
          </a:endParaRPr>
        </a:p>
      </dsp:txBody>
      <dsp:txXfrm>
        <a:off x="789514" y="2051537"/>
        <a:ext cx="27287" cy="27287"/>
      </dsp:txXfrm>
    </dsp:sp>
    <dsp:sp modelId="{380594BC-E809-40D6-AA00-13394151BFC0}">
      <dsp:nvSpPr>
        <dsp:cNvPr id="0" name=""/>
        <dsp:cNvSpPr/>
      </dsp:nvSpPr>
      <dsp:spPr>
        <a:xfrm>
          <a:off x="605594" y="1124039"/>
          <a:ext cx="395128" cy="1129369"/>
        </a:xfrm>
        <a:custGeom>
          <a:avLst/>
          <a:gdLst/>
          <a:ahLst/>
          <a:cxnLst/>
          <a:rect l="0" t="0" r="0" b="0"/>
          <a:pathLst>
            <a:path>
              <a:moveTo>
                <a:pt x="0" y="1129369"/>
              </a:moveTo>
              <a:lnTo>
                <a:pt x="197564" y="1129369"/>
              </a:lnTo>
              <a:lnTo>
                <a:pt x="197564" y="0"/>
              </a:lnTo>
              <a:lnTo>
                <a:pt x="395128" y="0"/>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Cambria" panose="02040503050406030204" pitchFamily="18" charset="0"/>
          </a:endParaRPr>
        </a:p>
      </dsp:txBody>
      <dsp:txXfrm>
        <a:off x="773246" y="1658812"/>
        <a:ext cx="59824" cy="59824"/>
      </dsp:txXfrm>
    </dsp:sp>
    <dsp:sp modelId="{F5ABC5DD-69C7-409E-9EC4-21CD62E19F21}">
      <dsp:nvSpPr>
        <dsp:cNvPr id="0" name=""/>
        <dsp:cNvSpPr/>
      </dsp:nvSpPr>
      <dsp:spPr>
        <a:xfrm>
          <a:off x="605594" y="371127"/>
          <a:ext cx="395128" cy="1882281"/>
        </a:xfrm>
        <a:custGeom>
          <a:avLst/>
          <a:gdLst/>
          <a:ahLst/>
          <a:cxnLst/>
          <a:rect l="0" t="0" r="0" b="0"/>
          <a:pathLst>
            <a:path>
              <a:moveTo>
                <a:pt x="0" y="1882281"/>
              </a:moveTo>
              <a:lnTo>
                <a:pt x="197564" y="1882281"/>
              </a:lnTo>
              <a:lnTo>
                <a:pt x="197564" y="0"/>
              </a:lnTo>
              <a:lnTo>
                <a:pt x="395128" y="0"/>
              </a:lnTo>
            </a:path>
          </a:pathLst>
        </a:cu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711200">
            <a:lnSpc>
              <a:spcPct val="90000"/>
            </a:lnSpc>
            <a:spcBef>
              <a:spcPct val="0"/>
            </a:spcBef>
            <a:spcAft>
              <a:spcPct val="35000"/>
            </a:spcAft>
          </a:pPr>
          <a:endParaRPr lang="ru-RU" sz="1600" kern="1200">
            <a:latin typeface="Cambria" panose="02040503050406030204" pitchFamily="18" charset="0"/>
          </a:endParaRPr>
        </a:p>
      </dsp:txBody>
      <dsp:txXfrm>
        <a:off x="755076" y="1264185"/>
        <a:ext cx="96165" cy="96165"/>
      </dsp:txXfrm>
    </dsp:sp>
    <dsp:sp modelId="{AF171D7E-CED4-419C-82BA-0FDF66FFF55D}">
      <dsp:nvSpPr>
        <dsp:cNvPr id="0" name=""/>
        <dsp:cNvSpPr/>
      </dsp:nvSpPr>
      <dsp:spPr>
        <a:xfrm rot="16200000">
          <a:off x="-1280649" y="1952243"/>
          <a:ext cx="3170158" cy="60233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err="1">
              <a:latin typeface="Cambria" panose="02040503050406030204" pitchFamily="18" charset="0"/>
            </a:rPr>
            <a:t>Тўғридан</a:t>
          </a:r>
          <a:r>
            <a:rPr lang="ru-RU" sz="1600" kern="1200">
              <a:latin typeface="Cambria" panose="02040503050406030204" pitchFamily="18" charset="0"/>
            </a:rPr>
            <a:t> тўғри маркетинг</a:t>
          </a:r>
          <a:endParaRPr lang="ru-RU" sz="1600" kern="1200" dirty="0">
            <a:latin typeface="Cambria" panose="02040503050406030204" pitchFamily="18" charset="0"/>
          </a:endParaRPr>
        </a:p>
      </dsp:txBody>
      <dsp:txXfrm>
        <a:off x="-1280649" y="1952243"/>
        <a:ext cx="3170158" cy="602330"/>
      </dsp:txXfrm>
    </dsp:sp>
    <dsp:sp modelId="{8C13C8E3-C1E1-4BB8-9EBB-72BF9BDD862B}">
      <dsp:nvSpPr>
        <dsp:cNvPr id="0" name=""/>
        <dsp:cNvSpPr/>
      </dsp:nvSpPr>
      <dsp:spPr>
        <a:xfrm>
          <a:off x="1000723" y="69962"/>
          <a:ext cx="2769713" cy="60233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a:latin typeface="Cambria" panose="02040503050406030204" pitchFamily="18" charset="0"/>
            </a:rPr>
            <a:t>Маркетинговых </a:t>
          </a:r>
          <a:r>
            <a:rPr lang="ru-RU" sz="1600" kern="1200" dirty="0" err="1">
              <a:latin typeface="Cambria" panose="02040503050406030204" pitchFamily="18" charset="0"/>
            </a:rPr>
            <a:t>коммуникациялари</a:t>
          </a:r>
          <a:r>
            <a:rPr lang="ru-RU" sz="1600" kern="1200" dirty="0">
              <a:latin typeface="Cambria" panose="02040503050406030204" pitchFamily="18" charset="0"/>
            </a:rPr>
            <a:t> </a:t>
          </a:r>
          <a:r>
            <a:rPr lang="ru-RU" sz="1600" kern="1200" dirty="0" err="1">
              <a:latin typeface="Cambria" panose="02040503050406030204" pitchFamily="18" charset="0"/>
            </a:rPr>
            <a:t>дастури</a:t>
          </a:r>
          <a:endParaRPr lang="ru-RU" sz="1600" kern="1200" dirty="0">
            <a:latin typeface="Cambria" panose="02040503050406030204" pitchFamily="18" charset="0"/>
          </a:endParaRPr>
        </a:p>
      </dsp:txBody>
      <dsp:txXfrm>
        <a:off x="1000723" y="69962"/>
        <a:ext cx="2769713" cy="602330"/>
      </dsp:txXfrm>
    </dsp:sp>
    <dsp:sp modelId="{18B83826-DC41-4875-B262-B502EF6059E1}">
      <dsp:nvSpPr>
        <dsp:cNvPr id="0" name=""/>
        <dsp:cNvSpPr/>
      </dsp:nvSpPr>
      <dsp:spPr>
        <a:xfrm>
          <a:off x="1000723" y="822874"/>
          <a:ext cx="2757641" cy="60233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a:latin typeface="Cambria" panose="02040503050406030204" pitchFamily="18" charset="0"/>
            </a:rPr>
            <a:t>Реклама</a:t>
          </a:r>
        </a:p>
      </dsp:txBody>
      <dsp:txXfrm>
        <a:off x="1000723" y="822874"/>
        <a:ext cx="2757641" cy="602330"/>
      </dsp:txXfrm>
    </dsp:sp>
    <dsp:sp modelId="{CD246F04-62B3-456B-AE52-13691A998120}">
      <dsp:nvSpPr>
        <dsp:cNvPr id="0" name=""/>
        <dsp:cNvSpPr/>
      </dsp:nvSpPr>
      <dsp:spPr>
        <a:xfrm>
          <a:off x="1000723" y="1575787"/>
          <a:ext cx="2767816" cy="60233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err="1">
              <a:latin typeface="Cambria" panose="02040503050406030204" pitchFamily="18" charset="0"/>
            </a:rPr>
            <a:t>Савдони</a:t>
          </a:r>
          <a:r>
            <a:rPr lang="ru-RU" sz="1600" kern="1200" dirty="0">
              <a:latin typeface="Cambria" panose="02040503050406030204" pitchFamily="18" charset="0"/>
            </a:rPr>
            <a:t> </a:t>
          </a:r>
          <a:r>
            <a:rPr lang="ru-RU" sz="1600" kern="1200" dirty="0" err="1">
              <a:latin typeface="Cambria" panose="02040503050406030204" pitchFamily="18" charset="0"/>
            </a:rPr>
            <a:t>рағбатлантириш</a:t>
          </a:r>
          <a:endParaRPr lang="ru-RU" sz="1600" kern="1200" dirty="0">
            <a:latin typeface="Cambria" panose="02040503050406030204" pitchFamily="18" charset="0"/>
          </a:endParaRPr>
        </a:p>
      </dsp:txBody>
      <dsp:txXfrm>
        <a:off x="1000723" y="1575787"/>
        <a:ext cx="2767816" cy="602330"/>
      </dsp:txXfrm>
    </dsp:sp>
    <dsp:sp modelId="{E65FFE21-3301-40F2-9DFE-4DABCE5A511B}">
      <dsp:nvSpPr>
        <dsp:cNvPr id="0" name=""/>
        <dsp:cNvSpPr/>
      </dsp:nvSpPr>
      <dsp:spPr>
        <a:xfrm>
          <a:off x="1000723" y="2328700"/>
          <a:ext cx="2775126" cy="60233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err="1">
              <a:latin typeface="Cambria" panose="02040503050406030204" pitchFamily="18" charset="0"/>
            </a:rPr>
            <a:t>Ҳомийлик</a:t>
          </a:r>
          <a:endParaRPr lang="ru-RU" sz="1600" kern="1200" dirty="0">
            <a:latin typeface="Cambria" panose="02040503050406030204" pitchFamily="18" charset="0"/>
          </a:endParaRPr>
        </a:p>
      </dsp:txBody>
      <dsp:txXfrm>
        <a:off x="1000723" y="2328700"/>
        <a:ext cx="2775126" cy="602330"/>
      </dsp:txXfrm>
    </dsp:sp>
    <dsp:sp modelId="{B629C07F-AC02-4DC7-8339-DE28A8735B81}">
      <dsp:nvSpPr>
        <dsp:cNvPr id="0" name=""/>
        <dsp:cNvSpPr/>
      </dsp:nvSpPr>
      <dsp:spPr>
        <a:xfrm>
          <a:off x="1000723" y="3081612"/>
          <a:ext cx="2785814" cy="60233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err="1">
              <a:latin typeface="Cambria" panose="02040503050406030204" pitchFamily="18" charset="0"/>
            </a:rPr>
            <a:t>Жамоатчилик</a:t>
          </a:r>
          <a:r>
            <a:rPr lang="ru-RU" sz="1600" kern="1200" dirty="0">
              <a:latin typeface="Cambria" panose="02040503050406030204" pitchFamily="18" charset="0"/>
            </a:rPr>
            <a:t> </a:t>
          </a:r>
          <a:r>
            <a:rPr lang="ru-RU" sz="1600" kern="1200" dirty="0" err="1">
              <a:latin typeface="Cambria" panose="02040503050406030204" pitchFamily="18" charset="0"/>
            </a:rPr>
            <a:t>боғланиш</a:t>
          </a:r>
          <a:endParaRPr lang="ru-RU" sz="1600" kern="1200" dirty="0">
            <a:latin typeface="Cambria" panose="02040503050406030204" pitchFamily="18" charset="0"/>
          </a:endParaRPr>
        </a:p>
      </dsp:txBody>
      <dsp:txXfrm>
        <a:off x="1000723" y="3081612"/>
        <a:ext cx="2785814" cy="602330"/>
      </dsp:txXfrm>
    </dsp:sp>
    <dsp:sp modelId="{5034B3D7-451F-4010-AE5F-8199132F7CDA}">
      <dsp:nvSpPr>
        <dsp:cNvPr id="0" name=""/>
        <dsp:cNvSpPr/>
      </dsp:nvSpPr>
      <dsp:spPr>
        <a:xfrm>
          <a:off x="1000723" y="3812781"/>
          <a:ext cx="2769021" cy="602330"/>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kern="1200" dirty="0" err="1">
              <a:latin typeface="Cambria" panose="02040503050406030204" pitchFamily="18" charset="0"/>
            </a:rPr>
            <a:t>Шахсий</a:t>
          </a:r>
          <a:r>
            <a:rPr lang="ru-RU" sz="1600" kern="1200" dirty="0">
              <a:latin typeface="Cambria" panose="02040503050406030204" pitchFamily="18" charset="0"/>
            </a:rPr>
            <a:t> </a:t>
          </a:r>
          <a:r>
            <a:rPr lang="ru-RU" sz="1600" kern="1200" dirty="0" err="1">
              <a:latin typeface="Cambria" panose="02040503050406030204" pitchFamily="18" charset="0"/>
            </a:rPr>
            <a:t>савдо</a:t>
          </a:r>
          <a:endParaRPr lang="ru-RU" sz="1600" kern="1200" dirty="0">
            <a:latin typeface="Cambria" panose="02040503050406030204" pitchFamily="18" charset="0"/>
          </a:endParaRPr>
        </a:p>
      </dsp:txBody>
      <dsp:txXfrm>
        <a:off x="1000723" y="3812781"/>
        <a:ext cx="2769021" cy="60233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D314D5-BCC7-4DD7-B6E0-9DA12BA26551}">
      <dsp:nvSpPr>
        <dsp:cNvPr id="0" name=""/>
        <dsp:cNvSpPr/>
      </dsp:nvSpPr>
      <dsp:spPr>
        <a:xfrm>
          <a:off x="0" y="69197"/>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err="1">
              <a:latin typeface="Cambria" panose="02040503050406030204" pitchFamily="18" charset="0"/>
            </a:rPr>
            <a:t>Мақсадли</a:t>
          </a:r>
          <a:r>
            <a:rPr lang="ru-RU" sz="1200" kern="1200" dirty="0">
              <a:latin typeface="Cambria" panose="02040503050406030204" pitchFamily="18" charset="0"/>
            </a:rPr>
            <a:t> </a:t>
          </a:r>
          <a:r>
            <a:rPr lang="ru-RU" sz="1200" kern="1200" dirty="0" err="1">
              <a:latin typeface="Cambria" panose="02040503050406030204" pitchFamily="18" charset="0"/>
            </a:rPr>
            <a:t>гуруҳли</a:t>
          </a:r>
          <a:r>
            <a:rPr lang="ru-RU" sz="1200" kern="1200" dirty="0">
              <a:latin typeface="Cambria" panose="02040503050406030204" pitchFamily="18" charset="0"/>
            </a:rPr>
            <a:t> </a:t>
          </a:r>
          <a:r>
            <a:rPr lang="ru-RU" sz="1200" kern="1200" dirty="0" err="1">
              <a:latin typeface="Cambria" panose="02040503050406030204" pitchFamily="18" charset="0"/>
            </a:rPr>
            <a:t>аниқлаш</a:t>
          </a:r>
          <a:endParaRPr lang="ru-RU" sz="1200" kern="1200" dirty="0">
            <a:latin typeface="Cambria" panose="02040503050406030204" pitchFamily="18" charset="0"/>
          </a:endParaRPr>
        </a:p>
      </dsp:txBody>
      <dsp:txXfrm>
        <a:off x="24674" y="93871"/>
        <a:ext cx="3001406" cy="456092"/>
      </dsp:txXfrm>
    </dsp:sp>
    <dsp:sp modelId="{4721B50F-2001-45AF-93FE-A2BE533D2181}">
      <dsp:nvSpPr>
        <dsp:cNvPr id="0" name=""/>
        <dsp:cNvSpPr/>
      </dsp:nvSpPr>
      <dsp:spPr>
        <a:xfrm>
          <a:off x="0" y="652397"/>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a:latin typeface="Cambria" panose="02040503050406030204" pitchFamily="18" charset="0"/>
            </a:rPr>
            <a:t>Коммуникация </a:t>
          </a:r>
          <a:r>
            <a:rPr lang="ru-RU" sz="1200" kern="1200" dirty="0" err="1">
              <a:latin typeface="Cambria" panose="02040503050406030204" pitchFamily="18" charset="0"/>
            </a:rPr>
            <a:t>мақсадларини</a:t>
          </a:r>
          <a:r>
            <a:rPr lang="ru-RU" sz="1200" kern="1200" dirty="0">
              <a:latin typeface="Cambria" panose="02040503050406030204" pitchFamily="18" charset="0"/>
            </a:rPr>
            <a:t> </a:t>
          </a:r>
          <a:r>
            <a:rPr lang="ru-RU" sz="1200" kern="1200" dirty="0" err="1">
              <a:latin typeface="Cambria" panose="02040503050406030204" pitchFamily="18" charset="0"/>
            </a:rPr>
            <a:t>қўйиш</a:t>
          </a:r>
          <a:endParaRPr lang="ru-RU" sz="1200" kern="1200" dirty="0">
            <a:latin typeface="Cambria" panose="02040503050406030204" pitchFamily="18" charset="0"/>
          </a:endParaRPr>
        </a:p>
      </dsp:txBody>
      <dsp:txXfrm>
        <a:off x="24674" y="677071"/>
        <a:ext cx="3001406" cy="456092"/>
      </dsp:txXfrm>
    </dsp:sp>
    <dsp:sp modelId="{78A8ED04-DFD9-4EFB-9B62-38100234BF8A}">
      <dsp:nvSpPr>
        <dsp:cNvPr id="0" name=""/>
        <dsp:cNvSpPr/>
      </dsp:nvSpPr>
      <dsp:spPr>
        <a:xfrm>
          <a:off x="0" y="1235597"/>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err="1">
              <a:latin typeface="Cambria" panose="02040503050406030204" pitchFamily="18" charset="0"/>
            </a:rPr>
            <a:t>Хабарларни</a:t>
          </a:r>
          <a:r>
            <a:rPr lang="ru-RU" sz="1200" kern="1200" dirty="0">
              <a:latin typeface="Cambria" panose="02040503050406030204" pitchFamily="18" charset="0"/>
            </a:rPr>
            <a:t> </a:t>
          </a:r>
          <a:r>
            <a:rPr lang="ru-RU" sz="1200" kern="1200" dirty="0" err="1">
              <a:latin typeface="Cambria" panose="02040503050406030204" pitchFamily="18" charset="0"/>
            </a:rPr>
            <a:t>ишлаб</a:t>
          </a:r>
          <a:r>
            <a:rPr lang="ru-RU" sz="1200" kern="1200" dirty="0">
              <a:latin typeface="Cambria" panose="02040503050406030204" pitchFamily="18" charset="0"/>
            </a:rPr>
            <a:t> </a:t>
          </a:r>
          <a:r>
            <a:rPr lang="ru-RU" sz="1200" kern="1200" dirty="0" err="1">
              <a:latin typeface="Cambria" panose="02040503050406030204" pitchFamily="18" charset="0"/>
            </a:rPr>
            <a:t>чиқиш</a:t>
          </a:r>
          <a:endParaRPr lang="ru-RU" sz="1200" kern="1200" dirty="0">
            <a:latin typeface="Cambria" panose="02040503050406030204" pitchFamily="18" charset="0"/>
          </a:endParaRPr>
        </a:p>
      </dsp:txBody>
      <dsp:txXfrm>
        <a:off x="24674" y="1260271"/>
        <a:ext cx="3001406" cy="456092"/>
      </dsp:txXfrm>
    </dsp:sp>
    <dsp:sp modelId="{6BFEC790-0906-4B2C-AC4D-6B6C3EB9307B}">
      <dsp:nvSpPr>
        <dsp:cNvPr id="0" name=""/>
        <dsp:cNvSpPr/>
      </dsp:nvSpPr>
      <dsp:spPr>
        <a:xfrm>
          <a:off x="0" y="1818798"/>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a:latin typeface="Cambria" panose="02040503050406030204" pitchFamily="18" charset="0"/>
            </a:rPr>
            <a:t>Коммуникация </a:t>
          </a:r>
          <a:r>
            <a:rPr lang="ru-RU" sz="1200" kern="1200" dirty="0" err="1">
              <a:latin typeface="Cambria" panose="02040503050406030204" pitchFamily="18" charset="0"/>
            </a:rPr>
            <a:t>каналларини</a:t>
          </a:r>
          <a:r>
            <a:rPr lang="ru-RU" sz="1200" kern="1200" dirty="0">
              <a:latin typeface="Cambria" panose="02040503050406030204" pitchFamily="18" charset="0"/>
            </a:rPr>
            <a:t> </a:t>
          </a:r>
          <a:r>
            <a:rPr lang="ru-RU" sz="1200" kern="1200" dirty="0" err="1">
              <a:latin typeface="Cambria" panose="02040503050406030204" pitchFamily="18" charset="0"/>
            </a:rPr>
            <a:t>танлаш</a:t>
          </a:r>
          <a:endParaRPr lang="ru-RU" sz="1200" kern="1200" dirty="0">
            <a:latin typeface="Cambria" panose="02040503050406030204" pitchFamily="18" charset="0"/>
          </a:endParaRPr>
        </a:p>
      </dsp:txBody>
      <dsp:txXfrm>
        <a:off x="24674" y="1843472"/>
        <a:ext cx="3001406" cy="456092"/>
      </dsp:txXfrm>
    </dsp:sp>
    <dsp:sp modelId="{26950071-1B2C-49A0-8019-64D5C585C4EB}">
      <dsp:nvSpPr>
        <dsp:cNvPr id="0" name=""/>
        <dsp:cNvSpPr/>
      </dsp:nvSpPr>
      <dsp:spPr>
        <a:xfrm>
          <a:off x="0" y="2401998"/>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a:latin typeface="Cambria" panose="02040503050406030204" pitchFamily="18" charset="0"/>
            </a:rPr>
            <a:t>Бюджет </a:t>
          </a:r>
          <a:r>
            <a:rPr lang="ru-RU" sz="1200" kern="1200" dirty="0" err="1">
              <a:latin typeface="Cambria" panose="02040503050406030204" pitchFamily="18" charset="0"/>
            </a:rPr>
            <a:t>ҳажмини</a:t>
          </a:r>
          <a:r>
            <a:rPr lang="ru-RU" sz="1200" kern="1200" dirty="0">
              <a:latin typeface="Cambria" panose="02040503050406030204" pitchFamily="18" charset="0"/>
            </a:rPr>
            <a:t> </a:t>
          </a:r>
          <a:r>
            <a:rPr lang="ru-RU" sz="1200" kern="1200" dirty="0" err="1">
              <a:latin typeface="Cambria" panose="02040503050406030204" pitchFamily="18" charset="0"/>
            </a:rPr>
            <a:t>аниқлаш</a:t>
          </a:r>
          <a:endParaRPr lang="ru-RU" sz="1200" kern="1200" dirty="0">
            <a:latin typeface="Cambria" panose="02040503050406030204" pitchFamily="18" charset="0"/>
          </a:endParaRPr>
        </a:p>
      </dsp:txBody>
      <dsp:txXfrm>
        <a:off x="24674" y="2426672"/>
        <a:ext cx="3001406" cy="456092"/>
      </dsp:txXfrm>
    </dsp:sp>
    <dsp:sp modelId="{DE8529F9-5A25-45B9-A7B5-A10E522EDB43}">
      <dsp:nvSpPr>
        <dsp:cNvPr id="0" name=""/>
        <dsp:cNvSpPr/>
      </dsp:nvSpPr>
      <dsp:spPr>
        <a:xfrm>
          <a:off x="0" y="2985198"/>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a:latin typeface="Cambria" panose="02040503050406030204" pitchFamily="18" charset="0"/>
            </a:rPr>
            <a:t>Маркетинг </a:t>
          </a:r>
          <a:r>
            <a:rPr lang="ru-RU" sz="1200" kern="1200" dirty="0" err="1">
              <a:latin typeface="Cambria" panose="02040503050406030204" pitchFamily="18" charset="0"/>
            </a:rPr>
            <a:t>коммуникацияларини</a:t>
          </a:r>
          <a:r>
            <a:rPr lang="ru-RU" sz="1200" kern="1200" dirty="0">
              <a:latin typeface="Cambria" panose="02040503050406030204" pitchFamily="18" charset="0"/>
            </a:rPr>
            <a:t> </a:t>
          </a:r>
          <a:r>
            <a:rPr lang="ru-RU" sz="1200" kern="1200" dirty="0" err="1">
              <a:latin typeface="Cambria" panose="02040503050406030204" pitchFamily="18" charset="0"/>
            </a:rPr>
            <a:t>мажмуасини</a:t>
          </a:r>
          <a:r>
            <a:rPr lang="ru-RU" sz="1200" kern="1200" dirty="0">
              <a:latin typeface="Cambria" panose="02040503050406030204" pitchFamily="18" charset="0"/>
            </a:rPr>
            <a:t> </a:t>
          </a:r>
          <a:r>
            <a:rPr lang="ru-RU" sz="1200" kern="1200" dirty="0" err="1">
              <a:latin typeface="Cambria" panose="02040503050406030204" pitchFamily="18" charset="0"/>
            </a:rPr>
            <a:t>тузиш</a:t>
          </a:r>
          <a:endParaRPr lang="ru-RU" sz="1200" kern="1200" dirty="0">
            <a:latin typeface="Cambria" panose="02040503050406030204" pitchFamily="18" charset="0"/>
          </a:endParaRPr>
        </a:p>
      </dsp:txBody>
      <dsp:txXfrm>
        <a:off x="24674" y="3009872"/>
        <a:ext cx="3001406" cy="456092"/>
      </dsp:txXfrm>
    </dsp:sp>
    <dsp:sp modelId="{F0084ECE-558D-47DF-BACF-8681CA15AC45}">
      <dsp:nvSpPr>
        <dsp:cNvPr id="0" name=""/>
        <dsp:cNvSpPr/>
      </dsp:nvSpPr>
      <dsp:spPr>
        <a:xfrm>
          <a:off x="0" y="3568398"/>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err="1">
              <a:latin typeface="Cambria" panose="02040503050406030204" pitchFamily="18" charset="0"/>
            </a:rPr>
            <a:t>Натижаларини</a:t>
          </a:r>
          <a:r>
            <a:rPr lang="ru-RU" sz="1200" kern="1200" dirty="0">
              <a:latin typeface="Cambria" panose="02040503050406030204" pitchFamily="18" charset="0"/>
            </a:rPr>
            <a:t> </a:t>
          </a:r>
          <a:r>
            <a:rPr lang="ru-RU" sz="1200" kern="1200" dirty="0" err="1">
              <a:latin typeface="Cambria" panose="02040503050406030204" pitchFamily="18" charset="0"/>
            </a:rPr>
            <a:t>баҳолаш</a:t>
          </a:r>
          <a:endParaRPr lang="ru-RU" sz="1200" kern="1200" dirty="0">
            <a:latin typeface="Cambria" panose="02040503050406030204" pitchFamily="18" charset="0"/>
          </a:endParaRPr>
        </a:p>
      </dsp:txBody>
      <dsp:txXfrm>
        <a:off x="24674" y="3593072"/>
        <a:ext cx="3001406" cy="456092"/>
      </dsp:txXfrm>
    </dsp:sp>
    <dsp:sp modelId="{F611EAEA-AF8B-4DB0-9DE8-4F522D8290B5}">
      <dsp:nvSpPr>
        <dsp:cNvPr id="0" name=""/>
        <dsp:cNvSpPr/>
      </dsp:nvSpPr>
      <dsp:spPr>
        <a:xfrm>
          <a:off x="0" y="4151598"/>
          <a:ext cx="3050754" cy="5054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l" defTabSz="533400" rtl="0">
            <a:lnSpc>
              <a:spcPct val="90000"/>
            </a:lnSpc>
            <a:spcBef>
              <a:spcPct val="0"/>
            </a:spcBef>
            <a:spcAft>
              <a:spcPct val="35000"/>
            </a:spcAft>
          </a:pPr>
          <a:r>
            <a:rPr lang="ru-RU" sz="1200" kern="1200" dirty="0" err="1">
              <a:latin typeface="Cambria" panose="02040503050406030204" pitchFamily="18" charset="0"/>
            </a:rPr>
            <a:t>Интегрирарлаш</a:t>
          </a:r>
          <a:r>
            <a:rPr lang="ru-RU" sz="1200" kern="1200" dirty="0">
              <a:latin typeface="Cambria" panose="02040503050406030204" pitchFamily="18" charset="0"/>
            </a:rPr>
            <a:t> маркетинг </a:t>
          </a:r>
          <a:r>
            <a:rPr lang="ru-RU" sz="1200" kern="1200" dirty="0" err="1">
              <a:latin typeface="Cambria" panose="02040503050406030204" pitchFamily="18" charset="0"/>
            </a:rPr>
            <a:t>коммуникацияларини</a:t>
          </a:r>
          <a:r>
            <a:rPr lang="ru-RU" sz="1200" kern="1200" dirty="0">
              <a:latin typeface="Cambria" panose="02040503050406030204" pitchFamily="18" charset="0"/>
            </a:rPr>
            <a:t> </a:t>
          </a:r>
          <a:r>
            <a:rPr lang="ru-RU" sz="1200" kern="1200" dirty="0" err="1">
              <a:latin typeface="Cambria" panose="02040503050406030204" pitchFamily="18" charset="0"/>
            </a:rPr>
            <a:t>бошқариш</a:t>
          </a:r>
          <a:endParaRPr lang="ru-RU" sz="1200" kern="1200" dirty="0">
            <a:latin typeface="Cambria" panose="02040503050406030204" pitchFamily="18" charset="0"/>
          </a:endParaRPr>
        </a:p>
      </dsp:txBody>
      <dsp:txXfrm>
        <a:off x="24674" y="4176272"/>
        <a:ext cx="3001406" cy="45609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DA9C95-C160-427F-BBC8-005163F99AF6}">
      <dsp:nvSpPr>
        <dsp:cNvPr id="0" name=""/>
        <dsp:cNvSpPr/>
      </dsp:nvSpPr>
      <dsp:spPr>
        <a:xfrm>
          <a:off x="510872" y="354017"/>
          <a:ext cx="1581790" cy="969455"/>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E3D773-AC0A-4D22-B880-3A3A153F55EC}">
      <dsp:nvSpPr>
        <dsp:cNvPr id="0" name=""/>
        <dsp:cNvSpPr/>
      </dsp:nvSpPr>
      <dsp:spPr>
        <a:xfrm>
          <a:off x="572059" y="109036"/>
          <a:ext cx="670996" cy="67099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dirty="0">
              <a:latin typeface="Cambria" pitchFamily="18" charset="0"/>
            </a:rPr>
            <a:t>Б</a:t>
          </a:r>
        </a:p>
      </dsp:txBody>
      <dsp:txXfrm>
        <a:off x="604814" y="141791"/>
        <a:ext cx="605486" cy="605486"/>
      </dsp:txXfrm>
    </dsp:sp>
    <dsp:sp modelId="{4EE540AB-FF13-4141-9494-AFBD65479DF6}">
      <dsp:nvSpPr>
        <dsp:cNvPr id="0" name=""/>
        <dsp:cNvSpPr/>
      </dsp:nvSpPr>
      <dsp:spPr>
        <a:xfrm>
          <a:off x="1360480" y="109036"/>
          <a:ext cx="670996" cy="67099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dirty="0">
              <a:latin typeface="Cambria" pitchFamily="18" charset="0"/>
            </a:rPr>
            <a:t>А</a:t>
          </a:r>
        </a:p>
      </dsp:txBody>
      <dsp:txXfrm>
        <a:off x="1393235" y="141791"/>
        <a:ext cx="605486" cy="605486"/>
      </dsp:txXfrm>
    </dsp:sp>
    <dsp:sp modelId="{DC4791AE-6254-451B-A489-B97DE3768927}">
      <dsp:nvSpPr>
        <dsp:cNvPr id="0" name=""/>
        <dsp:cNvSpPr/>
      </dsp:nvSpPr>
      <dsp:spPr>
        <a:xfrm>
          <a:off x="572059" y="897457"/>
          <a:ext cx="670996" cy="67099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dirty="0">
              <a:latin typeface="Cambria" pitchFamily="18" charset="0"/>
            </a:rPr>
            <a:t>В</a:t>
          </a:r>
        </a:p>
      </dsp:txBody>
      <dsp:txXfrm>
        <a:off x="604814" y="930212"/>
        <a:ext cx="605486" cy="605486"/>
      </dsp:txXfrm>
    </dsp:sp>
    <dsp:sp modelId="{C0343F6D-6102-49F9-A869-4F9530CA81B0}">
      <dsp:nvSpPr>
        <dsp:cNvPr id="0" name=""/>
        <dsp:cNvSpPr/>
      </dsp:nvSpPr>
      <dsp:spPr>
        <a:xfrm>
          <a:off x="1360480" y="897457"/>
          <a:ext cx="670996" cy="67099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ru-RU" sz="3200" kern="1200" dirty="0">
              <a:latin typeface="Cambria" pitchFamily="18" charset="0"/>
            </a:rPr>
            <a:t>Г</a:t>
          </a:r>
        </a:p>
      </dsp:txBody>
      <dsp:txXfrm>
        <a:off x="1393235" y="930212"/>
        <a:ext cx="605486" cy="60548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052A5E-3576-41F4-8988-FF7F743FBB31}">
      <dsp:nvSpPr>
        <dsp:cNvPr id="0" name=""/>
        <dsp:cNvSpPr/>
      </dsp:nvSpPr>
      <dsp:spPr>
        <a:xfrm>
          <a:off x="917104" y="207288"/>
          <a:ext cx="5007107" cy="1541202"/>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3908" tIns="53340" rIns="53340" bIns="53340" numCol="1" spcCol="1270" anchor="t" anchorCtr="0">
          <a:noAutofit/>
        </a:bodyPr>
        <a:lstStyle/>
        <a:p>
          <a:pPr lvl="0" algn="l" defTabSz="622300" rtl="0">
            <a:lnSpc>
              <a:spcPct val="90000"/>
            </a:lnSpc>
            <a:spcBef>
              <a:spcPct val="0"/>
            </a:spcBef>
            <a:spcAft>
              <a:spcPct val="35000"/>
            </a:spcAft>
          </a:pPr>
          <a:r>
            <a:rPr lang="ru-RU" sz="1400" b="1" kern="1200">
              <a:latin typeface="Montserrat" panose="00000500000000000000" pitchFamily="2" charset="-52"/>
            </a:rPr>
            <a:t>Товар категорияларидаги эҳтиёж</a:t>
          </a:r>
          <a:endParaRPr lang="ru-RU" sz="1400" kern="1200" dirty="0">
            <a:latin typeface="Montserrat" panose="00000500000000000000" pitchFamily="2" charset="-52"/>
          </a:endParaRPr>
        </a:p>
        <a:p>
          <a:pPr marL="114300" lvl="1" indent="-114300" algn="l" defTabSz="622300" rtl="0">
            <a:lnSpc>
              <a:spcPct val="90000"/>
            </a:lnSpc>
            <a:spcBef>
              <a:spcPct val="0"/>
            </a:spcBef>
            <a:spcAft>
              <a:spcPct val="15000"/>
            </a:spcAft>
            <a:buChar char="••"/>
          </a:pPr>
          <a:r>
            <a:rPr lang="ru-RU" sz="1400" kern="1200">
              <a:latin typeface="Montserrat" panose="00000500000000000000" pitchFamily="2" charset="-52"/>
            </a:rPr>
            <a:t>маҳсулот ёки хизмат тоифасини жорий мотивацион ҳолат ва керакли ҳиссий ҳолат ўртасидаги тафовутни бартараф этиш ёки қондириш зарурати сифатида тасдиқлаш.</a:t>
          </a:r>
          <a:endParaRPr lang="ru-RU" sz="1400" kern="1200" dirty="0">
            <a:latin typeface="Montserrat" panose="00000500000000000000" pitchFamily="2" charset="-52"/>
          </a:endParaRPr>
        </a:p>
      </dsp:txBody>
      <dsp:txXfrm>
        <a:off x="917104" y="207288"/>
        <a:ext cx="5007107" cy="1541202"/>
      </dsp:txXfrm>
    </dsp:sp>
    <dsp:sp modelId="{C3A09520-87B4-406E-8552-21AAC152AFE3}">
      <dsp:nvSpPr>
        <dsp:cNvPr id="0" name=""/>
        <dsp:cNvSpPr/>
      </dsp:nvSpPr>
      <dsp:spPr>
        <a:xfrm>
          <a:off x="794959" y="436"/>
          <a:ext cx="1078841" cy="161826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7000" r="-2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23FAFB-F28A-48AA-8BC7-7A919C09CC01}">
      <dsp:nvSpPr>
        <dsp:cNvPr id="0" name=""/>
        <dsp:cNvSpPr/>
      </dsp:nvSpPr>
      <dsp:spPr>
        <a:xfrm>
          <a:off x="6275288" y="223054"/>
          <a:ext cx="5242702" cy="1541202"/>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3908" tIns="53340" rIns="53340" bIns="53340" numCol="1" spcCol="1270" anchor="t" anchorCtr="0">
          <a:noAutofit/>
        </a:bodyPr>
        <a:lstStyle/>
        <a:p>
          <a:pPr lvl="0" algn="l" defTabSz="622300" rtl="0">
            <a:lnSpc>
              <a:spcPct val="90000"/>
            </a:lnSpc>
            <a:spcBef>
              <a:spcPct val="0"/>
            </a:spcBef>
            <a:spcAft>
              <a:spcPct val="35000"/>
            </a:spcAft>
          </a:pPr>
          <a:r>
            <a:rPr lang="ru-RU" sz="1400" b="1" kern="1200">
              <a:latin typeface="Montserrat" panose="00000500000000000000" pitchFamily="2" charset="-52"/>
            </a:rPr>
            <a:t>Савдо маркаси ҳақида хабардорлиги</a:t>
          </a:r>
          <a:endParaRPr lang="ru-RU" sz="1400" kern="1200" dirty="0">
            <a:latin typeface="Montserrat" panose="00000500000000000000" pitchFamily="2" charset="-52"/>
          </a:endParaRPr>
        </a:p>
        <a:p>
          <a:pPr marL="114300" lvl="1" indent="-114300" algn="l" defTabSz="622300" rtl="0">
            <a:lnSpc>
              <a:spcPct val="90000"/>
            </a:lnSpc>
            <a:spcBef>
              <a:spcPct val="0"/>
            </a:spcBef>
            <a:spcAft>
              <a:spcPct val="15000"/>
            </a:spcAft>
            <a:buChar char="••"/>
          </a:pPr>
          <a:r>
            <a:rPr lang="ru-RU" sz="1400" kern="1200">
              <a:latin typeface="Montserrat" panose="00000500000000000000" pitchFamily="2" charset="-52"/>
            </a:rPr>
            <a:t>маълум бир тоифадаги брендни аниқлаш (тан олиш ёки эслаб қолиш) қобилияти ва харидни амалга ошириш учун етарли даражада батафсил маълумотга эга бўлиш.</a:t>
          </a:r>
          <a:endParaRPr lang="ru-RU" sz="1400" kern="1200" dirty="0">
            <a:latin typeface="Montserrat" panose="00000500000000000000" pitchFamily="2" charset="-52"/>
          </a:endParaRPr>
        </a:p>
      </dsp:txBody>
      <dsp:txXfrm>
        <a:off x="6275288" y="223054"/>
        <a:ext cx="5242702" cy="1541202"/>
      </dsp:txXfrm>
    </dsp:sp>
    <dsp:sp modelId="{4AF48681-097A-4CDF-85EB-86F22DD58F65}">
      <dsp:nvSpPr>
        <dsp:cNvPr id="0" name=""/>
        <dsp:cNvSpPr/>
      </dsp:nvSpPr>
      <dsp:spPr>
        <a:xfrm>
          <a:off x="6146312" y="436"/>
          <a:ext cx="1078841" cy="161826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59000" r="-5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CE5C01B-368F-4E55-B5BA-A5B3803805B4}">
      <dsp:nvSpPr>
        <dsp:cNvPr id="0" name=""/>
        <dsp:cNvSpPr/>
      </dsp:nvSpPr>
      <dsp:spPr>
        <a:xfrm>
          <a:off x="1066660" y="2147490"/>
          <a:ext cx="4907731" cy="1541202"/>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43908" tIns="53340" rIns="53340" bIns="53340" numCol="1" spcCol="1270" anchor="t" anchorCtr="0">
          <a:noAutofit/>
        </a:bodyPr>
        <a:lstStyle/>
        <a:p>
          <a:pPr lvl="0" algn="l" defTabSz="622300" rtl="0">
            <a:lnSpc>
              <a:spcPct val="90000"/>
            </a:lnSpc>
            <a:spcBef>
              <a:spcPct val="0"/>
            </a:spcBef>
            <a:spcAft>
              <a:spcPct val="35000"/>
            </a:spcAft>
          </a:pPr>
          <a:r>
            <a:rPr lang="ru-RU" sz="1400" b="1" kern="1200">
              <a:latin typeface="Montserrat" panose="00000500000000000000" pitchFamily="2" charset="-52"/>
            </a:rPr>
            <a:t>Савдо маркасига муносабат</a:t>
          </a:r>
          <a:endParaRPr lang="ru-RU" sz="1400" kern="1200" dirty="0">
            <a:latin typeface="Montserrat" panose="00000500000000000000" pitchFamily="2" charset="-52"/>
          </a:endParaRPr>
        </a:p>
        <a:p>
          <a:pPr marL="114300" lvl="1" indent="-114300" algn="l" defTabSz="622300" rtl="0">
            <a:lnSpc>
              <a:spcPct val="90000"/>
            </a:lnSpc>
            <a:spcBef>
              <a:spcPct val="0"/>
            </a:spcBef>
            <a:spcAft>
              <a:spcPct val="15000"/>
            </a:spcAft>
            <a:buChar char="••"/>
          </a:pPr>
          <a:r>
            <a:rPr lang="ru-RU" sz="1400" kern="1200">
              <a:latin typeface="Montserrat" panose="00000500000000000000" pitchFamily="2" charset="-52"/>
            </a:rPr>
            <a:t>бу брендни унинг жорий эҳтиёжни қондириш қобилияти нуқтаи назаридан баҳолаш.</a:t>
          </a:r>
          <a:endParaRPr lang="ru-RU" sz="1400" kern="1200" dirty="0">
            <a:latin typeface="Montserrat" panose="00000500000000000000" pitchFamily="2" charset="-52"/>
          </a:endParaRPr>
        </a:p>
      </dsp:txBody>
      <dsp:txXfrm>
        <a:off x="1066660" y="2147490"/>
        <a:ext cx="4907731" cy="1541202"/>
      </dsp:txXfrm>
    </dsp:sp>
    <dsp:sp modelId="{80279A48-CC0B-401B-974C-5B667D5B4978}">
      <dsp:nvSpPr>
        <dsp:cNvPr id="0" name=""/>
        <dsp:cNvSpPr/>
      </dsp:nvSpPr>
      <dsp:spPr>
        <a:xfrm>
          <a:off x="928018" y="1940639"/>
          <a:ext cx="1078841" cy="1618262"/>
        </a:xfrm>
        <a:prstGeom prst="rect">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44000" r="-4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BC59B63-AA5F-406D-91E1-507CB2DF7277}">
      <dsp:nvSpPr>
        <dsp:cNvPr id="0" name=""/>
        <dsp:cNvSpPr/>
      </dsp:nvSpPr>
      <dsp:spPr>
        <a:xfrm>
          <a:off x="6482340" y="2182459"/>
          <a:ext cx="4965460" cy="1496313"/>
        </a:xfrm>
        <a:prstGeom prst="rect">
          <a:avLst/>
        </a:prstGeom>
        <a:solidFill>
          <a:schemeClr val="lt1">
            <a:alpha val="4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13503" tIns="53340" rIns="53340" bIns="53340" numCol="1" spcCol="1270" anchor="t" anchorCtr="0">
          <a:noAutofit/>
        </a:bodyPr>
        <a:lstStyle/>
        <a:p>
          <a:pPr lvl="0" algn="l" defTabSz="622300" rtl="0">
            <a:lnSpc>
              <a:spcPct val="90000"/>
            </a:lnSpc>
            <a:spcBef>
              <a:spcPct val="0"/>
            </a:spcBef>
            <a:spcAft>
              <a:spcPct val="35000"/>
            </a:spcAft>
          </a:pPr>
          <a:r>
            <a:rPr lang="ru-RU" sz="1400" b="1" kern="1200">
              <a:latin typeface="Montserrat" panose="00000500000000000000" pitchFamily="2" charset="-52"/>
            </a:rPr>
            <a:t>Харидни амалга ошириш қарори</a:t>
          </a:r>
          <a:endParaRPr lang="ru-RU" sz="1400" kern="1200" dirty="0">
            <a:latin typeface="Montserrat" panose="00000500000000000000" pitchFamily="2" charset="-52"/>
          </a:endParaRPr>
        </a:p>
        <a:p>
          <a:pPr marL="114300" lvl="1" indent="-114300" algn="l" defTabSz="622300" rtl="0">
            <a:lnSpc>
              <a:spcPct val="90000"/>
            </a:lnSpc>
            <a:spcBef>
              <a:spcPct val="0"/>
            </a:spcBef>
            <a:spcAft>
              <a:spcPct val="15000"/>
            </a:spcAft>
            <a:buChar char="••"/>
          </a:pPr>
          <a:r>
            <a:rPr lang="ru-RU" sz="1400" kern="1200">
              <a:latin typeface="Montserrat" panose="00000500000000000000" pitchFamily="2" charset="-52"/>
            </a:rPr>
            <a:t>истеъмолчининг маркали маҳсулотни сотиб олиш ёки сотиб олиш билан боғлиқ ҳаракатларни амалга ошириш тўғрисидаги қарори.</a:t>
          </a:r>
          <a:endParaRPr lang="ru-RU" sz="1400" kern="1200" dirty="0">
            <a:latin typeface="Montserrat" panose="00000500000000000000" pitchFamily="2" charset="-52"/>
          </a:endParaRPr>
        </a:p>
      </dsp:txBody>
      <dsp:txXfrm>
        <a:off x="6482340" y="2182459"/>
        <a:ext cx="4965460" cy="1496313"/>
      </dsp:txXfrm>
    </dsp:sp>
    <dsp:sp modelId="{AD063B54-5B6D-472A-9AFE-44F30D01067D}">
      <dsp:nvSpPr>
        <dsp:cNvPr id="0" name=""/>
        <dsp:cNvSpPr/>
      </dsp:nvSpPr>
      <dsp:spPr>
        <a:xfrm>
          <a:off x="6229683" y="1966325"/>
          <a:ext cx="1047419" cy="1571128"/>
        </a:xfrm>
        <a:prstGeom prst="rect">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63000" r="-6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267AE3-1A3B-49EC-9C8E-221C065CBF51}">
      <dsp:nvSpPr>
        <dsp:cNvPr id="0" name=""/>
        <dsp:cNvSpPr/>
      </dsp:nvSpPr>
      <dsp:spPr>
        <a:xfrm>
          <a:off x="1613034" y="1900006"/>
          <a:ext cx="1487821" cy="1487821"/>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uz-Cyrl-UZ" sz="1400" b="1" kern="1200" dirty="0">
              <a:latin typeface="Montserrat" panose="00000500000000000000" pitchFamily="2" charset="-52"/>
            </a:rPr>
            <a:t>ШАХСИЙ</a:t>
          </a:r>
          <a:r>
            <a:rPr lang="ru-RU" sz="1400" b="1" kern="1200" dirty="0">
              <a:latin typeface="Montserrat" panose="00000500000000000000" pitchFamily="2" charset="-52"/>
            </a:rPr>
            <a:t> КАНАЛ-ЛАР</a:t>
          </a:r>
        </a:p>
      </dsp:txBody>
      <dsp:txXfrm>
        <a:off x="1830920" y="2117892"/>
        <a:ext cx="1052049" cy="1052049"/>
      </dsp:txXfrm>
    </dsp:sp>
    <dsp:sp modelId="{480751ED-70E0-4D8D-99D0-5F6F2C1D2A39}">
      <dsp:nvSpPr>
        <dsp:cNvPr id="0" name=""/>
        <dsp:cNvSpPr/>
      </dsp:nvSpPr>
      <dsp:spPr>
        <a:xfrm rot="12900000">
          <a:off x="598894" y="1621016"/>
          <a:ext cx="1199971" cy="424029"/>
        </a:xfrm>
        <a:prstGeom prst="leftArrow">
          <a:avLst>
            <a:gd name="adj1" fmla="val 600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198977CE-E25C-4D3A-967B-6C81A87E4F67}">
      <dsp:nvSpPr>
        <dsp:cNvPr id="0" name=""/>
        <dsp:cNvSpPr/>
      </dsp:nvSpPr>
      <dsp:spPr>
        <a:xfrm>
          <a:off x="685" y="923521"/>
          <a:ext cx="1413430" cy="1130744"/>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6670" tIns="26670" rIns="26670" bIns="26670" numCol="1" spcCol="1270" anchor="ctr" anchorCtr="0">
          <a:noAutofit/>
        </a:bodyPr>
        <a:lstStyle/>
        <a:p>
          <a:pPr lvl="0" algn="ctr" defTabSz="622300" rtl="0">
            <a:lnSpc>
              <a:spcPct val="90000"/>
            </a:lnSpc>
            <a:spcBef>
              <a:spcPct val="0"/>
            </a:spcBef>
            <a:spcAft>
              <a:spcPct val="35000"/>
            </a:spcAft>
          </a:pPr>
          <a:r>
            <a:rPr lang="ru-RU" sz="1400" b="1" kern="1200" dirty="0" err="1">
              <a:latin typeface="Montserrat" panose="00000500000000000000" pitchFamily="2" charset="-52"/>
            </a:rPr>
            <a:t>Ташвиқот</a:t>
          </a:r>
          <a:endParaRPr lang="ru-RU" sz="1400" b="1" kern="1200" dirty="0">
            <a:latin typeface="Montserrat" panose="00000500000000000000" pitchFamily="2" charset="-52"/>
          </a:endParaRPr>
        </a:p>
      </dsp:txBody>
      <dsp:txXfrm>
        <a:off x="33803" y="956639"/>
        <a:ext cx="1347194" cy="1064508"/>
      </dsp:txXfrm>
    </dsp:sp>
    <dsp:sp modelId="{72C787D6-0BA6-41AA-B1AF-89475B879644}">
      <dsp:nvSpPr>
        <dsp:cNvPr id="0" name=""/>
        <dsp:cNvSpPr/>
      </dsp:nvSpPr>
      <dsp:spPr>
        <a:xfrm rot="16200000">
          <a:off x="1756959" y="1018166"/>
          <a:ext cx="1199971" cy="424029"/>
        </a:xfrm>
        <a:prstGeom prst="leftArrow">
          <a:avLst>
            <a:gd name="adj1" fmla="val 60000"/>
            <a:gd name="adj2" fmla="val 5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C31C5EE-4792-42FF-98A2-D7BEF0801A86}">
      <dsp:nvSpPr>
        <dsp:cNvPr id="0" name=""/>
        <dsp:cNvSpPr/>
      </dsp:nvSpPr>
      <dsp:spPr>
        <a:xfrm>
          <a:off x="1650229" y="64822"/>
          <a:ext cx="1413430" cy="1130744"/>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6670" tIns="26670" rIns="26670" bIns="26670" numCol="1" spcCol="1270" anchor="ctr" anchorCtr="0">
          <a:noAutofit/>
        </a:bodyPr>
        <a:lstStyle/>
        <a:p>
          <a:pPr lvl="0" algn="ctr" defTabSz="622300" rtl="0">
            <a:lnSpc>
              <a:spcPct val="90000"/>
            </a:lnSpc>
            <a:spcBef>
              <a:spcPct val="0"/>
            </a:spcBef>
            <a:spcAft>
              <a:spcPct val="35000"/>
            </a:spcAft>
          </a:pPr>
          <a:r>
            <a:rPr lang="ru-RU" sz="1400" b="1" kern="1200" dirty="0">
              <a:latin typeface="Montserrat" panose="00000500000000000000" pitchFamily="2" charset="-52"/>
            </a:rPr>
            <a:t>Эксперт</a:t>
          </a:r>
        </a:p>
      </dsp:txBody>
      <dsp:txXfrm>
        <a:off x="1683347" y="97940"/>
        <a:ext cx="1347194" cy="1064508"/>
      </dsp:txXfrm>
    </dsp:sp>
    <dsp:sp modelId="{BBCF0F9B-8F68-4F63-B37D-8DFDABBF9DC0}">
      <dsp:nvSpPr>
        <dsp:cNvPr id="0" name=""/>
        <dsp:cNvSpPr/>
      </dsp:nvSpPr>
      <dsp:spPr>
        <a:xfrm rot="19500000">
          <a:off x="2915024" y="1621016"/>
          <a:ext cx="1199971" cy="424029"/>
        </a:xfrm>
        <a:prstGeom prst="leftArrow">
          <a:avLst>
            <a:gd name="adj1" fmla="val 60000"/>
            <a:gd name="adj2" fmla="val 5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118ABDE0-D51F-4A9D-AA8B-EC4BE15277DC}">
      <dsp:nvSpPr>
        <dsp:cNvPr id="0" name=""/>
        <dsp:cNvSpPr/>
      </dsp:nvSpPr>
      <dsp:spPr>
        <a:xfrm>
          <a:off x="3299774" y="923521"/>
          <a:ext cx="1413430" cy="1130744"/>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6670" tIns="26670" rIns="26670" bIns="26670" numCol="1" spcCol="1270" anchor="ctr" anchorCtr="0">
          <a:noAutofit/>
        </a:bodyPr>
        <a:lstStyle/>
        <a:p>
          <a:pPr lvl="0" algn="ctr" defTabSz="622300" rtl="0">
            <a:lnSpc>
              <a:spcPct val="90000"/>
            </a:lnSpc>
            <a:spcBef>
              <a:spcPct val="0"/>
            </a:spcBef>
            <a:spcAft>
              <a:spcPct val="35000"/>
            </a:spcAft>
          </a:pPr>
          <a:r>
            <a:rPr lang="ru-RU" sz="1400" b="1" kern="1200" dirty="0" err="1">
              <a:latin typeface="Montserrat" panose="00000500000000000000" pitchFamily="2" charset="-52"/>
            </a:rPr>
            <a:t>Ижтимоий</a:t>
          </a:r>
          <a:endParaRPr lang="ru-RU" sz="1400" b="1" kern="1200" dirty="0">
            <a:latin typeface="Montserrat" panose="00000500000000000000" pitchFamily="2" charset="-52"/>
          </a:endParaRPr>
        </a:p>
      </dsp:txBody>
      <dsp:txXfrm>
        <a:off x="3332892" y="956639"/>
        <a:ext cx="1347194" cy="106450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98CDDC-7609-40AA-9117-D51F67C27780}">
      <dsp:nvSpPr>
        <dsp:cNvPr id="0" name=""/>
        <dsp:cNvSpPr/>
      </dsp:nvSpPr>
      <dsp:spPr>
        <a:xfrm>
          <a:off x="1684734" y="1584078"/>
          <a:ext cx="1572005" cy="1466043"/>
        </a:xfrm>
        <a:prstGeom prst="ellipse">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160" tIns="10160" rIns="10160" bIns="10160" numCol="1" spcCol="1270" anchor="ctr" anchorCtr="0">
          <a:noAutofit/>
        </a:bodyPr>
        <a:lstStyle/>
        <a:p>
          <a:pPr lvl="0" algn="ctr" defTabSz="711200" rtl="0">
            <a:lnSpc>
              <a:spcPct val="90000"/>
            </a:lnSpc>
            <a:spcBef>
              <a:spcPct val="0"/>
            </a:spcBef>
            <a:spcAft>
              <a:spcPct val="35000"/>
            </a:spcAft>
          </a:pPr>
          <a:r>
            <a:rPr lang="ru-RU" sz="1600" b="1" kern="1200" dirty="0" err="1">
              <a:latin typeface="Cambria" pitchFamily="18" charset="0"/>
            </a:rPr>
            <a:t>Шахсий</a:t>
          </a:r>
          <a:r>
            <a:rPr lang="ru-RU" sz="1600" b="1" kern="1200" dirty="0">
              <a:latin typeface="Cambria" pitchFamily="18" charset="0"/>
            </a:rPr>
            <a:t> </a:t>
          </a:r>
          <a:r>
            <a:rPr lang="ru-RU" sz="1600" b="1" kern="1200" dirty="0" err="1">
              <a:latin typeface="Cambria" pitchFamily="18" charset="0"/>
            </a:rPr>
            <a:t>бўлмаган</a:t>
          </a:r>
          <a:r>
            <a:rPr lang="ru-RU" sz="1600" b="1" kern="1200" dirty="0">
              <a:latin typeface="Cambria" pitchFamily="18" charset="0"/>
            </a:rPr>
            <a:t> </a:t>
          </a:r>
          <a:r>
            <a:rPr lang="ru-RU" sz="1600" b="1" kern="1200" dirty="0" err="1">
              <a:latin typeface="Cambria" pitchFamily="18" charset="0"/>
            </a:rPr>
            <a:t>каналлар</a:t>
          </a:r>
          <a:endParaRPr lang="ru-RU" sz="1600" b="1" kern="1200" dirty="0">
            <a:latin typeface="Cambria" pitchFamily="18" charset="0"/>
          </a:endParaRPr>
        </a:p>
      </dsp:txBody>
      <dsp:txXfrm>
        <a:off x="1914949" y="1798775"/>
        <a:ext cx="1111575" cy="1036649"/>
      </dsp:txXfrm>
    </dsp:sp>
    <dsp:sp modelId="{1531509B-41F4-4BFA-901B-1B6FACF11994}">
      <dsp:nvSpPr>
        <dsp:cNvPr id="0" name=""/>
        <dsp:cNvSpPr/>
      </dsp:nvSpPr>
      <dsp:spPr>
        <a:xfrm rot="11700000">
          <a:off x="616560" y="1771804"/>
          <a:ext cx="1057310" cy="380246"/>
        </a:xfrm>
        <a:prstGeom prst="leftArrow">
          <a:avLst>
            <a:gd name="adj1" fmla="val 600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C572955E-04DE-4B95-8CB6-06A2C1CB27FC}">
      <dsp:nvSpPr>
        <dsp:cNvPr id="0" name=""/>
        <dsp:cNvSpPr/>
      </dsp:nvSpPr>
      <dsp:spPr>
        <a:xfrm>
          <a:off x="830" y="1318106"/>
          <a:ext cx="1267488" cy="1013990"/>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lvl="0" algn="ctr" defTabSz="711200" rtl="0">
            <a:lnSpc>
              <a:spcPct val="90000"/>
            </a:lnSpc>
            <a:spcBef>
              <a:spcPct val="0"/>
            </a:spcBef>
            <a:spcAft>
              <a:spcPct val="35000"/>
            </a:spcAft>
          </a:pPr>
          <a:r>
            <a:rPr lang="ru-RU" sz="1600" b="1" kern="1200" dirty="0" err="1">
              <a:latin typeface="Cambria" pitchFamily="18" charset="0"/>
            </a:rPr>
            <a:t>Ахборот</a:t>
          </a:r>
          <a:r>
            <a:rPr lang="ru-RU" sz="1600" b="1" kern="1200" dirty="0">
              <a:latin typeface="Cambria" pitchFamily="18" charset="0"/>
            </a:rPr>
            <a:t> </a:t>
          </a:r>
          <a:r>
            <a:rPr lang="ru-RU" sz="1600" b="1" kern="1200" dirty="0" err="1">
              <a:latin typeface="Cambria" pitchFamily="18" charset="0"/>
            </a:rPr>
            <a:t>восита</a:t>
          </a:r>
          <a:r>
            <a:rPr lang="ru-RU" sz="1600" b="1" kern="1200" dirty="0">
              <a:latin typeface="Cambria" pitchFamily="18" charset="0"/>
            </a:rPr>
            <a:t>-лари</a:t>
          </a:r>
        </a:p>
      </dsp:txBody>
      <dsp:txXfrm>
        <a:off x="30529" y="1347805"/>
        <a:ext cx="1208090" cy="954592"/>
      </dsp:txXfrm>
    </dsp:sp>
    <dsp:sp modelId="{9DBF464C-175A-49E0-AF1D-CE2FE7DA9146}">
      <dsp:nvSpPr>
        <dsp:cNvPr id="0" name=""/>
        <dsp:cNvSpPr/>
      </dsp:nvSpPr>
      <dsp:spPr>
        <a:xfrm rot="14700000">
          <a:off x="1351112" y="900563"/>
          <a:ext cx="1095476" cy="380246"/>
        </a:xfrm>
        <a:prstGeom prst="leftArrow">
          <a:avLst>
            <a:gd name="adj1" fmla="val 60000"/>
            <a:gd name="adj2" fmla="val 5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FA3549AD-AA53-4379-8E39-5AB6C6C43F5F}">
      <dsp:nvSpPr>
        <dsp:cNvPr id="0" name=""/>
        <dsp:cNvSpPr/>
      </dsp:nvSpPr>
      <dsp:spPr>
        <a:xfrm>
          <a:off x="1033622" y="87272"/>
          <a:ext cx="1267488" cy="1013990"/>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lvl="0" algn="ctr" defTabSz="711200" rtl="0">
            <a:lnSpc>
              <a:spcPct val="90000"/>
            </a:lnSpc>
            <a:spcBef>
              <a:spcPct val="0"/>
            </a:spcBef>
            <a:spcAft>
              <a:spcPct val="35000"/>
            </a:spcAft>
          </a:pPr>
          <a:r>
            <a:rPr lang="ru-RU" sz="1600" b="1" kern="1200" dirty="0" err="1">
              <a:latin typeface="Cambria" pitchFamily="18" charset="0"/>
            </a:rPr>
            <a:t>Савдони</a:t>
          </a:r>
          <a:r>
            <a:rPr lang="ru-RU" sz="1600" b="1" kern="1200" dirty="0">
              <a:latin typeface="Cambria" pitchFamily="18" charset="0"/>
            </a:rPr>
            <a:t> </a:t>
          </a:r>
          <a:r>
            <a:rPr lang="ru-RU" sz="1600" b="1" kern="1200" dirty="0" err="1">
              <a:latin typeface="Cambria" pitchFamily="18" charset="0"/>
            </a:rPr>
            <a:t>рағбатлан-тириш</a:t>
          </a:r>
          <a:endParaRPr lang="ru-RU" sz="1600" b="1" kern="1200" dirty="0">
            <a:latin typeface="Cambria" pitchFamily="18" charset="0"/>
          </a:endParaRPr>
        </a:p>
      </dsp:txBody>
      <dsp:txXfrm>
        <a:off x="1063321" y="116971"/>
        <a:ext cx="1208090" cy="954592"/>
      </dsp:txXfrm>
    </dsp:sp>
    <dsp:sp modelId="{45B2149B-481F-4EB7-BB96-7EBD498BDF15}">
      <dsp:nvSpPr>
        <dsp:cNvPr id="0" name=""/>
        <dsp:cNvSpPr/>
      </dsp:nvSpPr>
      <dsp:spPr>
        <a:xfrm rot="17700000">
          <a:off x="2494884" y="900563"/>
          <a:ext cx="1095476" cy="380246"/>
        </a:xfrm>
        <a:prstGeom prst="leftArrow">
          <a:avLst>
            <a:gd name="adj1" fmla="val 60000"/>
            <a:gd name="adj2" fmla="val 5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16FDA99-7D56-44E3-A24C-3D612E545738}">
      <dsp:nvSpPr>
        <dsp:cNvPr id="0" name=""/>
        <dsp:cNvSpPr/>
      </dsp:nvSpPr>
      <dsp:spPr>
        <a:xfrm>
          <a:off x="2640363" y="87272"/>
          <a:ext cx="1267488" cy="1013990"/>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lvl="0" algn="ctr" defTabSz="711200" rtl="0">
            <a:lnSpc>
              <a:spcPct val="90000"/>
            </a:lnSpc>
            <a:spcBef>
              <a:spcPct val="0"/>
            </a:spcBef>
            <a:spcAft>
              <a:spcPct val="35000"/>
            </a:spcAft>
          </a:pPr>
          <a:r>
            <a:rPr lang="ru-RU" sz="1600" b="1" kern="1200" dirty="0" err="1">
              <a:latin typeface="Cambria" pitchFamily="18" charset="0"/>
            </a:rPr>
            <a:t>Ҳомийлик</a:t>
          </a:r>
          <a:endParaRPr lang="ru-RU" sz="1600" b="1" kern="1200" dirty="0">
            <a:latin typeface="Cambria" pitchFamily="18" charset="0"/>
          </a:endParaRPr>
        </a:p>
      </dsp:txBody>
      <dsp:txXfrm>
        <a:off x="2670062" y="116971"/>
        <a:ext cx="1208090" cy="954592"/>
      </dsp:txXfrm>
    </dsp:sp>
    <dsp:sp modelId="{B8F891E4-6102-43D0-9B3D-BC1DE2AC5C52}">
      <dsp:nvSpPr>
        <dsp:cNvPr id="0" name=""/>
        <dsp:cNvSpPr/>
      </dsp:nvSpPr>
      <dsp:spPr>
        <a:xfrm rot="20700000">
          <a:off x="3267603" y="1771804"/>
          <a:ext cx="1057310" cy="380246"/>
        </a:xfrm>
        <a:prstGeom prst="leftArrow">
          <a:avLst>
            <a:gd name="adj1" fmla="val 60000"/>
            <a:gd name="adj2" fmla="val 5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2EF4579-0DFC-483D-AEDD-173778C2BDEA}">
      <dsp:nvSpPr>
        <dsp:cNvPr id="0" name=""/>
        <dsp:cNvSpPr/>
      </dsp:nvSpPr>
      <dsp:spPr>
        <a:xfrm>
          <a:off x="3673155" y="1318106"/>
          <a:ext cx="1267488" cy="1013990"/>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0480" tIns="30480" rIns="30480" bIns="30480" numCol="1" spcCol="1270" anchor="ctr" anchorCtr="0">
          <a:noAutofit/>
        </a:bodyPr>
        <a:lstStyle/>
        <a:p>
          <a:pPr lvl="0" algn="ctr" defTabSz="711200" rtl="0">
            <a:lnSpc>
              <a:spcPct val="90000"/>
            </a:lnSpc>
            <a:spcBef>
              <a:spcPct val="0"/>
            </a:spcBef>
            <a:spcAft>
              <a:spcPct val="35000"/>
            </a:spcAft>
          </a:pPr>
          <a:r>
            <a:rPr lang="ru-RU" sz="1600" b="1" kern="1200" dirty="0" err="1">
              <a:latin typeface="Cambria" pitchFamily="18" charset="0"/>
            </a:rPr>
            <a:t>Жамоатчи</a:t>
          </a:r>
          <a:r>
            <a:rPr lang="ru-RU" sz="1600" b="1" kern="1200" dirty="0">
              <a:latin typeface="Cambria" pitchFamily="18" charset="0"/>
            </a:rPr>
            <a:t>-лик </a:t>
          </a:r>
          <a:r>
            <a:rPr lang="ru-RU" sz="1600" b="1" kern="1200" dirty="0" err="1">
              <a:latin typeface="Cambria" pitchFamily="18" charset="0"/>
            </a:rPr>
            <a:t>билан</a:t>
          </a:r>
          <a:r>
            <a:rPr lang="ru-RU" sz="1600" b="1" kern="1200" dirty="0">
              <a:latin typeface="Cambria" pitchFamily="18" charset="0"/>
            </a:rPr>
            <a:t> </a:t>
          </a:r>
          <a:r>
            <a:rPr lang="ru-RU" sz="1600" b="1" kern="1200" dirty="0" err="1">
              <a:latin typeface="Cambria" pitchFamily="18" charset="0"/>
            </a:rPr>
            <a:t>алоқа</a:t>
          </a:r>
          <a:endParaRPr lang="ru-RU" sz="1600" b="1" kern="1200" dirty="0">
            <a:latin typeface="Cambria" pitchFamily="18" charset="0"/>
          </a:endParaRPr>
        </a:p>
      </dsp:txBody>
      <dsp:txXfrm>
        <a:off x="3702854" y="1347805"/>
        <a:ext cx="1208090" cy="954592"/>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BCDBCC-F8C4-4A7F-A9B5-7FD4602C176A}">
      <dsp:nvSpPr>
        <dsp:cNvPr id="0" name=""/>
        <dsp:cNvSpPr/>
      </dsp:nvSpPr>
      <dsp:spPr>
        <a:xfrm>
          <a:off x="4209" y="21721"/>
          <a:ext cx="2531440" cy="514001"/>
        </a:xfrm>
        <a:prstGeom prst="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lvl="0" algn="ctr" defTabSz="622300" rtl="0">
            <a:lnSpc>
              <a:spcPct val="90000"/>
            </a:lnSpc>
            <a:spcBef>
              <a:spcPct val="0"/>
            </a:spcBef>
            <a:spcAft>
              <a:spcPct val="35000"/>
            </a:spcAft>
          </a:pPr>
          <a:r>
            <a:rPr lang="ru-RU" sz="1400" b="1" kern="1200" dirty="0" err="1">
              <a:latin typeface="Montserrat" panose="00000500000000000000" pitchFamily="2" charset="-52"/>
            </a:rPr>
            <a:t>Имконият</a:t>
          </a:r>
          <a:r>
            <a:rPr lang="ru-RU" sz="1400" b="1" kern="1200" dirty="0">
              <a:latin typeface="Montserrat" panose="00000500000000000000" pitchFamily="2" charset="-52"/>
            </a:rPr>
            <a:t> </a:t>
          </a:r>
          <a:r>
            <a:rPr lang="ru-RU" sz="1400" b="1" kern="1200" dirty="0" err="1">
              <a:latin typeface="Montserrat" panose="00000500000000000000" pitchFamily="2" charset="-52"/>
            </a:rPr>
            <a:t>усули</a:t>
          </a:r>
          <a:endParaRPr lang="ru-RU" sz="1400" b="1" kern="1200" dirty="0">
            <a:latin typeface="Montserrat" panose="00000500000000000000" pitchFamily="2" charset="-52"/>
          </a:endParaRPr>
        </a:p>
      </dsp:txBody>
      <dsp:txXfrm>
        <a:off x="4209" y="21721"/>
        <a:ext cx="2531440" cy="514001"/>
      </dsp:txXfrm>
    </dsp:sp>
    <dsp:sp modelId="{B31945DD-991F-42AB-B4A5-AEFA16B36BCC}">
      <dsp:nvSpPr>
        <dsp:cNvPr id="0" name=""/>
        <dsp:cNvSpPr/>
      </dsp:nvSpPr>
      <dsp:spPr>
        <a:xfrm>
          <a:off x="4209" y="535722"/>
          <a:ext cx="2531440" cy="570960"/>
        </a:xfrm>
        <a:prstGeom prst="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D730983-80DC-43E0-90E3-DAEB708FBB8F}">
      <dsp:nvSpPr>
        <dsp:cNvPr id="0" name=""/>
        <dsp:cNvSpPr/>
      </dsp:nvSpPr>
      <dsp:spPr>
        <a:xfrm>
          <a:off x="2890052" y="21721"/>
          <a:ext cx="2531440" cy="514001"/>
        </a:xfrm>
        <a:prstGeom prst="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lvl="0" algn="ctr" defTabSz="622300" rtl="0">
            <a:lnSpc>
              <a:spcPct val="90000"/>
            </a:lnSpc>
            <a:spcBef>
              <a:spcPct val="0"/>
            </a:spcBef>
            <a:spcAft>
              <a:spcPct val="35000"/>
            </a:spcAft>
          </a:pPr>
          <a:r>
            <a:rPr lang="ru-RU" sz="1400" b="1" kern="1200" dirty="0" err="1">
              <a:latin typeface="Montserrat" panose="00000500000000000000" pitchFamily="2" charset="-52"/>
            </a:rPr>
            <a:t>Савло</a:t>
          </a:r>
          <a:r>
            <a:rPr lang="ru-RU" sz="1400" b="1" kern="1200" dirty="0">
              <a:latin typeface="Montserrat" panose="00000500000000000000" pitchFamily="2" charset="-52"/>
            </a:rPr>
            <a:t> </a:t>
          </a:r>
          <a:r>
            <a:rPr lang="ru-RU" sz="1400" b="1" kern="1200" dirty="0" err="1">
              <a:latin typeface="Montserrat" panose="00000500000000000000" pitchFamily="2" charset="-52"/>
            </a:rPr>
            <a:t>ҳажмидан</a:t>
          </a:r>
          <a:r>
            <a:rPr lang="ru-RU" sz="1400" b="1" kern="1200" dirty="0">
              <a:latin typeface="Montserrat" panose="00000500000000000000" pitchFamily="2" charset="-52"/>
            </a:rPr>
            <a:t> </a:t>
          </a:r>
          <a:r>
            <a:rPr lang="ru-RU" sz="1400" b="1" kern="1200" dirty="0" err="1">
              <a:latin typeface="Montserrat" panose="00000500000000000000" pitchFamily="2" charset="-52"/>
            </a:rPr>
            <a:t>фоиз</a:t>
          </a:r>
          <a:r>
            <a:rPr lang="ru-RU" sz="1400" b="1" kern="1200" dirty="0">
              <a:latin typeface="Montserrat" panose="00000500000000000000" pitchFamily="2" charset="-52"/>
            </a:rPr>
            <a:t> </a:t>
          </a:r>
          <a:r>
            <a:rPr lang="ru-RU" sz="1400" b="1" kern="1200" dirty="0" err="1">
              <a:latin typeface="Montserrat" panose="00000500000000000000" pitchFamily="2" charset="-52"/>
            </a:rPr>
            <a:t>усули</a:t>
          </a:r>
          <a:endParaRPr lang="ru-RU" sz="1400" b="1" kern="1200" dirty="0">
            <a:latin typeface="Montserrat" panose="00000500000000000000" pitchFamily="2" charset="-52"/>
          </a:endParaRPr>
        </a:p>
      </dsp:txBody>
      <dsp:txXfrm>
        <a:off x="2890052" y="21721"/>
        <a:ext cx="2531440" cy="514001"/>
      </dsp:txXfrm>
    </dsp:sp>
    <dsp:sp modelId="{7018CBC9-32CC-4ED1-92BA-F1E2EB3976A9}">
      <dsp:nvSpPr>
        <dsp:cNvPr id="0" name=""/>
        <dsp:cNvSpPr/>
      </dsp:nvSpPr>
      <dsp:spPr>
        <a:xfrm>
          <a:off x="2890052" y="535722"/>
          <a:ext cx="2531440" cy="570960"/>
        </a:xfrm>
        <a:prstGeom prst="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38708644-4211-4BE9-B7C0-0864AA58806B}">
      <dsp:nvSpPr>
        <dsp:cNvPr id="0" name=""/>
        <dsp:cNvSpPr/>
      </dsp:nvSpPr>
      <dsp:spPr>
        <a:xfrm>
          <a:off x="5775895" y="21721"/>
          <a:ext cx="2531440" cy="514001"/>
        </a:xfrm>
        <a:prstGeom prst="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w="6350" cap="flat" cmpd="sng" algn="ctr">
          <a:solidFill>
            <a:schemeClr val="accent4">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lvl="0" algn="ctr" defTabSz="622300" rtl="0">
            <a:lnSpc>
              <a:spcPct val="90000"/>
            </a:lnSpc>
            <a:spcBef>
              <a:spcPct val="0"/>
            </a:spcBef>
            <a:spcAft>
              <a:spcPct val="35000"/>
            </a:spcAft>
          </a:pPr>
          <a:r>
            <a:rPr lang="ru-RU" sz="1400" b="1" kern="1200" dirty="0" err="1">
              <a:latin typeface="Montserrat" panose="00000500000000000000" pitchFamily="2" charset="-52"/>
            </a:rPr>
            <a:t>Рақобат</a:t>
          </a:r>
          <a:r>
            <a:rPr lang="ru-RU" sz="1400" b="1" kern="1200" dirty="0">
              <a:latin typeface="Montserrat" panose="00000500000000000000" pitchFamily="2" charset="-52"/>
            </a:rPr>
            <a:t> </a:t>
          </a:r>
          <a:r>
            <a:rPr lang="ru-RU" sz="1400" b="1" kern="1200" dirty="0" err="1">
              <a:latin typeface="Montserrat" panose="00000500000000000000" pitchFamily="2" charset="-52"/>
            </a:rPr>
            <a:t>тенглиги</a:t>
          </a:r>
          <a:r>
            <a:rPr lang="ru-RU" sz="1400" b="1" kern="1200" dirty="0">
              <a:latin typeface="Montserrat" panose="00000500000000000000" pitchFamily="2" charset="-52"/>
            </a:rPr>
            <a:t> </a:t>
          </a:r>
          <a:r>
            <a:rPr lang="ru-RU" sz="1400" b="1" kern="1200" dirty="0" err="1">
              <a:latin typeface="Montserrat" panose="00000500000000000000" pitchFamily="2" charset="-52"/>
            </a:rPr>
            <a:t>усули</a:t>
          </a:r>
          <a:endParaRPr lang="ru-RU" sz="1400" b="1" kern="1200" dirty="0">
            <a:latin typeface="Montserrat" panose="00000500000000000000" pitchFamily="2" charset="-52"/>
          </a:endParaRPr>
        </a:p>
      </dsp:txBody>
      <dsp:txXfrm>
        <a:off x="5775895" y="21721"/>
        <a:ext cx="2531440" cy="514001"/>
      </dsp:txXfrm>
    </dsp:sp>
    <dsp:sp modelId="{9CBFD83D-DFE6-49FD-9AF4-ABC653B20290}">
      <dsp:nvSpPr>
        <dsp:cNvPr id="0" name=""/>
        <dsp:cNvSpPr/>
      </dsp:nvSpPr>
      <dsp:spPr>
        <a:xfrm>
          <a:off x="5775895" y="535722"/>
          <a:ext cx="2531440" cy="570960"/>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A8A4944-72C2-4519-AAB5-449349C07B6B}">
      <dsp:nvSpPr>
        <dsp:cNvPr id="0" name=""/>
        <dsp:cNvSpPr/>
      </dsp:nvSpPr>
      <dsp:spPr>
        <a:xfrm>
          <a:off x="8661738" y="21721"/>
          <a:ext cx="2531440" cy="514001"/>
        </a:xfrm>
        <a:prstGeom prst="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2">
          <a:scrgbClr r="0" g="0" b="0"/>
        </a:fillRef>
        <a:effectRef idx="1">
          <a:scrgbClr r="0" g="0" b="0"/>
        </a:effectRef>
        <a:fontRef idx="minor">
          <a:schemeClr val="dk1"/>
        </a:fontRef>
      </dsp:style>
      <dsp:txBody>
        <a:bodyPr spcFirstLastPara="0" vert="horz" wrap="square" lIns="99568" tIns="56896" rIns="99568" bIns="56896" numCol="1" spcCol="1270" anchor="ctr" anchorCtr="0">
          <a:noAutofit/>
        </a:bodyPr>
        <a:lstStyle/>
        <a:p>
          <a:pPr lvl="0" algn="ctr" defTabSz="622300" rtl="0">
            <a:lnSpc>
              <a:spcPct val="90000"/>
            </a:lnSpc>
            <a:spcBef>
              <a:spcPct val="0"/>
            </a:spcBef>
            <a:spcAft>
              <a:spcPct val="35000"/>
            </a:spcAft>
          </a:pPr>
          <a:r>
            <a:rPr lang="ru-RU" sz="1400" b="1" kern="1200" dirty="0" err="1">
              <a:latin typeface="Montserrat" panose="00000500000000000000" pitchFamily="2" charset="-52"/>
            </a:rPr>
            <a:t>Мақсад</a:t>
          </a:r>
          <a:r>
            <a:rPr lang="ru-RU" sz="1400" b="1" kern="1200" dirty="0">
              <a:latin typeface="Montserrat" panose="00000500000000000000" pitchFamily="2" charset="-52"/>
            </a:rPr>
            <a:t> </a:t>
          </a:r>
          <a:r>
            <a:rPr lang="ru-RU" sz="1400" b="1" kern="1200" dirty="0" err="1">
              <a:latin typeface="Montserrat" panose="00000500000000000000" pitchFamily="2" charset="-52"/>
            </a:rPr>
            <a:t>ва</a:t>
          </a:r>
          <a:r>
            <a:rPr lang="ru-RU" sz="1400" b="1" kern="1200" dirty="0">
              <a:latin typeface="Montserrat" panose="00000500000000000000" pitchFamily="2" charset="-52"/>
            </a:rPr>
            <a:t> </a:t>
          </a:r>
          <a:r>
            <a:rPr lang="ru-RU" sz="1400" b="1" kern="1200" dirty="0" err="1">
              <a:latin typeface="Montserrat" panose="00000500000000000000" pitchFamily="2" charset="-52"/>
            </a:rPr>
            <a:t>вазифлар</a:t>
          </a:r>
          <a:r>
            <a:rPr lang="ru-RU" sz="1400" b="1" kern="1200" dirty="0">
              <a:latin typeface="Montserrat" panose="00000500000000000000" pitchFamily="2" charset="-52"/>
            </a:rPr>
            <a:t> </a:t>
          </a:r>
          <a:r>
            <a:rPr lang="ru-RU" sz="1400" b="1" kern="1200" dirty="0" err="1">
              <a:latin typeface="Montserrat" panose="00000500000000000000" pitchFamily="2" charset="-52"/>
            </a:rPr>
            <a:t>усули</a:t>
          </a:r>
          <a:endParaRPr lang="ru-RU" sz="1400" b="1" kern="1200" dirty="0">
            <a:latin typeface="Montserrat" panose="00000500000000000000" pitchFamily="2" charset="-52"/>
          </a:endParaRPr>
        </a:p>
      </dsp:txBody>
      <dsp:txXfrm>
        <a:off x="8661738" y="21721"/>
        <a:ext cx="2531440" cy="514001"/>
      </dsp:txXfrm>
    </dsp:sp>
    <dsp:sp modelId="{C0D4428A-6172-44E1-9E46-7012D671E77F}">
      <dsp:nvSpPr>
        <dsp:cNvPr id="0" name=""/>
        <dsp:cNvSpPr/>
      </dsp:nvSpPr>
      <dsp:spPr>
        <a:xfrm>
          <a:off x="8661738" y="535722"/>
          <a:ext cx="2531440" cy="570960"/>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8FD064-8412-443E-8692-83DE2973F3C7}">
      <dsp:nvSpPr>
        <dsp:cNvPr id="0" name=""/>
        <dsp:cNvSpPr/>
      </dsp:nvSpPr>
      <dsp:spPr>
        <a:xfrm>
          <a:off x="0" y="0"/>
          <a:ext cx="7115821" cy="3241656"/>
        </a:xfrm>
        <a:prstGeom prst="roundRect">
          <a:avLst>
            <a:gd name="adj" fmla="val 85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2515885" numCol="1" spcCol="1270" anchor="t" anchorCtr="0">
          <a:noAutofit/>
        </a:bodyPr>
        <a:lstStyle/>
        <a:p>
          <a:pPr lvl="0" algn="l" defTabSz="889000" rtl="0">
            <a:lnSpc>
              <a:spcPct val="90000"/>
            </a:lnSpc>
            <a:spcBef>
              <a:spcPct val="0"/>
            </a:spcBef>
            <a:spcAft>
              <a:spcPct val="35000"/>
            </a:spcAft>
          </a:pPr>
          <a:r>
            <a:rPr lang="en-US" sz="2000" i="1" kern="1200" dirty="0">
              <a:latin typeface="Montserrat" panose="00000500000000000000" pitchFamily="2" charset="-52"/>
            </a:rPr>
            <a:t>Ralston </a:t>
          </a:r>
          <a:r>
            <a:rPr lang="en-US" sz="2000" i="1" kern="1200" dirty="0" err="1">
              <a:latin typeface="Montserrat" panose="00000500000000000000" pitchFamily="2" charset="-52"/>
            </a:rPr>
            <a:t>Punna</a:t>
          </a:r>
          <a:r>
            <a:rPr lang="en-US" sz="2000" i="1" kern="1200" dirty="0">
              <a:latin typeface="Montserrat" panose="00000500000000000000" pitchFamily="2" charset="-52"/>
            </a:rPr>
            <a:t> Puppy Chow</a:t>
          </a:r>
          <a:r>
            <a:rPr lang="ru-RU" sz="2000" kern="1200" dirty="0">
              <a:latin typeface="Montserrat" panose="00000500000000000000" pitchFamily="2" charset="-52"/>
            </a:rPr>
            <a:t> </a:t>
          </a:r>
        </a:p>
      </dsp:txBody>
      <dsp:txXfrm>
        <a:off x="80703" y="80703"/>
        <a:ext cx="6954415" cy="3080250"/>
      </dsp:txXfrm>
    </dsp:sp>
    <dsp:sp modelId="{FA5C8B9C-7BDC-4F90-A29E-0B63E3FA7447}">
      <dsp:nvSpPr>
        <dsp:cNvPr id="0" name=""/>
        <dsp:cNvSpPr/>
      </dsp:nvSpPr>
      <dsp:spPr>
        <a:xfrm>
          <a:off x="-79698" y="810414"/>
          <a:ext cx="1693142" cy="2266530"/>
        </a:xfrm>
        <a:prstGeom prst="roundRect">
          <a:avLst>
            <a:gd name="adj" fmla="val 105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t" anchorCtr="0">
          <a:noAutofit/>
        </a:bodyPr>
        <a:lstStyle/>
        <a:p>
          <a:pPr lvl="0" algn="l" defTabSz="622300" rtl="0">
            <a:lnSpc>
              <a:spcPct val="90000"/>
            </a:lnSpc>
            <a:spcBef>
              <a:spcPct val="0"/>
            </a:spcBef>
            <a:spcAft>
              <a:spcPct val="35000"/>
            </a:spcAft>
          </a:pPr>
          <a:r>
            <a:rPr lang="ru-RU" sz="1400" kern="1200" dirty="0">
              <a:latin typeface="Montserrat" panose="00000500000000000000" pitchFamily="2" charset="-52"/>
            </a:rPr>
            <a:t>реклама - 40%</a:t>
          </a:r>
        </a:p>
        <a:p>
          <a:pPr marL="114300" lvl="1" indent="-114300" algn="l" defTabSz="533400" rtl="0">
            <a:lnSpc>
              <a:spcPct val="90000"/>
            </a:lnSpc>
            <a:spcBef>
              <a:spcPct val="0"/>
            </a:spcBef>
            <a:spcAft>
              <a:spcPct val="15000"/>
            </a:spcAft>
            <a:buChar char="••"/>
          </a:pPr>
          <a:r>
            <a:rPr lang="ru-RU" sz="1200" kern="1200" dirty="0">
              <a:latin typeface="Montserrat" panose="00000500000000000000" pitchFamily="2" charset="-52"/>
            </a:rPr>
            <a:t>ТВ -  30% </a:t>
          </a:r>
        </a:p>
        <a:p>
          <a:pPr marL="114300" lvl="1" indent="-114300" algn="l" defTabSz="533400" rtl="0">
            <a:lnSpc>
              <a:spcPct val="90000"/>
            </a:lnSpc>
            <a:spcBef>
              <a:spcPct val="0"/>
            </a:spcBef>
            <a:spcAft>
              <a:spcPct val="15000"/>
            </a:spcAft>
            <a:buChar char="••"/>
          </a:pPr>
          <a:r>
            <a:rPr lang="ru-RU" sz="1200" kern="1200" dirty="0" err="1">
              <a:latin typeface="Montserrat" panose="00000500000000000000" pitchFamily="2" charset="-52"/>
            </a:rPr>
            <a:t>журналлар</a:t>
          </a:r>
          <a:r>
            <a:rPr lang="ru-RU" sz="1200" kern="1200" dirty="0">
              <a:latin typeface="Montserrat" panose="00000500000000000000" pitchFamily="2" charset="-52"/>
            </a:rPr>
            <a:t> - 25%</a:t>
          </a:r>
        </a:p>
        <a:p>
          <a:pPr marL="114300" lvl="1" indent="-114300" algn="l" defTabSz="533400" rtl="0">
            <a:lnSpc>
              <a:spcPct val="90000"/>
            </a:lnSpc>
            <a:spcBef>
              <a:spcPct val="0"/>
            </a:spcBef>
            <a:spcAft>
              <a:spcPct val="15000"/>
            </a:spcAft>
            <a:buChar char="••"/>
          </a:pPr>
          <a:r>
            <a:rPr lang="ru-RU" sz="1200" kern="1200" dirty="0" err="1">
              <a:latin typeface="Montserrat" panose="00000500000000000000" pitchFamily="2" charset="-52"/>
            </a:rPr>
            <a:t>газеталар</a:t>
          </a:r>
          <a:r>
            <a:rPr lang="ru-RU" sz="1200" kern="1200" dirty="0">
              <a:latin typeface="Montserrat" panose="00000500000000000000" pitchFamily="2" charset="-52"/>
            </a:rPr>
            <a:t> - 15%</a:t>
          </a:r>
        </a:p>
        <a:p>
          <a:pPr marL="114300" lvl="1" indent="-114300" algn="l" defTabSz="533400" rtl="0">
            <a:lnSpc>
              <a:spcPct val="90000"/>
            </a:lnSpc>
            <a:spcBef>
              <a:spcPct val="0"/>
            </a:spcBef>
            <a:spcAft>
              <a:spcPct val="15000"/>
            </a:spcAft>
            <a:buChar char="••"/>
          </a:pPr>
          <a:r>
            <a:rPr lang="ru-RU" sz="1200" kern="1200" dirty="0">
              <a:latin typeface="Montserrat" panose="00000500000000000000" pitchFamily="2" charset="-52"/>
            </a:rPr>
            <a:t>радио -  10%</a:t>
          </a:r>
        </a:p>
        <a:p>
          <a:pPr marL="114300" lvl="1" indent="-114300" algn="l" defTabSz="533400" rtl="0">
            <a:lnSpc>
              <a:spcPct val="90000"/>
            </a:lnSpc>
            <a:spcBef>
              <a:spcPct val="0"/>
            </a:spcBef>
            <a:spcAft>
              <a:spcPct val="15000"/>
            </a:spcAft>
            <a:buChar char="••"/>
          </a:pPr>
          <a:r>
            <a:rPr lang="ru-RU" sz="1200" kern="1200" dirty="0" err="1">
              <a:latin typeface="Montserrat" panose="00000500000000000000" pitchFamily="2" charset="-52"/>
            </a:rPr>
            <a:t>ташқи</a:t>
          </a:r>
          <a:r>
            <a:rPr lang="ru-RU" sz="1200" kern="1200" dirty="0">
              <a:latin typeface="Montserrat" panose="00000500000000000000" pitchFamily="2" charset="-52"/>
            </a:rPr>
            <a:t>  реклама - 5%</a:t>
          </a:r>
        </a:p>
        <a:p>
          <a:pPr marL="114300" lvl="1" indent="-114300" algn="l" defTabSz="533400" rtl="0">
            <a:lnSpc>
              <a:spcPct val="90000"/>
            </a:lnSpc>
            <a:spcBef>
              <a:spcPct val="0"/>
            </a:spcBef>
            <a:spcAft>
              <a:spcPct val="15000"/>
            </a:spcAft>
            <a:buChar char="••"/>
          </a:pPr>
          <a:r>
            <a:rPr lang="ru-RU" sz="1200" kern="1200" dirty="0" err="1">
              <a:latin typeface="Montserrat" panose="00000500000000000000" pitchFamily="2" charset="-52"/>
            </a:rPr>
            <a:t>бошқалар</a:t>
          </a:r>
          <a:r>
            <a:rPr lang="ru-RU" sz="1200" kern="1200" dirty="0">
              <a:latin typeface="Montserrat" panose="00000500000000000000" pitchFamily="2" charset="-52"/>
            </a:rPr>
            <a:t> – 15% </a:t>
          </a:r>
        </a:p>
      </dsp:txBody>
      <dsp:txXfrm>
        <a:off x="-27628" y="862484"/>
        <a:ext cx="1589002" cy="2162390"/>
      </dsp:txXfrm>
    </dsp:sp>
    <dsp:sp modelId="{4277D2B4-F372-4C9B-B7D3-6ADC7798CBFF}">
      <dsp:nvSpPr>
        <dsp:cNvPr id="0" name=""/>
        <dsp:cNvSpPr/>
      </dsp:nvSpPr>
      <dsp:spPr>
        <a:xfrm>
          <a:off x="1672707" y="921761"/>
          <a:ext cx="5209243" cy="2269159"/>
        </a:xfrm>
        <a:prstGeom prst="roundRect">
          <a:avLst>
            <a:gd name="adj" fmla="val 105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1440916" numCol="1" spcCol="1270" anchor="t" anchorCtr="0">
          <a:noAutofit/>
        </a:bodyPr>
        <a:lstStyle/>
        <a:p>
          <a:pPr lvl="0" algn="l" defTabSz="889000" rtl="0">
            <a:lnSpc>
              <a:spcPct val="90000"/>
            </a:lnSpc>
            <a:spcBef>
              <a:spcPct val="0"/>
            </a:spcBef>
            <a:spcAft>
              <a:spcPct val="35000"/>
            </a:spcAft>
          </a:pPr>
          <a:r>
            <a:rPr lang="ru-RU" sz="2000" kern="1200" dirty="0" err="1">
              <a:latin typeface="Montserrat" panose="00000500000000000000" pitchFamily="2" charset="-52"/>
            </a:rPr>
            <a:t>Савдони</a:t>
          </a:r>
          <a:r>
            <a:rPr lang="ru-RU" sz="2000" kern="1200" dirty="0">
              <a:latin typeface="Montserrat" panose="00000500000000000000" pitchFamily="2" charset="-52"/>
            </a:rPr>
            <a:t> </a:t>
          </a:r>
          <a:r>
            <a:rPr lang="ru-RU" sz="2000" kern="1200" dirty="0" err="1">
              <a:latin typeface="Montserrat" panose="00000500000000000000" pitchFamily="2" charset="-52"/>
            </a:rPr>
            <a:t>рағбатлантириш</a:t>
          </a:r>
          <a:r>
            <a:rPr lang="ru-RU" sz="2000" kern="1200" dirty="0">
              <a:latin typeface="Montserrat" panose="00000500000000000000" pitchFamily="2" charset="-52"/>
            </a:rPr>
            <a:t> — 30%</a:t>
          </a:r>
        </a:p>
      </dsp:txBody>
      <dsp:txXfrm>
        <a:off x="1742491" y="991545"/>
        <a:ext cx="5069675" cy="2129591"/>
      </dsp:txXfrm>
    </dsp:sp>
    <dsp:sp modelId="{6E27D0F5-DF8A-42B4-A2C3-8FE249370AB7}">
      <dsp:nvSpPr>
        <dsp:cNvPr id="0" name=""/>
        <dsp:cNvSpPr/>
      </dsp:nvSpPr>
      <dsp:spPr>
        <a:xfrm>
          <a:off x="1727970" y="1474331"/>
          <a:ext cx="4683932" cy="1269095"/>
        </a:xfrm>
        <a:prstGeom prst="roundRect">
          <a:avLst>
            <a:gd name="adj" fmla="val 105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142240" numCol="1" spcCol="1270" anchor="t" anchorCtr="0">
          <a:noAutofit/>
        </a:bodyPr>
        <a:lstStyle/>
        <a:p>
          <a:pPr lvl="0" algn="l" defTabSz="889000" rtl="0">
            <a:lnSpc>
              <a:spcPct val="90000"/>
            </a:lnSpc>
            <a:spcBef>
              <a:spcPct val="0"/>
            </a:spcBef>
            <a:spcAft>
              <a:spcPct val="35000"/>
            </a:spcAft>
          </a:pPr>
          <a:r>
            <a:rPr lang="ru-RU" sz="2000" kern="1200" dirty="0" err="1">
              <a:latin typeface="Montserrat" panose="00000500000000000000" pitchFamily="2" charset="-52"/>
            </a:rPr>
            <a:t>Шахсий</a:t>
          </a:r>
          <a:r>
            <a:rPr lang="ru-RU" sz="2000" kern="1200" dirty="0">
              <a:latin typeface="Montserrat" panose="00000500000000000000" pitchFamily="2" charset="-52"/>
            </a:rPr>
            <a:t> </a:t>
          </a:r>
          <a:r>
            <a:rPr lang="ru-RU" sz="2000" kern="1200" dirty="0" err="1">
              <a:latin typeface="Montserrat" panose="00000500000000000000" pitchFamily="2" charset="-52"/>
            </a:rPr>
            <a:t>савдо</a:t>
          </a:r>
          <a:r>
            <a:rPr lang="ru-RU" sz="2000" kern="1200" dirty="0">
              <a:latin typeface="Montserrat" panose="00000500000000000000" pitchFamily="2" charset="-52"/>
            </a:rPr>
            <a:t> — 25% </a:t>
          </a:r>
          <a:r>
            <a:rPr lang="ru-RU" sz="2000" kern="1200" dirty="0" err="1">
              <a:latin typeface="Montserrat" panose="00000500000000000000" pitchFamily="2" charset="-52"/>
            </a:rPr>
            <a:t>ва</a:t>
          </a:r>
          <a:r>
            <a:rPr lang="ru-RU" sz="2000" kern="1200" dirty="0">
              <a:latin typeface="Montserrat" panose="00000500000000000000" pitchFamily="2" charset="-52"/>
            </a:rPr>
            <a:t> </a:t>
          </a:r>
          <a:r>
            <a:rPr lang="ru-RU" sz="2000" kern="1200" dirty="0" err="1">
              <a:latin typeface="Montserrat" panose="00000500000000000000" pitchFamily="2" charset="-52"/>
            </a:rPr>
            <a:t>жамоатчилик</a:t>
          </a:r>
          <a:r>
            <a:rPr lang="ru-RU" sz="2000" kern="1200" dirty="0">
              <a:latin typeface="Montserrat" panose="00000500000000000000" pitchFamily="2" charset="-52"/>
            </a:rPr>
            <a:t> </a:t>
          </a:r>
          <a:r>
            <a:rPr lang="ru-RU" sz="2000" kern="1200" dirty="0" err="1">
              <a:latin typeface="Montserrat" panose="00000500000000000000" pitchFamily="2" charset="-52"/>
            </a:rPr>
            <a:t>алоқалар</a:t>
          </a:r>
          <a:r>
            <a:rPr lang="ru-RU" sz="2000" kern="1200" dirty="0">
              <a:latin typeface="Montserrat" panose="00000500000000000000" pitchFamily="2" charset="-52"/>
            </a:rPr>
            <a:t> — 5%</a:t>
          </a:r>
        </a:p>
      </dsp:txBody>
      <dsp:txXfrm>
        <a:off x="1766999" y="1513360"/>
        <a:ext cx="4605874" cy="119103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ABF705-4748-4DB4-8FE5-4EC14FD1FBDA}">
      <dsp:nvSpPr>
        <dsp:cNvPr id="0" name=""/>
        <dsp:cNvSpPr/>
      </dsp:nvSpPr>
      <dsp:spPr>
        <a:xfrm rot="5400000">
          <a:off x="6326634" y="-2621136"/>
          <a:ext cx="907720" cy="6381641"/>
        </a:xfrm>
        <a:prstGeom prst="round2SameRect">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77850" rtl="0">
            <a:lnSpc>
              <a:spcPct val="90000"/>
            </a:lnSpc>
            <a:spcBef>
              <a:spcPct val="0"/>
            </a:spcBef>
            <a:spcAft>
              <a:spcPct val="15000"/>
            </a:spcAft>
            <a:buChar char="••"/>
          </a:pPr>
          <a:r>
            <a:rPr lang="uz-Cyrl-UZ" sz="1300" kern="1200" dirty="0">
              <a:latin typeface="Montserrat" panose="00000500000000000000" pitchFamily="2" charset="-52"/>
            </a:rPr>
            <a:t>Компания энергетик ичимликлар бозорини 50 миллион потенциал харидор деб ҳисоблайди ва унинг маҳсулоти бозорнинг камида 8 фоизини (4 миллион истеъмолчи) эгаллашини режалаштирмоқда.</a:t>
          </a:r>
          <a:endParaRPr lang="ru-RU" sz="1300" kern="1200" dirty="0">
            <a:latin typeface="Montserrat" panose="00000500000000000000" pitchFamily="2" charset="-52"/>
          </a:endParaRPr>
        </a:p>
      </dsp:txBody>
      <dsp:txXfrm rot="-5400000">
        <a:off x="3589674" y="160135"/>
        <a:ext cx="6337330" cy="819098"/>
      </dsp:txXfrm>
    </dsp:sp>
    <dsp:sp modelId="{FE0B861C-B5DF-4C95-99AE-CEA9E0F24D2E}">
      <dsp:nvSpPr>
        <dsp:cNvPr id="0" name=""/>
        <dsp:cNvSpPr/>
      </dsp:nvSpPr>
      <dsp:spPr>
        <a:xfrm>
          <a:off x="0" y="2359"/>
          <a:ext cx="3589673" cy="1134650"/>
        </a:xfrm>
        <a:prstGeom prst="roundRect">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24765" rIns="49530" bIns="24765" numCol="1" spcCol="1270" anchor="ctr" anchorCtr="0">
          <a:noAutofit/>
        </a:bodyPr>
        <a:lstStyle/>
        <a:p>
          <a:pPr lvl="0" algn="ctr" defTabSz="577850" rtl="0">
            <a:lnSpc>
              <a:spcPct val="90000"/>
            </a:lnSpc>
            <a:spcBef>
              <a:spcPct val="0"/>
            </a:spcBef>
            <a:spcAft>
              <a:spcPct val="35000"/>
            </a:spcAft>
          </a:pPr>
          <a:r>
            <a:rPr lang="uz-Cyrl-UZ" sz="1300" kern="1200">
              <a:latin typeface="Montserrat" panose="00000500000000000000" pitchFamily="2" charset="-52"/>
            </a:rPr>
            <a:t>Мақсадли бозор улушини аниқлаш.</a:t>
          </a:r>
          <a:endParaRPr lang="ru-RU" sz="1300" kern="1200">
            <a:latin typeface="Montserrat" panose="00000500000000000000" pitchFamily="2" charset="-52"/>
          </a:endParaRPr>
        </a:p>
      </dsp:txBody>
      <dsp:txXfrm>
        <a:off x="55389" y="57748"/>
        <a:ext cx="3478895" cy="1023872"/>
      </dsp:txXfrm>
    </dsp:sp>
    <dsp:sp modelId="{5EE04023-BE92-4D83-A144-60B467CAF452}">
      <dsp:nvSpPr>
        <dsp:cNvPr id="0" name=""/>
        <dsp:cNvSpPr/>
      </dsp:nvSpPr>
      <dsp:spPr>
        <a:xfrm rot="5400000">
          <a:off x="6326634" y="-1429754"/>
          <a:ext cx="907720" cy="6381641"/>
        </a:xfrm>
        <a:prstGeom prst="round2SameRect">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77850" rtl="0">
            <a:lnSpc>
              <a:spcPct val="90000"/>
            </a:lnSpc>
            <a:spcBef>
              <a:spcPct val="0"/>
            </a:spcBef>
            <a:spcAft>
              <a:spcPct val="15000"/>
            </a:spcAft>
            <a:buChar char="••"/>
          </a:pPr>
          <a:r>
            <a:rPr lang="uz-Cyrl-UZ" sz="1300" kern="1200" dirty="0">
              <a:latin typeface="Montserrat" panose="00000500000000000000" pitchFamily="2" charset="-52"/>
            </a:rPr>
            <a:t>Реклама берувчи бозорнинг 80 фоизини (40 миллион потенциал харидор) реклама хабарлари билан қамраб олишга умид қилмоқда.</a:t>
          </a:r>
          <a:endParaRPr lang="ru-RU" sz="1300" kern="1200" dirty="0">
            <a:latin typeface="Montserrat" panose="00000500000000000000" pitchFamily="2" charset="-52"/>
          </a:endParaRPr>
        </a:p>
      </dsp:txBody>
      <dsp:txXfrm rot="-5400000">
        <a:off x="3589674" y="1351517"/>
        <a:ext cx="6337330" cy="819098"/>
      </dsp:txXfrm>
    </dsp:sp>
    <dsp:sp modelId="{9F090708-EDB6-497B-91B0-86437DD08C07}">
      <dsp:nvSpPr>
        <dsp:cNvPr id="0" name=""/>
        <dsp:cNvSpPr/>
      </dsp:nvSpPr>
      <dsp:spPr>
        <a:xfrm>
          <a:off x="0" y="1193741"/>
          <a:ext cx="3589673" cy="1134650"/>
        </a:xfrm>
        <a:prstGeom prst="roundRect">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24765" rIns="49530" bIns="24765" numCol="1" spcCol="1270" anchor="ctr" anchorCtr="0">
          <a:noAutofit/>
        </a:bodyPr>
        <a:lstStyle/>
        <a:p>
          <a:pPr lvl="0" algn="ctr" defTabSz="577850" rtl="0">
            <a:lnSpc>
              <a:spcPct val="90000"/>
            </a:lnSpc>
            <a:spcBef>
              <a:spcPct val="0"/>
            </a:spcBef>
            <a:spcAft>
              <a:spcPct val="35000"/>
            </a:spcAft>
          </a:pPr>
          <a:r>
            <a:rPr lang="uz-Cyrl-UZ" sz="1300" kern="1200">
              <a:latin typeface="Montserrat" panose="00000500000000000000" pitchFamily="2" charset="-52"/>
            </a:rPr>
            <a:t>Реклама бозорини қамраб олиш бўйича мақсадларни белгилаш (фоиз).</a:t>
          </a:r>
          <a:endParaRPr lang="ru-RU" sz="1300" kern="1200">
            <a:latin typeface="Montserrat" panose="00000500000000000000" pitchFamily="2" charset="-52"/>
          </a:endParaRPr>
        </a:p>
      </dsp:txBody>
      <dsp:txXfrm>
        <a:off x="55389" y="1249130"/>
        <a:ext cx="3478895" cy="1023872"/>
      </dsp:txXfrm>
    </dsp:sp>
    <dsp:sp modelId="{A787F219-6E9F-449E-BD4B-F1134986EAAB}">
      <dsp:nvSpPr>
        <dsp:cNvPr id="0" name=""/>
        <dsp:cNvSpPr/>
      </dsp:nvSpPr>
      <dsp:spPr>
        <a:xfrm rot="5400000">
          <a:off x="6326634" y="-238371"/>
          <a:ext cx="907720" cy="6381641"/>
        </a:xfrm>
        <a:prstGeom prst="round2Same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77850" rtl="0">
            <a:lnSpc>
              <a:spcPct val="90000"/>
            </a:lnSpc>
            <a:spcBef>
              <a:spcPct val="0"/>
            </a:spcBef>
            <a:spcAft>
              <a:spcPct val="15000"/>
            </a:spcAft>
            <a:buChar char="••"/>
          </a:pPr>
          <a:r>
            <a:rPr lang="uz-Cyrl-UZ" sz="1300" kern="1200" dirty="0">
              <a:latin typeface="Montserrat" panose="00000500000000000000" pitchFamily="2" charset="-52"/>
            </a:rPr>
            <a:t>Агар потенциал харидорларнинг 25 фоизи (10 миллион киши) унинг намунасини сотиб олса, реклама берувчи хурсанд бўлади, чунки компания уларнинг 40 фоизи (4 миллион киши) содиқ истеъмолчиларга айланишини кутмоқда.</a:t>
          </a:r>
          <a:endParaRPr lang="ru-RU" sz="1300" kern="1200" dirty="0">
            <a:latin typeface="Montserrat" panose="00000500000000000000" pitchFamily="2" charset="-52"/>
          </a:endParaRPr>
        </a:p>
      </dsp:txBody>
      <dsp:txXfrm rot="-5400000">
        <a:off x="3589674" y="2542900"/>
        <a:ext cx="6337330" cy="819098"/>
      </dsp:txXfrm>
    </dsp:sp>
    <dsp:sp modelId="{79D020A6-D51E-4BA2-8F41-0CAE4BD9EFC3}">
      <dsp:nvSpPr>
        <dsp:cNvPr id="0" name=""/>
        <dsp:cNvSpPr/>
      </dsp:nvSpPr>
      <dsp:spPr>
        <a:xfrm>
          <a:off x="0" y="2385124"/>
          <a:ext cx="3589673" cy="1134650"/>
        </a:xfrm>
        <a:prstGeom prst="roundRect">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24765" rIns="49530" bIns="24765" numCol="1" spcCol="1270" anchor="ctr" anchorCtr="0">
          <a:noAutofit/>
        </a:bodyPr>
        <a:lstStyle/>
        <a:p>
          <a:pPr lvl="0" algn="ctr" defTabSz="577850" rtl="0">
            <a:lnSpc>
              <a:spcPct val="90000"/>
            </a:lnSpc>
            <a:spcBef>
              <a:spcPct val="0"/>
            </a:spcBef>
            <a:spcAft>
              <a:spcPct val="35000"/>
            </a:spcAft>
          </a:pPr>
          <a:r>
            <a:rPr lang="uz-Cyrl-UZ" sz="1300" kern="1200" dirty="0">
              <a:latin typeface="Montserrat" panose="00000500000000000000" pitchFamily="2" charset="-52"/>
            </a:rPr>
            <a:t>Компания янги брендни синовдан ўтказишга кўндиришга ҳаракат қиладиган истеъмолчиларнинг улушини аниқлаш.</a:t>
          </a:r>
          <a:endParaRPr lang="ru-RU" sz="1300" kern="1200" dirty="0">
            <a:latin typeface="Montserrat" panose="00000500000000000000" pitchFamily="2" charset="-52"/>
          </a:endParaRPr>
        </a:p>
      </dsp:txBody>
      <dsp:txXfrm>
        <a:off x="55389" y="2440513"/>
        <a:ext cx="3478895" cy="1023872"/>
      </dsp:txXfrm>
    </dsp:sp>
    <dsp:sp modelId="{11335613-48DC-49C6-BA67-DF946D41B90A}">
      <dsp:nvSpPr>
        <dsp:cNvPr id="0" name=""/>
        <dsp:cNvSpPr/>
      </dsp:nvSpPr>
      <dsp:spPr>
        <a:xfrm rot="5400000">
          <a:off x="6326634" y="953011"/>
          <a:ext cx="907720" cy="6381641"/>
        </a:xfrm>
        <a:prstGeom prst="round2Same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14300" lvl="1" indent="-114300" algn="l" defTabSz="577850" rtl="0">
            <a:lnSpc>
              <a:spcPct val="90000"/>
            </a:lnSpc>
            <a:spcBef>
              <a:spcPct val="0"/>
            </a:spcBef>
            <a:spcAft>
              <a:spcPct val="15000"/>
            </a:spcAft>
            <a:buChar char="••"/>
          </a:pPr>
          <a:r>
            <a:rPr lang="uz-Cyrl-UZ" sz="1300" kern="1200" dirty="0">
              <a:latin typeface="Montserrat" panose="00000500000000000000" pitchFamily="2" charset="-52"/>
            </a:rPr>
            <a:t>Реклама берувчининг башорат қилишича, 25% синов харидларининг мақсадли даражаси аҳолининг 1% га 40 та реклама таъсирида эришилади.</a:t>
          </a:r>
          <a:endParaRPr lang="ru-RU" sz="1300" kern="1200" dirty="0">
            <a:latin typeface="Montserrat" panose="00000500000000000000" pitchFamily="2" charset="-52"/>
          </a:endParaRPr>
        </a:p>
      </dsp:txBody>
      <dsp:txXfrm rot="-5400000">
        <a:off x="3589674" y="3734283"/>
        <a:ext cx="6337330" cy="819098"/>
      </dsp:txXfrm>
    </dsp:sp>
    <dsp:sp modelId="{2796B00D-48AC-4BBA-B3BE-C7282E657997}">
      <dsp:nvSpPr>
        <dsp:cNvPr id="0" name=""/>
        <dsp:cNvSpPr/>
      </dsp:nvSpPr>
      <dsp:spPr>
        <a:xfrm>
          <a:off x="0" y="3576506"/>
          <a:ext cx="3589673" cy="1134650"/>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24765" rIns="49530" bIns="24765" numCol="1" spcCol="1270" anchor="ctr" anchorCtr="0">
          <a:noAutofit/>
        </a:bodyPr>
        <a:lstStyle/>
        <a:p>
          <a:pPr lvl="0" algn="ctr" defTabSz="577850" rtl="0">
            <a:lnSpc>
              <a:spcPct val="90000"/>
            </a:lnSpc>
            <a:spcBef>
              <a:spcPct val="0"/>
            </a:spcBef>
            <a:spcAft>
              <a:spcPct val="35000"/>
            </a:spcAft>
          </a:pPr>
          <a:r>
            <a:rPr lang="uz-Cyrl-UZ" sz="1300" kern="1200" dirty="0">
              <a:latin typeface="Montserrat" panose="00000500000000000000" pitchFamily="2" charset="-52"/>
            </a:rPr>
            <a:t>Синов харидларининг 1% га реклама билан алоқадорлар сонининг прогнози.</a:t>
          </a:r>
          <a:endParaRPr lang="ru-RU" sz="1300" kern="1200" dirty="0">
            <a:latin typeface="Montserrat" panose="00000500000000000000" pitchFamily="2" charset="-52"/>
          </a:endParaRPr>
        </a:p>
      </dsp:txBody>
      <dsp:txXfrm>
        <a:off x="55389" y="3631895"/>
        <a:ext cx="3478895" cy="102387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0B7A9F-BFF1-4B95-9521-31CD65CB524A}">
      <dsp:nvSpPr>
        <dsp:cNvPr id="0" name=""/>
        <dsp:cNvSpPr/>
      </dsp:nvSpPr>
      <dsp:spPr>
        <a:xfrm>
          <a:off x="5088" y="0"/>
          <a:ext cx="4894978" cy="290648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dirty="0">
              <a:latin typeface="Montserrat" panose="00000500000000000000" pitchFamily="2" charset="-52"/>
            </a:rPr>
            <a:t>Эришилиши керак бўлган ялпи баҳолаш коэффициентини (ЯБК) аниқланг.</a:t>
          </a:r>
          <a:endParaRPr lang="ru-RU" sz="1700" kern="1200" dirty="0">
            <a:latin typeface="Montserrat" panose="00000500000000000000" pitchFamily="2" charset="-52"/>
          </a:endParaRPr>
        </a:p>
      </dsp:txBody>
      <dsp:txXfrm>
        <a:off x="5088" y="0"/>
        <a:ext cx="4894978" cy="871945"/>
      </dsp:txXfrm>
    </dsp:sp>
    <dsp:sp modelId="{80BEB6E0-B9E3-4931-8657-D2FEA47EDDD4}">
      <dsp:nvSpPr>
        <dsp:cNvPr id="0" name=""/>
        <dsp:cNvSpPr/>
      </dsp:nvSpPr>
      <dsp:spPr>
        <a:xfrm>
          <a:off x="494586" y="871945"/>
          <a:ext cx="3915982" cy="1889215"/>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uz-Cyrl-UZ" sz="1400" kern="1200" dirty="0">
              <a:latin typeface="Montserrat" panose="00000500000000000000" pitchFamily="2" charset="-52"/>
            </a:rPr>
            <a:t>ЯБК балл билан ўлчанади; бир балл мақсадли аудиториянинг 1% учун реклама билан битта алоқани англатади. Компания мақсадли аудиториянинг 80 фоизи учун 40 та контакт олишни режалаштирганлиги сабабли, 3200 баллни “тўплаш” учун бундай харажатларни талаб қилади.</a:t>
          </a:r>
          <a:endParaRPr lang="ru-RU" sz="1400" kern="1200" dirty="0">
            <a:latin typeface="Montserrat" panose="00000500000000000000" pitchFamily="2" charset="-52"/>
          </a:endParaRPr>
        </a:p>
      </dsp:txBody>
      <dsp:txXfrm>
        <a:off x="549919" y="927278"/>
        <a:ext cx="3805316" cy="1778549"/>
      </dsp:txXfrm>
    </dsp:sp>
    <dsp:sp modelId="{F1D56ACD-B53D-4DD4-BE53-086B28458C70}">
      <dsp:nvSpPr>
        <dsp:cNvPr id="0" name=""/>
        <dsp:cNvSpPr/>
      </dsp:nvSpPr>
      <dsp:spPr>
        <a:xfrm>
          <a:off x="5267190" y="0"/>
          <a:ext cx="4894978" cy="2906486"/>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txBody>
        <a:bodyPr spcFirstLastPara="0" vert="horz" wrap="square" lIns="64770" tIns="64770" rIns="64770" bIns="64770" numCol="1" spcCol="1270" anchor="ctr" anchorCtr="0">
          <a:noAutofit/>
        </a:bodyPr>
        <a:lstStyle/>
        <a:p>
          <a:pPr lvl="0" algn="ctr" defTabSz="755650" rtl="0">
            <a:lnSpc>
              <a:spcPct val="90000"/>
            </a:lnSpc>
            <a:spcBef>
              <a:spcPct val="0"/>
            </a:spcBef>
            <a:spcAft>
              <a:spcPct val="35000"/>
            </a:spcAft>
          </a:pPr>
          <a:r>
            <a:rPr lang="uz-Cyrl-UZ" sz="1700" kern="1200" dirty="0">
              <a:latin typeface="Montserrat" panose="00000500000000000000" pitchFamily="2" charset="-52"/>
            </a:rPr>
            <a:t>Бир ЯБК пунктининг ўртача нархидан келиб чиқиб, реклама бюджетини аниқлаш.</a:t>
          </a:r>
          <a:endParaRPr lang="ru-RU" sz="1700" kern="1200" dirty="0">
            <a:latin typeface="Montserrat" panose="00000500000000000000" pitchFamily="2" charset="-52"/>
          </a:endParaRPr>
        </a:p>
      </dsp:txBody>
      <dsp:txXfrm>
        <a:off x="5267190" y="0"/>
        <a:ext cx="4894978" cy="871945"/>
      </dsp:txXfrm>
    </dsp:sp>
    <dsp:sp modelId="{364680F7-147F-4970-B680-1E5CA629C4BF}">
      <dsp:nvSpPr>
        <dsp:cNvPr id="0" name=""/>
        <dsp:cNvSpPr/>
      </dsp:nvSpPr>
      <dsp:spPr>
        <a:xfrm>
          <a:off x="5756688" y="871945"/>
          <a:ext cx="3915982" cy="1889215"/>
        </a:xfrm>
        <a:prstGeom prst="roundRect">
          <a:avLst>
            <a:gd name="adj" fmla="val 10000"/>
          </a:avLst>
        </a:prstGeom>
        <a:gradFill rotWithShape="0">
          <a:gsLst>
            <a:gs pos="0">
              <a:schemeClr val="accent2">
                <a:hueOff val="-1455363"/>
                <a:satOff val="-83928"/>
                <a:lumOff val="8628"/>
                <a:alphaOff val="0"/>
                <a:lumMod val="110000"/>
                <a:satMod val="105000"/>
                <a:tint val="67000"/>
              </a:schemeClr>
            </a:gs>
            <a:gs pos="50000">
              <a:schemeClr val="accent2">
                <a:hueOff val="-1455363"/>
                <a:satOff val="-83928"/>
                <a:lumOff val="8628"/>
                <a:alphaOff val="0"/>
                <a:lumMod val="105000"/>
                <a:satMod val="103000"/>
                <a:tint val="73000"/>
              </a:schemeClr>
            </a:gs>
            <a:gs pos="100000">
              <a:schemeClr val="accent2">
                <a:hueOff val="-1455363"/>
                <a:satOff val="-83928"/>
                <a:lumOff val="862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5560" tIns="26670" rIns="35560" bIns="26670" numCol="1" spcCol="1270" anchor="ctr" anchorCtr="0">
          <a:noAutofit/>
        </a:bodyPr>
        <a:lstStyle/>
        <a:p>
          <a:pPr lvl="0" algn="ctr" defTabSz="622300" rtl="0">
            <a:lnSpc>
              <a:spcPct val="90000"/>
            </a:lnSpc>
            <a:spcBef>
              <a:spcPct val="0"/>
            </a:spcBef>
            <a:spcAft>
              <a:spcPct val="35000"/>
            </a:spcAft>
          </a:pPr>
          <a:r>
            <a:rPr lang="uz-Cyrl-UZ" sz="1400" kern="1200" dirty="0">
              <a:latin typeface="Montserrat" panose="00000500000000000000" pitchFamily="2" charset="-52"/>
            </a:rPr>
            <a:t>Айтайлик, мақсадли аудиториянинг 1 фоизи билан реклама алоқаси ўртача 3277 доллар туради. Шунинг учун, режалаштириш даврида 3200 ЯБК пункти 10,486,400 долларга тушади (= $3277 х 3200).</a:t>
          </a:r>
          <a:endParaRPr lang="ru-RU" sz="1400" kern="1200" dirty="0">
            <a:latin typeface="Montserrat" panose="00000500000000000000" pitchFamily="2" charset="-52"/>
          </a:endParaRPr>
        </a:p>
      </dsp:txBody>
      <dsp:txXfrm>
        <a:off x="5812021" y="927278"/>
        <a:ext cx="3805316" cy="177854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0A07E3-3B58-429A-9EEA-3252ABF3EA4D}">
      <dsp:nvSpPr>
        <dsp:cNvPr id="0" name=""/>
        <dsp:cNvSpPr/>
      </dsp:nvSpPr>
      <dsp:spPr>
        <a:xfrm>
          <a:off x="385" y="245010"/>
          <a:ext cx="1689040" cy="628082"/>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rtl="0">
            <a:lnSpc>
              <a:spcPct val="90000"/>
            </a:lnSpc>
            <a:spcBef>
              <a:spcPct val="0"/>
            </a:spcBef>
            <a:spcAft>
              <a:spcPct val="35000"/>
            </a:spcAft>
          </a:pPr>
          <a:r>
            <a:rPr lang="ru-RU" sz="1100" kern="1200">
              <a:latin typeface="Montserrat" panose="00000500000000000000" pitchFamily="2" charset="-52"/>
            </a:rPr>
            <a:t>Р</a:t>
          </a:r>
          <a:r>
            <a:rPr lang="en-US" sz="1100" kern="1200">
              <a:latin typeface="Montserrat" panose="00000500000000000000" pitchFamily="2" charset="-52"/>
            </a:rPr>
            <a:t>E</a:t>
          </a:r>
          <a:r>
            <a:rPr lang="ru-RU" sz="1100" kern="1200">
              <a:latin typeface="Montserrat" panose="00000500000000000000" pitchFamily="2" charset="-52"/>
            </a:rPr>
            <a:t>КЛАМА</a:t>
          </a:r>
          <a:endParaRPr lang="ru-RU" sz="1100" kern="1200" dirty="0">
            <a:latin typeface="Montserrat" panose="00000500000000000000" pitchFamily="2" charset="-52"/>
          </a:endParaRPr>
        </a:p>
      </dsp:txBody>
      <dsp:txXfrm>
        <a:off x="18781" y="263406"/>
        <a:ext cx="1652248" cy="591290"/>
      </dsp:txXfrm>
    </dsp:sp>
    <dsp:sp modelId="{6BD9D1DB-15A0-4F19-A6BB-39CA8A196763}">
      <dsp:nvSpPr>
        <dsp:cNvPr id="0" name=""/>
        <dsp:cNvSpPr/>
      </dsp:nvSpPr>
      <dsp:spPr>
        <a:xfrm rot="5400000">
          <a:off x="807958" y="910040"/>
          <a:ext cx="73895" cy="73895"/>
        </a:xfrm>
        <a:prstGeom prst="rightArrow">
          <a:avLst>
            <a:gd name="adj1" fmla="val 667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2FDF3597-8BF2-4F7C-8AA1-663099467779}">
      <dsp:nvSpPr>
        <dsp:cNvPr id="0" name=""/>
        <dsp:cNvSpPr/>
      </dsp:nvSpPr>
      <dsp:spPr>
        <a:xfrm>
          <a:off x="385" y="1020883"/>
          <a:ext cx="1689040" cy="422260"/>
        </a:xfrm>
        <a:prstGeom prst="roundRect">
          <a:avLst>
            <a:gd name="adj" fmla="val 1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Ҳамма жойда мавжудлик</a:t>
          </a:r>
        </a:p>
      </dsp:txBody>
      <dsp:txXfrm>
        <a:off x="12753" y="1033251"/>
        <a:ext cx="1664304" cy="397524"/>
      </dsp:txXfrm>
    </dsp:sp>
    <dsp:sp modelId="{DAEDFD36-8A2C-434B-81EA-E45B018CDD85}">
      <dsp:nvSpPr>
        <dsp:cNvPr id="0" name=""/>
        <dsp:cNvSpPr/>
      </dsp:nvSpPr>
      <dsp:spPr>
        <a:xfrm rot="5400000">
          <a:off x="807958" y="1480091"/>
          <a:ext cx="73895" cy="73895"/>
        </a:xfrm>
        <a:prstGeom prst="rightArrow">
          <a:avLst>
            <a:gd name="adj1" fmla="val 66700"/>
            <a:gd name="adj2" fmla="val 5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33362AD2-2951-4334-9831-C6AEE38C9D8A}">
      <dsp:nvSpPr>
        <dsp:cNvPr id="0" name=""/>
        <dsp:cNvSpPr/>
      </dsp:nvSpPr>
      <dsp:spPr>
        <a:xfrm>
          <a:off x="385" y="1590934"/>
          <a:ext cx="1689040" cy="422260"/>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Экспрессивликни ошириш</a:t>
          </a:r>
        </a:p>
      </dsp:txBody>
      <dsp:txXfrm>
        <a:off x="12753" y="1603302"/>
        <a:ext cx="1664304" cy="397524"/>
      </dsp:txXfrm>
    </dsp:sp>
    <dsp:sp modelId="{97A67B6F-E42C-451D-8B17-1B549A3E1D4A}">
      <dsp:nvSpPr>
        <dsp:cNvPr id="0" name=""/>
        <dsp:cNvSpPr/>
      </dsp:nvSpPr>
      <dsp:spPr>
        <a:xfrm rot="5400000">
          <a:off x="807958" y="2050142"/>
          <a:ext cx="73895" cy="73895"/>
        </a:xfrm>
        <a:prstGeom prst="rightArrow">
          <a:avLst>
            <a:gd name="adj1" fmla="val 66700"/>
            <a:gd name="adj2" fmla="val 5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BFD628F3-D3F9-46CD-98F9-57D8A1D5B3E1}">
      <dsp:nvSpPr>
        <dsp:cNvPr id="0" name=""/>
        <dsp:cNvSpPr/>
      </dsp:nvSpPr>
      <dsp:spPr>
        <a:xfrm>
          <a:off x="385" y="2160986"/>
          <a:ext cx="1689040" cy="422260"/>
        </a:xfrm>
        <a:prstGeom prst="roundRect">
          <a:avLst>
            <a:gd name="adj" fmla="val 1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err="1">
              <a:latin typeface="Montserrat" panose="00000500000000000000" pitchFamily="2" charset="-52"/>
            </a:rPr>
            <a:t>Шахсий</a:t>
          </a:r>
          <a:r>
            <a:rPr lang="ru-RU" sz="1100" kern="1200" dirty="0">
              <a:latin typeface="Montserrat" panose="00000500000000000000" pitchFamily="2" charset="-52"/>
            </a:rPr>
            <a:t> </a:t>
          </a:r>
          <a:r>
            <a:rPr lang="ru-RU" sz="1100" kern="1200" dirty="0" err="1">
              <a:latin typeface="Montserrat" panose="00000500000000000000" pitchFamily="2" charset="-52"/>
            </a:rPr>
            <a:t>бўлмаган</a:t>
          </a:r>
          <a:endParaRPr lang="ru-RU" sz="1100" kern="1200" dirty="0">
            <a:latin typeface="Montserrat" panose="00000500000000000000" pitchFamily="2" charset="-52"/>
          </a:endParaRPr>
        </a:p>
      </dsp:txBody>
      <dsp:txXfrm>
        <a:off x="12753" y="2173354"/>
        <a:ext cx="1664304" cy="397524"/>
      </dsp:txXfrm>
    </dsp:sp>
    <dsp:sp modelId="{46EE02CC-EA94-4D6C-A075-D45D6B9EBD61}">
      <dsp:nvSpPr>
        <dsp:cNvPr id="0" name=""/>
        <dsp:cNvSpPr/>
      </dsp:nvSpPr>
      <dsp:spPr>
        <a:xfrm>
          <a:off x="1925892" y="245010"/>
          <a:ext cx="1689040" cy="555673"/>
        </a:xfrm>
        <a:prstGeom prst="roundRect">
          <a:avLst>
            <a:gd name="adj" fmla="val 1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СОТИШНИ рағбатлантириш</a:t>
          </a:r>
        </a:p>
      </dsp:txBody>
      <dsp:txXfrm>
        <a:off x="1942167" y="261285"/>
        <a:ext cx="1656490" cy="523123"/>
      </dsp:txXfrm>
    </dsp:sp>
    <dsp:sp modelId="{2836FBC0-D878-44EE-9ECC-2E2A53B7E61D}">
      <dsp:nvSpPr>
        <dsp:cNvPr id="0" name=""/>
        <dsp:cNvSpPr/>
      </dsp:nvSpPr>
      <dsp:spPr>
        <a:xfrm rot="5400000">
          <a:off x="2733464" y="837631"/>
          <a:ext cx="73895" cy="73895"/>
        </a:xfrm>
        <a:prstGeom prst="rightArrow">
          <a:avLst>
            <a:gd name="adj1" fmla="val 66700"/>
            <a:gd name="adj2" fmla="val 5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56D2B435-F541-4F33-A775-FCF98912157E}">
      <dsp:nvSpPr>
        <dsp:cNvPr id="0" name=""/>
        <dsp:cNvSpPr/>
      </dsp:nvSpPr>
      <dsp:spPr>
        <a:xfrm>
          <a:off x="1925892" y="948474"/>
          <a:ext cx="1689040" cy="422260"/>
        </a:xfrm>
        <a:prstGeom prst="roundRect">
          <a:avLst>
            <a:gd name="adj" fmla="val 10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Ахборотни тарқатишга </a:t>
          </a:r>
          <a:r>
            <a:rPr lang="ru-RU" sz="1100" kern="1200" dirty="0" err="1">
              <a:latin typeface="Montserrat" panose="00000500000000000000" pitchFamily="2" charset="-52"/>
            </a:rPr>
            <a:t>ҳисса</a:t>
          </a:r>
          <a:r>
            <a:rPr lang="ru-RU" sz="1100" kern="1200" dirty="0">
              <a:latin typeface="Montserrat" panose="00000500000000000000" pitchFamily="2" charset="-52"/>
            </a:rPr>
            <a:t> </a:t>
          </a:r>
          <a:r>
            <a:rPr lang="ru-RU" sz="1100" kern="1200" dirty="0" err="1">
              <a:latin typeface="Montserrat" panose="00000500000000000000" pitchFamily="2" charset="-52"/>
            </a:rPr>
            <a:t>қўшиш</a:t>
          </a:r>
          <a:endParaRPr lang="ru-RU" sz="1100" kern="1200" dirty="0">
            <a:latin typeface="Montserrat" panose="00000500000000000000" pitchFamily="2" charset="-52"/>
          </a:endParaRPr>
        </a:p>
      </dsp:txBody>
      <dsp:txXfrm>
        <a:off x="1938260" y="960842"/>
        <a:ext cx="1664304" cy="397524"/>
      </dsp:txXfrm>
    </dsp:sp>
    <dsp:sp modelId="{D8210D08-11CA-404D-B784-AA9199EF785B}">
      <dsp:nvSpPr>
        <dsp:cNvPr id="0" name=""/>
        <dsp:cNvSpPr/>
      </dsp:nvSpPr>
      <dsp:spPr>
        <a:xfrm rot="5400000">
          <a:off x="2733464" y="1407682"/>
          <a:ext cx="73895" cy="73895"/>
        </a:xfrm>
        <a:prstGeom prst="rightArrow">
          <a:avLst>
            <a:gd name="adj1" fmla="val 66700"/>
            <a:gd name="adj2" fmla="val 5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A3E6A427-3D66-4C04-A14E-9038D418D62E}">
      <dsp:nvSpPr>
        <dsp:cNvPr id="0" name=""/>
        <dsp:cNvSpPr/>
      </dsp:nvSpPr>
      <dsp:spPr>
        <a:xfrm>
          <a:off x="1925892" y="1518525"/>
          <a:ext cx="1689040" cy="422260"/>
        </a:xfrm>
        <a:prstGeom prst="roundRect">
          <a:avLst>
            <a:gd name="adj" fmla="val 10000"/>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err="1">
              <a:latin typeface="Montserrat" panose="00000500000000000000" pitchFamily="2" charset="-52"/>
            </a:rPr>
            <a:t>Рағбатларни</a:t>
          </a:r>
          <a:r>
            <a:rPr lang="ru-RU" sz="1100" kern="1200" dirty="0">
              <a:latin typeface="Montserrat" panose="00000500000000000000" pitchFamily="2" charset="-52"/>
            </a:rPr>
            <a:t> </a:t>
          </a:r>
          <a:r>
            <a:rPr lang="ru-RU" sz="1100" kern="1200" dirty="0" err="1">
              <a:latin typeface="Montserrat" panose="00000500000000000000" pitchFamily="2" charset="-52"/>
            </a:rPr>
            <a:t>яратиш</a:t>
          </a:r>
          <a:endParaRPr lang="ru-RU" sz="1100" kern="1200" dirty="0">
            <a:latin typeface="Montserrat" panose="00000500000000000000" pitchFamily="2" charset="-52"/>
          </a:endParaRPr>
        </a:p>
      </dsp:txBody>
      <dsp:txXfrm>
        <a:off x="1938260" y="1530893"/>
        <a:ext cx="1664304" cy="397524"/>
      </dsp:txXfrm>
    </dsp:sp>
    <dsp:sp modelId="{D978B3B7-A95D-4AA0-BDC7-BD92FA8D7B84}">
      <dsp:nvSpPr>
        <dsp:cNvPr id="0" name=""/>
        <dsp:cNvSpPr/>
      </dsp:nvSpPr>
      <dsp:spPr>
        <a:xfrm rot="5400000">
          <a:off x="2733464" y="1977733"/>
          <a:ext cx="73895" cy="73895"/>
        </a:xfrm>
        <a:prstGeom prst="rightArrow">
          <a:avLst>
            <a:gd name="adj1" fmla="val 667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97234714-175C-47DF-B3FC-2B0AE6E23E12}">
      <dsp:nvSpPr>
        <dsp:cNvPr id="0" name=""/>
        <dsp:cNvSpPr/>
      </dsp:nvSpPr>
      <dsp:spPr>
        <a:xfrm>
          <a:off x="1925892" y="2088577"/>
          <a:ext cx="1689040" cy="422260"/>
        </a:xfrm>
        <a:prstGeom prst="roundRect">
          <a:avLst>
            <a:gd name="adj" fmla="val 1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Ҳаракатга </a:t>
          </a:r>
          <a:r>
            <a:rPr lang="ru-RU" sz="1100" kern="1200" dirty="0" err="1">
              <a:latin typeface="Montserrat" panose="00000500000000000000" pitchFamily="2" charset="-52"/>
            </a:rPr>
            <a:t>таклиф</a:t>
          </a:r>
          <a:r>
            <a:rPr lang="ru-RU" sz="1100" kern="1200" dirty="0">
              <a:latin typeface="Montserrat" panose="00000500000000000000" pitchFamily="2" charset="-52"/>
            </a:rPr>
            <a:t> </a:t>
          </a:r>
          <a:r>
            <a:rPr lang="ru-RU" sz="1100" kern="1200" dirty="0" err="1">
              <a:latin typeface="Montserrat" panose="00000500000000000000" pitchFamily="2" charset="-52"/>
            </a:rPr>
            <a:t>қилиш</a:t>
          </a:r>
          <a:endParaRPr lang="ru-RU" sz="1100" kern="1200" dirty="0">
            <a:latin typeface="Montserrat" panose="00000500000000000000" pitchFamily="2" charset="-52"/>
          </a:endParaRPr>
        </a:p>
      </dsp:txBody>
      <dsp:txXfrm>
        <a:off x="1938260" y="2100945"/>
        <a:ext cx="1664304" cy="397524"/>
      </dsp:txXfrm>
    </dsp:sp>
    <dsp:sp modelId="{C8D48BF9-329D-4DE7-8B3E-C9A55CBB87EE}">
      <dsp:nvSpPr>
        <dsp:cNvPr id="0" name=""/>
        <dsp:cNvSpPr/>
      </dsp:nvSpPr>
      <dsp:spPr>
        <a:xfrm>
          <a:off x="3851398" y="245010"/>
          <a:ext cx="1689040" cy="422260"/>
        </a:xfrm>
        <a:prstGeom prst="roundRect">
          <a:avLst>
            <a:gd name="adj" fmla="val 1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ИЖТИМОИЙ МУНОСАБАТЛАР</a:t>
          </a:r>
        </a:p>
      </dsp:txBody>
      <dsp:txXfrm>
        <a:off x="3863766" y="257378"/>
        <a:ext cx="1664304" cy="397524"/>
      </dsp:txXfrm>
    </dsp:sp>
    <dsp:sp modelId="{DE68A254-B564-4712-8516-5F9F17612031}">
      <dsp:nvSpPr>
        <dsp:cNvPr id="0" name=""/>
        <dsp:cNvSpPr/>
      </dsp:nvSpPr>
      <dsp:spPr>
        <a:xfrm rot="5400000">
          <a:off x="4658971" y="704218"/>
          <a:ext cx="73895" cy="73895"/>
        </a:xfrm>
        <a:prstGeom prst="rightArrow">
          <a:avLst>
            <a:gd name="adj1" fmla="val 66700"/>
            <a:gd name="adj2" fmla="val 5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9507D984-B7CD-4C75-98F7-A4A0186F986C}">
      <dsp:nvSpPr>
        <dsp:cNvPr id="0" name=""/>
        <dsp:cNvSpPr/>
      </dsp:nvSpPr>
      <dsp:spPr>
        <a:xfrm>
          <a:off x="3851398" y="815061"/>
          <a:ext cx="1689040" cy="422260"/>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Юқори даражадаги ишонч</a:t>
          </a:r>
        </a:p>
      </dsp:txBody>
      <dsp:txXfrm>
        <a:off x="3863766" y="827429"/>
        <a:ext cx="1664304" cy="397524"/>
      </dsp:txXfrm>
    </dsp:sp>
    <dsp:sp modelId="{1E834280-2831-447C-9E29-4B0926190377}">
      <dsp:nvSpPr>
        <dsp:cNvPr id="0" name=""/>
        <dsp:cNvSpPr/>
      </dsp:nvSpPr>
      <dsp:spPr>
        <a:xfrm rot="5400000">
          <a:off x="4658971" y="1274269"/>
          <a:ext cx="73895" cy="73895"/>
        </a:xfrm>
        <a:prstGeom prst="rightArrow">
          <a:avLst>
            <a:gd name="adj1" fmla="val 66700"/>
            <a:gd name="adj2" fmla="val 5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7BDEE69C-89BE-412B-BC83-DE7F4ABDE29A}">
      <dsp:nvSpPr>
        <dsp:cNvPr id="0" name=""/>
        <dsp:cNvSpPr/>
      </dsp:nvSpPr>
      <dsp:spPr>
        <a:xfrm>
          <a:off x="3851398" y="1385112"/>
          <a:ext cx="1689040" cy="736290"/>
        </a:xfrm>
        <a:prstGeom prst="roundRect">
          <a:avLst>
            <a:gd name="adj" fmla="val 1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Мижозларнинг ташвишларини камайтириш имконияти</a:t>
          </a:r>
        </a:p>
      </dsp:txBody>
      <dsp:txXfrm>
        <a:off x="3872963" y="1406677"/>
        <a:ext cx="1645910" cy="693160"/>
      </dsp:txXfrm>
    </dsp:sp>
    <dsp:sp modelId="{23A0808B-9074-4DC4-AAA0-959C32DE116C}">
      <dsp:nvSpPr>
        <dsp:cNvPr id="0" name=""/>
        <dsp:cNvSpPr/>
      </dsp:nvSpPr>
      <dsp:spPr>
        <a:xfrm rot="5257098">
          <a:off x="4666851" y="2169236"/>
          <a:ext cx="95811" cy="73895"/>
        </a:xfrm>
        <a:prstGeom prst="rightArrow">
          <a:avLst>
            <a:gd name="adj1" fmla="val 66700"/>
            <a:gd name="adj2" fmla="val 5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5BA362BC-6CD9-43ED-9D53-22D24305C89B}">
      <dsp:nvSpPr>
        <dsp:cNvPr id="0" name=""/>
        <dsp:cNvSpPr/>
      </dsp:nvSpPr>
      <dsp:spPr>
        <a:xfrm>
          <a:off x="3882544" y="2290964"/>
          <a:ext cx="1689040" cy="422260"/>
        </a:xfrm>
        <a:prstGeom prst="roundRect">
          <a:avLst>
            <a:gd name="adj" fmla="val 10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Таассуротни кучайтириш</a:t>
          </a:r>
        </a:p>
      </dsp:txBody>
      <dsp:txXfrm>
        <a:off x="3894912" y="2303332"/>
        <a:ext cx="1664304" cy="397524"/>
      </dsp:txXfrm>
    </dsp:sp>
    <dsp:sp modelId="{170D9571-F437-4465-86C1-EFA05B37F4AD}">
      <dsp:nvSpPr>
        <dsp:cNvPr id="0" name=""/>
        <dsp:cNvSpPr/>
      </dsp:nvSpPr>
      <dsp:spPr>
        <a:xfrm>
          <a:off x="5776905" y="245010"/>
          <a:ext cx="1689040" cy="422260"/>
        </a:xfrm>
        <a:prstGeom prst="roundRect">
          <a:avLst>
            <a:gd name="adj" fmla="val 1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kern="1200" dirty="0">
              <a:latin typeface="Montserrat" panose="00000500000000000000" pitchFamily="2" charset="-52"/>
            </a:rPr>
            <a:t>ҲОМИЙ</a:t>
          </a:r>
          <a:r>
            <a:rPr lang="ru-RU" sz="1100" kern="1200" dirty="0">
              <a:latin typeface="Montserrat" panose="00000500000000000000" pitchFamily="2" charset="-52"/>
            </a:rPr>
            <a:t>ЛИК</a:t>
          </a:r>
        </a:p>
      </dsp:txBody>
      <dsp:txXfrm>
        <a:off x="5789273" y="257378"/>
        <a:ext cx="1664304" cy="397524"/>
      </dsp:txXfrm>
    </dsp:sp>
    <dsp:sp modelId="{12117497-F156-4B46-AB58-43E9DA9EA51C}">
      <dsp:nvSpPr>
        <dsp:cNvPr id="0" name=""/>
        <dsp:cNvSpPr/>
      </dsp:nvSpPr>
      <dsp:spPr>
        <a:xfrm rot="5400000">
          <a:off x="6584478" y="704218"/>
          <a:ext cx="73895" cy="73895"/>
        </a:xfrm>
        <a:prstGeom prst="rightArrow">
          <a:avLst>
            <a:gd name="adj1" fmla="val 66700"/>
            <a:gd name="adj2" fmla="val 5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7AA7F62C-46CC-4C23-8C4E-E9924550113A}">
      <dsp:nvSpPr>
        <dsp:cNvPr id="0" name=""/>
        <dsp:cNvSpPr/>
      </dsp:nvSpPr>
      <dsp:spPr>
        <a:xfrm>
          <a:off x="5776905" y="815061"/>
          <a:ext cx="1689040" cy="422260"/>
        </a:xfrm>
        <a:prstGeom prst="roundRect">
          <a:avLst>
            <a:gd name="adj" fmla="val 10000"/>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Мувофиқлик</a:t>
          </a:r>
        </a:p>
      </dsp:txBody>
      <dsp:txXfrm>
        <a:off x="5789273" y="827429"/>
        <a:ext cx="1664304" cy="397524"/>
      </dsp:txXfrm>
    </dsp:sp>
    <dsp:sp modelId="{6DC0F9F5-7EDC-493D-90E2-F02A33A01EDF}">
      <dsp:nvSpPr>
        <dsp:cNvPr id="0" name=""/>
        <dsp:cNvSpPr/>
      </dsp:nvSpPr>
      <dsp:spPr>
        <a:xfrm rot="5400000">
          <a:off x="6584478" y="1274269"/>
          <a:ext cx="73895" cy="73895"/>
        </a:xfrm>
        <a:prstGeom prst="rightArrow">
          <a:avLst>
            <a:gd name="adj1" fmla="val 667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2C94BC97-54CD-459D-ABB2-1013F675CF0D}">
      <dsp:nvSpPr>
        <dsp:cNvPr id="0" name=""/>
        <dsp:cNvSpPr/>
      </dsp:nvSpPr>
      <dsp:spPr>
        <a:xfrm>
          <a:off x="5776905" y="1385112"/>
          <a:ext cx="1689040" cy="422260"/>
        </a:xfrm>
        <a:prstGeom prst="roundRect">
          <a:avLst>
            <a:gd name="adj" fmla="val 1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Иштирок этиш</a:t>
          </a:r>
        </a:p>
      </dsp:txBody>
      <dsp:txXfrm>
        <a:off x="5789273" y="1397480"/>
        <a:ext cx="1664304" cy="397524"/>
      </dsp:txXfrm>
    </dsp:sp>
    <dsp:sp modelId="{0BB6B775-A544-4484-90E6-C670CEB6F92B}">
      <dsp:nvSpPr>
        <dsp:cNvPr id="0" name=""/>
        <dsp:cNvSpPr/>
      </dsp:nvSpPr>
      <dsp:spPr>
        <a:xfrm rot="5400000">
          <a:off x="6584478" y="1844320"/>
          <a:ext cx="73895" cy="73895"/>
        </a:xfrm>
        <a:prstGeom prst="rightArrow">
          <a:avLst>
            <a:gd name="adj1" fmla="val 66700"/>
            <a:gd name="adj2" fmla="val 5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AF775096-A1C3-4D57-BB8D-D83F35618F89}">
      <dsp:nvSpPr>
        <dsp:cNvPr id="0" name=""/>
        <dsp:cNvSpPr/>
      </dsp:nvSpPr>
      <dsp:spPr>
        <a:xfrm>
          <a:off x="5776905" y="1955163"/>
          <a:ext cx="1689040" cy="422260"/>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яширинлик</a:t>
          </a:r>
        </a:p>
      </dsp:txBody>
      <dsp:txXfrm>
        <a:off x="5789273" y="1967531"/>
        <a:ext cx="1664304" cy="397524"/>
      </dsp:txXfrm>
    </dsp:sp>
    <dsp:sp modelId="{81503355-8D8B-4485-90F0-407A2D382191}">
      <dsp:nvSpPr>
        <dsp:cNvPr id="0" name=""/>
        <dsp:cNvSpPr/>
      </dsp:nvSpPr>
      <dsp:spPr>
        <a:xfrm>
          <a:off x="7702411" y="245010"/>
          <a:ext cx="1689040" cy="422260"/>
        </a:xfrm>
        <a:prstGeom prst="roundRect">
          <a:avLst>
            <a:gd name="adj" fmla="val 1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ДИР</a:t>
          </a:r>
          <a:r>
            <a:rPr lang="en-US" sz="1100" kern="1200" dirty="0">
              <a:latin typeface="Montserrat" panose="00000500000000000000" pitchFamily="2" charset="-52"/>
            </a:rPr>
            <a:t>E</a:t>
          </a:r>
          <a:r>
            <a:rPr lang="ru-RU" sz="1100" kern="1200" dirty="0">
              <a:latin typeface="Montserrat" panose="00000500000000000000" pitchFamily="2" charset="-52"/>
            </a:rPr>
            <a:t>КТ МАРК</a:t>
          </a:r>
          <a:r>
            <a:rPr lang="en-US" sz="1100" kern="1200" dirty="0">
              <a:latin typeface="Montserrat" panose="00000500000000000000" pitchFamily="2" charset="-52"/>
            </a:rPr>
            <a:t>E</a:t>
          </a:r>
          <a:r>
            <a:rPr lang="ru-RU" sz="1100" kern="1200" dirty="0">
              <a:latin typeface="Montserrat" panose="00000500000000000000" pitchFamily="2" charset="-52"/>
            </a:rPr>
            <a:t>ТИНГ</a:t>
          </a:r>
        </a:p>
      </dsp:txBody>
      <dsp:txXfrm>
        <a:off x="7714779" y="257378"/>
        <a:ext cx="1664304" cy="397524"/>
      </dsp:txXfrm>
    </dsp:sp>
    <dsp:sp modelId="{54B89695-5494-4F53-9A0D-12D27ACBC586}">
      <dsp:nvSpPr>
        <dsp:cNvPr id="0" name=""/>
        <dsp:cNvSpPr/>
      </dsp:nvSpPr>
      <dsp:spPr>
        <a:xfrm rot="5400000">
          <a:off x="8509984" y="704218"/>
          <a:ext cx="73895" cy="73895"/>
        </a:xfrm>
        <a:prstGeom prst="rightArrow">
          <a:avLst>
            <a:gd name="adj1" fmla="val 66700"/>
            <a:gd name="adj2" fmla="val 5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D7DBDFF1-4DA2-4120-88C7-ED9B7D81B1BF}">
      <dsp:nvSpPr>
        <dsp:cNvPr id="0" name=""/>
        <dsp:cNvSpPr/>
      </dsp:nvSpPr>
      <dsp:spPr>
        <a:xfrm>
          <a:off x="7702411" y="815061"/>
          <a:ext cx="1689040" cy="422260"/>
        </a:xfrm>
        <a:prstGeom prst="roundRect">
          <a:avLst>
            <a:gd name="adj" fmla="val 1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Индивидуаллик</a:t>
          </a:r>
        </a:p>
      </dsp:txBody>
      <dsp:txXfrm>
        <a:off x="7714779" y="827429"/>
        <a:ext cx="1664304" cy="397524"/>
      </dsp:txXfrm>
    </dsp:sp>
    <dsp:sp modelId="{A67FD5BE-CB14-48DC-A629-6C4E7F87D576}">
      <dsp:nvSpPr>
        <dsp:cNvPr id="0" name=""/>
        <dsp:cNvSpPr/>
      </dsp:nvSpPr>
      <dsp:spPr>
        <a:xfrm rot="5400000">
          <a:off x="8509984" y="1274269"/>
          <a:ext cx="73895" cy="73895"/>
        </a:xfrm>
        <a:prstGeom prst="rightArrow">
          <a:avLst>
            <a:gd name="adj1" fmla="val 66700"/>
            <a:gd name="adj2" fmla="val 50000"/>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5438E661-D6D7-4384-BFF4-28450A07E1F1}">
      <dsp:nvSpPr>
        <dsp:cNvPr id="0" name=""/>
        <dsp:cNvSpPr/>
      </dsp:nvSpPr>
      <dsp:spPr>
        <a:xfrm>
          <a:off x="7702411" y="1385112"/>
          <a:ext cx="1689040" cy="422260"/>
        </a:xfrm>
        <a:prstGeom prst="roundRect">
          <a:avLst>
            <a:gd name="adj" fmla="val 10000"/>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Самарадорлик</a:t>
          </a:r>
        </a:p>
      </dsp:txBody>
      <dsp:txXfrm>
        <a:off x="7714779" y="1397480"/>
        <a:ext cx="1664304" cy="397524"/>
      </dsp:txXfrm>
    </dsp:sp>
    <dsp:sp modelId="{0D6702A2-2219-4B87-A80E-287DC63C50C3}">
      <dsp:nvSpPr>
        <dsp:cNvPr id="0" name=""/>
        <dsp:cNvSpPr/>
      </dsp:nvSpPr>
      <dsp:spPr>
        <a:xfrm rot="5400000">
          <a:off x="8509984" y="1844320"/>
          <a:ext cx="73895" cy="73895"/>
        </a:xfrm>
        <a:prstGeom prst="rightArrow">
          <a:avLst>
            <a:gd name="adj1" fmla="val 66700"/>
            <a:gd name="adj2" fmla="val 50000"/>
          </a:avLst>
        </a:prstGeom>
        <a:gradFill rotWithShape="0">
          <a:gsLst>
            <a:gs pos="0">
              <a:schemeClr val="accent6">
                <a:hueOff val="0"/>
                <a:satOff val="0"/>
                <a:lumOff val="0"/>
                <a:alphaOff val="0"/>
                <a:lumMod val="110000"/>
                <a:satMod val="105000"/>
                <a:tint val="67000"/>
              </a:schemeClr>
            </a:gs>
            <a:gs pos="50000">
              <a:schemeClr val="accent6">
                <a:hueOff val="0"/>
                <a:satOff val="0"/>
                <a:lumOff val="0"/>
                <a:alphaOff val="0"/>
                <a:lumMod val="105000"/>
                <a:satMod val="103000"/>
                <a:tint val="73000"/>
              </a:schemeClr>
            </a:gs>
            <a:gs pos="100000">
              <a:schemeClr val="accent6">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6CB871C2-508F-435D-AAFA-739B3F765583}">
      <dsp:nvSpPr>
        <dsp:cNvPr id="0" name=""/>
        <dsp:cNvSpPr/>
      </dsp:nvSpPr>
      <dsp:spPr>
        <a:xfrm>
          <a:off x="7702411" y="1955163"/>
          <a:ext cx="1689040" cy="422260"/>
        </a:xfrm>
        <a:prstGeom prst="roundRect">
          <a:avLst>
            <a:gd name="adj" fmla="val 10000"/>
          </a:avLst>
        </a:prstGeom>
        <a:solidFill>
          <a:schemeClr val="accent6">
            <a:tint val="40000"/>
            <a:alpha val="90000"/>
            <a:hueOff val="0"/>
            <a:satOff val="0"/>
            <a:lumOff val="0"/>
            <a:alphaOff val="0"/>
          </a:schemeClr>
        </a:solidFill>
        <a:ln w="635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интерактивлик</a:t>
          </a:r>
        </a:p>
      </dsp:txBody>
      <dsp:txXfrm>
        <a:off x="7714779" y="1967531"/>
        <a:ext cx="1664304" cy="397524"/>
      </dsp:txXfrm>
    </dsp:sp>
    <dsp:sp modelId="{D13522D6-CB05-4E86-9228-3D2EBF1AC083}">
      <dsp:nvSpPr>
        <dsp:cNvPr id="0" name=""/>
        <dsp:cNvSpPr/>
      </dsp:nvSpPr>
      <dsp:spPr>
        <a:xfrm>
          <a:off x="9627918" y="245010"/>
          <a:ext cx="1689040" cy="422260"/>
        </a:xfrm>
        <a:prstGeom prst="roundRect">
          <a:avLst>
            <a:gd name="adj" fmla="val 1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 ШАХСИЙ САВДО</a:t>
          </a:r>
        </a:p>
      </dsp:txBody>
      <dsp:txXfrm>
        <a:off x="9640286" y="257378"/>
        <a:ext cx="1664304" cy="397524"/>
      </dsp:txXfrm>
    </dsp:sp>
    <dsp:sp modelId="{8C7FBA67-DF59-4D7D-857D-12B3F9717CE3}">
      <dsp:nvSpPr>
        <dsp:cNvPr id="0" name=""/>
        <dsp:cNvSpPr/>
      </dsp:nvSpPr>
      <dsp:spPr>
        <a:xfrm rot="5400000">
          <a:off x="10435491" y="704218"/>
          <a:ext cx="73895" cy="73895"/>
        </a:xfrm>
        <a:prstGeom prst="rightArrow">
          <a:avLst>
            <a:gd name="adj1" fmla="val 66700"/>
            <a:gd name="adj2" fmla="val 50000"/>
          </a:avLst>
        </a:prstGeom>
        <a:gradFill rotWithShape="0">
          <a:gsLst>
            <a:gs pos="0">
              <a:schemeClr val="accent2">
                <a:hueOff val="0"/>
                <a:satOff val="0"/>
                <a:lumOff val="0"/>
                <a:alphaOff val="0"/>
                <a:lumMod val="110000"/>
                <a:satMod val="105000"/>
                <a:tint val="67000"/>
              </a:schemeClr>
            </a:gs>
            <a:gs pos="50000">
              <a:schemeClr val="accent2">
                <a:hueOff val="0"/>
                <a:satOff val="0"/>
                <a:lumOff val="0"/>
                <a:alphaOff val="0"/>
                <a:lumMod val="105000"/>
                <a:satMod val="103000"/>
                <a:tint val="73000"/>
              </a:schemeClr>
            </a:gs>
            <a:gs pos="100000">
              <a:schemeClr val="accent2">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2A65A8B5-B042-4964-AC24-2751819F5A95}">
      <dsp:nvSpPr>
        <dsp:cNvPr id="0" name=""/>
        <dsp:cNvSpPr/>
      </dsp:nvSpPr>
      <dsp:spPr>
        <a:xfrm>
          <a:off x="9627918" y="815061"/>
          <a:ext cx="1689040" cy="422260"/>
        </a:xfrm>
        <a:prstGeom prst="roundRect">
          <a:avLst>
            <a:gd name="adj" fmla="val 10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Шахсий алоқа</a:t>
          </a:r>
        </a:p>
      </dsp:txBody>
      <dsp:txXfrm>
        <a:off x="9640286" y="827429"/>
        <a:ext cx="1664304" cy="397524"/>
      </dsp:txXfrm>
    </dsp:sp>
    <dsp:sp modelId="{79B2C871-C7EC-434C-994D-C6119916FFCD}">
      <dsp:nvSpPr>
        <dsp:cNvPr id="0" name=""/>
        <dsp:cNvSpPr/>
      </dsp:nvSpPr>
      <dsp:spPr>
        <a:xfrm rot="5400000">
          <a:off x="10435491" y="1274269"/>
          <a:ext cx="73895" cy="73895"/>
        </a:xfrm>
        <a:prstGeom prst="rightArrow">
          <a:avLst>
            <a:gd name="adj1" fmla="val 66700"/>
            <a:gd name="adj2" fmla="val 50000"/>
          </a:avLst>
        </a:prstGeom>
        <a:gradFill rotWithShape="0">
          <a:gsLst>
            <a:gs pos="0">
              <a:schemeClr val="accent3">
                <a:hueOff val="0"/>
                <a:satOff val="0"/>
                <a:lumOff val="0"/>
                <a:alphaOff val="0"/>
                <a:lumMod val="110000"/>
                <a:satMod val="105000"/>
                <a:tint val="67000"/>
              </a:schemeClr>
            </a:gs>
            <a:gs pos="50000">
              <a:schemeClr val="accent3">
                <a:hueOff val="0"/>
                <a:satOff val="0"/>
                <a:lumOff val="0"/>
                <a:alphaOff val="0"/>
                <a:lumMod val="105000"/>
                <a:satMod val="103000"/>
                <a:tint val="73000"/>
              </a:schemeClr>
            </a:gs>
            <a:gs pos="100000">
              <a:schemeClr val="accent3">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5580B212-380A-44AE-961B-AD2AAEBE10BB}">
      <dsp:nvSpPr>
        <dsp:cNvPr id="0" name=""/>
        <dsp:cNvSpPr/>
      </dsp:nvSpPr>
      <dsp:spPr>
        <a:xfrm>
          <a:off x="9627918" y="1385112"/>
          <a:ext cx="1689040" cy="422260"/>
        </a:xfrm>
        <a:prstGeom prst="roundRect">
          <a:avLst>
            <a:gd name="adj" fmla="val 10000"/>
          </a:avLst>
        </a:prstGeom>
        <a:solidFill>
          <a:schemeClr val="accent3">
            <a:tint val="40000"/>
            <a:alpha val="90000"/>
            <a:hueOff val="0"/>
            <a:satOff val="0"/>
            <a:lumOff val="0"/>
            <a:alphaOff val="0"/>
          </a:schemeClr>
        </a:solidFill>
        <a:ln w="635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Муносабат маданияти</a:t>
          </a:r>
        </a:p>
      </dsp:txBody>
      <dsp:txXfrm>
        <a:off x="9640286" y="1397480"/>
        <a:ext cx="1664304" cy="397524"/>
      </dsp:txXfrm>
    </dsp:sp>
    <dsp:sp modelId="{FFDF1909-C2B1-4642-A242-E5B566EC5454}">
      <dsp:nvSpPr>
        <dsp:cNvPr id="0" name=""/>
        <dsp:cNvSpPr/>
      </dsp:nvSpPr>
      <dsp:spPr>
        <a:xfrm rot="5400000">
          <a:off x="10435491" y="1844320"/>
          <a:ext cx="73895" cy="73895"/>
        </a:xfrm>
        <a:prstGeom prst="rightArrow">
          <a:avLst>
            <a:gd name="adj1" fmla="val 66700"/>
            <a:gd name="adj2" fmla="val 50000"/>
          </a:avLst>
        </a:prstGeom>
        <a:gradFill rotWithShape="0">
          <a:gsLst>
            <a:gs pos="0">
              <a:schemeClr val="accent4">
                <a:hueOff val="0"/>
                <a:satOff val="0"/>
                <a:lumOff val="0"/>
                <a:alphaOff val="0"/>
                <a:lumMod val="110000"/>
                <a:satMod val="105000"/>
                <a:tint val="67000"/>
              </a:schemeClr>
            </a:gs>
            <a:gs pos="50000">
              <a:schemeClr val="accent4">
                <a:hueOff val="0"/>
                <a:satOff val="0"/>
                <a:lumOff val="0"/>
                <a:alphaOff val="0"/>
                <a:lumMod val="105000"/>
                <a:satMod val="103000"/>
                <a:tint val="73000"/>
              </a:schemeClr>
            </a:gs>
            <a:gs pos="100000">
              <a:schemeClr val="accent4">
                <a:hueOff val="0"/>
                <a:satOff val="0"/>
                <a:lumOff val="0"/>
                <a:alphaOff val="0"/>
                <a:lumMod val="105000"/>
                <a:satMod val="109000"/>
                <a:tint val="81000"/>
              </a:schemeClr>
            </a:gs>
          </a:gsLst>
          <a:lin ang="5400000" scaled="0"/>
        </a:gradFill>
        <a:ln>
          <a:noFill/>
        </a:ln>
        <a:effectLst/>
      </dsp:spPr>
      <dsp:style>
        <a:lnRef idx="0">
          <a:scrgbClr r="0" g="0" b="0"/>
        </a:lnRef>
        <a:fillRef idx="2">
          <a:scrgbClr r="0" g="0" b="0"/>
        </a:fillRef>
        <a:effectRef idx="1">
          <a:scrgbClr r="0" g="0" b="0"/>
        </a:effectRef>
        <a:fontRef idx="minor">
          <a:schemeClr val="dk1"/>
        </a:fontRef>
      </dsp:style>
    </dsp:sp>
    <dsp:sp modelId="{80982D9C-7DEC-4639-AA84-C18EB8270A42}">
      <dsp:nvSpPr>
        <dsp:cNvPr id="0" name=""/>
        <dsp:cNvSpPr/>
      </dsp:nvSpPr>
      <dsp:spPr>
        <a:xfrm>
          <a:off x="9627918" y="1955163"/>
          <a:ext cx="1689040" cy="422260"/>
        </a:xfrm>
        <a:prstGeom prst="roundRect">
          <a:avLst>
            <a:gd name="adj" fmla="val 10000"/>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ru-RU" sz="1100" kern="1200" dirty="0">
              <a:latin typeface="Montserrat" panose="00000500000000000000" pitchFamily="2" charset="-52"/>
            </a:rPr>
            <a:t>Жавобгарлик</a:t>
          </a:r>
        </a:p>
      </dsp:txBody>
      <dsp:txXfrm>
        <a:off x="9640286" y="1967531"/>
        <a:ext cx="1664304" cy="397524"/>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753693-9739-455D-8249-40B63BB7E314}">
      <dsp:nvSpPr>
        <dsp:cNvPr id="0" name=""/>
        <dsp:cNvSpPr/>
      </dsp:nvSpPr>
      <dsp:spPr>
        <a:xfrm>
          <a:off x="1300274" y="165685"/>
          <a:ext cx="7068055" cy="1944633"/>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13792" rIns="113792" bIns="113792" numCol="1" spcCol="1270" anchor="ctr" anchorCtr="0">
          <a:noAutofit/>
        </a:bodyPr>
        <a:lstStyle/>
        <a:p>
          <a:pPr lvl="0" algn="l" defTabSz="711200" rtl="0">
            <a:lnSpc>
              <a:spcPct val="90000"/>
            </a:lnSpc>
            <a:spcBef>
              <a:spcPct val="0"/>
            </a:spcBef>
            <a:spcAft>
              <a:spcPct val="35000"/>
            </a:spcAft>
          </a:pPr>
          <a:r>
            <a:rPr lang="ru-RU" sz="1600" kern="1200" dirty="0">
              <a:latin typeface="Cambria" panose="02040503050406030204" pitchFamily="18" charset="0"/>
            </a:rPr>
            <a:t>- </a:t>
          </a:r>
          <a:r>
            <a:rPr lang="ru-RU" sz="1600" kern="1200" dirty="0" err="1">
              <a:latin typeface="Cambria" panose="02040503050406030204" pitchFamily="18" charset="0"/>
            </a:rPr>
            <a:t>Истеъмол</a:t>
          </a:r>
          <a:r>
            <a:rPr lang="ru-RU" sz="1600" kern="1200" dirty="0">
              <a:latin typeface="Cambria" panose="02040503050406030204" pitchFamily="18" charset="0"/>
            </a:rPr>
            <a:t> </a:t>
          </a:r>
          <a:r>
            <a:rPr lang="ru-RU" sz="1600" kern="1200" dirty="0" err="1">
              <a:latin typeface="Cambria" panose="02040503050406030204" pitchFamily="18" charset="0"/>
            </a:rPr>
            <a:t>товарлари</a:t>
          </a:r>
          <a:r>
            <a:rPr lang="ru-RU" sz="1600" kern="1200" dirty="0">
              <a:latin typeface="Cambria" panose="02040503050406030204" pitchFamily="18" charset="0"/>
            </a:rPr>
            <a:t> </a:t>
          </a:r>
          <a:r>
            <a:rPr lang="ru-RU" sz="1600" kern="1200" dirty="0" err="1">
              <a:latin typeface="Cambria" panose="02040503050406030204" pitchFamily="18" charset="0"/>
            </a:rPr>
            <a:t>компаниялари</a:t>
          </a:r>
          <a:r>
            <a:rPr lang="ru-RU" sz="1600" kern="1200" dirty="0">
              <a:latin typeface="Cambria" panose="02040503050406030204" pitchFamily="18" charset="0"/>
            </a:rPr>
            <a:t> </a:t>
          </a:r>
          <a:r>
            <a:rPr lang="ru-RU" sz="1600" kern="1200" dirty="0" err="1">
              <a:latin typeface="Cambria" panose="02040503050406030204" pitchFamily="18" charset="0"/>
            </a:rPr>
            <a:t>одатда</a:t>
          </a:r>
          <a:r>
            <a:rPr lang="ru-RU" sz="1600" kern="1200" dirty="0">
              <a:latin typeface="Cambria" panose="02040503050406030204" pitchFamily="18" charset="0"/>
            </a:rPr>
            <a:t> </a:t>
          </a:r>
          <a:r>
            <a:rPr lang="ru-RU" sz="1600" kern="1200" dirty="0" err="1">
              <a:latin typeface="Cambria" panose="02040503050406030204" pitchFamily="18" charset="0"/>
            </a:rPr>
            <a:t>савдони</a:t>
          </a:r>
          <a:r>
            <a:rPr lang="ru-RU" sz="1600" kern="1200" dirty="0">
              <a:latin typeface="Cambria" panose="02040503050406030204" pitchFamily="18" charset="0"/>
            </a:rPr>
            <a:t> </a:t>
          </a:r>
          <a:r>
            <a:rPr lang="ru-RU" sz="1600" kern="1200" dirty="0" err="1">
              <a:latin typeface="Cambria" panose="02040503050406030204" pitchFamily="18" charset="0"/>
            </a:rPr>
            <a:t>рағбатлантириш</a:t>
          </a:r>
          <a:r>
            <a:rPr lang="ru-RU" sz="1600" kern="1200" dirty="0">
              <a:latin typeface="Cambria" panose="02040503050406030204" pitchFamily="18" charset="0"/>
            </a:rPr>
            <a:t> </a:t>
          </a:r>
          <a:r>
            <a:rPr lang="ru-RU" sz="1600" kern="1200" dirty="0" err="1">
              <a:latin typeface="Cambria" panose="02040503050406030204" pitchFamily="18" charset="0"/>
            </a:rPr>
            <a:t>ва</a:t>
          </a:r>
          <a:r>
            <a:rPr lang="ru-RU" sz="1600" kern="1200" dirty="0">
              <a:latin typeface="Cambria" panose="02040503050406030204" pitchFamily="18" charset="0"/>
            </a:rPr>
            <a:t> реклама </a:t>
          </a:r>
          <a:r>
            <a:rPr lang="ru-RU" sz="1600" kern="1200" dirty="0" err="1">
              <a:latin typeface="Cambria" panose="02040503050406030204" pitchFamily="18" charset="0"/>
            </a:rPr>
            <a:t>учун</a:t>
          </a:r>
          <a:r>
            <a:rPr lang="ru-RU" sz="1600" kern="1200" dirty="0">
              <a:latin typeface="Cambria" panose="02040503050406030204" pitchFamily="18" charset="0"/>
            </a:rPr>
            <a:t> </a:t>
          </a:r>
          <a:r>
            <a:rPr lang="ru-RU" sz="1600" kern="1200" dirty="0" err="1">
              <a:latin typeface="Cambria" panose="02040503050406030204" pitchFamily="18" charset="0"/>
            </a:rPr>
            <a:t>кўпроқ</a:t>
          </a:r>
          <a:r>
            <a:rPr lang="ru-RU" sz="1600" kern="1200" dirty="0">
              <a:latin typeface="Cambria" panose="02040503050406030204" pitchFamily="18" charset="0"/>
            </a:rPr>
            <a:t> </a:t>
          </a:r>
          <a:r>
            <a:rPr lang="ru-RU" sz="1600" kern="1200" dirty="0" err="1">
              <a:latin typeface="Cambria" panose="02040503050406030204" pitchFamily="18" charset="0"/>
            </a:rPr>
            <a:t>маблағ</a:t>
          </a:r>
          <a:r>
            <a:rPr lang="ru-RU" sz="1600" kern="1200" dirty="0">
              <a:latin typeface="Cambria" panose="02040503050406030204" pitchFamily="18" charset="0"/>
            </a:rPr>
            <a:t> </a:t>
          </a:r>
          <a:r>
            <a:rPr lang="ru-RU" sz="1600" kern="1200" dirty="0" err="1">
              <a:latin typeface="Cambria" panose="02040503050406030204" pitchFamily="18" charset="0"/>
            </a:rPr>
            <a:t>сарфлайди</a:t>
          </a:r>
          <a:r>
            <a:rPr lang="ru-RU" sz="1600" kern="1200" dirty="0">
              <a:latin typeface="Cambria" panose="02040503050406030204" pitchFamily="18" charset="0"/>
            </a:rPr>
            <a:t>;</a:t>
          </a:r>
        </a:p>
        <a:p>
          <a:pPr lvl="0" algn="l" defTabSz="711200">
            <a:lnSpc>
              <a:spcPct val="90000"/>
            </a:lnSpc>
            <a:spcBef>
              <a:spcPct val="0"/>
            </a:spcBef>
            <a:spcAft>
              <a:spcPct val="35000"/>
            </a:spcAft>
          </a:pPr>
          <a:r>
            <a:rPr lang="ru-RU" sz="1600" kern="1200" dirty="0">
              <a:latin typeface="Cambria" panose="02040503050406030204" pitchFamily="18" charset="0"/>
            </a:rPr>
            <a:t>- </a:t>
          </a:r>
          <a:r>
            <a:rPr lang="ru-RU" sz="1600" kern="1200" dirty="0" err="1">
              <a:latin typeface="Cambria" panose="02040503050406030204" pitchFamily="18" charset="0"/>
            </a:rPr>
            <a:t>Саноат</a:t>
          </a:r>
          <a:r>
            <a:rPr lang="ru-RU" sz="1600" kern="1200" dirty="0">
              <a:latin typeface="Cambria" panose="02040503050406030204" pitchFamily="18" charset="0"/>
            </a:rPr>
            <a:t> </a:t>
          </a:r>
          <a:r>
            <a:rPr lang="ru-RU" sz="1600" kern="1200" dirty="0" err="1">
              <a:latin typeface="Cambria" panose="02040503050406030204" pitchFamily="18" charset="0"/>
            </a:rPr>
            <a:t>товарлари</a:t>
          </a:r>
          <a:r>
            <a:rPr lang="ru-RU" sz="1600" kern="1200" dirty="0">
              <a:latin typeface="Cambria" panose="02040503050406030204" pitchFamily="18" charset="0"/>
            </a:rPr>
            <a:t> </a:t>
          </a:r>
          <a:r>
            <a:rPr lang="ru-RU" sz="1600" kern="1200" dirty="0" err="1">
              <a:latin typeface="Cambria" panose="02040503050406030204" pitchFamily="18" charset="0"/>
            </a:rPr>
            <a:t>ишлаб</a:t>
          </a:r>
          <a:r>
            <a:rPr lang="ru-RU" sz="1600" kern="1200" dirty="0">
              <a:latin typeface="Cambria" panose="02040503050406030204" pitchFamily="18" charset="0"/>
            </a:rPr>
            <a:t> </a:t>
          </a:r>
          <a:r>
            <a:rPr lang="ru-RU" sz="1600" kern="1200" dirty="0" err="1">
              <a:latin typeface="Cambria" panose="02040503050406030204" pitchFamily="18" charset="0"/>
            </a:rPr>
            <a:t>чиқарувчилар</a:t>
          </a:r>
          <a:r>
            <a:rPr lang="ru-RU" sz="1600" kern="1200" dirty="0">
              <a:latin typeface="Cambria" panose="02040503050406030204" pitchFamily="18" charset="0"/>
            </a:rPr>
            <a:t>, </a:t>
          </a:r>
          <a:r>
            <a:rPr lang="ru-RU" sz="1600" kern="1200" dirty="0" err="1">
              <a:latin typeface="Cambria" panose="02040503050406030204" pitchFamily="18" charset="0"/>
            </a:rPr>
            <a:t>қоида</a:t>
          </a:r>
          <a:r>
            <a:rPr lang="ru-RU" sz="1600" kern="1200" dirty="0">
              <a:latin typeface="Cambria" panose="02040503050406030204" pitchFamily="18" charset="0"/>
            </a:rPr>
            <a:t> </a:t>
          </a:r>
          <a:r>
            <a:rPr lang="ru-RU" sz="1600" kern="1200" dirty="0" err="1">
              <a:latin typeface="Cambria" panose="02040503050406030204" pitchFamily="18" charset="0"/>
            </a:rPr>
            <a:t>тариқасида</a:t>
          </a:r>
          <a:r>
            <a:rPr lang="ru-RU" sz="1600" kern="1200" dirty="0">
              <a:latin typeface="Cambria" panose="02040503050406030204" pitchFamily="18" charset="0"/>
            </a:rPr>
            <a:t>, </a:t>
          </a:r>
          <a:r>
            <a:rPr lang="ru-RU" sz="1600" kern="1200" dirty="0" err="1">
              <a:latin typeface="Cambria" panose="02040503050406030204" pitchFamily="18" charset="0"/>
            </a:rPr>
            <a:t>шахсий</a:t>
          </a:r>
          <a:r>
            <a:rPr lang="ru-RU" sz="1600" kern="1200" dirty="0">
              <a:latin typeface="Cambria" panose="02040503050406030204" pitchFamily="18" charset="0"/>
            </a:rPr>
            <a:t> </a:t>
          </a:r>
          <a:r>
            <a:rPr lang="ru-RU" sz="1600" kern="1200" dirty="0" err="1">
              <a:latin typeface="Cambria" panose="02040503050406030204" pitchFamily="18" charset="0"/>
            </a:rPr>
            <a:t>савдони</a:t>
          </a:r>
          <a:r>
            <a:rPr lang="ru-RU" sz="1600" kern="1200" dirty="0">
              <a:latin typeface="Cambria" panose="02040503050406030204" pitchFamily="18" charset="0"/>
            </a:rPr>
            <a:t> </a:t>
          </a:r>
          <a:r>
            <a:rPr lang="ru-RU" sz="1600" kern="1200" dirty="0" err="1">
              <a:latin typeface="Cambria" panose="02040503050406030204" pitchFamily="18" charset="0"/>
            </a:rPr>
            <a:t>ташкил</a:t>
          </a:r>
          <a:r>
            <a:rPr lang="ru-RU" sz="1600" kern="1200" dirty="0">
              <a:latin typeface="Cambria" panose="02040503050406030204" pitchFamily="18" charset="0"/>
            </a:rPr>
            <a:t> </a:t>
          </a:r>
          <a:r>
            <a:rPr lang="ru-RU" sz="1600" kern="1200" dirty="0" err="1">
              <a:latin typeface="Cambria" panose="02040503050406030204" pitchFamily="18" charset="0"/>
            </a:rPr>
            <a:t>этишга</a:t>
          </a:r>
          <a:r>
            <a:rPr lang="ru-RU" sz="1600" kern="1200" dirty="0">
              <a:latin typeface="Cambria" panose="02040503050406030204" pitchFamily="18" charset="0"/>
            </a:rPr>
            <a:t> </a:t>
          </a:r>
          <a:r>
            <a:rPr lang="ru-RU" sz="1600" kern="1200" dirty="0" err="1">
              <a:latin typeface="Cambria" panose="02040503050406030204" pitchFamily="18" charset="0"/>
            </a:rPr>
            <a:t>кўпроқ</a:t>
          </a:r>
          <a:r>
            <a:rPr lang="ru-RU" sz="1600" kern="1200" dirty="0">
              <a:latin typeface="Cambria" panose="02040503050406030204" pitchFamily="18" charset="0"/>
            </a:rPr>
            <a:t> </a:t>
          </a:r>
          <a:r>
            <a:rPr lang="ru-RU" sz="1600" kern="1200" dirty="0" err="1">
              <a:latin typeface="Cambria" panose="02040503050406030204" pitchFamily="18" charset="0"/>
            </a:rPr>
            <a:t>маблағ</a:t>
          </a:r>
          <a:r>
            <a:rPr lang="ru-RU" sz="1600" kern="1200" dirty="0">
              <a:latin typeface="Cambria" panose="02040503050406030204" pitchFamily="18" charset="0"/>
            </a:rPr>
            <a:t> </a:t>
          </a:r>
          <a:r>
            <a:rPr lang="ru-RU" sz="1600" kern="1200" dirty="0" err="1">
              <a:latin typeface="Cambria" panose="02040503050406030204" pitchFamily="18" charset="0"/>
            </a:rPr>
            <a:t>сарфлайдилар</a:t>
          </a:r>
          <a:r>
            <a:rPr lang="ru-RU" sz="1600" kern="1200" dirty="0">
              <a:latin typeface="Cambria" panose="02040503050406030204" pitchFamily="18" charset="0"/>
            </a:rPr>
            <a:t>.</a:t>
          </a:r>
        </a:p>
      </dsp:txBody>
      <dsp:txXfrm>
        <a:off x="2431163" y="165685"/>
        <a:ext cx="5937166" cy="1944633"/>
      </dsp:txXfrm>
    </dsp:sp>
    <dsp:sp modelId="{98DE4684-1AD1-4353-9373-17FBA0699CEF}">
      <dsp:nvSpPr>
        <dsp:cNvPr id="0" name=""/>
        <dsp:cNvSpPr/>
      </dsp:nvSpPr>
      <dsp:spPr>
        <a:xfrm>
          <a:off x="289600" y="116895"/>
          <a:ext cx="1789413" cy="178941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466850" rtl="0">
            <a:lnSpc>
              <a:spcPct val="90000"/>
            </a:lnSpc>
            <a:spcBef>
              <a:spcPct val="0"/>
            </a:spcBef>
            <a:spcAft>
              <a:spcPct val="35000"/>
            </a:spcAft>
          </a:pPr>
          <a:r>
            <a:rPr lang="ru-RU" sz="3300" kern="1200" dirty="0">
              <a:latin typeface="Cambria" panose="02040503050406030204" pitchFamily="18" charset="0"/>
            </a:rPr>
            <a:t>БОЗОР ТИПИ</a:t>
          </a:r>
        </a:p>
      </dsp:txBody>
      <dsp:txXfrm>
        <a:off x="551653" y="378948"/>
        <a:ext cx="1265307" cy="126530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398CE1-4C2A-4F12-B277-9052B7A81D4F}">
      <dsp:nvSpPr>
        <dsp:cNvPr id="0" name=""/>
        <dsp:cNvSpPr/>
      </dsp:nvSpPr>
      <dsp:spPr>
        <a:xfrm>
          <a:off x="651434" y="0"/>
          <a:ext cx="3378314" cy="975082"/>
        </a:xfrm>
        <a:prstGeom prst="roundRect">
          <a:avLst>
            <a:gd name="adj" fmla="val 1000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22860" rIns="34290" bIns="22860" numCol="1" spcCol="1270" anchor="ctr" anchorCtr="0">
          <a:noAutofit/>
        </a:bodyPr>
        <a:lstStyle/>
        <a:p>
          <a:pPr lvl="0" algn="ctr" defTabSz="800100" rtl="0">
            <a:lnSpc>
              <a:spcPct val="90000"/>
            </a:lnSpc>
            <a:spcBef>
              <a:spcPct val="0"/>
            </a:spcBef>
            <a:spcAft>
              <a:spcPct val="35000"/>
            </a:spcAft>
          </a:pPr>
          <a:r>
            <a:rPr lang="ru-RU" sz="1800" b="1" kern="1200" dirty="0">
              <a:latin typeface="Cambria" panose="02040503050406030204" pitchFamily="18" charset="0"/>
            </a:rPr>
            <a:t>РЕКЛАМА</a:t>
          </a:r>
        </a:p>
      </dsp:txBody>
      <dsp:txXfrm>
        <a:off x="679993" y="28559"/>
        <a:ext cx="3321196" cy="917964"/>
      </dsp:txXfrm>
    </dsp:sp>
    <dsp:sp modelId="{89996ADF-C53D-485C-91A2-0158199B02AF}">
      <dsp:nvSpPr>
        <dsp:cNvPr id="0" name=""/>
        <dsp:cNvSpPr/>
      </dsp:nvSpPr>
      <dsp:spPr>
        <a:xfrm>
          <a:off x="550212" y="1151876"/>
          <a:ext cx="975082" cy="975082"/>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BFF070E-A2F5-46E0-86F8-2B1A8CCCF6AF}">
      <dsp:nvSpPr>
        <dsp:cNvPr id="0" name=""/>
        <dsp:cNvSpPr/>
      </dsp:nvSpPr>
      <dsp:spPr>
        <a:xfrm>
          <a:off x="1381355" y="1151876"/>
          <a:ext cx="2749615" cy="975082"/>
        </a:xfrm>
        <a:prstGeom prst="roundRect">
          <a:avLst>
            <a:gd name="adj" fmla="val 166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ru-RU" sz="1400" kern="1200" dirty="0">
              <a:latin typeface="Cambria" panose="02040503050406030204" pitchFamily="18" charset="0"/>
            </a:rPr>
            <a:t>Реклама </a:t>
          </a:r>
          <a:r>
            <a:rPr lang="ru-RU" sz="1400" kern="1200" dirty="0" err="1">
              <a:latin typeface="Cambria" panose="02040503050406030204" pitchFamily="18" charset="0"/>
            </a:rPr>
            <a:t>харидорга</a:t>
          </a:r>
          <a:r>
            <a:rPr lang="ru-RU" sz="1400" kern="1200" dirty="0">
              <a:latin typeface="Cambria" panose="02040503050406030204" pitchFamily="18" charset="0"/>
            </a:rPr>
            <a:t> компания </a:t>
          </a:r>
          <a:r>
            <a:rPr lang="ru-RU" sz="1400" kern="1200" dirty="0" err="1">
              <a:latin typeface="Cambria" panose="02040503050406030204" pitchFamily="18" charset="0"/>
            </a:rPr>
            <a:t>ва</a:t>
          </a:r>
          <a:r>
            <a:rPr lang="ru-RU" sz="1400" kern="1200" dirty="0">
              <a:latin typeface="Cambria" panose="02040503050406030204" pitchFamily="18" charset="0"/>
            </a:rPr>
            <a:t> </a:t>
          </a:r>
          <a:r>
            <a:rPr lang="ru-RU" sz="1400" kern="1200" dirty="0" err="1">
              <a:latin typeface="Cambria" panose="02040503050406030204" pitchFamily="18" charset="0"/>
            </a:rPr>
            <a:t>унинг</a:t>
          </a:r>
          <a:r>
            <a:rPr lang="ru-RU" sz="1400" kern="1200" dirty="0">
              <a:latin typeface="Cambria" panose="02040503050406030204" pitchFamily="18" charset="0"/>
            </a:rPr>
            <a:t> </a:t>
          </a:r>
          <a:r>
            <a:rPr lang="ru-RU" sz="1400" kern="1200" dirty="0" err="1">
              <a:latin typeface="Cambria" panose="02040503050406030204" pitchFamily="18" charset="0"/>
            </a:rPr>
            <a:t>маҳсулотлари</a:t>
          </a:r>
          <a:r>
            <a:rPr lang="ru-RU" sz="1400" kern="1200" dirty="0">
              <a:latin typeface="Cambria" panose="02040503050406030204" pitchFamily="18" charset="0"/>
            </a:rPr>
            <a:t> </a:t>
          </a:r>
          <a:r>
            <a:rPr lang="ru-RU" sz="1400" kern="1200" dirty="0" err="1">
              <a:latin typeface="Cambria" panose="02040503050406030204" pitchFamily="18" charset="0"/>
            </a:rPr>
            <a:t>билан</a:t>
          </a:r>
          <a:r>
            <a:rPr lang="ru-RU" sz="1400" kern="1200" dirty="0">
              <a:latin typeface="Cambria" panose="02040503050406030204" pitchFamily="18" charset="0"/>
            </a:rPr>
            <a:t> </a:t>
          </a:r>
          <a:r>
            <a:rPr lang="ru-RU" sz="1400" kern="1200" dirty="0" err="1">
              <a:latin typeface="Cambria" panose="02040503050406030204" pitchFamily="18" charset="0"/>
            </a:rPr>
            <a:t>танишиш</a:t>
          </a:r>
          <a:r>
            <a:rPr lang="ru-RU" sz="1400" kern="1200" dirty="0">
              <a:latin typeface="Cambria" panose="02040503050406030204" pitchFamily="18" charset="0"/>
            </a:rPr>
            <a:t> </a:t>
          </a:r>
          <a:r>
            <a:rPr lang="ru-RU" sz="1400" kern="1200" dirty="0" err="1">
              <a:latin typeface="Cambria" panose="02040503050406030204" pitchFamily="18" charset="0"/>
            </a:rPr>
            <a:t>имкониятини</a:t>
          </a:r>
          <a:r>
            <a:rPr lang="ru-RU" sz="1400" kern="1200" dirty="0">
              <a:latin typeface="Cambria" panose="02040503050406030204" pitchFamily="18" charset="0"/>
            </a:rPr>
            <a:t> </a:t>
          </a:r>
          <a:r>
            <a:rPr lang="ru-RU" sz="1400" kern="1200" dirty="0" err="1">
              <a:latin typeface="Cambria" panose="02040503050406030204" pitchFamily="18" charset="0"/>
            </a:rPr>
            <a:t>беради</a:t>
          </a:r>
          <a:r>
            <a:rPr lang="ru-RU" sz="1400" kern="1200" dirty="0">
              <a:latin typeface="Cambria" panose="02040503050406030204" pitchFamily="18" charset="0"/>
            </a:rPr>
            <a:t>.</a:t>
          </a:r>
        </a:p>
      </dsp:txBody>
      <dsp:txXfrm>
        <a:off x="1428963" y="1199484"/>
        <a:ext cx="2654399" cy="879866"/>
      </dsp:txXfrm>
    </dsp:sp>
    <dsp:sp modelId="{2CD00542-E8C8-421B-BEA5-547987FE9520}">
      <dsp:nvSpPr>
        <dsp:cNvPr id="0" name=""/>
        <dsp:cNvSpPr/>
      </dsp:nvSpPr>
      <dsp:spPr>
        <a:xfrm>
          <a:off x="580271" y="2243968"/>
          <a:ext cx="975082" cy="975082"/>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805C72-4B7F-4B94-A5A4-2135094CC391}">
      <dsp:nvSpPr>
        <dsp:cNvPr id="0" name=""/>
        <dsp:cNvSpPr/>
      </dsp:nvSpPr>
      <dsp:spPr>
        <a:xfrm>
          <a:off x="1441474" y="2243968"/>
          <a:ext cx="2689496" cy="975082"/>
        </a:xfrm>
        <a:prstGeom prst="roundRect">
          <a:avLst>
            <a:gd name="adj" fmla="val 166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rtl="0">
            <a:lnSpc>
              <a:spcPct val="90000"/>
            </a:lnSpc>
            <a:spcBef>
              <a:spcPct val="0"/>
            </a:spcBef>
            <a:spcAft>
              <a:spcPct val="35000"/>
            </a:spcAft>
          </a:pPr>
          <a:r>
            <a:rPr lang="ru-RU" sz="1200" kern="1200" dirty="0" err="1">
              <a:latin typeface="Cambria" panose="02040503050406030204" pitchFamily="18" charset="0"/>
            </a:rPr>
            <a:t>Агар</a:t>
          </a:r>
          <a:r>
            <a:rPr lang="ru-RU" sz="1200" kern="1200" dirty="0">
              <a:latin typeface="Cambria" panose="02040503050406030204" pitchFamily="18" charset="0"/>
            </a:rPr>
            <a:t> компания </a:t>
          </a:r>
          <a:r>
            <a:rPr lang="ru-RU" sz="1200" kern="1200" dirty="0" err="1">
              <a:latin typeface="Cambria" panose="02040503050406030204" pitchFamily="18" charset="0"/>
            </a:rPr>
            <a:t>маҳсулоти</a:t>
          </a:r>
          <a:r>
            <a:rPr lang="ru-RU" sz="1200" kern="1200" dirty="0">
              <a:latin typeface="Cambria" panose="02040503050406030204" pitchFamily="18" charset="0"/>
            </a:rPr>
            <a:t> </a:t>
          </a:r>
          <a:r>
            <a:rPr lang="ru-RU" sz="1200" kern="1200" dirty="0" err="1">
              <a:latin typeface="Cambria" panose="02040503050406030204" pitchFamily="18" charset="0"/>
            </a:rPr>
            <a:t>янги</a:t>
          </a:r>
          <a:r>
            <a:rPr lang="ru-RU" sz="1200" kern="1200" dirty="0">
              <a:latin typeface="Cambria" panose="02040503050406030204" pitchFamily="18" charset="0"/>
            </a:rPr>
            <a:t> </a:t>
          </a:r>
          <a:r>
            <a:rPr lang="ru-RU" sz="1200" kern="1200" dirty="0" err="1">
              <a:latin typeface="Cambria" panose="02040503050406030204" pitchFamily="18" charset="0"/>
            </a:rPr>
            <a:t>хусусиятларга</a:t>
          </a:r>
          <a:r>
            <a:rPr lang="ru-RU" sz="1200" kern="1200" dirty="0">
              <a:latin typeface="Cambria" panose="02040503050406030204" pitchFamily="18" charset="0"/>
            </a:rPr>
            <a:t> </a:t>
          </a:r>
          <a:r>
            <a:rPr lang="ru-RU" sz="1200" kern="1200" dirty="0" err="1">
              <a:latin typeface="Cambria" panose="02040503050406030204" pitchFamily="18" charset="0"/>
            </a:rPr>
            <a:t>эга</a:t>
          </a:r>
          <a:r>
            <a:rPr lang="ru-RU" sz="1200" kern="1200" dirty="0">
              <a:latin typeface="Cambria" panose="02040503050406030204" pitchFamily="18" charset="0"/>
            </a:rPr>
            <a:t> </a:t>
          </a:r>
          <a:r>
            <a:rPr lang="ru-RU" sz="1200" kern="1200" dirty="0" err="1">
              <a:latin typeface="Cambria" panose="02040503050406030204" pitchFamily="18" charset="0"/>
            </a:rPr>
            <a:t>бўлса</a:t>
          </a:r>
          <a:r>
            <a:rPr lang="ru-RU" sz="1200" kern="1200" dirty="0">
              <a:latin typeface="Cambria" panose="02040503050406030204" pitchFamily="18" charset="0"/>
            </a:rPr>
            <a:t>, реклама улар </a:t>
          </a:r>
          <a:r>
            <a:rPr lang="ru-RU" sz="1200" kern="1200" dirty="0" err="1">
              <a:latin typeface="Cambria" panose="02040503050406030204" pitchFamily="18" charset="0"/>
            </a:rPr>
            <a:t>ҳақидаги</a:t>
          </a:r>
          <a:r>
            <a:rPr lang="ru-RU" sz="1200" kern="1200" dirty="0">
              <a:latin typeface="Cambria" panose="02040503050406030204" pitchFamily="18" charset="0"/>
            </a:rPr>
            <a:t> </a:t>
          </a:r>
          <a:r>
            <a:rPr lang="ru-RU" sz="1200" kern="1200" dirty="0" err="1">
              <a:latin typeface="Cambria" panose="02040503050406030204" pitchFamily="18" charset="0"/>
            </a:rPr>
            <a:t>маълумотларни</a:t>
          </a:r>
          <a:r>
            <a:rPr lang="ru-RU" sz="1200" kern="1200" dirty="0">
              <a:latin typeface="Cambria" panose="02040503050406030204" pitchFamily="18" charset="0"/>
            </a:rPr>
            <a:t> потенциал </a:t>
          </a:r>
          <a:r>
            <a:rPr lang="ru-RU" sz="1200" kern="1200" dirty="0" err="1">
              <a:latin typeface="Cambria" panose="02040503050406030204" pitchFamily="18" charset="0"/>
            </a:rPr>
            <a:t>мижозларга</a:t>
          </a:r>
          <a:r>
            <a:rPr lang="ru-RU" sz="1200" kern="1200" dirty="0">
              <a:latin typeface="Cambria" panose="02040503050406030204" pitchFamily="18" charset="0"/>
            </a:rPr>
            <a:t> </a:t>
          </a:r>
          <a:r>
            <a:rPr lang="ru-RU" sz="1200" kern="1200" dirty="0" err="1">
              <a:latin typeface="Cambria" panose="02040503050406030204" pitchFamily="18" charset="0"/>
            </a:rPr>
            <a:t>этказиш</a:t>
          </a:r>
          <a:r>
            <a:rPr lang="ru-RU" sz="1200" kern="1200" dirty="0">
              <a:latin typeface="Cambria" panose="02040503050406030204" pitchFamily="18" charset="0"/>
            </a:rPr>
            <a:t> </a:t>
          </a:r>
          <a:r>
            <a:rPr lang="ru-RU" sz="1200" kern="1200" dirty="0" err="1">
              <a:latin typeface="Cambria" panose="02040503050406030204" pitchFamily="18" charset="0"/>
            </a:rPr>
            <a:t>имконини</a:t>
          </a:r>
          <a:r>
            <a:rPr lang="ru-RU" sz="1200" kern="1200" dirty="0">
              <a:latin typeface="Cambria" panose="02040503050406030204" pitchFamily="18" charset="0"/>
            </a:rPr>
            <a:t> </a:t>
          </a:r>
          <a:r>
            <a:rPr lang="ru-RU" sz="1200" kern="1200" dirty="0" err="1">
              <a:latin typeface="Cambria" panose="02040503050406030204" pitchFamily="18" charset="0"/>
            </a:rPr>
            <a:t>беради</a:t>
          </a:r>
          <a:r>
            <a:rPr lang="ru-RU" sz="1200" kern="1200" dirty="0">
              <a:latin typeface="Cambria" panose="02040503050406030204" pitchFamily="18" charset="0"/>
            </a:rPr>
            <a:t>.</a:t>
          </a:r>
        </a:p>
      </dsp:txBody>
      <dsp:txXfrm>
        <a:off x="1489082" y="2291576"/>
        <a:ext cx="2594280" cy="879866"/>
      </dsp:txXfrm>
    </dsp:sp>
    <dsp:sp modelId="{18CE412D-E8EA-4743-B450-973A06E31411}">
      <dsp:nvSpPr>
        <dsp:cNvPr id="0" name=""/>
        <dsp:cNvSpPr/>
      </dsp:nvSpPr>
      <dsp:spPr>
        <a:xfrm>
          <a:off x="752656" y="3336060"/>
          <a:ext cx="975082" cy="975082"/>
        </a:xfrm>
        <a:prstGeom prst="roundRect">
          <a:avLst>
            <a:gd name="adj" fmla="val 1667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5000" r="-25000"/>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D5CB51-17CF-429D-914D-DB82082DD0D7}">
      <dsp:nvSpPr>
        <dsp:cNvPr id="0" name=""/>
        <dsp:cNvSpPr/>
      </dsp:nvSpPr>
      <dsp:spPr>
        <a:xfrm>
          <a:off x="1786243" y="3336060"/>
          <a:ext cx="2344727" cy="975082"/>
        </a:xfrm>
        <a:prstGeom prst="roundRect">
          <a:avLst>
            <a:gd name="adj" fmla="val 166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ru-RU" sz="1400" kern="1200" dirty="0" err="1">
              <a:latin typeface="Cambria" panose="02040503050406030204" pitchFamily="18" charset="0"/>
            </a:rPr>
            <a:t>Эслатма</a:t>
          </a:r>
          <a:r>
            <a:rPr lang="ru-RU" sz="1400" kern="1200" dirty="0">
              <a:latin typeface="Cambria" panose="02040503050406030204" pitchFamily="18" charset="0"/>
            </a:rPr>
            <a:t> </a:t>
          </a:r>
          <a:r>
            <a:rPr lang="ru-RU" sz="1400" kern="1200" dirty="0" err="1">
              <a:latin typeface="Cambria" panose="02040503050406030204" pitchFamily="18" charset="0"/>
            </a:rPr>
            <a:t>рекламаси</a:t>
          </a:r>
          <a:r>
            <a:rPr lang="ru-RU" sz="1400" kern="1200" dirty="0">
              <a:latin typeface="Cambria" panose="02040503050406030204" pitchFamily="18" charset="0"/>
            </a:rPr>
            <a:t> </a:t>
          </a:r>
          <a:r>
            <a:rPr lang="ru-RU" sz="1400" kern="1200" dirty="0" err="1">
              <a:latin typeface="Cambria" panose="02040503050406030204" pitchFamily="18" charset="0"/>
            </a:rPr>
            <a:t>савдо</a:t>
          </a:r>
          <a:r>
            <a:rPr lang="ru-RU" sz="1400" kern="1200" dirty="0">
              <a:latin typeface="Cambria" panose="02040503050406030204" pitchFamily="18" charset="0"/>
            </a:rPr>
            <a:t> </a:t>
          </a:r>
          <a:r>
            <a:rPr lang="ru-RU" sz="1400" kern="1200" dirty="0" err="1">
              <a:latin typeface="Cambria" panose="02040503050406030204" pitchFamily="18" charset="0"/>
            </a:rPr>
            <a:t>ташрифлари</a:t>
          </a:r>
          <a:r>
            <a:rPr lang="ru-RU" sz="1400" kern="1200" dirty="0">
              <a:latin typeface="Cambria" panose="02040503050406030204" pitchFamily="18" charset="0"/>
            </a:rPr>
            <a:t> </a:t>
          </a:r>
          <a:r>
            <a:rPr lang="ru-RU" sz="1400" kern="1200" dirty="0" err="1">
              <a:latin typeface="Cambria" panose="02040503050406030204" pitchFamily="18" charset="0"/>
            </a:rPr>
            <a:t>ва</a:t>
          </a:r>
          <a:r>
            <a:rPr lang="ru-RU" sz="1400" kern="1200" dirty="0">
              <a:latin typeface="Cambria" panose="02040503050406030204" pitchFamily="18" charset="0"/>
            </a:rPr>
            <a:t> </a:t>
          </a:r>
          <a:r>
            <a:rPr lang="ru-RU" sz="1400" kern="1200" dirty="0" err="1">
              <a:latin typeface="Cambria" panose="02040503050406030204" pitchFamily="18" charset="0"/>
            </a:rPr>
            <a:t>қўнғироқларга</a:t>
          </a:r>
          <a:r>
            <a:rPr lang="ru-RU" sz="1400" kern="1200" dirty="0">
              <a:latin typeface="Cambria" panose="02040503050406030204" pitchFamily="18" charset="0"/>
            </a:rPr>
            <a:t> </a:t>
          </a:r>
          <a:r>
            <a:rPr lang="ru-RU" sz="1400" kern="1200" dirty="0" err="1">
              <a:latin typeface="Cambria" panose="02040503050406030204" pitchFamily="18" charset="0"/>
            </a:rPr>
            <a:t>қараганда</a:t>
          </a:r>
          <a:r>
            <a:rPr lang="ru-RU" sz="1400" kern="1200" dirty="0">
              <a:latin typeface="Cambria" panose="02040503050406030204" pitchFamily="18" charset="0"/>
            </a:rPr>
            <a:t> </a:t>
          </a:r>
          <a:r>
            <a:rPr lang="ru-RU" sz="1400" kern="1200" dirty="0" err="1">
              <a:latin typeface="Cambria" panose="02040503050406030204" pitchFamily="18" charset="0"/>
            </a:rPr>
            <a:t>анча</a:t>
          </a:r>
          <a:r>
            <a:rPr lang="ru-RU" sz="1400" kern="1200" dirty="0">
              <a:latin typeface="Cambria" panose="02040503050406030204" pitchFamily="18" charset="0"/>
            </a:rPr>
            <a:t> </a:t>
          </a:r>
          <a:r>
            <a:rPr lang="ru-RU" sz="1400" kern="1200" dirty="0" err="1">
              <a:latin typeface="Cambria" panose="02040503050406030204" pitchFamily="18" charset="0"/>
            </a:rPr>
            <a:t>тежамкор</a:t>
          </a:r>
          <a:r>
            <a:rPr lang="ru-RU" sz="1400" kern="1200" dirty="0">
              <a:latin typeface="Cambria" panose="02040503050406030204" pitchFamily="18" charset="0"/>
            </a:rPr>
            <a:t>.</a:t>
          </a:r>
        </a:p>
      </dsp:txBody>
      <dsp:txXfrm>
        <a:off x="1833851" y="3383668"/>
        <a:ext cx="2249511" cy="879866"/>
      </dsp:txXfrm>
    </dsp:sp>
    <dsp:sp modelId="{DBE1756C-B929-4877-BAB4-61250C6E717E}">
      <dsp:nvSpPr>
        <dsp:cNvPr id="0" name=""/>
        <dsp:cNvSpPr/>
      </dsp:nvSpPr>
      <dsp:spPr>
        <a:xfrm>
          <a:off x="752656" y="4428152"/>
          <a:ext cx="975082" cy="975082"/>
        </a:xfrm>
        <a:prstGeom prst="roundRect">
          <a:avLst>
            <a:gd name="adj" fmla="val 16670"/>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l="-25000" r="-25000"/>
          </a:stretch>
        </a:blip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507B29B-3770-4A2F-A1A8-9EBC152A2504}">
      <dsp:nvSpPr>
        <dsp:cNvPr id="0" name=""/>
        <dsp:cNvSpPr/>
      </dsp:nvSpPr>
      <dsp:spPr>
        <a:xfrm>
          <a:off x="1786243" y="4428152"/>
          <a:ext cx="2344727" cy="975082"/>
        </a:xfrm>
        <a:prstGeom prst="roundRect">
          <a:avLst>
            <a:gd name="adj" fmla="val 16670"/>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rtl="0">
            <a:lnSpc>
              <a:spcPct val="90000"/>
            </a:lnSpc>
            <a:spcBef>
              <a:spcPct val="0"/>
            </a:spcBef>
            <a:spcAft>
              <a:spcPct val="35000"/>
            </a:spcAft>
          </a:pPr>
          <a:r>
            <a:rPr lang="ru-RU" sz="1400" kern="1200" dirty="0" err="1">
              <a:latin typeface="Cambria" panose="02040503050406030204" pitchFamily="18" charset="0"/>
            </a:rPr>
            <a:t>Брошюралар</a:t>
          </a:r>
          <a:r>
            <a:rPr lang="ru-RU" sz="1400" kern="1200" dirty="0">
              <a:latin typeface="Cambria" panose="02040503050406030204" pitchFamily="18" charset="0"/>
            </a:rPr>
            <a:t> </a:t>
          </a:r>
          <a:r>
            <a:rPr lang="ru-RU" sz="1400" kern="1200" dirty="0" err="1">
              <a:latin typeface="Cambria" panose="02040503050406030204" pitchFamily="18" charset="0"/>
            </a:rPr>
            <a:t>кўринишидаги</a:t>
          </a:r>
          <a:r>
            <a:rPr lang="ru-RU" sz="1400" kern="1200" dirty="0">
              <a:latin typeface="Cambria" panose="02040503050406030204" pitchFamily="18" charset="0"/>
            </a:rPr>
            <a:t> реклама, </a:t>
          </a:r>
          <a:r>
            <a:rPr lang="ru-RU" sz="1400" kern="1200" dirty="0" err="1">
              <a:latin typeface="Cambria" panose="02040503050406030204" pitchFamily="18" charset="0"/>
            </a:rPr>
            <a:t>компаниянинг</a:t>
          </a:r>
          <a:r>
            <a:rPr lang="ru-RU" sz="1400" kern="1200" dirty="0">
              <a:latin typeface="Cambria" panose="02040503050406030204" pitchFamily="18" charset="0"/>
            </a:rPr>
            <a:t> </a:t>
          </a:r>
          <a:r>
            <a:rPr lang="ru-RU" sz="1400" kern="1200" dirty="0" err="1">
              <a:latin typeface="Cambria" panose="02040503050406030204" pitchFamily="18" charset="0"/>
            </a:rPr>
            <a:t>алоқа</a:t>
          </a:r>
          <a:r>
            <a:rPr lang="ru-RU" sz="1400" kern="1200" dirty="0">
              <a:latin typeface="Cambria" panose="02040503050406030204" pitchFamily="18" charset="0"/>
            </a:rPr>
            <a:t> </a:t>
          </a:r>
          <a:r>
            <a:rPr lang="ru-RU" sz="1400" kern="1200" dirty="0" err="1">
              <a:latin typeface="Cambria" panose="02040503050406030204" pitchFamily="18" charset="0"/>
            </a:rPr>
            <a:t>рақамлари</a:t>
          </a:r>
          <a:r>
            <a:rPr lang="ru-RU" sz="1400" kern="1200" dirty="0">
              <a:latin typeface="Cambria" panose="02040503050406030204" pitchFamily="18" charset="0"/>
            </a:rPr>
            <a:t> </a:t>
          </a:r>
          <a:r>
            <a:rPr lang="ru-RU" sz="1400" kern="1200" dirty="0" err="1">
              <a:latin typeface="Cambria" panose="02040503050406030204" pitchFamily="18" charset="0"/>
            </a:rPr>
            <a:t>муомалада</a:t>
          </a:r>
          <a:r>
            <a:rPr lang="ru-RU" sz="1400" kern="1200" dirty="0">
              <a:latin typeface="Cambria" panose="02040503050406030204" pitchFamily="18" charset="0"/>
            </a:rPr>
            <a:t>.</a:t>
          </a:r>
        </a:p>
      </dsp:txBody>
      <dsp:txXfrm>
        <a:off x="1833851" y="4475760"/>
        <a:ext cx="2249511" cy="879866"/>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01AD85-45B7-4190-99FD-ED8880D34BF4}">
      <dsp:nvSpPr>
        <dsp:cNvPr id="0" name=""/>
        <dsp:cNvSpPr/>
      </dsp:nvSpPr>
      <dsp:spPr>
        <a:xfrm>
          <a:off x="0" y="173236"/>
          <a:ext cx="6096000" cy="89173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ru-RU" sz="1800" kern="1200" dirty="0" err="1">
              <a:latin typeface="Montserrat" panose="00000500000000000000" pitchFamily="2" charset="-52"/>
            </a:rPr>
            <a:t>Компаниянинг</a:t>
          </a:r>
          <a:r>
            <a:rPr lang="ru-RU" sz="1800" kern="1200" dirty="0">
              <a:latin typeface="Montserrat" panose="00000500000000000000" pitchFamily="2" charset="-52"/>
            </a:rPr>
            <a:t> </a:t>
          </a:r>
          <a:r>
            <a:rPr lang="ru-RU" sz="1800" kern="1200" dirty="0" err="1">
              <a:latin typeface="Montserrat" panose="00000500000000000000" pitchFamily="2" charset="-52"/>
            </a:rPr>
            <a:t>малакали</a:t>
          </a:r>
          <a:r>
            <a:rPr lang="ru-RU" sz="1800" kern="1200" dirty="0">
              <a:latin typeface="Montserrat" panose="00000500000000000000" pitchFamily="2" charset="-52"/>
            </a:rPr>
            <a:t> </a:t>
          </a:r>
          <a:r>
            <a:rPr lang="ru-RU" sz="1800" kern="1200" dirty="0" err="1">
              <a:latin typeface="Montserrat" panose="00000500000000000000" pitchFamily="2" charset="-52"/>
            </a:rPr>
            <a:t>савдо</a:t>
          </a:r>
          <a:r>
            <a:rPr lang="ru-RU" sz="1800" kern="1200" dirty="0">
              <a:latin typeface="Montserrat" panose="00000500000000000000" pitchFamily="2" charset="-52"/>
            </a:rPr>
            <a:t> </a:t>
          </a:r>
          <a:r>
            <a:rPr lang="ru-RU" sz="1800" kern="1200" dirty="0" err="1">
              <a:latin typeface="Montserrat" panose="00000500000000000000" pitchFamily="2" charset="-52"/>
            </a:rPr>
            <a:t>ходимларининг</a:t>
          </a:r>
          <a:r>
            <a:rPr lang="ru-RU" sz="1800" kern="1200" dirty="0">
              <a:latin typeface="Montserrat" panose="00000500000000000000" pitchFamily="2" charset="-52"/>
            </a:rPr>
            <a:t> </a:t>
          </a:r>
          <a:r>
            <a:rPr lang="ru-RU" sz="1800" kern="1200" dirty="0" err="1">
              <a:latin typeface="Montserrat" panose="00000500000000000000" pitchFamily="2" charset="-52"/>
            </a:rPr>
            <a:t>салоҳияти</a:t>
          </a:r>
          <a:r>
            <a:rPr lang="ru-RU" sz="1800" kern="1200" dirty="0">
              <a:latin typeface="Montserrat" panose="00000500000000000000" pitchFamily="2" charset="-52"/>
            </a:rPr>
            <a:t>:</a:t>
          </a:r>
        </a:p>
      </dsp:txBody>
      <dsp:txXfrm>
        <a:off x="43531" y="216767"/>
        <a:ext cx="6008938" cy="804669"/>
      </dsp:txXfrm>
    </dsp:sp>
    <dsp:sp modelId="{20DA2867-CE9D-46AE-8F0E-CD650959F671}">
      <dsp:nvSpPr>
        <dsp:cNvPr id="0" name=""/>
        <dsp:cNvSpPr/>
      </dsp:nvSpPr>
      <dsp:spPr>
        <a:xfrm>
          <a:off x="0" y="1064968"/>
          <a:ext cx="6096000" cy="24219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3548" tIns="20320" rIns="113792" bIns="20320" numCol="1" spcCol="1270" anchor="t" anchorCtr="0">
          <a:noAutofit/>
        </a:bodyPr>
        <a:lstStyle/>
        <a:p>
          <a:pPr marL="171450" lvl="1" indent="-171450" algn="l" defTabSz="711200" rtl="0">
            <a:lnSpc>
              <a:spcPct val="90000"/>
            </a:lnSpc>
            <a:spcBef>
              <a:spcPct val="0"/>
            </a:spcBef>
            <a:spcAft>
              <a:spcPct val="20000"/>
            </a:spcAft>
            <a:buChar char="••"/>
          </a:pPr>
          <a:r>
            <a:rPr lang="ru-RU" sz="1600" b="0" kern="1200" dirty="0" err="1">
              <a:solidFill>
                <a:srgbClr val="C00000"/>
              </a:solidFill>
              <a:latin typeface="Montserrat" panose="00000500000000000000" pitchFamily="2" charset="-52"/>
            </a:rPr>
            <a:t>Харидлар</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ҳажмининг</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ошиши</a:t>
          </a:r>
          <a:r>
            <a:rPr lang="ru-RU" sz="1600" b="0" kern="1200" dirty="0">
              <a:solidFill>
                <a:srgbClr val="C00000"/>
              </a:solidFill>
              <a:latin typeface="Montserrat" panose="00000500000000000000" pitchFamily="2" charset="-52"/>
            </a:rPr>
            <a:t> - </a:t>
          </a:r>
          <a:r>
            <a:rPr lang="ru-RU" sz="1600" b="0" kern="1200" dirty="0" err="1">
              <a:solidFill>
                <a:srgbClr val="C00000"/>
              </a:solidFill>
              <a:latin typeface="Montserrat" panose="00000500000000000000" pitchFamily="2" charset="-52"/>
            </a:rPr>
            <a:t>сотувчилар</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сотувчиларни</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харид</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ҳажмини</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оширишга</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ва</a:t>
          </a:r>
          <a:r>
            <a:rPr lang="ru-RU" sz="1600" b="0" kern="1200" dirty="0">
              <a:solidFill>
                <a:srgbClr val="C00000"/>
              </a:solidFill>
              <a:latin typeface="Montserrat" panose="00000500000000000000" pitchFamily="2" charset="-52"/>
            </a:rPr>
            <a:t> компания </a:t>
          </a:r>
          <a:r>
            <a:rPr lang="ru-RU" sz="1600" b="0" kern="1200" dirty="0" err="1">
              <a:solidFill>
                <a:srgbClr val="C00000"/>
              </a:solidFill>
              <a:latin typeface="Montserrat" panose="00000500000000000000" pitchFamily="2" charset="-52"/>
            </a:rPr>
            <a:t>маҳсулотларини</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дўкон</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жавонларида</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яхшироқ</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жойлаштиришга</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ишонтиришлари</a:t>
          </a:r>
          <a:r>
            <a:rPr lang="ru-RU" sz="1600" b="0" kern="1200" dirty="0">
              <a:solidFill>
                <a:srgbClr val="C00000"/>
              </a:solidFill>
              <a:latin typeface="Montserrat" panose="00000500000000000000" pitchFamily="2" charset="-52"/>
            </a:rPr>
            <a:t> </a:t>
          </a:r>
          <a:r>
            <a:rPr lang="ru-RU" sz="1600" b="0" kern="1200" dirty="0" err="1">
              <a:solidFill>
                <a:srgbClr val="C00000"/>
              </a:solidFill>
              <a:latin typeface="Montserrat" panose="00000500000000000000" pitchFamily="2" charset="-52"/>
            </a:rPr>
            <a:t>мумкин</a:t>
          </a:r>
          <a:r>
            <a:rPr lang="ru-RU" sz="1600" b="0" kern="1200" dirty="0">
              <a:solidFill>
                <a:srgbClr val="C00000"/>
              </a:solidFill>
              <a:latin typeface="Montserrat" panose="00000500000000000000" pitchFamily="2" charset="-52"/>
            </a:rPr>
            <a:t>.</a:t>
          </a:r>
          <a:endParaRPr lang="ru-RU" sz="1600" b="0" kern="1200" dirty="0">
            <a:latin typeface="Montserrat" panose="00000500000000000000" pitchFamily="2" charset="-52"/>
          </a:endParaRPr>
        </a:p>
        <a:p>
          <a:pPr marL="171450" lvl="1" indent="-171450" algn="l" defTabSz="711200">
            <a:lnSpc>
              <a:spcPct val="90000"/>
            </a:lnSpc>
            <a:spcBef>
              <a:spcPct val="0"/>
            </a:spcBef>
            <a:spcAft>
              <a:spcPct val="20000"/>
            </a:spcAft>
            <a:buChar char="••"/>
          </a:pPr>
          <a:r>
            <a:rPr lang="ru-RU" sz="1600" b="0" kern="1200" dirty="0">
              <a:solidFill>
                <a:srgbClr val="C00000"/>
              </a:solidFill>
              <a:latin typeface="Montserrat" panose="00000500000000000000" pitchFamily="2" charset="-52"/>
            </a:rPr>
            <a:t>Иштиёқни қўллаб-қувватлаш - Савдо вакиллари реклама ва аксиялар орқали дилерларни иштиёқли қилиш учун мўлжалланган.</a:t>
          </a:r>
        </a:p>
        <a:p>
          <a:pPr marL="171450" lvl="1" indent="-171450" algn="l" defTabSz="711200">
            <a:lnSpc>
              <a:spcPct val="90000"/>
            </a:lnSpc>
            <a:spcBef>
              <a:spcPct val="0"/>
            </a:spcBef>
            <a:spcAft>
              <a:spcPct val="20000"/>
            </a:spcAft>
            <a:buChar char="••"/>
          </a:pPr>
          <a:r>
            <a:rPr lang="ru-RU" sz="1600" b="0" kern="1200" dirty="0">
              <a:solidFill>
                <a:srgbClr val="C00000"/>
              </a:solidFill>
              <a:latin typeface="Montserrat" panose="00000500000000000000" pitchFamily="2" charset="-52"/>
            </a:rPr>
            <a:t>Миссионер - савдо вакиллари маҳсулотларни тарқатиш учун янги воситачиларни жалб қиладилар.</a:t>
          </a:r>
        </a:p>
      </dsp:txBody>
      <dsp:txXfrm>
        <a:off x="0" y="1064968"/>
        <a:ext cx="6096000" cy="2421900"/>
      </dsp:txXfrm>
    </dsp:sp>
  </dsp:spTree>
</dsp:drawing>
</file>

<file path=ppt/diagrams/layout1.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2.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HexagonCluster">
  <dgm:title val=""/>
  <dgm:desc val=""/>
  <dgm:catLst>
    <dgm:cat type="picture" pri="21000"/>
    <dgm:cat type="relationship" pri="3200"/>
    <dgm:cat type="pictureconvert" pri="21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tyleData>
  <dgm:clr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clrData>
  <dgm:layoutNode name="Name0">
    <dgm:varLst>
      <dgm:chMax val="21"/>
      <dgm:chPref val="21"/>
    </dgm:varLst>
    <dgm:shape xmlns:r="http://schemas.openxmlformats.org/officeDocument/2006/relationships" r:blip="">
      <dgm:adjLst/>
    </dgm:shape>
    <dgm:choose name="Name1">
      <dgm:if name="Name2" axis="ch" ptType="node" func="cnt" op="equ" val="1">
        <dgm:alg type="composite">
          <dgm:param type="ar" val="1.3871"/>
        </dgm:alg>
        <dgm:constrLst>
          <dgm:constr type="primFontSz" for="des" ptType="node" op="equ" val="65"/>
          <dgm:constr type="l" for="ch" forName="text1" refType="w" fact="0.4525"/>
          <dgm:constr type="t" for="ch" forName="text1" refType="h" fact="0.346"/>
          <dgm:constr type="w" for="ch" forName="text1" refType="w" fact="0.5475"/>
          <dgm:constr type="h" for="ch" forName="text1" refType="h" fact="0.654"/>
          <dgm:constr type="l" for="ch" forName="textaccent1" refType="w" fact="0.4652"/>
          <dgm:constr type="t" for="ch" forName="textaccent1" refType="h" fact="0.6348"/>
          <dgm:constr type="w" for="ch" forName="textaccent1" refType="w" fact="0.0639"/>
          <dgm:constr type="h" for="ch" forName="textaccent1" refType="h" fact="0.0765"/>
          <dgm:constr type="l" for="ch" forName="image1" refType="w" fact="0"/>
          <dgm:constr type="t" for="ch" forName="image1" refType="h" fact="0"/>
          <dgm:constr type="w" for="ch" forName="image1" refType="w" fact="0.5468"/>
          <dgm:constr type="h" for="ch" forName="image1" refType="h" fact="0.6538"/>
          <dgm:constr type="l" for="ch" forName="imageaccent1" refType="w" fact="0.3702"/>
          <dgm:constr type="t" for="ch" forName="imageaccent1" refType="h" fact="0.5633"/>
          <dgm:constr type="w" for="ch" forName="imageaccent1" refType="w" fact="0.0639"/>
          <dgm:constr type="h" for="ch" forName="imageaccent1" refType="h" fact="0.0765"/>
        </dgm:constrLst>
      </dgm:if>
      <dgm:if name="Name3" axis="ch" ptType="node" func="cnt" op="equ" val="2">
        <dgm:alg type="composite">
          <dgm:param type="ar" val="2.6443"/>
        </dgm:alg>
        <dgm:constrLst>
          <dgm:constr type="primFontSz" for="des" ptType="node" op="equ" val="65"/>
          <dgm:constr type="l" for="ch" forName="text1" refType="w" fact="0.2383"/>
          <dgm:constr type="t" for="ch" forName="text1" refType="h" fact="0.3501"/>
          <dgm:constr type="w" for="ch" forName="text1" refType="w" fact="0.285"/>
          <dgm:constr type="h" for="ch" forName="text1" refType="h" fact="0.6499"/>
          <dgm:constr type="l" for="ch" forName="textaccent1" refType="w" fact="0.2472"/>
          <dgm:constr type="t" for="ch" forName="textaccent1" refType="h" fact="0.6371"/>
          <dgm:constr type="w" for="ch" forName="textaccent1" refType="w" fact="0.0333"/>
          <dgm:constr type="h" for="ch" forName="textaccent1" refType="h" fact="0.076"/>
          <dgm:constr type="l" for="ch" forName="image1" refType="w" fact="0"/>
          <dgm:constr type="t" for="ch" forName="image1" refType="h" fact="0"/>
          <dgm:constr type="w" for="ch" forName="image1" refType="w" fact="0.285"/>
          <dgm:constr type="h" for="ch" forName="image1" refType="h" fact="0.6499"/>
          <dgm:constr type="l" for="ch" forName="imageaccent1" refType="w" fact="0.1942"/>
          <dgm:constr type="t" for="ch" forName="imageaccent1" refType="h" fact="0.5602"/>
          <dgm:constr type="w" for="ch" forName="imageaccent1" refType="w" fact="0.0333"/>
          <dgm:constr type="h" for="ch" forName="imageaccent1" refType="h" fact="0.076"/>
          <dgm:constr type="l" for="ch" forName="text2" refType="w" fact="0.4767"/>
          <dgm:constr type="t" for="ch" forName="text2" refType="h" fact="0"/>
          <dgm:constr type="w" for="ch" forName="text2" refType="w" fact="0.285"/>
          <dgm:constr type="h" for="ch" forName="text2" refType="h" fact="0.6499"/>
          <dgm:constr type="l" for="ch" forName="textaccent2" refType="w" fact="0.6709"/>
          <dgm:constr type="t" for="ch" forName="textaccent2" refType="h" fact="0.5602"/>
          <dgm:constr type="w" for="ch" forName="textaccent2" refType="w" fact="0.0333"/>
          <dgm:constr type="h" for="ch" forName="textaccent2" refType="h" fact="0.076"/>
          <dgm:constr type="l" for="ch" forName="image2" refType="w" fact="0.715"/>
          <dgm:constr type="t" for="ch" forName="image2" refType="h" fact="0.3501"/>
          <dgm:constr type="w" for="ch" forName="image2" refType="w" fact="0.285"/>
          <dgm:constr type="h" for="ch" forName="image2" refType="h" fact="0.6499"/>
          <dgm:constr type="l" for="ch" forName="imageaccent2" refType="w" fact="0.7239"/>
          <dgm:constr type="t" for="ch" forName="imageaccent2" refType="h" fact="0.6371"/>
          <dgm:constr type="w" for="ch" forName="imageaccent2" refType="w" fact="0.0333"/>
          <dgm:constr type="h" for="ch" forName="imageaccent2" refType="h" fact="0.076"/>
        </dgm:constrLst>
      </dgm:if>
      <dgm:if name="Name4" axis="ch" ptType="node" func="cnt" op="equ" val="3">
        <dgm:alg type="composite">
          <dgm:param type="ar" val="1.5623"/>
        </dgm:alg>
        <dgm:constrLst>
          <dgm:constr type="primFontSz" for="des" ptType="node" op="equ" val="65"/>
          <dgm:constr type="l" for="ch" forName="text1" refType="w" fact="0.2402"/>
          <dgm:constr type="t" for="ch" forName="text1" refType="h" fact="0.6215"/>
          <dgm:constr type="w" for="ch" forName="text1" refType="w" fact="0.281"/>
          <dgm:constr type="h" for="ch" forName="text1" refType="h" fact="0.3785"/>
          <dgm:constr type="l" for="ch" forName="textaccent1" refType="w" fact="0.2475"/>
          <dgm:constr type="t" for="ch" forName="textaccent1" refType="h" fact="0.7886"/>
          <dgm:constr type="w" for="ch" forName="textaccent1" refType="w" fact="0.0329"/>
          <dgm:constr type="h" for="ch" forName="textaccent1" refType="h" fact="0.0443"/>
          <dgm:constr type="l" for="ch" forName="image1" refType="w" fact="0"/>
          <dgm:constr type="t" for="ch" forName="image1" refType="h" fact="0.4182"/>
          <dgm:constr type="w" for="ch" forName="image1" refType="w" fact="0.281"/>
          <dgm:constr type="h" for="ch" forName="image1" refType="h" fact="0.3785"/>
          <dgm:constr type="l" for="ch" forName="imageaccent1" refType="w" fact="0.1913"/>
          <dgm:constr type="t" for="ch" forName="imageaccent1" refType="h" fact="0.7467"/>
          <dgm:constr type="w" for="ch" forName="imageaccent1" refType="w" fact="0.0329"/>
          <dgm:constr type="h" for="ch" forName="imageaccent1" refType="h" fact="0.0443"/>
          <dgm:constr type="l" for="ch" forName="text2" refType="w" fact="0.4796"/>
          <dgm:constr type="t" for="ch" forName="text2" refType="h" fact="0.4137"/>
          <dgm:constr type="w" for="ch" forName="text2" refType="w" fact="0.281"/>
          <dgm:constr type="h" for="ch" forName="text2" refType="h" fact="0.3785"/>
          <dgm:constr type="l" for="ch" forName="textaccent2" refType="w" fact="0.6717"/>
          <dgm:constr type="t" for="ch" forName="textaccent2" refType="h" fact="0.7418"/>
          <dgm:constr type="w" for="ch" forName="textaccent2" refType="w" fact="0.0329"/>
          <dgm:constr type="h" for="ch" forName="textaccent2" refType="h" fact="0.0443"/>
          <dgm:constr type="l" for="ch" forName="image2" refType="w" fact="0.719"/>
          <dgm:constr type="t" for="ch" forName="image2" refType="h" fact="0.6215"/>
          <dgm:constr type="w" for="ch" forName="image2" refType="w" fact="0.281"/>
          <dgm:constr type="h" for="ch" forName="image2" refType="h" fact="0.3785"/>
          <dgm:constr type="l" for="ch" forName="imageaccent2" refType="w" fact="0.7263"/>
          <dgm:constr type="t" for="ch" forName="imageaccent2" refType="h" fact="0.7886"/>
          <dgm:constr type="w" for="ch" forName="imageaccent2" refType="w" fact="0.0329"/>
          <dgm:constr type="h" for="ch" forName="imageaccent2" refType="h" fact="0.0443"/>
          <dgm:constr type="l" for="ch" forName="text3" refType="w" fact="0.2402"/>
          <dgm:constr type="t" for="ch" forName="text3" refType="h" fact="0.2068"/>
          <dgm:constr type="w" for="ch" forName="text3" refType="w" fact="0.281"/>
          <dgm:constr type="h" for="ch" forName="text3" refType="h" fact="0.3785"/>
          <dgm:constr type="l" for="ch" forName="textaccent3" refType="w" fact="0.4307"/>
          <dgm:constr type="t" for="ch" forName="textaccent3" refType="h" fact="0.215"/>
          <dgm:constr type="w" for="ch" forName="textaccent3" refType="w" fact="0.0329"/>
          <dgm:constr type="h" for="ch" forName="textaccent3" refType="h" fact="0.0443"/>
          <dgm:constr type="l" for="ch" forName="image3" refType="w" fact="0.4796"/>
          <dgm:constr type="t" for="ch" forName="image3" refType="h" fact="0"/>
          <dgm:constr type="w" for="ch" forName="image3" refType="w" fact="0.281"/>
          <dgm:constr type="h" for="ch" forName="image3" refType="h" fact="0.3785"/>
          <dgm:constr type="l" for="ch" forName="imageaccent3" refType="w" fact="0.4879"/>
          <dgm:constr type="t" for="ch" forName="imageaccent3" refType="h" fact="0.1662"/>
          <dgm:constr type="w" for="ch" forName="imageaccent3" refType="w" fact="0.0329"/>
          <dgm:constr type="h" for="ch" forName="imageaccent3" refType="h" fact="0.0443"/>
        </dgm:constrLst>
      </dgm:if>
      <dgm:if name="Name5" axis="ch" ptType="node" func="cnt" op="equ" val="4">
        <dgm:alg type="composite">
          <dgm:param type="ar" val="1.943"/>
        </dgm:alg>
        <dgm:constrLst>
          <dgm:constr type="primFontSz" for="des" ptType="node" op="equ" val="65"/>
          <dgm:constr type="l" for="ch" forName="image2" refType="w" fact="0.5787"/>
          <dgm:constr type="t" for="ch" forName="image2" refType="h" fact="0.6208"/>
          <dgm:constr type="w" for="ch" forName="image2" refType="w" fact="0.227"/>
          <dgm:constr type="h" for="ch" forName="image2" refType="h" fact="0.3786"/>
          <dgm:constr type="l" for="ch" forName="text4" refType="w" fact="0.5787"/>
          <dgm:constr type="t" for="ch" forName="text4" refType="h" fact="0.2081"/>
          <dgm:constr type="w" for="ch" forName="text4" refType="w" fact="0.227"/>
          <dgm:constr type="h" for="ch" forName="text4" refType="h" fact="0.3786"/>
          <dgm:constr type="l" for="ch" forName="text2" refType="w" fact="0.3852"/>
          <dgm:constr type="t" for="ch" forName="text2" refType="h" fact="0.4127"/>
          <dgm:constr type="w" for="ch" forName="text2" refType="w" fact="0.227"/>
          <dgm:constr type="h" for="ch" forName="text2" refType="h" fact="0.3786"/>
          <dgm:constr type="l" for="ch" forName="image3" refType="w" fact="0.3852"/>
          <dgm:constr type="t" for="ch" forName="image3" refType="h" fact="0"/>
          <dgm:constr type="w" for="ch" forName="image3" refType="w" fact="0.227"/>
          <dgm:constr type="h" for="ch" forName="image3" refType="h" fact="0.3786"/>
          <dgm:constr type="l" for="ch" forName="text1" refType="w" fact="0.1927"/>
          <dgm:constr type="t" for="ch" forName="text1" refType="h" fact="0.6214"/>
          <dgm:constr type="w" for="ch" forName="text1" refType="w" fact="0.227"/>
          <dgm:constr type="h" for="ch" forName="text1" refType="h" fact="0.3786"/>
          <dgm:constr type="l" for="ch" forName="textaccent1" refType="w" fact="0.1998"/>
          <dgm:constr type="t" for="ch" forName="textaccent1" refType="h" fact="0.7887"/>
          <dgm:constr type="w" for="ch" forName="textaccent1" refType="w" fact="0.0265"/>
          <dgm:constr type="h" for="ch" forName="textaccent1" refType="h" fact="0.0444"/>
          <dgm:constr type="l" for="ch" forName="image1" refType="w" fact="0"/>
          <dgm:constr type="t" for="ch" forName="image1" refType="h" fact="0.4156"/>
          <dgm:constr type="w" for="ch" forName="image1" refType="w" fact="0.227"/>
          <dgm:constr type="h" for="ch" forName="image1" refType="h" fact="0.3786"/>
          <dgm:constr type="l" for="ch" forName="imageaccent1" refType="w" fact="0.1537"/>
          <dgm:constr type="t" for="ch" forName="imageaccent1" refType="h" fact="0.7417"/>
          <dgm:constr type="w" for="ch" forName="imageaccent1" refType="w" fact="0.0265"/>
          <dgm:constr type="h" for="ch" forName="imageaccent1" refType="h" fact="0.0444"/>
          <dgm:constr type="l" for="ch" forName="textaccent2" refType="w" fact="0.5407"/>
          <dgm:constr type="t" for="ch" forName="textaccent2" refType="h" fact="0.7384"/>
          <dgm:constr type="w" for="ch" forName="textaccent2" refType="w" fact="0.0265"/>
          <dgm:constr type="h" for="ch" forName="textaccent2" refType="h" fact="0.0444"/>
          <dgm:constr type="l" for="ch" forName="imageaccent2" refType="w" fact="0.5839"/>
          <dgm:constr type="t" for="ch" forName="imageaccent2" refType="h" fact="0.7904"/>
          <dgm:constr type="w" for="ch" forName="imageaccent2" refType="w" fact="0.0265"/>
          <dgm:constr type="h" for="ch" forName="imageaccent2" refType="h" fact="0.0444"/>
          <dgm:constr type="l" for="ch" forName="text3" refType="w" fact="0.1927"/>
          <dgm:constr type="t" for="ch" forName="text3" refType="h" fact="0.2087"/>
          <dgm:constr type="w" for="ch" forName="text3" refType="w" fact="0.227"/>
          <dgm:constr type="h" for="ch" forName="text3" refType="h" fact="0.3786"/>
          <dgm:constr type="l" for="ch" forName="textaccent3" refType="w" fact="0.3472"/>
          <dgm:constr type="t" for="ch" forName="textaccent3" refType="h" fact="0.2165"/>
          <dgm:constr type="w" for="ch" forName="textaccent3" refType="w" fact="0.0265"/>
          <dgm:constr type="h" for="ch" forName="textaccent3" refType="h" fact="0.0444"/>
          <dgm:constr type="l" for="ch" forName="imageaccent3" refType="w" fact="0.3904"/>
          <dgm:constr type="t" for="ch" forName="imageaccent3" refType="h" fact="0.1678"/>
          <dgm:constr type="w" for="ch" forName="imageaccent3" refType="w" fact="0.0265"/>
          <dgm:constr type="h" for="ch" forName="imageaccent3" refType="h" fact="0.0444"/>
          <dgm:constr type="l" for="ch" forName="textaccent4" refType="w" fact="0.7739"/>
          <dgm:constr type="t" for="ch" forName="textaccent4" refType="h" fact="0.3752"/>
          <dgm:constr type="w" for="ch" forName="textaccent4" refType="w" fact="0.0265"/>
          <dgm:constr type="h" for="ch" forName="textaccent4" refType="h" fact="0.0444"/>
          <dgm:constr type="l" for="ch" forName="image4" refType="w" fact="0.773"/>
          <dgm:constr type="t" for="ch" forName="image4" refType="h" fact="0.4162"/>
          <dgm:constr type="w" for="ch" forName="image4" refType="w" fact="0.227"/>
          <dgm:constr type="h" for="ch" forName="image4" refType="h" fact="0.3786"/>
          <dgm:constr type="l" for="ch" forName="imageaccent4" refType="w" fact="0.8188"/>
          <dgm:constr type="t" for="ch" forName="imageaccent4" refType="h" fact="0.4229"/>
          <dgm:constr type="w" for="ch" forName="imageaccent4" refType="w" fact="0.0265"/>
          <dgm:constr type="h" for="ch" forName="imageaccent4" refType="h" fact="0.0444"/>
        </dgm:constrLst>
      </dgm:if>
      <dgm:if name="Name6" axis="ch" ptType="node" func="cnt" op="equ" val="5">
        <dgm:alg type="composite">
          <dgm:param type="ar" val="2.3203"/>
        </dgm:alg>
        <dgm:constrLst>
          <dgm:constr type="primFontSz" for="des" ptType="node" op="equ" val="65"/>
          <dgm:constr type="l" for="ch" forName="image4" refType="w" fact="0.6491"/>
          <dgm:constr type="t" for="ch" forName="image4" refType="h" fact="0.4193"/>
          <dgm:constr type="w" for="ch" forName="image4" refType="w" fact="0.1886"/>
          <dgm:constr type="h" for="ch" forName="image4" refType="h" fact="0.3757"/>
          <dgm:constr type="l" for="ch" forName="text5" refType="w" fact="0.6491"/>
          <dgm:constr type="t" for="ch" forName="text5" refType="h" fact="0.004"/>
          <dgm:constr type="w" for="ch" forName="text5" refType="w" fact="0.1886"/>
          <dgm:constr type="h" for="ch" forName="text5" refType="h" fact="0.3757"/>
          <dgm:constr type="l" for="ch" forName="image5" refType="w" fact="0.8114"/>
          <dgm:constr type="t" for="ch" forName="image5" refType="h" fact="0.2136"/>
          <dgm:constr type="w" for="ch" forName="image5" refType="w" fact="0.1886"/>
          <dgm:constr type="h" for="ch" forName="image5" refType="h" fact="0.3757"/>
          <dgm:constr type="l" for="ch" forName="image2" refType="w" fact="0.4868"/>
          <dgm:constr type="t" for="ch" forName="image2" refType="h" fact="0.6235"/>
          <dgm:constr type="w" for="ch" forName="image2" refType="w" fact="0.1886"/>
          <dgm:constr type="h" for="ch" forName="image2" refType="h" fact="0.3757"/>
          <dgm:constr type="l" for="ch" forName="text4" refType="w" fact="0.4868"/>
          <dgm:constr type="t" for="ch" forName="text4" refType="h" fact="0.2081"/>
          <dgm:constr type="w" for="ch" forName="text4" refType="w" fact="0.1886"/>
          <dgm:constr type="h" for="ch" forName="text4" refType="h" fact="0.3757"/>
          <dgm:constr type="l" for="ch" forName="text2" refType="w" fact="0.3246"/>
          <dgm:constr type="t" for="ch" forName="text2" refType="h" fact="0.4154"/>
          <dgm:constr type="w" for="ch" forName="text2" refType="w" fact="0.1886"/>
          <dgm:constr type="h" for="ch" forName="text2" refType="h" fact="0.3757"/>
          <dgm:constr type="l" for="ch" forName="image3" refType="w" fact="0.3246"/>
          <dgm:constr type="t" for="ch" forName="image3" refType="h" fact="0"/>
          <dgm:constr type="w" for="ch" forName="image3" refType="w" fact="0.1886"/>
          <dgm:constr type="h" for="ch" forName="image3" refType="h" fact="0.3757"/>
          <dgm:constr type="l" for="ch" forName="text1" refType="w" fact="0.1623"/>
          <dgm:constr type="t" for="ch" forName="text1" refType="h" fact="0.6243"/>
          <dgm:constr type="w" for="ch" forName="text1" refType="w" fact="0.1886"/>
          <dgm:constr type="h" for="ch" forName="text1" refType="h" fact="0.3757"/>
          <dgm:constr type="l" for="ch" forName="text3" refType="w" fact="0.1623"/>
          <dgm:constr type="t" for="ch" forName="text3" refType="h" fact="0.2089"/>
          <dgm:constr type="w" for="ch" forName="text3" refType="w" fact="0.1886"/>
          <dgm:constr type="h" for="ch" forName="text3" refType="h" fact="0.3757"/>
          <dgm:constr type="l" for="ch" forName="textaccent1" refType="w" fact="0.1668"/>
          <dgm:constr type="t" for="ch" forName="textaccent1" refType="h" fact="0.7923"/>
          <dgm:constr type="w" for="ch" forName="textaccent1" refType="w" fact="0.022"/>
          <dgm:constr type="h" for="ch" forName="textaccent1" refType="h" fact="0.044"/>
          <dgm:constr type="l" for="ch" forName="image1" refType="w" fact="0"/>
          <dgm:constr type="t" for="ch" forName="image1" refType="h" fact="0.4166"/>
          <dgm:constr type="w" for="ch" forName="image1" refType="w" fact="0.1886"/>
          <dgm:constr type="h" for="ch" forName="image1" refType="h" fact="0.3757"/>
          <dgm:constr type="l" for="ch" forName="imageaccent1" refType="w" fact="0.1292"/>
          <dgm:constr type="t" for="ch" forName="imageaccent1" refType="h" fact="0.7424"/>
          <dgm:constr type="w" for="ch" forName="imageaccent1" refType="w" fact="0.022"/>
          <dgm:constr type="h" for="ch" forName="imageaccent1" refType="h" fact="0.044"/>
          <dgm:constr type="l" for="ch" forName="textaccent2" refType="w" fact="0.4544"/>
          <dgm:constr type="t" for="ch" forName="textaccent2" refType="h" fact="0.7404"/>
          <dgm:constr type="w" for="ch" forName="textaccent2" refType="w" fact="0.022"/>
          <dgm:constr type="h" for="ch" forName="textaccent2" refType="h" fact="0.044"/>
          <dgm:constr type="l" for="ch" forName="imageaccent2" refType="w" fact="0.4914"/>
          <dgm:constr type="t" for="ch" forName="imageaccent2" refType="h" fact="0.7907"/>
          <dgm:constr type="w" for="ch" forName="imageaccent2" refType="w" fact="0.022"/>
          <dgm:constr type="h" for="ch" forName="imageaccent2" refType="h" fact="0.044"/>
          <dgm:constr type="l" for="ch" forName="textaccent3" refType="w" fact="0.2915"/>
          <dgm:constr type="t" for="ch" forName="textaccent3" refType="h" fact="0.216"/>
          <dgm:constr type="w" for="ch" forName="textaccent3" refType="w" fact="0.022"/>
          <dgm:constr type="h" for="ch" forName="textaccent3" refType="h" fact="0.044"/>
          <dgm:constr type="l" for="ch" forName="imageaccent3" refType="w" fact="0.3299"/>
          <dgm:constr type="t" for="ch" forName="imageaccent3" refType="h" fact="0.1665"/>
          <dgm:constr type="w" for="ch" forName="imageaccent3" refType="w" fact="0.022"/>
          <dgm:constr type="h" for="ch" forName="imageaccent3" refType="h" fact="0.044"/>
          <dgm:constr type="l" for="ch" forName="textaccent4" refType="w" fact="0.65"/>
          <dgm:constr type="t" for="ch" forName="textaccent4" refType="h" fact="0.3746"/>
          <dgm:constr type="w" for="ch" forName="textaccent4" refType="w" fact="0.022"/>
          <dgm:constr type="h" for="ch" forName="textaccent4" refType="h" fact="0.044"/>
          <dgm:constr type="l" for="ch" forName="imageaccent4" refType="w" fact="0.6859"/>
          <dgm:constr type="t" for="ch" forName="imageaccent4" refType="h" fact="0.4261"/>
          <dgm:constr type="w" for="ch" forName="imageaccent4" refType="w" fact="0.022"/>
          <dgm:constr type="h" for="ch" forName="imageaccent4" refType="h" fact="0.044"/>
          <dgm:constr type="l" for="ch" forName="textaccent5" refType="w" fact="0.8123"/>
          <dgm:constr type="t" for="ch" forName="textaccent5" refType="h" fact="0.1724"/>
          <dgm:constr type="w" for="ch" forName="textaccent5" refType="w" fact="0.022"/>
          <dgm:constr type="h" for="ch" forName="textaccent5" refType="h" fact="0.044"/>
          <dgm:constr type="l" for="ch" forName="imageaccent5" refType="w" fact="0.849"/>
          <dgm:constr type="t" for="ch" forName="imageaccent5" refType="h" fact="0.222"/>
          <dgm:constr type="w" for="ch" forName="imageaccent5" refType="w" fact="0.022"/>
          <dgm:constr type="h" for="ch" forName="imageaccent5" refType="h" fact="0.044"/>
        </dgm:constrLst>
      </dgm:if>
      <dgm:if name="Name7" axis="ch" ptType="node" func="cnt" op="equ" val="6">
        <dgm:alg type="composite">
          <dgm:param type="ar" val="1.9179"/>
        </dgm:alg>
        <dgm:constrLst>
          <dgm:constr type="primFontSz" for="des" ptType="node" op="equ" val="65"/>
          <dgm:constr type="l" for="ch" forName="image4" refType="w" fact="0.6491"/>
          <dgm:constr type="t" for="ch" forName="image4" refType="h" fact="0.3466"/>
          <dgm:constr type="w" for="ch" forName="image4" refType="w" fact="0.1886"/>
          <dgm:constr type="h" for="ch" forName="image4" refType="h" fact="0.3106"/>
          <dgm:constr type="l" for="ch" forName="text5" refType="w" fact="0.6491"/>
          <dgm:constr type="t" for="ch" forName="text5" refType="h" fact="0.0033"/>
          <dgm:constr type="w" for="ch" forName="text5" refType="w" fact="0.1886"/>
          <dgm:constr type="h" for="ch" forName="text5" refType="h" fact="0.3106"/>
          <dgm:constr type="l" for="ch" forName="image5" refType="w" fact="0.8114"/>
          <dgm:constr type="t" for="ch" forName="image5" refType="h" fact="0.1766"/>
          <dgm:constr type="w" for="ch" forName="image5" refType="w" fact="0.1886"/>
          <dgm:constr type="h" for="ch" forName="image5" refType="h" fact="0.3106"/>
          <dgm:constr type="l" for="ch" forName="image2" refType="w" fact="0.4868"/>
          <dgm:constr type="t" for="ch" forName="image2" refType="h" fact="0.5154"/>
          <dgm:constr type="w" for="ch" forName="image2" refType="w" fact="0.1886"/>
          <dgm:constr type="h" for="ch" forName="image2" refType="h" fact="0.3106"/>
          <dgm:constr type="l" for="ch" forName="text4" refType="w" fact="0.4868"/>
          <dgm:constr type="t" for="ch" forName="text4" refType="h" fact="0.172"/>
          <dgm:constr type="w" for="ch" forName="text4" refType="w" fact="0.1886"/>
          <dgm:constr type="h" for="ch" forName="text4" refType="h" fact="0.3106"/>
          <dgm:constr type="l" for="ch" forName="text2" refType="w" fact="0.3246"/>
          <dgm:constr type="t" for="ch" forName="text2" refType="h" fact="0.3434"/>
          <dgm:constr type="w" for="ch" forName="text2" refType="w" fact="0.1886"/>
          <dgm:constr type="h" for="ch" forName="text2" refType="h" fact="0.3106"/>
          <dgm:constr type="l" for="ch" forName="image3" refType="w" fact="0.3246"/>
          <dgm:constr type="t" for="ch" forName="image3" refType="h" fact="0"/>
          <dgm:constr type="w" for="ch" forName="image3" refType="w" fact="0.1886"/>
          <dgm:constr type="h" for="ch" forName="image3" refType="h" fact="0.3106"/>
          <dgm:constr type="l" for="ch" forName="text1" refType="w" fact="0.1623"/>
          <dgm:constr type="t" for="ch" forName="text1" refType="h" fact="0.516"/>
          <dgm:constr type="w" for="ch" forName="text1" refType="w" fact="0.1886"/>
          <dgm:constr type="h" for="ch" forName="text1" refType="h" fact="0.3106"/>
          <dgm:constr type="l" for="ch" forName="text3" refType="w" fact="0.1623"/>
          <dgm:constr type="t" for="ch" forName="text3" refType="h" fact="0.1727"/>
          <dgm:constr type="w" for="ch" forName="text3" refType="w" fact="0.1886"/>
          <dgm:constr type="h" for="ch" forName="text3" refType="h" fact="0.3106"/>
          <dgm:constr type="l" for="ch" forName="textaccent1" refType="w" fact="0.1668"/>
          <dgm:constr type="t" for="ch" forName="textaccent1" refType="h" fact="0.6549"/>
          <dgm:constr type="w" for="ch" forName="textaccent1" refType="w" fact="0.022"/>
          <dgm:constr type="h" for="ch" forName="textaccent1" refType="h" fact="0.0364"/>
          <dgm:constr type="l" for="ch" forName="image1" refType="w" fact="0"/>
          <dgm:constr type="t" for="ch" forName="image1" refType="h" fact="0.3443"/>
          <dgm:constr type="w" for="ch" forName="image1" refType="w" fact="0.1886"/>
          <dgm:constr type="h" for="ch" forName="image1" refType="h" fact="0.3106"/>
          <dgm:constr type="l" for="ch" forName="imageaccent1" refType="w" fact="0.1292"/>
          <dgm:constr type="t" for="ch" forName="imageaccent1" refType="h" fact="0.6137"/>
          <dgm:constr type="w" for="ch" forName="imageaccent1" refType="w" fact="0.022"/>
          <dgm:constr type="h" for="ch" forName="imageaccent1" refType="h" fact="0.0364"/>
          <dgm:constr type="l" for="ch" forName="textaccent2" refType="w" fact="0.4544"/>
          <dgm:constr type="t" for="ch" forName="textaccent2" refType="h" fact="0.612"/>
          <dgm:constr type="w" for="ch" forName="textaccent2" refType="w" fact="0.022"/>
          <dgm:constr type="h" for="ch" forName="textaccent2" refType="h" fact="0.0364"/>
          <dgm:constr type="l" for="ch" forName="imageaccent2" refType="w" fact="0.4914"/>
          <dgm:constr type="t" for="ch" forName="imageaccent2" refType="h" fact="0.6536"/>
          <dgm:constr type="w" for="ch" forName="imageaccent2" refType="w" fact="0.022"/>
          <dgm:constr type="h" for="ch" forName="imageaccent2" refType="h" fact="0.0364"/>
          <dgm:constr type="l" for="ch" forName="textaccent3" refType="w" fact="0.2915"/>
          <dgm:constr type="t" for="ch" forName="textaccent3" refType="h" fact="0.1786"/>
          <dgm:constr type="w" for="ch" forName="textaccent3" refType="w" fact="0.022"/>
          <dgm:constr type="h" for="ch" forName="textaccent3" refType="h" fact="0.0364"/>
          <dgm:constr type="l" for="ch" forName="imageaccent3" refType="w" fact="0.3299"/>
          <dgm:constr type="t" for="ch" forName="imageaccent3" refType="h" fact="0.1376"/>
          <dgm:constr type="w" for="ch" forName="imageaccent3" refType="w" fact="0.022"/>
          <dgm:constr type="h" for="ch" forName="imageaccent3" refType="h" fact="0.0364"/>
          <dgm:constr type="l" for="ch" forName="textaccent4" refType="w" fact="0.65"/>
          <dgm:constr type="t" for="ch" forName="textaccent4" refType="h" fact="0.3096"/>
          <dgm:constr type="w" for="ch" forName="textaccent4" refType="w" fact="0.022"/>
          <dgm:constr type="h" for="ch" forName="textaccent4" refType="h" fact="0.0364"/>
          <dgm:constr type="l" for="ch" forName="imageaccent4" refType="w" fact="0.6859"/>
          <dgm:constr type="t" for="ch" forName="imageaccent4" refType="h" fact="0.3522"/>
          <dgm:constr type="w" for="ch" forName="imageaccent4" refType="w" fact="0.022"/>
          <dgm:constr type="h" for="ch" forName="imageaccent4" refType="h" fact="0.0364"/>
          <dgm:constr type="l" for="ch" forName="textaccent5" refType="w" fact="0.8123"/>
          <dgm:constr type="t" for="ch" forName="textaccent5" refType="h" fact="0.1425"/>
          <dgm:constr type="w" for="ch" forName="textaccent5" refType="w" fact="0.022"/>
          <dgm:constr type="h" for="ch" forName="textaccent5" refType="h" fact="0.0364"/>
          <dgm:constr type="l" for="ch" forName="imageaccent5" refType="w" fact="0.849"/>
          <dgm:constr type="t" for="ch" forName="imageaccent5" refType="h" fact="0.1835"/>
          <dgm:constr type="w" for="ch" forName="imageaccent5" refType="w" fact="0.022"/>
          <dgm:constr type="h" for="ch" forName="imageaccent5" refType="h" fact="0.0364"/>
          <dgm:constr type="l" for="ch" forName="image6" refType="w" fact="0.6491"/>
          <dgm:constr type="t" for="ch" forName="image6" refType="h" fact="0.6894"/>
          <dgm:constr type="w" for="ch" forName="image6" refType="w" fact="0.1886"/>
          <dgm:constr type="h" for="ch" forName="image6" refType="h" fact="0.3106"/>
          <dgm:constr type="l" for="ch" forName="text6" refType="w" fact="0.8114"/>
          <dgm:constr type="t" for="ch" forName="text6" refType="h" fact="0.5194"/>
          <dgm:constr type="w" for="ch" forName="text6" refType="w" fact="0.1886"/>
          <dgm:constr type="h" for="ch" forName="text6" refType="h" fact="0.3106"/>
          <dgm:constr type="l" for="ch" forName="imageaccent6" refType="w" fact="0.8138"/>
          <dgm:constr type="t" for="ch" forName="imageaccent6" refType="h" fact="0.8257"/>
          <dgm:constr type="w" for="ch" forName="imageaccent6" refType="w" fact="0.022"/>
          <dgm:constr type="h" for="ch" forName="imageaccent6" refType="h" fact="0.0364"/>
          <dgm:constr type="l" for="ch" forName="textaccent6" refType="w" fact="0.8488"/>
          <dgm:constr type="t" for="ch" forName="textaccent6" refType="h" fact="0.7914"/>
          <dgm:constr type="w" for="ch" forName="textaccent6" refType="w" fact="0.022"/>
          <dgm:constr type="h" for="ch" forName="textaccent6" refType="h" fact="0.0364"/>
        </dgm:constrLst>
      </dgm:if>
      <dgm:if name="Name8" axis="ch" ptType="node" func="cnt" op="equ" val="7">
        <dgm:alg type="composite">
          <dgm:param type="ar" val="1.6382"/>
        </dgm:alg>
        <dgm:constrLst>
          <dgm:constr type="primFontSz" for="des" ptType="node" op="equ" val="65"/>
          <dgm:constr type="l" for="ch" forName="image4" refType="w" fact="0.6491"/>
          <dgm:constr type="t" for="ch" forName="image4" refType="h" fact="0.2961"/>
          <dgm:constr type="w" for="ch" forName="image4" refType="w" fact="0.1886"/>
          <dgm:constr type="h" for="ch" forName="image4" refType="h" fact="0.2653"/>
          <dgm:constr type="l" for="ch" forName="text5" refType="w" fact="0.6491"/>
          <dgm:constr type="t" for="ch" forName="text5" refType="h" fact="0.0028"/>
          <dgm:constr type="w" for="ch" forName="text5" refType="w" fact="0.1886"/>
          <dgm:constr type="h" for="ch" forName="text5" refType="h" fact="0.2653"/>
          <dgm:constr type="l" for="ch" forName="image5" refType="w" fact="0.8114"/>
          <dgm:constr type="t" for="ch" forName="image5" refType="h" fact="0.1508"/>
          <dgm:constr type="w" for="ch" forName="image5" refType="w" fact="0.1886"/>
          <dgm:constr type="h" for="ch" forName="image5" refType="h" fact="0.2653"/>
          <dgm:constr type="l" for="ch" forName="image2" refType="w" fact="0.4868"/>
          <dgm:constr type="t" for="ch" forName="image2" refType="h" fact="0.4402"/>
          <dgm:constr type="w" for="ch" forName="image2" refType="w" fact="0.1886"/>
          <dgm:constr type="h" for="ch" forName="image2" refType="h" fact="0.2653"/>
          <dgm:constr type="l" for="ch" forName="text4" refType="w" fact="0.4868"/>
          <dgm:constr type="t" for="ch" forName="text4" refType="h" fact="0.1469"/>
          <dgm:constr type="w" for="ch" forName="text4" refType="w" fact="0.1886"/>
          <dgm:constr type="h" for="ch" forName="text4" refType="h" fact="0.2653"/>
          <dgm:constr type="l" for="ch" forName="text2" refType="w" fact="0.3246"/>
          <dgm:constr type="t" for="ch" forName="text2" refType="h" fact="0.2933"/>
          <dgm:constr type="w" for="ch" forName="text2" refType="w" fact="0.1886"/>
          <dgm:constr type="h" for="ch" forName="text2" refType="h" fact="0.2653"/>
          <dgm:constr type="l" for="ch" forName="image3" refType="w" fact="0.3246"/>
          <dgm:constr type="t" for="ch" forName="image3" refType="h" fact="0"/>
          <dgm:constr type="w" for="ch" forName="image3" refType="w" fact="0.1886"/>
          <dgm:constr type="h" for="ch" forName="image3" refType="h" fact="0.2653"/>
          <dgm:constr type="l" for="ch" forName="text1" refType="w" fact="0.1623"/>
          <dgm:constr type="t" for="ch" forName="text1" refType="h" fact="0.4408"/>
          <dgm:constr type="w" for="ch" forName="text1" refType="w" fact="0.1886"/>
          <dgm:constr type="h" for="ch" forName="text1" refType="h" fact="0.2653"/>
          <dgm:constr type="l" for="ch" forName="text3" refType="w" fact="0.1623"/>
          <dgm:constr type="t" for="ch" forName="text3" refType="h" fact="0.1475"/>
          <dgm:constr type="w" for="ch" forName="text3" refType="w" fact="0.1886"/>
          <dgm:constr type="h" for="ch" forName="text3" refType="h" fact="0.2653"/>
          <dgm:constr type="l" for="ch" forName="textaccent1" refType="w" fact="0.1668"/>
          <dgm:constr type="t" for="ch" forName="textaccent1" refType="h" fact="0.5594"/>
          <dgm:constr type="w" for="ch" forName="textaccent1" refType="w" fact="0.022"/>
          <dgm:constr type="h" for="ch" forName="textaccent1" refType="h" fact="0.0311"/>
          <dgm:constr type="l" for="ch" forName="image1" refType="w" fact="0"/>
          <dgm:constr type="t" for="ch" forName="image1" refType="h" fact="0.2941"/>
          <dgm:constr type="w" for="ch" forName="image1" refType="w" fact="0.1886"/>
          <dgm:constr type="h" for="ch" forName="image1" refType="h" fact="0.2653"/>
          <dgm:constr type="l" for="ch" forName="imageaccent1" refType="w" fact="0.1292"/>
          <dgm:constr type="t" for="ch" forName="imageaccent1" refType="h" fact="0.5242"/>
          <dgm:constr type="w" for="ch" forName="imageaccent1" refType="w" fact="0.022"/>
          <dgm:constr type="h" for="ch" forName="imageaccent1" refType="h" fact="0.0311"/>
          <dgm:constr type="l" for="ch" forName="textaccent2" refType="w" fact="0.4544"/>
          <dgm:constr type="t" for="ch" forName="textaccent2" refType="h" fact="0.5228"/>
          <dgm:constr type="w" for="ch" forName="textaccent2" refType="w" fact="0.022"/>
          <dgm:constr type="h" for="ch" forName="textaccent2" refType="h" fact="0.0311"/>
          <dgm:constr type="l" for="ch" forName="imageaccent2" refType="w" fact="0.4914"/>
          <dgm:constr type="t" for="ch" forName="imageaccent2" refType="h" fact="0.5583"/>
          <dgm:constr type="w" for="ch" forName="imageaccent2" refType="w" fact="0.022"/>
          <dgm:constr type="h" for="ch" forName="imageaccent2" refType="h" fact="0.0311"/>
          <dgm:constr type="l" for="ch" forName="textaccent3" refType="w" fact="0.2907"/>
          <dgm:constr type="t" for="ch" forName="textaccent3" refType="h" fact="0.1511"/>
          <dgm:constr type="w" for="ch" forName="textaccent3" refType="w" fact="0.022"/>
          <dgm:constr type="h" for="ch" forName="textaccent3" refType="h" fact="0.0311"/>
          <dgm:constr type="l" for="ch" forName="imageaccent3" refType="w" fact="0.3299"/>
          <dgm:constr type="t" for="ch" forName="imageaccent3" refType="h" fact="0.1175"/>
          <dgm:constr type="w" for="ch" forName="imageaccent3" refType="w" fact="0.022"/>
          <dgm:constr type="h" for="ch" forName="imageaccent3" refType="h" fact="0.0311"/>
          <dgm:constr type="l" for="ch" forName="textaccent4" refType="w" fact="0.65"/>
          <dgm:constr type="t" for="ch" forName="textaccent4" refType="h" fact="0.2645"/>
          <dgm:constr type="w" for="ch" forName="textaccent4" refType="w" fact="0.022"/>
          <dgm:constr type="h" for="ch" forName="textaccent4" refType="h" fact="0.0311"/>
          <dgm:constr type="l" for="ch" forName="imageaccent4" refType="w" fact="0.6859"/>
          <dgm:constr type="t" for="ch" forName="imageaccent4" refType="h" fact="0.3008"/>
          <dgm:constr type="w" for="ch" forName="imageaccent4" refType="w" fact="0.022"/>
          <dgm:constr type="h" for="ch" forName="imageaccent4" refType="h" fact="0.0311"/>
          <dgm:constr type="l" for="ch" forName="textaccent5" refType="w" fact="0.8123"/>
          <dgm:constr type="t" for="ch" forName="textaccent5" refType="h" fact="0.1217"/>
          <dgm:constr type="w" for="ch" forName="textaccent5" refType="w" fact="0.022"/>
          <dgm:constr type="h" for="ch" forName="textaccent5" refType="h" fact="0.0311"/>
          <dgm:constr type="l" for="ch" forName="imageaccent5" refType="w" fact="0.849"/>
          <dgm:constr type="t" for="ch" forName="imageaccent5" refType="h" fact="0.1567"/>
          <dgm:constr type="w" for="ch" forName="imageaccent5" refType="w" fact="0.022"/>
          <dgm:constr type="h" for="ch" forName="imageaccent5" refType="h" fact="0.0311"/>
          <dgm:constr type="l" for="ch" forName="image6" refType="w" fact="0.6491"/>
          <dgm:constr type="t" for="ch" forName="image6" refType="h" fact="0.5889"/>
          <dgm:constr type="w" for="ch" forName="image6" refType="w" fact="0.1886"/>
          <dgm:constr type="h" for="ch" forName="image6" refType="h" fact="0.2653"/>
          <dgm:constr type="l" for="ch" forName="text6" refType="w" fact="0.8114"/>
          <dgm:constr type="t" for="ch" forName="text6" refType="h" fact="0.4436"/>
          <dgm:constr type="w" for="ch" forName="text6" refType="w" fact="0.1886"/>
          <dgm:constr type="h" for="ch" forName="text6" refType="h" fact="0.2653"/>
          <dgm:constr type="l" for="ch" forName="imageaccent6" refType="w" fact="0.8138"/>
          <dgm:constr type="t" for="ch" forName="imageaccent6" refType="h" fact="0.7053"/>
          <dgm:constr type="w" for="ch" forName="imageaccent6" refType="w" fact="0.022"/>
          <dgm:constr type="h" for="ch" forName="imageaccent6" refType="h" fact="0.0311"/>
          <dgm:constr type="l" for="ch" forName="textaccent6" refType="w" fact="0.8488"/>
          <dgm:constr type="t" for="ch" forName="textaccent6" refType="h" fact="0.676"/>
          <dgm:constr type="w" for="ch" forName="textaccent6" refType="w" fact="0.022"/>
          <dgm:constr type="h" for="ch" forName="textaccent6" refType="h" fact="0.0311"/>
          <dgm:constr type="l" for="ch" forName="text7" refType="w" fact="0.3244"/>
          <dgm:constr type="t" for="ch" forName="text7" refType="h" fact="0.5872"/>
          <dgm:constr type="w" for="ch" forName="text7" refType="w" fact="0.1886"/>
          <dgm:constr type="h" for="ch" forName="text7" refType="h" fact="0.2653"/>
          <dgm:constr type="l" for="ch" forName="image7" refType="w" fact="0.1622"/>
          <dgm:constr type="t" for="ch" forName="image7" refType="h" fact="0.7347"/>
          <dgm:constr type="w" for="ch" forName="image7" refType="w" fact="0.1886"/>
          <dgm:constr type="h" for="ch" forName="image7" refType="h" fact="0.2653"/>
          <dgm:constr type="l" for="ch" forName="imageaccent7" refType="w" fact="0.2905"/>
          <dgm:constr type="t" for="ch" forName="imageaccent7" refType="h" fact="0.7384"/>
          <dgm:constr type="w" for="ch" forName="imageaccent7" refType="w" fact="0.022"/>
          <dgm:constr type="h" for="ch" forName="imageaccent7" refType="h" fact="0.0311"/>
          <dgm:constr type="l" for="ch" forName="textaccent7" refType="w" fact="0.3298"/>
          <dgm:constr type="t" for="ch" forName="textaccent7" refType="h" fact="0.7048"/>
          <dgm:constr type="w" for="ch" forName="textaccent7" refType="w" fact="0.022"/>
          <dgm:constr type="h" for="ch" forName="textaccent7" refType="h" fact="0.0311"/>
        </dgm:constrLst>
      </dgm:if>
      <dgm:if name="Name9" axis="ch" ptType="node" func="cnt" op="equ" val="8">
        <dgm:alg type="composite">
          <dgm:param type="ar" val="1.8974"/>
        </dgm:alg>
        <dgm:constrLst>
          <dgm:constr type="primFontSz" for="des" ptType="node" op="equ" val="65"/>
          <dgm:constr type="l" for="ch" forName="image4" refType="w" fact="0.5589"/>
          <dgm:constr type="t" for="ch" forName="image4" refType="h" fact="0.2952"/>
          <dgm:constr type="w" for="ch" forName="image4" refType="w" fact="0.1624"/>
          <dgm:constr type="h" for="ch" forName="image4" refType="h" fact="0.2645"/>
          <dgm:constr type="l" for="ch" forName="text5" refType="w" fact="0.5589"/>
          <dgm:constr type="t" for="ch" forName="text5" refType="h" fact="0.0028"/>
          <dgm:constr type="w" for="ch" forName="text5" refType="w" fact="0.1624"/>
          <dgm:constr type="h" for="ch" forName="text5" refType="h" fact="0.2645"/>
          <dgm:constr type="l" for="ch" forName="image5" refType="w" fact="0.6986"/>
          <dgm:constr type="t" for="ch" forName="image5" refType="h" fact="0.1504"/>
          <dgm:constr type="w" for="ch" forName="image5" refType="w" fact="0.1624"/>
          <dgm:constr type="h" for="ch" forName="image5" refType="h" fact="0.2645"/>
          <dgm:constr type="l" for="ch" forName="image2" refType="w" fact="0.4192"/>
          <dgm:constr type="t" for="ch" forName="image2" refType="h" fact="0.439"/>
          <dgm:constr type="w" for="ch" forName="image2" refType="w" fact="0.1624"/>
          <dgm:constr type="h" for="ch" forName="image2" refType="h" fact="0.2645"/>
          <dgm:constr type="l" for="ch" forName="text4" refType="w" fact="0.4192"/>
          <dgm:constr type="t" for="ch" forName="text4" refType="h" fact="0.1465"/>
          <dgm:constr type="w" for="ch" forName="text4" refType="w" fact="0.1624"/>
          <dgm:constr type="h" for="ch" forName="text4" refType="h" fact="0.2645"/>
          <dgm:constr type="l" for="ch" forName="text2" refType="w" fact="0.2794"/>
          <dgm:constr type="t" for="ch" forName="text2" refType="h" fact="0.2925"/>
          <dgm:constr type="w" for="ch" forName="text2" refType="w" fact="0.1624"/>
          <dgm:constr type="h" for="ch" forName="text2" refType="h" fact="0.2645"/>
          <dgm:constr type="l" for="ch" forName="image3" refType="w" fact="0.2794"/>
          <dgm:constr type="t" for="ch" forName="image3" refType="h" fact="0"/>
          <dgm:constr type="w" for="ch" forName="image3" refType="w" fact="0.1624"/>
          <dgm:constr type="h" for="ch" forName="image3" refType="h" fact="0.2645"/>
          <dgm:constr type="l" for="ch" forName="text1" refType="w" fact="0.1397"/>
          <dgm:constr type="t" for="ch" forName="text1" refType="h" fact="0.4395"/>
          <dgm:constr type="w" for="ch" forName="text1" refType="w" fact="0.1624"/>
          <dgm:constr type="h" for="ch" forName="text1" refType="h" fact="0.2645"/>
          <dgm:constr type="l" for="ch" forName="text3" refType="w" fact="0.1397"/>
          <dgm:constr type="t" for="ch" forName="text3" refType="h" fact="0.1471"/>
          <dgm:constr type="w" for="ch" forName="text3" refType="w" fact="0.1624"/>
          <dgm:constr type="h" for="ch" forName="text3" refType="h" fact="0.2645"/>
          <dgm:constr type="l" for="ch" forName="textaccent1" refType="w" fact="0.1436"/>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4"/>
          <dgm:constr type="h" for="ch" forName="image1" refType="h" fact="0.2645"/>
          <dgm:constr type="l" for="ch" forName="imageaccent1" refType="w" fact="0.1112"/>
          <dgm:constr type="t" for="ch" forName="imageaccent1" refType="h" fact="0.5227"/>
          <dgm:constr type="w" for="ch" forName="imageaccent1" refType="w" fact="0.0189"/>
          <dgm:constr type="h" for="ch" forName="imageaccent1" refType="h" fact="0.031"/>
          <dgm:constr type="l" for="ch" forName="textaccent2" refType="w" fact="0.3912"/>
          <dgm:constr type="t" for="ch" forName="textaccent2" refType="h" fact="0.5213"/>
          <dgm:constr type="w" for="ch" forName="textaccent2" refType="w" fact="0.0189"/>
          <dgm:constr type="h" for="ch" forName="textaccent2" refType="h" fact="0.031"/>
          <dgm:constr type="l" for="ch" forName="imageaccent2" refType="w" fact="0.4231"/>
          <dgm:constr type="t" for="ch" forName="imageaccent2" refType="h" fact="0.5567"/>
          <dgm:constr type="w" for="ch" forName="imageaccent2" refType="w" fact="0.0189"/>
          <dgm:constr type="h" for="ch" forName="imageaccent2" refType="h" fact="0.031"/>
          <dgm:constr type="l" for="ch" forName="textaccent3" refType="w" fact="0.2502"/>
          <dgm:constr type="t" for="ch" forName="textaccent3" refType="h" fact="0.1507"/>
          <dgm:constr type="w" for="ch" forName="textaccent3" refType="w" fact="0.0189"/>
          <dgm:constr type="h" for="ch" forName="textaccent3" refType="h" fact="0.031"/>
          <dgm:constr type="l" for="ch" forName="imageaccent3" refType="w" fact="0.2841"/>
          <dgm:constr type="t" for="ch" forName="imageaccent3" refType="h" fact="0.1172"/>
          <dgm:constr type="w" for="ch" forName="imageaccent3" refType="w" fact="0.0189"/>
          <dgm:constr type="h" for="ch" forName="imageaccent3" refType="h" fact="0.031"/>
          <dgm:constr type="l" for="ch" forName="textaccent4" refType="w" fact="0.5596"/>
          <dgm:constr type="t" for="ch" forName="textaccent4" refType="h" fact="0.2637"/>
          <dgm:constr type="w" for="ch" forName="textaccent4" refType="w" fact="0.0189"/>
          <dgm:constr type="h" for="ch" forName="textaccent4" refType="h" fact="0.031"/>
          <dgm:constr type="l" for="ch" forName="imageaccent4" refType="w" fact="0.5905"/>
          <dgm:constr type="t" for="ch" forName="imageaccent4" refType="h" fact="0.3"/>
          <dgm:constr type="w" for="ch" forName="imageaccent4" refType="w" fact="0.0189"/>
          <dgm:constr type="h" for="ch" forName="imageaccent4" refType="h" fact="0.031"/>
          <dgm:constr type="l" for="ch" forName="textaccent5" refType="w" fact="0.6993"/>
          <dgm:constr type="t" for="ch" forName="textaccent5" refType="h" fact="0.1214"/>
          <dgm:constr type="w" for="ch" forName="textaccent5" refType="w" fact="0.0189"/>
          <dgm:constr type="h" for="ch" forName="textaccent5" refType="h" fact="0.031"/>
          <dgm:constr type="l" for="ch" forName="imageaccent5" refType="w" fact="0.731"/>
          <dgm:constr type="t" for="ch" forName="imageaccent5" refType="h" fact="0.1563"/>
          <dgm:constr type="w" for="ch" forName="imageaccent5" refType="w" fact="0.0189"/>
          <dgm:constr type="h" for="ch" forName="imageaccent5" refType="h" fact="0.031"/>
          <dgm:constr type="l" for="ch" forName="image6" refType="w" fact="0.5589"/>
          <dgm:constr type="t" for="ch" forName="image6" refType="h" fact="0.5872"/>
          <dgm:constr type="w" for="ch" forName="image6" refType="w" fact="0.1624"/>
          <dgm:constr type="h" for="ch" forName="image6" refType="h" fact="0.2645"/>
          <dgm:constr type="l" for="ch" forName="text6" refType="w" fact="0.6986"/>
          <dgm:constr type="t" for="ch" forName="text6" refType="h" fact="0.4424"/>
          <dgm:constr type="w" for="ch" forName="text6" refType="w" fact="0.1624"/>
          <dgm:constr type="h" for="ch" forName="text6" refType="h" fact="0.2645"/>
          <dgm:constr type="l" for="ch" forName="imageaccent6" refType="w" fact="0.7007"/>
          <dgm:constr type="t" for="ch" forName="imageaccent6" refType="h" fact="0.7033"/>
          <dgm:constr type="w" for="ch" forName="imageaccent6" refType="w" fact="0.0189"/>
          <dgm:constr type="h" for="ch" forName="imageaccent6" refType="h" fact="0.031"/>
          <dgm:constr type="l" for="ch" forName="textaccent6" refType="w" fact="0.7308"/>
          <dgm:constr type="t" for="ch" forName="textaccent6" refType="h" fact="0.6741"/>
          <dgm:constr type="w" for="ch" forName="textaccent6" refType="w" fact="0.0189"/>
          <dgm:constr type="h" for="ch" forName="textaccent6" refType="h" fact="0.031"/>
          <dgm:constr type="l" for="ch" forName="text7" refType="w" fact="0.2793"/>
          <dgm:constr type="t" for="ch" forName="text7" refType="h" fact="0.5856"/>
          <dgm:constr type="w" for="ch" forName="text7" refType="w" fact="0.1624"/>
          <dgm:constr type="h" for="ch" forName="text7" refType="h" fact="0.2645"/>
          <dgm:constr type="l" for="ch" forName="image7" refType="w" fact="0.1396"/>
          <dgm:constr type="t" for="ch" forName="image7" refType="h" fact="0.7326"/>
          <dgm:constr type="w" for="ch" forName="image7" refType="w" fact="0.1624"/>
          <dgm:constr type="h" for="ch" forName="image7" refType="h" fact="0.2645"/>
          <dgm:constr type="l" for="ch" forName="imageaccent7" refType="w" fact="0.2501"/>
          <dgm:constr type="t" for="ch" forName="imageaccent7" refType="h" fact="0.7363"/>
          <dgm:constr type="w" for="ch" forName="imageaccent7" refType="w" fact="0.0189"/>
          <dgm:constr type="h" for="ch" forName="imageaccent7" refType="h" fact="0.031"/>
          <dgm:constr type="l" for="ch" forName="textaccent7" refType="w" fact="0.284"/>
          <dgm:constr type="t" for="ch" forName="textaccent7" refType="h" fact="0.7028"/>
          <dgm:constr type="w" for="ch" forName="textaccent7" refType="w" fact="0.0189"/>
          <dgm:constr type="h" for="ch" forName="textaccent7" refType="h" fact="0.031"/>
          <dgm:constr type="l" for="ch" forName="image8" refType="w" fact="0.6979"/>
          <dgm:constr type="t" for="ch" forName="image8" refType="h" fact="0.7355"/>
          <dgm:constr type="w" for="ch" forName="image8" refType="w" fact="0.1624"/>
          <dgm:constr type="h" for="ch" forName="image8" refType="h" fact="0.2645"/>
          <dgm:constr type="l" for="ch" forName="text8" refType="w" fact="0.8376"/>
          <dgm:constr type="t" for="ch" forName="text8" refType="h" fact="0.5906"/>
          <dgm:constr type="w" for="ch" forName="text8" refType="w" fact="0.1624"/>
          <dgm:constr type="h" for="ch" forName="text8" refType="h" fact="0.2645"/>
          <dgm:constr type="l" for="ch" forName="imageaccent8" refType="w" fact="0.8397"/>
          <dgm:constr type="t" for="ch" forName="imageaccent8" refType="h" fact="0.8516"/>
          <dgm:constr type="w" for="ch" forName="imageaccent8" refType="w" fact="0.0189"/>
          <dgm:constr type="h" for="ch" forName="imageaccent8" refType="h" fact="0.031"/>
          <dgm:constr type="l" for="ch" forName="textaccent8" refType="w" fact="0.8698"/>
          <dgm:constr type="t" for="ch" forName="textaccent8" refType="h" fact="0.8223"/>
          <dgm:constr type="w" for="ch" forName="textaccent8" refType="w" fact="0.0189"/>
          <dgm:constr type="h" for="ch" forName="textaccent8" refType="h" fact="0.031"/>
        </dgm:constrLst>
      </dgm:if>
      <dgm:if name="Name10" axis="ch" ptType="node" func="cnt" op="equ" val="9">
        <dgm:alg type="composite">
          <dgm:param type="ar" val="1.8986"/>
        </dgm:alg>
        <dgm:constrLst>
          <dgm:constr type="primFontSz" for="des" ptType="node" op="equ" val="65"/>
          <dgm:constr type="l" for="ch" forName="image4" refType="w" fact="0.5585"/>
          <dgm:constr type="t" for="ch" forName="image4" refType="h" fact="0.2952"/>
          <dgm:constr type="w" for="ch" forName="image4" refType="w" fact="0.1623"/>
          <dgm:constr type="h" for="ch" forName="image4" refType="h" fact="0.2645"/>
          <dgm:constr type="l" for="ch" forName="text5" refType="w" fact="0.5585"/>
          <dgm:constr type="t" for="ch" forName="text5" refType="h" fact="0.0028"/>
          <dgm:constr type="w" for="ch" forName="text5" refType="w" fact="0.1623"/>
          <dgm:constr type="h" for="ch" forName="text5" refType="h" fact="0.2645"/>
          <dgm:constr type="l" for="ch" forName="image5" refType="w" fact="0.6982"/>
          <dgm:constr type="t" for="ch" forName="image5" refType="h" fact="0.1504"/>
          <dgm:constr type="w" for="ch" forName="image5" refType="w" fact="0.1623"/>
          <dgm:constr type="h" for="ch" forName="image5" refType="h" fact="0.2645"/>
          <dgm:constr type="l" for="ch" forName="image2" refType="w" fact="0.4189"/>
          <dgm:constr type="t" for="ch" forName="image2" refType="h" fact="0.439"/>
          <dgm:constr type="w" for="ch" forName="image2" refType="w" fact="0.1623"/>
          <dgm:constr type="h" for="ch" forName="image2" refType="h" fact="0.2645"/>
          <dgm:constr type="l" for="ch" forName="text4" refType="w" fact="0.4189"/>
          <dgm:constr type="t" for="ch" forName="text4" refType="h" fact="0.1465"/>
          <dgm:constr type="w" for="ch" forName="text4" refType="w" fact="0.1623"/>
          <dgm:constr type="h" for="ch" forName="text4" refType="h" fact="0.2645"/>
          <dgm:constr type="l" for="ch" forName="text2" refType="w" fact="0.2793"/>
          <dgm:constr type="t" for="ch" forName="text2" refType="h" fact="0.2925"/>
          <dgm:constr type="w" for="ch" forName="text2" refType="w" fact="0.1623"/>
          <dgm:constr type="h" for="ch" forName="text2" refType="h" fact="0.2645"/>
          <dgm:constr type="l" for="ch" forName="image3" refType="w" fact="0.2793"/>
          <dgm:constr type="t" for="ch" forName="image3" refType="h" fact="0"/>
          <dgm:constr type="w" for="ch" forName="image3" refType="w" fact="0.1623"/>
          <dgm:constr type="h" for="ch" forName="image3" refType="h" fact="0.2645"/>
          <dgm:constr type="l" for="ch" forName="text1" refType="w" fact="0.1396"/>
          <dgm:constr type="t" for="ch" forName="text1" refType="h" fact="0.4395"/>
          <dgm:constr type="w" for="ch" forName="text1" refType="w" fact="0.1623"/>
          <dgm:constr type="h" for="ch" forName="text1" refType="h" fact="0.2645"/>
          <dgm:constr type="l" for="ch" forName="text3" refType="w" fact="0.1396"/>
          <dgm:constr type="t" for="ch" forName="text3" refType="h" fact="0.1471"/>
          <dgm:constr type="w" for="ch" forName="text3" refType="w" fact="0.1623"/>
          <dgm:constr type="h" for="ch" forName="text3" refType="h" fact="0.2645"/>
          <dgm:constr type="l" for="ch" forName="textaccent1" refType="w" fact="0.1435"/>
          <dgm:constr type="t" for="ch" forName="textaccent1" refType="h" fact="0.5578"/>
          <dgm:constr type="w" for="ch" forName="textaccent1" refType="w" fact="0.0189"/>
          <dgm:constr type="h" for="ch" forName="textaccent1" refType="h" fact="0.031"/>
          <dgm:constr type="l" for="ch" forName="image1" refType="w" fact="0"/>
          <dgm:constr type="t" for="ch" forName="image1" refType="h" fact="0.2933"/>
          <dgm:constr type="w" for="ch" forName="image1" refType="w" fact="0.1623"/>
          <dgm:constr type="h" for="ch" forName="image1" refType="h" fact="0.2645"/>
          <dgm:constr type="l" for="ch" forName="imageaccent1" refType="w" fact="0.1111"/>
          <dgm:constr type="t" for="ch" forName="imageaccent1" refType="h" fact="0.5227"/>
          <dgm:constr type="w" for="ch" forName="imageaccent1" refType="w" fact="0.0189"/>
          <dgm:constr type="h" for="ch" forName="imageaccent1" refType="h" fact="0.031"/>
          <dgm:constr type="l" for="ch" forName="textaccent2" refType="w" fact="0.391"/>
          <dgm:constr type="t" for="ch" forName="textaccent2" refType="h" fact="0.5213"/>
          <dgm:constr type="w" for="ch" forName="textaccent2" refType="w" fact="0.0189"/>
          <dgm:constr type="h" for="ch" forName="textaccent2" refType="h" fact="0.031"/>
          <dgm:constr type="l" for="ch" forName="imageaccent2" refType="w" fact="0.4228"/>
          <dgm:constr type="t" for="ch" forName="imageaccent2" refType="h" fact="0.5567"/>
          <dgm:constr type="w" for="ch" forName="imageaccent2" refType="w" fact="0.0189"/>
          <dgm:constr type="h" for="ch" forName="imageaccent2" refType="h" fact="0.031"/>
          <dgm:constr type="l" for="ch" forName="textaccent3" refType="w" fact="0.2501"/>
          <dgm:constr type="t" for="ch" forName="textaccent3" refType="h" fact="0.1507"/>
          <dgm:constr type="w" for="ch" forName="textaccent3" refType="w" fact="0.0189"/>
          <dgm:constr type="h" for="ch" forName="textaccent3" refType="h" fact="0.031"/>
          <dgm:constr type="l" for="ch" forName="imageaccent3" refType="w" fact="0.2839"/>
          <dgm:constr type="t" for="ch" forName="imageaccent3" refType="h" fact="0.1172"/>
          <dgm:constr type="w" for="ch" forName="imageaccent3" refType="w" fact="0.0189"/>
          <dgm:constr type="h" for="ch" forName="imageaccent3" refType="h" fact="0.031"/>
          <dgm:constr type="l" for="ch" forName="textaccent4" refType="w" fact="0.5593"/>
          <dgm:constr type="t" for="ch" forName="textaccent4" refType="h" fact="0.2637"/>
          <dgm:constr type="w" for="ch" forName="textaccent4" refType="w" fact="0.0189"/>
          <dgm:constr type="h" for="ch" forName="textaccent4" refType="h" fact="0.031"/>
          <dgm:constr type="l" for="ch" forName="imageaccent4" refType="w" fact="0.5901"/>
          <dgm:constr type="t" for="ch" forName="imageaccent4" refType="h" fact="0.3"/>
          <dgm:constr type="w" for="ch" forName="imageaccent4" refType="w" fact="0.0189"/>
          <dgm:constr type="h" for="ch" forName="imageaccent4" refType="h" fact="0.031"/>
          <dgm:constr type="l" for="ch" forName="textaccent5" refType="w" fact="0.6989"/>
          <dgm:constr type="t" for="ch" forName="textaccent5" refType="h" fact="0.1214"/>
          <dgm:constr type="w" for="ch" forName="textaccent5" refType="w" fact="0.0189"/>
          <dgm:constr type="h" for="ch" forName="textaccent5" refType="h" fact="0.031"/>
          <dgm:constr type="l" for="ch" forName="imageaccent5" refType="w" fact="0.7305"/>
          <dgm:constr type="t" for="ch" forName="imageaccent5" refType="h" fact="0.1563"/>
          <dgm:constr type="w" for="ch" forName="imageaccent5" refType="w" fact="0.0189"/>
          <dgm:constr type="h" for="ch" forName="imageaccent5" refType="h" fact="0.031"/>
          <dgm:constr type="l" for="ch" forName="image6" refType="w" fact="0.5585"/>
          <dgm:constr type="t" for="ch" forName="image6" refType="h" fact="0.5872"/>
          <dgm:constr type="w" for="ch" forName="image6" refType="w" fact="0.1623"/>
          <dgm:constr type="h" for="ch" forName="image6" refType="h" fact="0.2645"/>
          <dgm:constr type="l" for="ch" forName="text6" refType="w" fact="0.6982"/>
          <dgm:constr type="t" for="ch" forName="text6" refType="h" fact="0.4424"/>
          <dgm:constr type="w" for="ch" forName="text6" refType="w" fact="0.1623"/>
          <dgm:constr type="h" for="ch" forName="text6" refType="h" fact="0.2645"/>
          <dgm:constr type="l" for="ch" forName="imageaccent6" refType="w" fact="0.7002"/>
          <dgm:constr type="t" for="ch" forName="imageaccent6" refType="h" fact="0.7033"/>
          <dgm:constr type="w" for="ch" forName="imageaccent6" refType="w" fact="0.0189"/>
          <dgm:constr type="h" for="ch" forName="imageaccent6" refType="h" fact="0.031"/>
          <dgm:constr type="l" for="ch" forName="textaccent6" refType="w" fact="0.7303"/>
          <dgm:constr type="t" for="ch" forName="textaccent6" refType="h" fact="0.6741"/>
          <dgm:constr type="w" for="ch" forName="textaccent6" refType="w" fact="0.0189"/>
          <dgm:constr type="h" for="ch" forName="textaccent6" refType="h" fact="0.031"/>
          <dgm:constr type="l" for="ch" forName="text7" refType="w" fact="0.2792"/>
          <dgm:constr type="t" for="ch" forName="text7" refType="h" fact="0.5856"/>
          <dgm:constr type="w" for="ch" forName="text7" refType="w" fact="0.1623"/>
          <dgm:constr type="h" for="ch" forName="text7" refType="h" fact="0.2645"/>
          <dgm:constr type="l" for="ch" forName="image7" refType="w" fact="0.1395"/>
          <dgm:constr type="t" for="ch" forName="image7" refType="h" fact="0.7326"/>
          <dgm:constr type="w" for="ch" forName="image7" refType="w" fact="0.1623"/>
          <dgm:constr type="h" for="ch" forName="image7" refType="h" fact="0.2645"/>
          <dgm:constr type="l" for="ch" forName="imageaccent7" refType="w" fact="0.25"/>
          <dgm:constr type="t" for="ch" forName="imageaccent7" refType="h" fact="0.7363"/>
          <dgm:constr type="w" for="ch" forName="imageaccent7" refType="w" fact="0.0189"/>
          <dgm:constr type="h" for="ch" forName="imageaccent7" refType="h" fact="0.031"/>
          <dgm:constr type="l" for="ch" forName="textaccent7" refType="w" fact="0.2838"/>
          <dgm:constr type="t" for="ch" forName="textaccent7" refType="h" fact="0.7028"/>
          <dgm:constr type="w" for="ch" forName="textaccent7" refType="w" fact="0.0189"/>
          <dgm:constr type="h" for="ch" forName="textaccent7" refType="h" fact="0.031"/>
          <dgm:constr type="l" for="ch" forName="image8" refType="w" fact="0.6975"/>
          <dgm:constr type="t" for="ch" forName="image8" refType="h" fact="0.7355"/>
          <dgm:constr type="w" for="ch" forName="image8" refType="w" fact="0.1623"/>
          <dgm:constr type="h" for="ch" forName="image8" refType="h" fact="0.2645"/>
          <dgm:constr type="l" for="ch" forName="text8" refType="w" fact="0.8371"/>
          <dgm:constr type="t" for="ch" forName="text8" refType="h" fact="0.5906"/>
          <dgm:constr type="w" for="ch" forName="text8" refType="w" fact="0.1623"/>
          <dgm:constr type="h" for="ch" forName="text8" refType="h" fact="0.2645"/>
          <dgm:constr type="l" for="ch" forName="imageaccent8" refType="w" fact="0.8392"/>
          <dgm:constr type="t" for="ch" forName="imageaccent8" refType="h" fact="0.8516"/>
          <dgm:constr type="w" for="ch" forName="imageaccent8" refType="w" fact="0.0189"/>
          <dgm:constr type="h" for="ch" forName="imageaccent8" refType="h" fact="0.031"/>
          <dgm:constr type="l" for="ch" forName="textaccent8" refType="w" fact="0.8693"/>
          <dgm:constr type="t" for="ch" forName="textaccent8" refType="h" fact="0.8223"/>
          <dgm:constr type="w" for="ch" forName="textaccent8" refType="w" fact="0.0189"/>
          <dgm:constr type="h" for="ch" forName="textaccent8" refType="h" fact="0.031"/>
          <dgm:constr type="l" for="ch" forName="text9" refType="w" fact="0.8377"/>
          <dgm:constr type="t" for="ch" forName="text9" refType="h" fact="0.0057"/>
          <dgm:constr type="w" for="ch" forName="text9" refType="w" fact="0.1623"/>
          <dgm:constr type="h" for="ch" forName="text9" refType="h" fact="0.2645"/>
          <dgm:constr type="l" for="ch" forName="textaccent9" refType="w" fact="0.95"/>
          <dgm:constr type="t" for="ch" forName="textaccent9" refType="h" fact="0.2383"/>
          <dgm:constr type="w" for="ch" forName="textaccent9" refType="w" fact="0.0189"/>
          <dgm:constr type="h" for="ch" forName="textaccent9" refType="h" fact="0.031"/>
          <dgm:constr type="l" for="ch" forName="image9" refType="w" fact="0.8377"/>
          <dgm:constr type="t" for="ch" forName="image9" refType="h" fact="0.2977"/>
          <dgm:constr type="w" for="ch" forName="image9" refType="w" fact="0.1623"/>
          <dgm:constr type="h" for="ch" forName="image9" refType="h" fact="0.2645"/>
          <dgm:constr type="l" for="ch" forName="imageaccent9" refType="w" fact="0.95"/>
          <dgm:constr type="t" for="ch" forName="imageaccent9" refType="h" fact="0.2993"/>
          <dgm:constr type="w" for="ch" forName="imageaccent9" refType="w" fact="0.0189"/>
          <dgm:constr type="h" for="ch" forName="imageaccent9" refType="h" fact="0.031"/>
        </dgm:constrLst>
      </dgm:if>
      <dgm:if name="Name11" axis="ch" ptType="node" func="cnt" op="equ" val="10">
        <dgm:alg type="composite">
          <dgm:param type="ar" val="1.6608"/>
        </dgm:alg>
        <dgm:constrLst>
          <dgm:constr type="primFontSz" for="des" ptType="node" op="equ" val="65"/>
          <dgm:constr type="l" for="ch" forName="image4" refType="w" fact="0.5585"/>
          <dgm:constr type="t" for="ch" forName="image4" refType="h" fact="0.2583"/>
          <dgm:constr type="w" for="ch" forName="image4" refType="w" fact="0.1623"/>
          <dgm:constr type="h" for="ch" forName="image4" refType="h" fact="0.2314"/>
          <dgm:constr type="l" for="ch" forName="text5" refType="w" fact="0.5585"/>
          <dgm:constr type="t" for="ch" forName="text5" refType="h" fact="0.0024"/>
          <dgm:constr type="w" for="ch" forName="text5" refType="w" fact="0.1623"/>
          <dgm:constr type="h" for="ch" forName="text5" refType="h" fact="0.2314"/>
          <dgm:constr type="l" for="ch" forName="image5" refType="w" fact="0.6982"/>
          <dgm:constr type="t" for="ch" forName="image5" refType="h" fact="0.1316"/>
          <dgm:constr type="w" for="ch" forName="image5" refType="w" fact="0.1623"/>
          <dgm:constr type="h" for="ch" forName="image5" refType="h" fact="0.2314"/>
          <dgm:constr type="l" for="ch" forName="image2" refType="w" fact="0.4189"/>
          <dgm:constr type="t" for="ch" forName="image2" refType="h" fact="0.384"/>
          <dgm:constr type="w" for="ch" forName="image2" refType="w" fact="0.1623"/>
          <dgm:constr type="h" for="ch" forName="image2" refType="h" fact="0.2314"/>
          <dgm:constr type="l" for="ch" forName="text4" refType="w" fact="0.4189"/>
          <dgm:constr type="t" for="ch" forName="text4" refType="h" fact="0.1282"/>
          <dgm:constr type="w" for="ch" forName="text4" refType="w" fact="0.1623"/>
          <dgm:constr type="h" for="ch" forName="text4" refType="h" fact="0.2314"/>
          <dgm:constr type="l" for="ch" forName="text2" refType="w" fact="0.2793"/>
          <dgm:constr type="t" for="ch" forName="text2" refType="h" fact="0.2558"/>
          <dgm:constr type="w" for="ch" forName="text2" refType="w" fact="0.1623"/>
          <dgm:constr type="h" for="ch" forName="text2" refType="h" fact="0.2314"/>
          <dgm:constr type="l" for="ch" forName="image3" refType="w" fact="0.2793"/>
          <dgm:constr type="t" for="ch" forName="image3" refType="h" fact="0"/>
          <dgm:constr type="w" for="ch" forName="image3" refType="w" fact="0.1623"/>
          <dgm:constr type="h" for="ch" forName="image3" refType="h" fact="0.2314"/>
          <dgm:constr type="l" for="ch" forName="text1" refType="w" fact="0.1396"/>
          <dgm:constr type="t" for="ch" forName="text1" refType="h" fact="0.3845"/>
          <dgm:constr type="w" for="ch" forName="text1" refType="w" fact="0.1623"/>
          <dgm:constr type="h" for="ch" forName="text1" refType="h" fact="0.2314"/>
          <dgm:constr type="l" for="ch" forName="text3" refType="w" fact="0.1396"/>
          <dgm:constr type="t" for="ch" forName="text3" refType="h" fact="0.1286"/>
          <dgm:constr type="w" for="ch" forName="text3" refType="w" fact="0.1623"/>
          <dgm:constr type="h" for="ch" forName="text3" refType="h" fact="0.2314"/>
          <dgm:constr type="l" for="ch" forName="textaccent1" refType="w" fact="0.1435"/>
          <dgm:constr type="t" for="ch" forName="textaccent1" refType="h" fact="0.488"/>
          <dgm:constr type="w" for="ch" forName="textaccent1" refType="w" fact="0.0189"/>
          <dgm:constr type="h" for="ch" forName="textaccent1" refType="h" fact="0.0271"/>
          <dgm:constr type="l" for="ch" forName="image1" refType="w" fact="0"/>
          <dgm:constr type="t" for="ch" forName="image1" refType="h" fact="0.2566"/>
          <dgm:constr type="w" for="ch" forName="image1" refType="w" fact="0.1623"/>
          <dgm:constr type="h" for="ch" forName="image1" refType="h" fact="0.2314"/>
          <dgm:constr type="l" for="ch" forName="imageaccent1" refType="w" fact="0.1111"/>
          <dgm:constr type="t" for="ch" forName="imageaccent1" refType="h" fact="0.4572"/>
          <dgm:constr type="w" for="ch" forName="imageaccent1" refType="w" fact="0.0189"/>
          <dgm:constr type="h" for="ch" forName="imageaccent1" refType="h" fact="0.0271"/>
          <dgm:constr type="l" for="ch" forName="textaccent2" refType="w" fact="0.391"/>
          <dgm:constr type="t" for="ch" forName="textaccent2" refType="h" fact="0.456"/>
          <dgm:constr type="w" for="ch" forName="textaccent2" refType="w" fact="0.0189"/>
          <dgm:constr type="h" for="ch" forName="textaccent2" refType="h" fact="0.0271"/>
          <dgm:constr type="l" for="ch" forName="imageaccent2" refType="w" fact="0.4228"/>
          <dgm:constr type="t" for="ch" forName="imageaccent2" refType="h" fact="0.487"/>
          <dgm:constr type="w" for="ch" forName="imageaccent2" refType="w" fact="0.0189"/>
          <dgm:constr type="h" for="ch" forName="imageaccent2" refType="h" fact="0.0271"/>
          <dgm:constr type="l" for="ch" forName="textaccent3" refType="w" fact="0.2501"/>
          <dgm:constr type="t" for="ch" forName="textaccent3" refType="h" fact="0.1318"/>
          <dgm:constr type="w" for="ch" forName="textaccent3" refType="w" fact="0.0189"/>
          <dgm:constr type="h" for="ch" forName="textaccent3" refType="h" fact="0.0271"/>
          <dgm:constr type="l" for="ch" forName="imageaccent3" refType="w" fact="0.2839"/>
          <dgm:constr type="t" for="ch" forName="imageaccent3" refType="h" fact="0.1025"/>
          <dgm:constr type="w" for="ch" forName="imageaccent3" refType="w" fact="0.0189"/>
          <dgm:constr type="h" for="ch" forName="imageaccent3" refType="h" fact="0.0271"/>
          <dgm:constr type="l" for="ch" forName="textaccent4" refType="w" fact="0.5593"/>
          <dgm:constr type="t" for="ch" forName="textaccent4" refType="h" fact="0.2307"/>
          <dgm:constr type="w" for="ch" forName="textaccent4" refType="w" fact="0.0189"/>
          <dgm:constr type="h" for="ch" forName="textaccent4" refType="h" fact="0.0271"/>
          <dgm:constr type="l" for="ch" forName="imageaccent4" refType="w" fact="0.5901"/>
          <dgm:constr type="t" for="ch" forName="imageaccent4" refType="h" fact="0.2624"/>
          <dgm:constr type="w" for="ch" forName="imageaccent4" refType="w" fact="0.0189"/>
          <dgm:constr type="h" for="ch" forName="imageaccent4" refType="h" fact="0.0271"/>
          <dgm:constr type="l" for="ch" forName="textaccent5" refType="w" fact="0.6989"/>
          <dgm:constr type="t" for="ch" forName="textaccent5" refType="h" fact="0.1062"/>
          <dgm:constr type="w" for="ch" forName="textaccent5" refType="w" fact="0.0189"/>
          <dgm:constr type="h" for="ch" forName="textaccent5" refType="h" fact="0.0271"/>
          <dgm:constr type="l" for="ch" forName="imageaccent5" refType="w" fact="0.7305"/>
          <dgm:constr type="t" for="ch" forName="imageaccent5" refType="h" fact="0.1367"/>
          <dgm:constr type="w" for="ch" forName="imageaccent5" refType="w" fact="0.0189"/>
          <dgm:constr type="h" for="ch" forName="imageaccent5" refType="h" fact="0.0271"/>
          <dgm:constr type="l" for="ch" forName="image6" refType="w" fact="0.5585"/>
          <dgm:constr type="t" for="ch" forName="image6" refType="h" fact="0.5137"/>
          <dgm:constr type="w" for="ch" forName="image6" refType="w" fact="0.1623"/>
          <dgm:constr type="h" for="ch" forName="image6" refType="h" fact="0.2314"/>
          <dgm:constr type="l" for="ch" forName="text6" refType="w" fact="0.6982"/>
          <dgm:constr type="t" for="ch" forName="text6" refType="h" fact="0.387"/>
          <dgm:constr type="w" for="ch" forName="text6" refType="w" fact="0.1623"/>
          <dgm:constr type="h" for="ch" forName="text6" refType="h" fact="0.2314"/>
          <dgm:constr type="l" for="ch" forName="imageaccent6" refType="w" fact="0.7002"/>
          <dgm:constr type="t" for="ch" forName="imageaccent6" refType="h" fact="0.6152"/>
          <dgm:constr type="w" for="ch" forName="imageaccent6" refType="w" fact="0.0189"/>
          <dgm:constr type="h" for="ch" forName="imageaccent6" refType="h" fact="0.0271"/>
          <dgm:constr type="l" for="ch" forName="textaccent6" refType="w" fact="0.7303"/>
          <dgm:constr type="t" for="ch" forName="textaccent6" refType="h" fact="0.5897"/>
          <dgm:constr type="w" for="ch" forName="textaccent6" refType="w" fact="0.0189"/>
          <dgm:constr type="h" for="ch" forName="textaccent6" refType="h" fact="0.0271"/>
          <dgm:constr type="l" for="ch" forName="text7" refType="w" fact="0.2792"/>
          <dgm:constr type="t" for="ch" forName="text7" refType="h" fact="0.5122"/>
          <dgm:constr type="w" for="ch" forName="text7" refType="w" fact="0.1623"/>
          <dgm:constr type="h" for="ch" forName="text7" refType="h" fact="0.2314"/>
          <dgm:constr type="l" for="ch" forName="image7" refType="w" fact="0.1395"/>
          <dgm:constr type="t" for="ch" forName="image7" refType="h" fact="0.6409"/>
          <dgm:constr type="w" for="ch" forName="image7" refType="w" fact="0.1623"/>
          <dgm:constr type="h" for="ch" forName="image7" refType="h" fact="0.2314"/>
          <dgm:constr type="l" for="ch" forName="imageaccent7" refType="w" fact="0.25"/>
          <dgm:constr type="t" for="ch" forName="imageaccent7" refType="h" fact="0.6441"/>
          <dgm:constr type="w" for="ch" forName="imageaccent7" refType="w" fact="0.0189"/>
          <dgm:constr type="h" for="ch" forName="imageaccent7" refType="h" fact="0.0271"/>
          <dgm:constr type="l" for="ch" forName="textaccent7" refType="w" fact="0.2838"/>
          <dgm:constr type="t" for="ch" forName="textaccent7" refType="h" fact="0.6148"/>
          <dgm:constr type="w" for="ch" forName="textaccent7" refType="w" fact="0.0189"/>
          <dgm:constr type="h" for="ch" forName="textaccent7" refType="h" fact="0.0271"/>
          <dgm:constr type="l" for="ch" forName="image8" refType="w" fact="0.6975"/>
          <dgm:constr type="t" for="ch" forName="image8" refType="h" fact="0.6433"/>
          <dgm:constr type="w" for="ch" forName="image8" refType="w" fact="0.1623"/>
          <dgm:constr type="h" for="ch" forName="image8" refType="h" fact="0.2314"/>
          <dgm:constr type="l" for="ch" forName="text8" refType="w" fact="0.8371"/>
          <dgm:constr type="t" for="ch" forName="text8" refType="h" fact="0.5167"/>
          <dgm:constr type="w" for="ch" forName="text8" refType="w" fact="0.1623"/>
          <dgm:constr type="h" for="ch" forName="text8" refType="h" fact="0.2314"/>
          <dgm:constr type="l" for="ch" forName="imageaccent8" refType="w" fact="0.8392"/>
          <dgm:constr type="t" for="ch" forName="imageaccent8" refType="h" fact="0.7449"/>
          <dgm:constr type="w" for="ch" forName="imageaccent8" refType="w" fact="0.0189"/>
          <dgm:constr type="h" for="ch" forName="imageaccent8" refType="h" fact="0.0271"/>
          <dgm:constr type="l" for="ch" forName="textaccent8" refType="w" fact="0.8693"/>
          <dgm:constr type="t" for="ch" forName="textaccent8" refType="h" fact="0.7194"/>
          <dgm:constr type="w" for="ch" forName="textaccent8" refType="w" fact="0.0189"/>
          <dgm:constr type="h" for="ch" forName="textaccent8" refType="h" fact="0.0271"/>
          <dgm:constr type="l" for="ch" forName="text9" refType="w" fact="0.8377"/>
          <dgm:constr type="t" for="ch" forName="text9" refType="h" fact="0.005"/>
          <dgm:constr type="w" for="ch" forName="text9" refType="w" fact="0.1623"/>
          <dgm:constr type="h" for="ch" forName="text9" refType="h" fact="0.2314"/>
          <dgm:constr type="l" for="ch" forName="textaccent9" refType="w" fact="0.95"/>
          <dgm:constr type="t" for="ch" forName="textaccent9" refType="h" fact="0.2084"/>
          <dgm:constr type="w" for="ch" forName="textaccent9" refType="w" fact="0.0189"/>
          <dgm:constr type="h" for="ch" forName="textaccent9" refType="h" fact="0.0271"/>
          <dgm:constr type="l" for="ch" forName="image9" refType="w" fact="0.8377"/>
          <dgm:constr type="t" for="ch" forName="image9" refType="h" fact="0.2604"/>
          <dgm:constr type="w" for="ch" forName="image9" refType="w" fact="0.1623"/>
          <dgm:constr type="h" for="ch" forName="image9" refType="h" fact="0.2314"/>
          <dgm:constr type="l" for="ch" forName="imageaccent9" refType="w" fact="0.95"/>
          <dgm:constr type="t" for="ch" forName="imageaccent9" refType="h" fact="0.2618"/>
          <dgm:constr type="w" for="ch" forName="imageaccent9" refType="w" fact="0.0189"/>
          <dgm:constr type="h" for="ch" forName="imageaccent9" refType="h" fact="0.0271"/>
          <dgm:constr type="l" for="ch" forName="image10" refType="w" fact="0.2786"/>
          <dgm:constr type="t" for="ch" forName="image10" refType="h" fact="0.7686"/>
          <dgm:constr type="w" for="ch" forName="image10" refType="w" fact="0.1623"/>
          <dgm:constr type="h" for="ch" forName="image10" refType="h" fact="0.2314"/>
          <dgm:constr type="l" for="ch" forName="text10" refType="w" fact="0.4183"/>
          <dgm:constr type="t" for="ch" forName="text10" refType="h" fact="0.6419"/>
          <dgm:constr type="w" for="ch" forName="text10" refType="w" fact="0.1623"/>
          <dgm:constr type="h" for="ch" forName="text10" refType="h" fact="0.2314"/>
          <dgm:constr type="l" for="ch" forName="imageaccent10" refType="w" fact="0.4203"/>
          <dgm:constr type="t" for="ch" forName="imageaccent10" refType="h" fact="0.8701"/>
          <dgm:constr type="w" for="ch" forName="imageaccent10" refType="w" fact="0.0189"/>
          <dgm:constr type="h" for="ch" forName="imageaccent10" refType="h" fact="0.0271"/>
          <dgm:constr type="l" for="ch" forName="textaccent10" refType="w" fact="0.4504"/>
          <dgm:constr type="t" for="ch" forName="textaccent10" refType="h" fact="0.8446"/>
          <dgm:constr type="w" for="ch" forName="textaccent10" refType="w" fact="0.0189"/>
          <dgm:constr type="h" for="ch" forName="textaccent10" refType="h" fact="0.0271"/>
        </dgm:constrLst>
      </dgm:if>
      <dgm:if name="Name12" axis="ch" ptType="node" func="cnt" op="equ" val="11">
        <dgm:alg type="composite">
          <dgm:param type="ar" val="1.4704"/>
        </dgm:alg>
        <dgm:constrLst>
          <dgm:constr type="primFontSz" for="des" ptType="node" op="equ" val="65"/>
          <dgm:constr type="l" for="ch" forName="image4" refType="w" fact="0.5585"/>
          <dgm:constr type="t" for="ch" forName="image4" refType="h" fact="0.2287"/>
          <dgm:constr type="w" for="ch" forName="image4" refType="w" fact="0.1623"/>
          <dgm:constr type="h" for="ch" forName="image4" refType="h" fact="0.2049"/>
          <dgm:constr type="l" for="ch" forName="text5" refType="w" fact="0.5585"/>
          <dgm:constr type="t" for="ch" forName="text5" refType="h" fact="0.0022"/>
          <dgm:constr type="w" for="ch" forName="text5" refType="w" fact="0.1623"/>
          <dgm:constr type="h" for="ch" forName="text5" refType="h" fact="0.2049"/>
          <dgm:constr type="l" for="ch" forName="image5" refType="w" fact="0.6982"/>
          <dgm:constr type="t" for="ch" forName="image5" refType="h" fact="0.1165"/>
          <dgm:constr type="w" for="ch" forName="image5" refType="w" fact="0.1623"/>
          <dgm:constr type="h" for="ch" forName="image5" refType="h" fact="0.2049"/>
          <dgm:constr type="l" for="ch" forName="image2" refType="w" fact="0.4189"/>
          <dgm:constr type="t" for="ch" forName="image2" refType="h" fact="0.34"/>
          <dgm:constr type="w" for="ch" forName="image2" refType="w" fact="0.1623"/>
          <dgm:constr type="h" for="ch" forName="image2" refType="h" fact="0.2049"/>
          <dgm:constr type="l" for="ch" forName="text4" refType="w" fact="0.4189"/>
          <dgm:constr type="t" for="ch" forName="text4" refType="h" fact="0.1135"/>
          <dgm:constr type="w" for="ch" forName="text4" refType="w" fact="0.1623"/>
          <dgm:constr type="h" for="ch" forName="text4" refType="h" fact="0.2049"/>
          <dgm:constr type="l" for="ch" forName="text2" refType="w" fact="0.2793"/>
          <dgm:constr type="t" for="ch" forName="text2" refType="h" fact="0.2265"/>
          <dgm:constr type="w" for="ch" forName="text2" refType="w" fact="0.1623"/>
          <dgm:constr type="h" for="ch" forName="text2" refType="h" fact="0.2049"/>
          <dgm:constr type="l" for="ch" forName="image3" refType="w" fact="0.2793"/>
          <dgm:constr type="t" for="ch" forName="image3" refType="h" fact="0"/>
          <dgm:constr type="w" for="ch" forName="image3" refType="w" fact="0.1623"/>
          <dgm:constr type="h" for="ch" forName="image3" refType="h" fact="0.2049"/>
          <dgm:constr type="l" for="ch" forName="text1" refType="w" fact="0.1396"/>
          <dgm:constr type="t" for="ch" forName="text1" refType="h" fact="0.3404"/>
          <dgm:constr type="w" for="ch" forName="text1" refType="w" fact="0.1623"/>
          <dgm:constr type="h" for="ch" forName="text1" refType="h" fact="0.2049"/>
          <dgm:constr type="l" for="ch" forName="text3" refType="w" fact="0.1396"/>
          <dgm:constr type="t" for="ch" forName="text3" refType="h" fact="0.1139"/>
          <dgm:constr type="w" for="ch" forName="text3" refType="w" fact="0.1623"/>
          <dgm:constr type="h" for="ch" forName="text3" refType="h" fact="0.2049"/>
          <dgm:constr type="l" for="ch" forName="textaccent1" refType="w" fact="0.1435"/>
          <dgm:constr type="t" for="ch" forName="textaccent1" refType="h" fact="0.432"/>
          <dgm:constr type="w" for="ch" forName="textaccent1" refType="w" fact="0.0189"/>
          <dgm:constr type="h" for="ch" forName="textaccent1" refType="h" fact="0.024"/>
          <dgm:constr type="l" for="ch" forName="image1" refType="w" fact="0"/>
          <dgm:constr type="t" for="ch" forName="image1" refType="h" fact="0.2272"/>
          <dgm:constr type="w" for="ch" forName="image1" refType="w" fact="0.1623"/>
          <dgm:constr type="h" for="ch" forName="image1" refType="h" fact="0.2049"/>
          <dgm:constr type="l" for="ch" forName="imageaccent1" refType="w" fact="0.1111"/>
          <dgm:constr type="t" for="ch" forName="imageaccent1" refType="h" fact="0.4048"/>
          <dgm:constr type="w" for="ch" forName="imageaccent1" refType="w" fact="0.0189"/>
          <dgm:constr type="h" for="ch" forName="imageaccent1" refType="h" fact="0.024"/>
          <dgm:constr type="l" for="ch" forName="textaccent2" refType="w" fact="0.391"/>
          <dgm:constr type="t" for="ch" forName="textaccent2" refType="h" fact="0.4038"/>
          <dgm:constr type="w" for="ch" forName="textaccent2" refType="w" fact="0.0189"/>
          <dgm:constr type="h" for="ch" forName="textaccent2" refType="h" fact="0.024"/>
          <dgm:constr type="l" for="ch" forName="imageaccent2" refType="w" fact="0.4228"/>
          <dgm:constr type="t" for="ch" forName="imageaccent2" refType="h" fact="0.4312"/>
          <dgm:constr type="w" for="ch" forName="imageaccent2" refType="w" fact="0.0189"/>
          <dgm:constr type="h" for="ch" forName="imageaccent2" refType="h" fact="0.024"/>
          <dgm:constr type="l" for="ch" forName="textaccent3" refType="w" fact="0.2501"/>
          <dgm:constr type="t" for="ch" forName="textaccent3" refType="h" fact="0.1167"/>
          <dgm:constr type="w" for="ch" forName="textaccent3" refType="w" fact="0.0189"/>
          <dgm:constr type="h" for="ch" forName="textaccent3" refType="h" fact="0.024"/>
          <dgm:constr type="l" for="ch" forName="imageaccent3" refType="w" fact="0.2839"/>
          <dgm:constr type="t" for="ch" forName="imageaccent3" refType="h" fact="0.0908"/>
          <dgm:constr type="w" for="ch" forName="imageaccent3" refType="w" fact="0.0189"/>
          <dgm:constr type="h" for="ch" forName="imageaccent3" refType="h" fact="0.024"/>
          <dgm:constr type="l" for="ch" forName="textaccent4" refType="w" fact="0.5593"/>
          <dgm:constr type="t" for="ch" forName="textaccent4" refType="h" fact="0.2042"/>
          <dgm:constr type="w" for="ch" forName="textaccent4" refType="w" fact="0.0189"/>
          <dgm:constr type="h" for="ch" forName="textaccent4" refType="h" fact="0.024"/>
          <dgm:constr type="l" for="ch" forName="imageaccent4" refType="w" fact="0.5901"/>
          <dgm:constr type="t" for="ch" forName="imageaccent4" refType="h" fact="0.2323"/>
          <dgm:constr type="w" for="ch" forName="imageaccent4" refType="w" fact="0.0189"/>
          <dgm:constr type="h" for="ch" forName="imageaccent4" refType="h" fact="0.024"/>
          <dgm:constr type="l" for="ch" forName="textaccent5" refType="w" fact="0.6989"/>
          <dgm:constr type="t" for="ch" forName="textaccent5" refType="h" fact="0.094"/>
          <dgm:constr type="w" for="ch" forName="textaccent5" refType="w" fact="0.0189"/>
          <dgm:constr type="h" for="ch" forName="textaccent5" refType="h" fact="0.024"/>
          <dgm:constr type="l" for="ch" forName="imageaccent5" refType="w" fact="0.7305"/>
          <dgm:constr type="t" for="ch" forName="imageaccent5" refType="h" fact="0.121"/>
          <dgm:constr type="w" for="ch" forName="imageaccent5" refType="w" fact="0.0189"/>
          <dgm:constr type="h" for="ch" forName="imageaccent5" refType="h" fact="0.024"/>
          <dgm:constr type="l" for="ch" forName="image6" refType="w" fact="0.5585"/>
          <dgm:constr type="t" for="ch" forName="image6" refType="h" fact="0.4548"/>
          <dgm:constr type="w" for="ch" forName="image6" refType="w" fact="0.1623"/>
          <dgm:constr type="h" for="ch" forName="image6" refType="h" fact="0.2049"/>
          <dgm:constr type="l" for="ch" forName="text6" refType="w" fact="0.6982"/>
          <dgm:constr type="t" for="ch" forName="text6" refType="h" fact="0.3426"/>
          <dgm:constr type="w" for="ch" forName="text6" refType="w" fact="0.1623"/>
          <dgm:constr type="h" for="ch" forName="text6" refType="h" fact="0.2049"/>
          <dgm:constr type="l" for="ch" forName="imageaccent6" refType="w" fact="0.7002"/>
          <dgm:constr type="t" for="ch" forName="imageaccent6" refType="h" fact="0.5447"/>
          <dgm:constr type="w" for="ch" forName="imageaccent6" refType="w" fact="0.0189"/>
          <dgm:constr type="h" for="ch" forName="imageaccent6" refType="h" fact="0.024"/>
          <dgm:constr type="l" for="ch" forName="textaccent6" refType="w" fact="0.7303"/>
          <dgm:constr type="t" for="ch" forName="textaccent6" refType="h" fact="0.5221"/>
          <dgm:constr type="w" for="ch" forName="textaccent6" refType="w" fact="0.0189"/>
          <dgm:constr type="h" for="ch" forName="textaccent6" refType="h" fact="0.024"/>
          <dgm:constr type="l" for="ch" forName="text7" refType="w" fact="0.2792"/>
          <dgm:constr type="t" for="ch" forName="text7" refType="h" fact="0.4535"/>
          <dgm:constr type="w" for="ch" forName="text7" refType="w" fact="0.1623"/>
          <dgm:constr type="h" for="ch" forName="text7" refType="h" fact="0.2049"/>
          <dgm:constr type="l" for="ch" forName="image7" refType="w" fact="0.1395"/>
          <dgm:constr type="t" for="ch" forName="image7" refType="h" fact="0.5674"/>
          <dgm:constr type="w" for="ch" forName="image7" refType="w" fact="0.1623"/>
          <dgm:constr type="h" for="ch" forName="image7" refType="h" fact="0.2049"/>
          <dgm:constr type="l" for="ch" forName="imageaccent7" refType="w" fact="0.25"/>
          <dgm:constr type="t" for="ch" forName="imageaccent7" refType="h" fact="0.5703"/>
          <dgm:constr type="w" for="ch" forName="imageaccent7" refType="w" fact="0.0189"/>
          <dgm:constr type="h" for="ch" forName="imageaccent7" refType="h" fact="0.024"/>
          <dgm:constr type="l" for="ch" forName="textaccent7" refType="w" fact="0.2838"/>
          <dgm:constr type="t" for="ch" forName="textaccent7" refType="h" fact="0.5443"/>
          <dgm:constr type="w" for="ch" forName="textaccent7" refType="w" fact="0.0189"/>
          <dgm:constr type="h" for="ch" forName="textaccent7" refType="h" fact="0.024"/>
          <dgm:constr type="l" for="ch" forName="image8" refType="w" fact="0.6975"/>
          <dgm:constr type="t" for="ch" forName="image8" refType="h" fact="0.5696"/>
          <dgm:constr type="w" for="ch" forName="image8" refType="w" fact="0.1623"/>
          <dgm:constr type="h" for="ch" forName="image8" refType="h" fact="0.2049"/>
          <dgm:constr type="l" for="ch" forName="text8" refType="w" fact="0.8371"/>
          <dgm:constr type="t" for="ch" forName="text8" refType="h" fact="0.4574"/>
          <dgm:constr type="w" for="ch" forName="text8" refType="w" fact="0.1623"/>
          <dgm:constr type="h" for="ch" forName="text8" refType="h" fact="0.2049"/>
          <dgm:constr type="l" for="ch" forName="imageaccent8" refType="w" fact="0.8392"/>
          <dgm:constr type="t" for="ch" forName="imageaccent8" refType="h" fact="0.6595"/>
          <dgm:constr type="w" for="ch" forName="imageaccent8" refType="w" fact="0.0189"/>
          <dgm:constr type="h" for="ch" forName="imageaccent8" refType="h" fact="0.024"/>
          <dgm:constr type="l" for="ch" forName="textaccent8" refType="w" fact="0.8693"/>
          <dgm:constr type="t" for="ch" forName="textaccent8" refType="h" fact="0.6369"/>
          <dgm:constr type="w" for="ch" forName="textaccent8" refType="w" fact="0.0189"/>
          <dgm:constr type="h" for="ch" forName="textaccent8" refType="h" fact="0.024"/>
          <dgm:constr type="l" for="ch" forName="text9" refType="w" fact="0.8377"/>
          <dgm:constr type="t" for="ch" forName="text9" refType="h" fact="0.0044"/>
          <dgm:constr type="w" for="ch" forName="text9" refType="w" fact="0.1623"/>
          <dgm:constr type="h" for="ch" forName="text9" refType="h" fact="0.2049"/>
          <dgm:constr type="l" for="ch" forName="textaccent9" refType="w" fact="0.95"/>
          <dgm:constr type="t" for="ch" forName="textaccent9" refType="h" fact="0.1846"/>
          <dgm:constr type="w" for="ch" forName="textaccent9" refType="w" fact="0.0189"/>
          <dgm:constr type="h" for="ch" forName="textaccent9" refType="h" fact="0.024"/>
          <dgm:constr type="l" for="ch" forName="image9" refType="w" fact="0.8377"/>
          <dgm:constr type="t" for="ch" forName="image9" refType="h" fact="0.2306"/>
          <dgm:constr type="w" for="ch" forName="image9" refType="w" fact="0.1623"/>
          <dgm:constr type="h" for="ch" forName="image9" refType="h" fact="0.2049"/>
          <dgm:constr type="l" for="ch" forName="imageaccent9" refType="w" fact="0.95"/>
          <dgm:constr type="t" for="ch" forName="imageaccent9" refType="h" fact="0.2318"/>
          <dgm:constr type="w" for="ch" forName="imageaccent9" refType="w" fact="0.0189"/>
          <dgm:constr type="h" for="ch" forName="imageaccent9" refType="h" fact="0.024"/>
          <dgm:constr type="l" for="ch" forName="image10" refType="w" fact="0.2786"/>
          <dgm:constr type="t" for="ch" forName="image10" refType="h" fact="0.6805"/>
          <dgm:constr type="w" for="ch" forName="image10" refType="w" fact="0.1623"/>
          <dgm:constr type="h" for="ch" forName="image10" refType="h" fact="0.2049"/>
          <dgm:constr type="l" for="ch" forName="text10" refType="w" fact="0.4183"/>
          <dgm:constr type="t" for="ch" forName="text10" refType="h" fact="0.5683"/>
          <dgm:constr type="w" for="ch" forName="text10" refType="w" fact="0.1623"/>
          <dgm:constr type="h" for="ch" forName="text10" refType="h" fact="0.2049"/>
          <dgm:constr type="l" for="ch" forName="imageaccent10" refType="w" fact="0.4203"/>
          <dgm:constr type="t" for="ch" forName="imageaccent10" refType="h" fact="0.7704"/>
          <dgm:constr type="w" for="ch" forName="imageaccent10" refType="w" fact="0.0189"/>
          <dgm:constr type="h" for="ch" forName="imageaccent10" refType="h" fact="0.024"/>
          <dgm:constr type="l" for="ch" forName="textaccent10" refType="w" fact="0.4504"/>
          <dgm:constr type="t" for="ch" forName="textaccent10" refType="h" fact="0.7478"/>
          <dgm:constr type="w" for="ch" forName="textaccent10" refType="w" fact="0.0189"/>
          <dgm:constr type="h" for="ch" forName="textaccent10" refType="h" fact="0.024"/>
          <dgm:constr type="l" for="ch" forName="text11" refType="w" fact="0.6971"/>
          <dgm:constr type="t" for="ch" forName="text11" refType="h" fact="0.7951"/>
          <dgm:constr type="w" for="ch" forName="text11" refType="w" fact="0.1623"/>
          <dgm:constr type="h" for="ch" forName="text11" refType="h" fact="0.2049"/>
          <dgm:constr type="l" for="ch" forName="image11" refType="w" fact="0.5575"/>
          <dgm:constr type="t" for="ch" forName="image11" refType="h" fact="0.6816"/>
          <dgm:constr type="w" for="ch" forName="image11" refType="w" fact="0.1623"/>
          <dgm:constr type="h" for="ch" forName="image11" refType="h" fact="0.2049"/>
          <dgm:constr type="l" for="ch" forName="imageaccent11" refType="w" fact="0.6692"/>
          <dgm:constr type="t" for="ch" forName="imageaccent11" refType="h" fact="0.8589"/>
          <dgm:constr type="w" for="ch" forName="imageaccent11" refType="w" fact="0.0189"/>
          <dgm:constr type="h" for="ch" forName="imageaccent11" refType="h" fact="0.024"/>
          <dgm:constr type="l" for="ch" forName="textaccent11" refType="w" fact="0.701"/>
          <dgm:constr type="t" for="ch" forName="textaccent11" refType="h" fact="0.8863"/>
          <dgm:constr type="w" for="ch" forName="textaccent11" refType="w" fact="0.0189"/>
          <dgm:constr type="h" for="ch" forName="textaccent11" refType="h" fact="0.024"/>
        </dgm:constrLst>
      </dgm:if>
      <dgm:else name="Name13">
        <dgm:alg type="composite">
          <dgm:param type="ar" val="1.675"/>
        </dgm:alg>
        <dgm:constrLst>
          <dgm:constr type="primFontSz" for="des" ptType="node" op="equ" val="65"/>
          <dgm:constr type="l" for="ch" forName="image4" refType="w" fact="0.4903"/>
          <dgm:constr type="t" for="ch" forName="image4" refType="h" fact="0.2287"/>
          <dgm:constr type="w" for="ch" forName="image4" refType="w" fact="0.1425"/>
          <dgm:constr type="h" for="ch" forName="image4" refType="h" fact="0.2049"/>
          <dgm:constr type="l" for="ch" forName="text5" refType="w" fact="0.4903"/>
          <dgm:constr type="t" for="ch" forName="text5" refType="h" fact="0.0022"/>
          <dgm:constr type="w" for="ch" forName="text5" refType="w" fact="0.1425"/>
          <dgm:constr type="h" for="ch" forName="text5" refType="h" fact="0.2049"/>
          <dgm:constr type="l" for="ch" forName="image5" refType="w" fact="0.6129"/>
          <dgm:constr type="t" for="ch" forName="image5" refType="h" fact="0.1165"/>
          <dgm:constr type="w" for="ch" forName="image5" refType="w" fact="0.1425"/>
          <dgm:constr type="h" for="ch" forName="image5" refType="h" fact="0.2049"/>
          <dgm:constr type="l" for="ch" forName="image2" refType="w" fact="0.3677"/>
          <dgm:constr type="t" for="ch" forName="image2" refType="h" fact="0.34"/>
          <dgm:constr type="w" for="ch" forName="image2" refType="w" fact="0.1425"/>
          <dgm:constr type="h" for="ch" forName="image2" refType="h" fact="0.2049"/>
          <dgm:constr type="l" for="ch" forName="text4" refType="w" fact="0.3677"/>
          <dgm:constr type="t" for="ch" forName="text4" refType="h" fact="0.1135"/>
          <dgm:constr type="w" for="ch" forName="text4" refType="w" fact="0.1425"/>
          <dgm:constr type="h" for="ch" forName="text4" refType="h" fact="0.2049"/>
          <dgm:constr type="l" for="ch" forName="text2" refType="w" fact="0.2452"/>
          <dgm:constr type="t" for="ch" forName="text2" refType="h" fact="0.2265"/>
          <dgm:constr type="w" for="ch" forName="text2" refType="w" fact="0.1425"/>
          <dgm:constr type="h" for="ch" forName="text2" refType="h" fact="0.2049"/>
          <dgm:constr type="l" for="ch" forName="image3" refType="w" fact="0.2452"/>
          <dgm:constr type="t" for="ch" forName="image3" refType="h" fact="0"/>
          <dgm:constr type="w" for="ch" forName="image3" refType="w" fact="0.1425"/>
          <dgm:constr type="h" for="ch" forName="image3" refType="h" fact="0.2049"/>
          <dgm:constr type="l" for="ch" forName="text1" refType="w" fact="0.1226"/>
          <dgm:constr type="t" for="ch" forName="text1" refType="h" fact="0.3404"/>
          <dgm:constr type="w" for="ch" forName="text1" refType="w" fact="0.1425"/>
          <dgm:constr type="h" for="ch" forName="text1" refType="h" fact="0.2049"/>
          <dgm:constr type="l" for="ch" forName="text3" refType="w" fact="0.1226"/>
          <dgm:constr type="t" for="ch" forName="text3" refType="h" fact="0.1139"/>
          <dgm:constr type="w" for="ch" forName="text3" refType="w" fact="0.1425"/>
          <dgm:constr type="h" for="ch" forName="text3" refType="h" fact="0.2049"/>
          <dgm:constr type="l" for="ch" forName="textaccent1" refType="w" fact="0.126"/>
          <dgm:constr type="t" for="ch" forName="textaccent1" refType="h" fact="0.432"/>
          <dgm:constr type="w" for="ch" forName="textaccent1" refType="w" fact="0.0166"/>
          <dgm:constr type="h" for="ch" forName="textaccent1" refType="h" fact="0.024"/>
          <dgm:constr type="l" for="ch" forName="image1" refType="w" fact="0"/>
          <dgm:constr type="t" for="ch" forName="image1" refType="h" fact="0.2272"/>
          <dgm:constr type="w" for="ch" forName="image1" refType="w" fact="0.1425"/>
          <dgm:constr type="h" for="ch" forName="image1" refType="h" fact="0.2049"/>
          <dgm:constr type="l" for="ch" forName="imageaccent1" refType="w" fact="0.0976"/>
          <dgm:constr type="t" for="ch" forName="imageaccent1" refType="h" fact="0.4048"/>
          <dgm:constr type="w" for="ch" forName="imageaccent1" refType="w" fact="0.0166"/>
          <dgm:constr type="h" for="ch" forName="imageaccent1" refType="h" fact="0.024"/>
          <dgm:constr type="l" for="ch" forName="textaccent2" refType="w" fact="0.3432"/>
          <dgm:constr type="t" for="ch" forName="textaccent2" refType="h" fact="0.4038"/>
          <dgm:constr type="w" for="ch" forName="textaccent2" refType="w" fact="0.0166"/>
          <dgm:constr type="h" for="ch" forName="textaccent2" refType="h" fact="0.024"/>
          <dgm:constr type="l" for="ch" forName="imageaccent2" refType="w" fact="0.3712"/>
          <dgm:constr type="t" for="ch" forName="imageaccent2" refType="h" fact="0.4312"/>
          <dgm:constr type="w" for="ch" forName="imageaccent2" refType="w" fact="0.0166"/>
          <dgm:constr type="h" for="ch" forName="imageaccent2" refType="h" fact="0.024"/>
          <dgm:constr type="l" for="ch" forName="textaccent3" refType="w" fact="0.2196"/>
          <dgm:constr type="t" for="ch" forName="textaccent3" refType="h" fact="0.1167"/>
          <dgm:constr type="w" for="ch" forName="textaccent3" refType="w" fact="0.0166"/>
          <dgm:constr type="h" for="ch" forName="textaccent3" refType="h" fact="0.024"/>
          <dgm:constr type="l" for="ch" forName="imageaccent3" refType="w" fact="0.2492"/>
          <dgm:constr type="t" for="ch" forName="imageaccent3" refType="h" fact="0.0908"/>
          <dgm:constr type="w" for="ch" forName="imageaccent3" refType="w" fact="0.0166"/>
          <dgm:constr type="h" for="ch" forName="imageaccent3" refType="h" fact="0.024"/>
          <dgm:constr type="l" for="ch" forName="textaccent4" refType="w" fact="0.491"/>
          <dgm:constr type="t" for="ch" forName="textaccent4" refType="h" fact="0.2042"/>
          <dgm:constr type="w" for="ch" forName="textaccent4" refType="w" fact="0.0166"/>
          <dgm:constr type="h" for="ch" forName="textaccent4" refType="h" fact="0.024"/>
          <dgm:constr type="l" for="ch" forName="imageaccent4" refType="w" fact="0.5181"/>
          <dgm:constr type="t" for="ch" forName="imageaccent4" refType="h" fact="0.2323"/>
          <dgm:constr type="w" for="ch" forName="imageaccent4" refType="w" fact="0.0166"/>
          <dgm:constr type="h" for="ch" forName="imageaccent4" refType="h" fact="0.024"/>
          <dgm:constr type="l" for="ch" forName="textaccent5" refType="w" fact="0.6136"/>
          <dgm:constr type="t" for="ch" forName="textaccent5" refType="h" fact="0.094"/>
          <dgm:constr type="w" for="ch" forName="textaccent5" refType="w" fact="0.0166"/>
          <dgm:constr type="h" for="ch" forName="textaccent5" refType="h" fact="0.024"/>
          <dgm:constr type="l" for="ch" forName="imageaccent5" refType="w" fact="0.6413"/>
          <dgm:constr type="t" for="ch" forName="imageaccent5" refType="h" fact="0.121"/>
          <dgm:constr type="w" for="ch" forName="imageaccent5" refType="w" fact="0.0166"/>
          <dgm:constr type="h" for="ch" forName="imageaccent5" refType="h" fact="0.024"/>
          <dgm:constr type="l" for="ch" forName="image6" refType="w" fact="0.4903"/>
          <dgm:constr type="t" for="ch" forName="image6" refType="h" fact="0.4548"/>
          <dgm:constr type="w" for="ch" forName="image6" refType="w" fact="0.1425"/>
          <dgm:constr type="h" for="ch" forName="image6" refType="h" fact="0.2049"/>
          <dgm:constr type="l" for="ch" forName="text6" refType="w" fact="0.6129"/>
          <dgm:constr type="t" for="ch" forName="text6" refType="h" fact="0.3426"/>
          <dgm:constr type="w" for="ch" forName="text6" refType="w" fact="0.1425"/>
          <dgm:constr type="h" for="ch" forName="text6" refType="h" fact="0.2049"/>
          <dgm:constr type="l" for="ch" forName="imageaccent6" refType="w" fact="0.6147"/>
          <dgm:constr type="t" for="ch" forName="imageaccent6" refType="h" fact="0.5447"/>
          <dgm:constr type="w" for="ch" forName="imageaccent6" refType="w" fact="0.0166"/>
          <dgm:constr type="h" for="ch" forName="imageaccent6" refType="h" fact="0.024"/>
          <dgm:constr type="l" for="ch" forName="textaccent6" refType="w" fact="0.6411"/>
          <dgm:constr type="t" for="ch" forName="textaccent6" refType="h" fact="0.5221"/>
          <dgm:constr type="w" for="ch" forName="textaccent6" refType="w" fact="0.0166"/>
          <dgm:constr type="h" for="ch" forName="textaccent6" refType="h" fact="0.024"/>
          <dgm:constr type="l" for="ch" forName="text7" refType="w" fact="0.2451"/>
          <dgm:constr type="t" for="ch" forName="text7" refType="h" fact="0.4535"/>
          <dgm:constr type="w" for="ch" forName="text7" refType="w" fact="0.1425"/>
          <dgm:constr type="h" for="ch" forName="text7" refType="h" fact="0.2049"/>
          <dgm:constr type="l" for="ch" forName="image7" refType="w" fact="0.1225"/>
          <dgm:constr type="t" for="ch" forName="image7" refType="h" fact="0.5674"/>
          <dgm:constr type="w" for="ch" forName="image7" refType="w" fact="0.1425"/>
          <dgm:constr type="h" for="ch" forName="image7" refType="h" fact="0.2049"/>
          <dgm:constr type="l" for="ch" forName="imageaccent7" refType="w" fact="0.2195"/>
          <dgm:constr type="t" for="ch" forName="imageaccent7" refType="h" fact="0.5703"/>
          <dgm:constr type="w" for="ch" forName="imageaccent7" refType="w" fact="0.0166"/>
          <dgm:constr type="h" for="ch" forName="imageaccent7" refType="h" fact="0.024"/>
          <dgm:constr type="l" for="ch" forName="textaccent7" refType="w" fact="0.2491"/>
          <dgm:constr type="t" for="ch" forName="textaccent7" refType="h" fact="0.5443"/>
          <dgm:constr type="w" for="ch" forName="textaccent7" refType="w" fact="0.0166"/>
          <dgm:constr type="h" for="ch" forName="textaccent7" refType="h" fact="0.024"/>
          <dgm:constr type="l" for="ch" forName="image8" refType="w" fact="0.6123"/>
          <dgm:constr type="t" for="ch" forName="image8" refType="h" fact="0.5696"/>
          <dgm:constr type="w" for="ch" forName="image8" refType="w" fact="0.1425"/>
          <dgm:constr type="h" for="ch" forName="image8" refType="h" fact="0.2049"/>
          <dgm:constr type="l" for="ch" forName="text8" refType="w" fact="0.7349"/>
          <dgm:constr type="t" for="ch" forName="text8" refType="h" fact="0.4574"/>
          <dgm:constr type="w" for="ch" forName="text8" refType="w" fact="0.1425"/>
          <dgm:constr type="h" for="ch" forName="text8" refType="h" fact="0.2049"/>
          <dgm:constr type="l" for="ch" forName="imageaccent8" refType="w" fact="0.7367"/>
          <dgm:constr type="t" for="ch" forName="imageaccent8" refType="h" fact="0.6595"/>
          <dgm:constr type="w" for="ch" forName="imageaccent8" refType="w" fact="0.0166"/>
          <dgm:constr type="h" for="ch" forName="imageaccent8" refType="h" fact="0.024"/>
          <dgm:constr type="l" for="ch" forName="textaccent8" refType="w" fact="0.7631"/>
          <dgm:constr type="t" for="ch" forName="textaccent8" refType="h" fact="0.6369"/>
          <dgm:constr type="w" for="ch" forName="textaccent8" refType="w" fact="0.0166"/>
          <dgm:constr type="h" for="ch" forName="textaccent8" refType="h" fact="0.024"/>
          <dgm:constr type="l" for="ch" forName="text9" refType="w" fact="0.7354"/>
          <dgm:constr type="t" for="ch" forName="text9" refType="h" fact="0.0044"/>
          <dgm:constr type="w" for="ch" forName="text9" refType="w" fact="0.1425"/>
          <dgm:constr type="h" for="ch" forName="text9" refType="h" fact="0.2049"/>
          <dgm:constr type="l" for="ch" forName="textaccent9" refType="w" fact="0.8339"/>
          <dgm:constr type="t" for="ch" forName="textaccent9" refType="h" fact="0.1846"/>
          <dgm:constr type="w" for="ch" forName="textaccent9" refType="w" fact="0.0166"/>
          <dgm:constr type="h" for="ch" forName="textaccent9" refType="h" fact="0.024"/>
          <dgm:constr type="l" for="ch" forName="image9" refType="w" fact="0.7354"/>
          <dgm:constr type="t" for="ch" forName="image9" refType="h" fact="0.2306"/>
          <dgm:constr type="w" for="ch" forName="image9" refType="w" fact="0.1425"/>
          <dgm:constr type="h" for="ch" forName="image9" refType="h" fact="0.2049"/>
          <dgm:constr type="l" for="ch" forName="imageaccent9" refType="w" fact="0.8339"/>
          <dgm:constr type="t" for="ch" forName="imageaccent9" refType="h" fact="0.2318"/>
          <dgm:constr type="w" for="ch" forName="imageaccent9" refType="w" fact="0.0166"/>
          <dgm:constr type="h" for="ch" forName="imageaccent9" refType="h" fact="0.024"/>
          <dgm:constr type="l" for="ch" forName="image10" refType="w" fact="0.2446"/>
          <dgm:constr type="t" for="ch" forName="image10" refType="h" fact="0.6805"/>
          <dgm:constr type="w" for="ch" forName="image10" refType="w" fact="0.1425"/>
          <dgm:constr type="h" for="ch" forName="image10" refType="h" fact="0.2049"/>
          <dgm:constr type="l" for="ch" forName="text10" refType="w" fact="0.3672"/>
          <dgm:constr type="t" for="ch" forName="text10" refType="h" fact="0.5683"/>
          <dgm:constr type="w" for="ch" forName="text10" refType="w" fact="0.1425"/>
          <dgm:constr type="h" for="ch" forName="text10" refType="h" fact="0.2049"/>
          <dgm:constr type="l" for="ch" forName="imageaccent10" refType="w" fact="0.369"/>
          <dgm:constr type="t" for="ch" forName="imageaccent10" refType="h" fact="0.7704"/>
          <dgm:constr type="w" for="ch" forName="imageaccent10" refType="w" fact="0.0166"/>
          <dgm:constr type="h" for="ch" forName="imageaccent10" refType="h" fact="0.024"/>
          <dgm:constr type="l" for="ch" forName="textaccent10" refType="w" fact="0.3954"/>
          <dgm:constr type="t" for="ch" forName="textaccent10" refType="h" fact="0.7478"/>
          <dgm:constr type="w" for="ch" forName="textaccent10" refType="w" fact="0.0166"/>
          <dgm:constr type="h" for="ch" forName="textaccent10" refType="h" fact="0.024"/>
          <dgm:constr type="l" for="ch" forName="text11" refType="w" fact="0.612"/>
          <dgm:constr type="t" for="ch" forName="text11" refType="h" fact="0.7951"/>
          <dgm:constr type="w" for="ch" forName="text11" refType="w" fact="0.1425"/>
          <dgm:constr type="h" for="ch" forName="text11" refType="h" fact="0.2049"/>
          <dgm:constr type="l" for="ch" forName="image11" refType="w" fact="0.4894"/>
          <dgm:constr type="t" for="ch" forName="image11" refType="h" fact="0.6816"/>
          <dgm:constr type="w" for="ch" forName="image11" refType="w" fact="0.1425"/>
          <dgm:constr type="h" for="ch" forName="image11" refType="h" fact="0.2049"/>
          <dgm:constr type="l" for="ch" forName="imageaccent11" refType="w" fact="0.5874"/>
          <dgm:constr type="t" for="ch" forName="imageaccent11" refType="h" fact="0.8589"/>
          <dgm:constr type="w" for="ch" forName="imageaccent11" refType="w" fact="0.0166"/>
          <dgm:constr type="h" for="ch" forName="imageaccent11" refType="h" fact="0.024"/>
          <dgm:constr type="l" for="ch" forName="textaccent11" refType="w" fact="0.6154"/>
          <dgm:constr type="t" for="ch" forName="textaccent11" refType="h" fact="0.8863"/>
          <dgm:constr type="w" for="ch" forName="textaccent11" refType="w" fact="0.0166"/>
          <dgm:constr type="h" for="ch" forName="textaccent11" refType="h" fact="0.024"/>
          <dgm:constr type="l" for="ch" forName="text12" refType="w" fact="0.735"/>
          <dgm:constr type="t" for="ch" forName="text12" refType="h" fact="0.684"/>
          <dgm:constr type="w" for="ch" forName="text12" refType="w" fact="0.1425"/>
          <dgm:constr type="h" for="ch" forName="text12" refType="h" fact="0.2049"/>
          <dgm:constr type="l" for="ch" forName="image12" refType="w" fact="0.8575"/>
          <dgm:constr type="t" for="ch" forName="image12" refType="h" fact="0.5718"/>
          <dgm:constr type="w" for="ch" forName="image12" refType="w" fact="0.1425"/>
          <dgm:constr type="h" for="ch" forName="image12" refType="h" fact="0.2049"/>
          <dgm:constr type="l" for="ch" forName="textaccent12" refType="w" fact="0.8594"/>
          <dgm:constr type="t" for="ch" forName="textaccent12" refType="h" fact="0.7739"/>
          <dgm:constr type="w" for="ch" forName="textaccent12" refType="w" fact="0.0166"/>
          <dgm:constr type="h" for="ch" forName="textaccent12" refType="h" fact="0.024"/>
          <dgm:constr type="l" for="ch" forName="imageaccent12" refType="w" fact="0.8858"/>
          <dgm:constr type="t" for="ch" forName="imageaccent12" refType="h" fact="0.7513"/>
          <dgm:constr type="w" for="ch" forName="imageaccent12" refType="w" fact="0.0166"/>
          <dgm:constr type="h" for="ch" forName="imageaccent12" refType="h" fact="0.024"/>
        </dgm:constrLst>
      </dgm:else>
    </dgm:choose>
    <dgm:forEach name="wrapper" axis="self" ptType="parTrans">
      <dgm:forEach name="wrapper2" axis="self" ptType="sibTrans" st="2">
        <dgm:forEach name="textRepeat" axis="self">
          <dgm:layoutNode name="textRepeatNode" styleLbl="alignNode1">
            <dgm:varLst>
              <dgm:chMax val="0"/>
              <dgm:chPref val="0"/>
              <dgm:bulletEnabled val="1"/>
            </dgm:varLst>
            <dgm:alg type="tx"/>
            <dgm:shape xmlns:r="http://schemas.openxmlformats.org/officeDocument/2006/relationships" type="hexagon" r:blip="">
              <dgm:adjLst>
                <dgm:adj idx="1" val="0.25"/>
                <dgm:adj idx="2" val="1.1547"/>
              </dgm:adjLst>
            </dgm:shape>
            <dgm:presOf axis="desOrSelf" ptType="node"/>
            <dgm:constrLst>
              <dgm:constr type="lMarg" refType="primFontSz" fact="0"/>
              <dgm:constr type="rMarg" refType="primFontSz" fact="0"/>
              <dgm:constr type="tMarg" refType="primFontSz" fact="0.1"/>
              <dgm:constr type="bMarg" refType="primFontSz" fact="0.1"/>
            </dgm:constrLst>
            <dgm:ruleLst>
              <dgm:rule type="primFontSz" val="5" fact="NaN" max="NaN"/>
            </dgm:ruleLst>
          </dgm:layoutNode>
        </dgm:forEach>
        <dgm:forEach name="accentRepeat" axis="self">
          <dgm:layoutNode name="accentRepeatNode" styleLbl="solidAlignAcc1">
            <dgm:alg type="sp"/>
            <dgm:shape xmlns:r="http://schemas.openxmlformats.org/officeDocument/2006/relationships" type="hexagon" r:blip="">
              <dgm:adjLst>
                <dgm:adj idx="1" val="0.25"/>
                <dgm:adj idx="2" val="1.1547"/>
              </dgm:adjLst>
            </dgm:shape>
            <dgm:presOf/>
          </dgm:layoutNode>
        </dgm:forEach>
        <dgm:forEach name="imageRepeat" axis="self">
          <dgm:layoutNode name="imageRepeatNode" styleLbl="alignAcc1">
            <dgm:alg type="sp"/>
            <dgm:shape xmlns:r="http://schemas.openxmlformats.org/officeDocument/2006/relationships" type="hexagon" r:blip="" blipPhldr="1">
              <dgm:adjLst>
                <dgm:adj idx="1" val="0.25"/>
                <dgm:adj idx="2" val="1.1547"/>
              </dgm:adjLst>
            </dgm:shape>
            <dgm:presOf axis="self"/>
          </dgm:layoutNode>
        </dgm:forEach>
      </dgm:forEach>
    </dgm:forEach>
    <dgm:forEach name="Name14" axis="ch" ptType="node" cnt="1">
      <dgm:layoutNode name="text1">
        <dgm:alg type="sp"/>
        <dgm:shape xmlns:r="http://schemas.openxmlformats.org/officeDocument/2006/relationships" r:blip="">
          <dgm:adjLst/>
        </dgm:shape>
        <dgm:presOf/>
        <dgm:constrLst/>
        <dgm:forEach name="Name15" ref="textRepeat"/>
      </dgm:layoutNode>
      <dgm:layoutNode name="textaccent1">
        <dgm:alg type="sp"/>
        <dgm:shape xmlns:r="http://schemas.openxmlformats.org/officeDocument/2006/relationships" r:blip="">
          <dgm:adjLst/>
        </dgm:shape>
        <dgm:presOf/>
        <dgm:constrLst/>
        <dgm:forEach name="Name16" ref="accentRepeat"/>
      </dgm:layoutNode>
    </dgm:forEach>
    <dgm:forEach name="Name17" axis="ch" ptType="sibTrans" hideLastTrans="0" cnt="1">
      <dgm:layoutNode name="image1">
        <dgm:alg type="sp"/>
        <dgm:shape xmlns:r="http://schemas.openxmlformats.org/officeDocument/2006/relationships" r:blip="">
          <dgm:adjLst/>
        </dgm:shape>
        <dgm:presOf/>
        <dgm:constrLst/>
        <dgm:forEach name="Name18" ref="imageRepeat"/>
      </dgm:layoutNode>
      <dgm:layoutNode name="imageaccent1">
        <dgm:alg type="sp"/>
        <dgm:shape xmlns:r="http://schemas.openxmlformats.org/officeDocument/2006/relationships" r:blip="">
          <dgm:adjLst/>
        </dgm:shape>
        <dgm:presOf/>
        <dgm:constrLst/>
        <dgm:forEach name="Name19" ref="accentRepeat"/>
      </dgm:layoutNode>
    </dgm:forEach>
    <dgm:forEach name="Name20" axis="ch" ptType="node" st="2" cnt="1">
      <dgm:layoutNode name="text2">
        <dgm:alg type="sp"/>
        <dgm:shape xmlns:r="http://schemas.openxmlformats.org/officeDocument/2006/relationships" r:blip="">
          <dgm:adjLst/>
        </dgm:shape>
        <dgm:presOf/>
        <dgm:constrLst/>
        <dgm:forEach name="Name21" ref="textRepeat"/>
      </dgm:layoutNode>
      <dgm:layoutNode name="textaccent2">
        <dgm:alg type="sp"/>
        <dgm:shape xmlns:r="http://schemas.openxmlformats.org/officeDocument/2006/relationships" r:blip="">
          <dgm:adjLst/>
        </dgm:shape>
        <dgm:presOf/>
        <dgm:constrLst/>
        <dgm:forEach name="Name22" ref="accentRepeat"/>
      </dgm:layoutNode>
    </dgm:forEach>
    <dgm:forEach name="Name23" axis="ch" ptType="sibTrans" hideLastTrans="0" st="2" cnt="1">
      <dgm:layoutNode name="image2">
        <dgm:alg type="sp"/>
        <dgm:shape xmlns:r="http://schemas.openxmlformats.org/officeDocument/2006/relationships" r:blip="">
          <dgm:adjLst/>
        </dgm:shape>
        <dgm:presOf/>
        <dgm:constrLst/>
        <dgm:forEach name="Name24" ref="imageRepeat"/>
      </dgm:layoutNode>
      <dgm:layoutNode name="imageaccent2">
        <dgm:alg type="sp"/>
        <dgm:shape xmlns:r="http://schemas.openxmlformats.org/officeDocument/2006/relationships" r:blip="">
          <dgm:adjLst/>
        </dgm:shape>
        <dgm:presOf/>
        <dgm:constrLst/>
        <dgm:forEach name="Name25" ref="accentRepeat"/>
      </dgm:layoutNode>
    </dgm:forEach>
    <dgm:forEach name="Name26" axis="ch" ptType="node" st="3" cnt="1">
      <dgm:layoutNode name="text3">
        <dgm:alg type="sp"/>
        <dgm:shape xmlns:r="http://schemas.openxmlformats.org/officeDocument/2006/relationships" r:blip="">
          <dgm:adjLst/>
        </dgm:shape>
        <dgm:presOf/>
        <dgm:constrLst/>
        <dgm:forEach name="Name27" ref="textRepeat"/>
      </dgm:layoutNode>
      <dgm:layoutNode name="textaccent3">
        <dgm:alg type="sp"/>
        <dgm:shape xmlns:r="http://schemas.openxmlformats.org/officeDocument/2006/relationships" r:blip="">
          <dgm:adjLst/>
        </dgm:shape>
        <dgm:presOf/>
        <dgm:constrLst/>
        <dgm:forEach name="Name28" ref="accentRepeat"/>
      </dgm:layoutNode>
    </dgm:forEach>
    <dgm:forEach name="Name29" axis="ch" ptType="sibTrans" hideLastTrans="0" st="3" cnt="1">
      <dgm:layoutNode name="image3">
        <dgm:alg type="sp"/>
        <dgm:shape xmlns:r="http://schemas.openxmlformats.org/officeDocument/2006/relationships" r:blip="">
          <dgm:adjLst/>
        </dgm:shape>
        <dgm:presOf/>
        <dgm:constrLst/>
        <dgm:forEach name="Name30" ref="imageRepeat"/>
      </dgm:layoutNode>
      <dgm:layoutNode name="imageaccent3">
        <dgm:alg type="sp"/>
        <dgm:shape xmlns:r="http://schemas.openxmlformats.org/officeDocument/2006/relationships" r:blip="">
          <dgm:adjLst/>
        </dgm:shape>
        <dgm:presOf/>
        <dgm:constrLst/>
        <dgm:forEach name="Name31" ref="accentRepeat"/>
      </dgm:layoutNode>
    </dgm:forEach>
    <dgm:forEach name="Name32" axis="ch" ptType="node" st="4" cnt="1">
      <dgm:layoutNode name="text4">
        <dgm:alg type="sp"/>
        <dgm:shape xmlns:r="http://schemas.openxmlformats.org/officeDocument/2006/relationships" r:blip="">
          <dgm:adjLst/>
        </dgm:shape>
        <dgm:presOf/>
        <dgm:constrLst/>
        <dgm:forEach name="Name33" ref="textRepeat"/>
      </dgm:layoutNode>
      <dgm:layoutNode name="textaccent4">
        <dgm:alg type="sp"/>
        <dgm:shape xmlns:r="http://schemas.openxmlformats.org/officeDocument/2006/relationships" r:blip="">
          <dgm:adjLst/>
        </dgm:shape>
        <dgm:presOf/>
        <dgm:constrLst/>
        <dgm:forEach name="Name34" ref="accentRepeat"/>
      </dgm:layoutNode>
    </dgm:forEach>
    <dgm:forEach name="Name35" axis="ch" ptType="sibTrans" hideLastTrans="0" st="4" cnt="1">
      <dgm:layoutNode name="image4">
        <dgm:alg type="sp"/>
        <dgm:shape xmlns:r="http://schemas.openxmlformats.org/officeDocument/2006/relationships" r:blip="">
          <dgm:adjLst/>
        </dgm:shape>
        <dgm:presOf/>
        <dgm:constrLst/>
        <dgm:forEach name="Name36" ref="imageRepeat"/>
      </dgm:layoutNode>
      <dgm:layoutNode name="imageaccent4">
        <dgm:alg type="sp"/>
        <dgm:shape xmlns:r="http://schemas.openxmlformats.org/officeDocument/2006/relationships" r:blip="">
          <dgm:adjLst/>
        </dgm:shape>
        <dgm:presOf/>
        <dgm:constrLst/>
        <dgm:forEach name="Name37" ref="accentRepeat"/>
      </dgm:layoutNode>
    </dgm:forEach>
    <dgm:forEach name="Name38" axis="ch" ptType="node" st="5" cnt="1">
      <dgm:layoutNode name="text5">
        <dgm:alg type="sp"/>
        <dgm:shape xmlns:r="http://schemas.openxmlformats.org/officeDocument/2006/relationships" r:blip="">
          <dgm:adjLst/>
        </dgm:shape>
        <dgm:presOf/>
        <dgm:constrLst/>
        <dgm:forEach name="Name39" ref="textRepeat"/>
      </dgm:layoutNode>
      <dgm:layoutNode name="textaccent5">
        <dgm:alg type="sp"/>
        <dgm:shape xmlns:r="http://schemas.openxmlformats.org/officeDocument/2006/relationships" r:blip="">
          <dgm:adjLst/>
        </dgm:shape>
        <dgm:presOf/>
        <dgm:constrLst/>
        <dgm:forEach name="Name40" ref="accentRepeat"/>
      </dgm:layoutNode>
    </dgm:forEach>
    <dgm:forEach name="Name41" axis="ch" ptType="sibTrans" hideLastTrans="0" st="5" cnt="1">
      <dgm:layoutNode name="image5">
        <dgm:alg type="sp"/>
        <dgm:shape xmlns:r="http://schemas.openxmlformats.org/officeDocument/2006/relationships" r:blip="">
          <dgm:adjLst/>
        </dgm:shape>
        <dgm:presOf/>
        <dgm:constrLst/>
        <dgm:forEach name="Name42" ref="imageRepeat"/>
      </dgm:layoutNode>
      <dgm:layoutNode name="imageaccent5">
        <dgm:alg type="sp"/>
        <dgm:shape xmlns:r="http://schemas.openxmlformats.org/officeDocument/2006/relationships" r:blip="">
          <dgm:adjLst/>
        </dgm:shape>
        <dgm:presOf/>
        <dgm:constrLst/>
        <dgm:forEach name="Name43" ref="accentRepeat"/>
      </dgm:layoutNode>
    </dgm:forEach>
    <dgm:forEach name="Name44" axis="ch" ptType="node" st="6" cnt="1">
      <dgm:layoutNode name="text6">
        <dgm:alg type="sp"/>
        <dgm:shape xmlns:r="http://schemas.openxmlformats.org/officeDocument/2006/relationships" r:blip="">
          <dgm:adjLst/>
        </dgm:shape>
        <dgm:presOf/>
        <dgm:constrLst/>
        <dgm:forEach name="Name45" ref="textRepeat"/>
      </dgm:layoutNode>
      <dgm:layoutNode name="textaccent6">
        <dgm:alg type="sp"/>
        <dgm:shape xmlns:r="http://schemas.openxmlformats.org/officeDocument/2006/relationships" r:blip="">
          <dgm:adjLst/>
        </dgm:shape>
        <dgm:presOf/>
        <dgm:constrLst/>
        <dgm:forEach name="Name46" ref="accentRepeat"/>
      </dgm:layoutNode>
    </dgm:forEach>
    <dgm:forEach name="Name47" axis="ch" ptType="sibTrans" hideLastTrans="0" st="6" cnt="1">
      <dgm:layoutNode name="image6">
        <dgm:alg type="sp"/>
        <dgm:shape xmlns:r="http://schemas.openxmlformats.org/officeDocument/2006/relationships" r:blip="">
          <dgm:adjLst/>
        </dgm:shape>
        <dgm:presOf/>
        <dgm:constrLst/>
        <dgm:forEach name="Name48" ref="imageRepeat"/>
      </dgm:layoutNode>
      <dgm:layoutNode name="imageaccent6">
        <dgm:alg type="sp"/>
        <dgm:shape xmlns:r="http://schemas.openxmlformats.org/officeDocument/2006/relationships" r:blip="">
          <dgm:adjLst/>
        </dgm:shape>
        <dgm:presOf/>
        <dgm:constrLst/>
        <dgm:forEach name="Name49" ref="accentRepeat"/>
      </dgm:layoutNode>
    </dgm:forEach>
    <dgm:forEach name="Name50" axis="ch" ptType="node" st="7" cnt="1">
      <dgm:layoutNode name="text7">
        <dgm:alg type="sp"/>
        <dgm:shape xmlns:r="http://schemas.openxmlformats.org/officeDocument/2006/relationships" r:blip="">
          <dgm:adjLst/>
        </dgm:shape>
        <dgm:presOf/>
        <dgm:constrLst/>
        <dgm:forEach name="Name51" ref="textRepeat"/>
      </dgm:layoutNode>
      <dgm:layoutNode name="textaccent7">
        <dgm:alg type="sp"/>
        <dgm:shape xmlns:r="http://schemas.openxmlformats.org/officeDocument/2006/relationships" r:blip="">
          <dgm:adjLst/>
        </dgm:shape>
        <dgm:presOf/>
        <dgm:constrLst/>
        <dgm:forEach name="Name52" ref="accentRepeat"/>
      </dgm:layoutNode>
    </dgm:forEach>
    <dgm:forEach name="Name53" axis="ch" ptType="sibTrans" hideLastTrans="0" st="7" cnt="1">
      <dgm:layoutNode name="image7">
        <dgm:alg type="sp"/>
        <dgm:shape xmlns:r="http://schemas.openxmlformats.org/officeDocument/2006/relationships" r:blip="">
          <dgm:adjLst/>
        </dgm:shape>
        <dgm:presOf/>
        <dgm:constrLst/>
        <dgm:forEach name="Name54" ref="imageRepeat"/>
      </dgm:layoutNode>
      <dgm:layoutNode name="imageaccent7">
        <dgm:alg type="sp"/>
        <dgm:shape xmlns:r="http://schemas.openxmlformats.org/officeDocument/2006/relationships" r:blip="">
          <dgm:adjLst/>
        </dgm:shape>
        <dgm:presOf/>
        <dgm:constrLst/>
        <dgm:forEach name="Name55" ref="accentRepeat"/>
      </dgm:layoutNode>
    </dgm:forEach>
    <dgm:forEach name="Name56" axis="ch" ptType="node" st="8" cnt="1">
      <dgm:layoutNode name="text8">
        <dgm:alg type="sp"/>
        <dgm:shape xmlns:r="http://schemas.openxmlformats.org/officeDocument/2006/relationships" r:blip="">
          <dgm:adjLst/>
        </dgm:shape>
        <dgm:presOf/>
        <dgm:constrLst/>
        <dgm:forEach name="Name57" ref="textRepeat"/>
      </dgm:layoutNode>
      <dgm:layoutNode name="textaccent8">
        <dgm:alg type="sp"/>
        <dgm:shape xmlns:r="http://schemas.openxmlformats.org/officeDocument/2006/relationships" r:blip="">
          <dgm:adjLst/>
        </dgm:shape>
        <dgm:presOf/>
        <dgm:constrLst/>
        <dgm:forEach name="Name58" ref="accentRepeat"/>
      </dgm:layoutNode>
    </dgm:forEach>
    <dgm:forEach name="Name59" axis="ch" ptType="sibTrans" hideLastTrans="0" st="8" cnt="1">
      <dgm:layoutNode name="image8">
        <dgm:alg type="sp"/>
        <dgm:shape xmlns:r="http://schemas.openxmlformats.org/officeDocument/2006/relationships" r:blip="">
          <dgm:adjLst/>
        </dgm:shape>
        <dgm:presOf/>
        <dgm:constrLst/>
        <dgm:forEach name="Name60" ref="imageRepeat"/>
      </dgm:layoutNode>
      <dgm:layoutNode name="imageaccent8">
        <dgm:alg type="sp"/>
        <dgm:shape xmlns:r="http://schemas.openxmlformats.org/officeDocument/2006/relationships" r:blip="">
          <dgm:adjLst/>
        </dgm:shape>
        <dgm:presOf/>
        <dgm:constrLst/>
        <dgm:forEach name="Name61" ref="accentRepeat"/>
      </dgm:layoutNode>
    </dgm:forEach>
    <dgm:forEach name="Name62" axis="ch" ptType="node" st="9" cnt="1">
      <dgm:layoutNode name="text9">
        <dgm:alg type="sp"/>
        <dgm:shape xmlns:r="http://schemas.openxmlformats.org/officeDocument/2006/relationships" r:blip="">
          <dgm:adjLst/>
        </dgm:shape>
        <dgm:presOf/>
        <dgm:constrLst/>
        <dgm:forEach name="Name63" ref="textRepeat"/>
      </dgm:layoutNode>
      <dgm:layoutNode name="textaccent9">
        <dgm:alg type="sp"/>
        <dgm:shape xmlns:r="http://schemas.openxmlformats.org/officeDocument/2006/relationships" r:blip="">
          <dgm:adjLst/>
        </dgm:shape>
        <dgm:presOf/>
        <dgm:constrLst/>
        <dgm:forEach name="Name64" ref="accentRepeat"/>
      </dgm:layoutNode>
    </dgm:forEach>
    <dgm:forEach name="Name65" axis="ch" ptType="sibTrans" hideLastTrans="0" st="9" cnt="1">
      <dgm:layoutNode name="image9">
        <dgm:alg type="sp"/>
        <dgm:shape xmlns:r="http://schemas.openxmlformats.org/officeDocument/2006/relationships" r:blip="">
          <dgm:adjLst/>
        </dgm:shape>
        <dgm:presOf/>
        <dgm:constrLst/>
        <dgm:forEach name="Name66" ref="imageRepeat"/>
      </dgm:layoutNode>
      <dgm:layoutNode name="imageaccent9">
        <dgm:alg type="sp"/>
        <dgm:shape xmlns:r="http://schemas.openxmlformats.org/officeDocument/2006/relationships" r:blip="">
          <dgm:adjLst/>
        </dgm:shape>
        <dgm:presOf/>
        <dgm:constrLst/>
        <dgm:forEach name="Name67" ref="accentRepeat"/>
      </dgm:layoutNode>
    </dgm:forEach>
    <dgm:forEach name="Name68" axis="ch" ptType="node" st="10" cnt="1">
      <dgm:layoutNode name="text10">
        <dgm:alg type="sp"/>
        <dgm:shape xmlns:r="http://schemas.openxmlformats.org/officeDocument/2006/relationships" r:blip="">
          <dgm:adjLst/>
        </dgm:shape>
        <dgm:presOf/>
        <dgm:constrLst/>
        <dgm:forEach name="Name69" ref="textRepeat"/>
      </dgm:layoutNode>
      <dgm:layoutNode name="textaccent10">
        <dgm:alg type="sp"/>
        <dgm:shape xmlns:r="http://schemas.openxmlformats.org/officeDocument/2006/relationships" r:blip="">
          <dgm:adjLst/>
        </dgm:shape>
        <dgm:presOf/>
        <dgm:constrLst/>
        <dgm:forEach name="Name70" ref="accentRepeat"/>
      </dgm:layoutNode>
    </dgm:forEach>
    <dgm:forEach name="Name71" axis="ch" ptType="sibTrans" hideLastTrans="0" st="10" cnt="1">
      <dgm:layoutNode name="image10">
        <dgm:alg type="sp"/>
        <dgm:shape xmlns:r="http://schemas.openxmlformats.org/officeDocument/2006/relationships" r:blip="">
          <dgm:adjLst/>
        </dgm:shape>
        <dgm:presOf/>
        <dgm:constrLst/>
        <dgm:forEach name="Name72" ref="imageRepeat"/>
      </dgm:layoutNode>
      <dgm:layoutNode name="imageaccent10">
        <dgm:alg type="sp"/>
        <dgm:shape xmlns:r="http://schemas.openxmlformats.org/officeDocument/2006/relationships" r:blip="">
          <dgm:adjLst/>
        </dgm:shape>
        <dgm:presOf/>
        <dgm:constrLst/>
        <dgm:forEach name="Name73" ref="accentRepeat"/>
      </dgm:layoutNode>
    </dgm:forEach>
    <dgm:forEach name="Name74" axis="ch" ptType="node" st="11" cnt="1">
      <dgm:layoutNode name="text11">
        <dgm:alg type="sp"/>
        <dgm:shape xmlns:r="http://schemas.openxmlformats.org/officeDocument/2006/relationships" r:blip="">
          <dgm:adjLst/>
        </dgm:shape>
        <dgm:presOf/>
        <dgm:constrLst/>
        <dgm:forEach name="Name75" ref="textRepeat"/>
      </dgm:layoutNode>
      <dgm:layoutNode name="textaccent11">
        <dgm:alg type="sp"/>
        <dgm:shape xmlns:r="http://schemas.openxmlformats.org/officeDocument/2006/relationships" r:blip="">
          <dgm:adjLst/>
        </dgm:shape>
        <dgm:presOf/>
        <dgm:constrLst/>
        <dgm:forEach name="Name76" ref="accentRepeat"/>
      </dgm:layoutNode>
    </dgm:forEach>
    <dgm:forEach name="Name77" axis="ch" ptType="sibTrans" hideLastTrans="0" st="11" cnt="1">
      <dgm:layoutNode name="image11">
        <dgm:alg type="sp"/>
        <dgm:shape xmlns:r="http://schemas.openxmlformats.org/officeDocument/2006/relationships" r:blip="">
          <dgm:adjLst/>
        </dgm:shape>
        <dgm:presOf/>
        <dgm:constrLst/>
        <dgm:forEach name="Name78" ref="imageRepeat"/>
      </dgm:layoutNode>
      <dgm:layoutNode name="imageaccent11">
        <dgm:alg type="sp"/>
        <dgm:shape xmlns:r="http://schemas.openxmlformats.org/officeDocument/2006/relationships" r:blip="">
          <dgm:adjLst/>
        </dgm:shape>
        <dgm:presOf/>
        <dgm:constrLst/>
        <dgm:forEach name="Name79" ref="accentRepeat"/>
      </dgm:layoutNode>
    </dgm:forEach>
    <dgm:forEach name="Name80" axis="ch" ptType="node" st="12" cnt="1">
      <dgm:layoutNode name="text12">
        <dgm:alg type="sp"/>
        <dgm:shape xmlns:r="http://schemas.openxmlformats.org/officeDocument/2006/relationships" r:blip="">
          <dgm:adjLst/>
        </dgm:shape>
        <dgm:presOf/>
        <dgm:constrLst/>
        <dgm:forEach name="Name81" ref="textRepeat"/>
      </dgm:layoutNode>
      <dgm:layoutNode name="textaccent12">
        <dgm:alg type="sp"/>
        <dgm:shape xmlns:r="http://schemas.openxmlformats.org/officeDocument/2006/relationships" r:blip="">
          <dgm:adjLst/>
        </dgm:shape>
        <dgm:presOf/>
        <dgm:constrLst/>
        <dgm:forEach name="Name82" ref="accentRepeat"/>
      </dgm:layoutNode>
    </dgm:forEach>
    <dgm:forEach name="Name83" axis="ch" ptType="sibTrans" hideLastTrans="0" st="12" cnt="1">
      <dgm:layoutNode name="image12">
        <dgm:alg type="sp"/>
        <dgm:shape xmlns:r="http://schemas.openxmlformats.org/officeDocument/2006/relationships" r:blip="">
          <dgm:adjLst/>
        </dgm:shape>
        <dgm:presOf/>
        <dgm:constrLst/>
        <dgm:forEach name="Name84" ref="imageRepeat"/>
      </dgm:layoutNode>
      <dgm:layoutNode name="imageaccent12">
        <dgm:alg type="sp"/>
        <dgm:shape xmlns:r="http://schemas.openxmlformats.org/officeDocument/2006/relationships" r:blip="">
          <dgm:adjLst/>
        </dgm:shape>
        <dgm:presOf/>
        <dgm:constrLst/>
        <dgm:forEach name="Name85" ref="accentRepea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List2#1">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9.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F0BCC2-A55C-4A1A-A5F7-ABAACF627256}" type="datetimeFigureOut">
              <a:rPr lang="ru-RU" smtClean="0"/>
              <a:t>03.11.2022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E41D6C-F78C-4B98-B644-10EBFF6879C1}" type="slidenum">
              <a:rPr lang="ru-RU" smtClean="0"/>
              <a:t>‹#›</a:t>
            </a:fld>
            <a:endParaRPr lang="ru-RU"/>
          </a:p>
        </p:txBody>
      </p:sp>
    </p:spTree>
    <p:extLst>
      <p:ext uri="{BB962C8B-B14F-4D97-AF65-F5344CB8AC3E}">
        <p14:creationId xmlns:p14="http://schemas.microsoft.com/office/powerpoint/2010/main" val="3018817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D3B70D7A-60F3-4A55-A8C7-A9B580F6B919}" type="slidenum">
              <a:rPr lang="ru-RU" smtClean="0"/>
              <a:t>1</a:t>
            </a:fld>
            <a:endParaRPr lang="ru-RU"/>
          </a:p>
        </p:txBody>
      </p:sp>
    </p:spTree>
    <p:extLst>
      <p:ext uri="{BB962C8B-B14F-4D97-AF65-F5344CB8AC3E}">
        <p14:creationId xmlns:p14="http://schemas.microsoft.com/office/powerpoint/2010/main" val="24734845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раз слайда 1"/>
          <p:cNvSpPr>
            <a:spLocks noGrp="1" noRot="1" noChangeAspect="1" noTextEdit="1"/>
          </p:cNvSpPr>
          <p:nvPr>
            <p:ph type="sldImg"/>
          </p:nvPr>
        </p:nvSpPr>
        <p:spPr bwMode="auto">
          <a:noFill/>
          <a:ln>
            <a:solidFill>
              <a:srgbClr val="000000"/>
            </a:solidFill>
            <a:miter lim="800000"/>
            <a:headEnd/>
            <a:tailEnd/>
          </a:ln>
        </p:spPr>
      </p:sp>
      <p:sp>
        <p:nvSpPr>
          <p:cNvPr id="29699" name="Заметки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ru-RU"/>
          </a:p>
        </p:txBody>
      </p:sp>
      <p:sp>
        <p:nvSpPr>
          <p:cNvPr id="29700"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98EC3C3-288B-4CDB-A2A1-676B29127023}" type="slidenum">
              <a:rPr lang="ru-RU"/>
              <a:pPr fontAlgn="base">
                <a:spcBef>
                  <a:spcPct val="0"/>
                </a:spcBef>
                <a:spcAft>
                  <a:spcPct val="0"/>
                </a:spcAft>
              </a:pPr>
              <a:t>30</a:t>
            </a:fld>
            <a:endParaRPr lang="ru-RU"/>
          </a:p>
        </p:txBody>
      </p:sp>
    </p:spTree>
    <p:extLst>
      <p:ext uri="{BB962C8B-B14F-4D97-AF65-F5344CB8AC3E}">
        <p14:creationId xmlns:p14="http://schemas.microsoft.com/office/powerpoint/2010/main" val="35556782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3177715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808315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50366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3558525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2279877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3403123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31697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12803288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3247345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995542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558E49DA-F1B6-4EBB-AC4C-F9868726808C}" type="datetimeFigureOut">
              <a:rPr lang="ru-RU" smtClean="0"/>
              <a:pPr/>
              <a:t>03.11.2022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42F9CDB-A64B-44BA-A8E7-59F9E7B09142}" type="slidenum">
              <a:rPr lang="ru-RU" smtClean="0"/>
              <a:pPr/>
              <a:t>‹#›</a:t>
            </a:fld>
            <a:endParaRPr lang="ru-RU"/>
          </a:p>
        </p:txBody>
      </p:sp>
    </p:spTree>
    <p:extLst>
      <p:ext uri="{BB962C8B-B14F-4D97-AF65-F5344CB8AC3E}">
        <p14:creationId xmlns:p14="http://schemas.microsoft.com/office/powerpoint/2010/main" val="42890222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fault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70229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6000" b="1" i="0">
                <a:solidFill>
                  <a:srgbClr val="DFE2E4"/>
                </a:solidFill>
                <a:latin typeface="Tahoma"/>
                <a:cs typeface="Tahom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r>
              <a:rPr lang="ru-RU"/>
              <a:t>1</a:t>
            </a:r>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1803297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8E49DA-F1B6-4EBB-AC4C-F9868726808C}" type="datetimeFigureOut">
              <a:rPr lang="ru-RU" smtClean="0"/>
              <a:pPr/>
              <a:t>03.11.2022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2F9CDB-A64B-44BA-A8E7-59F9E7B09142}" type="slidenum">
              <a:rPr lang="ru-RU" smtClean="0"/>
              <a:pPr/>
              <a:t>‹#›</a:t>
            </a:fld>
            <a:endParaRPr lang="ru-RU"/>
          </a:p>
        </p:txBody>
      </p:sp>
    </p:spTree>
    <p:extLst>
      <p:ext uri="{BB962C8B-B14F-4D97-AF65-F5344CB8AC3E}">
        <p14:creationId xmlns:p14="http://schemas.microsoft.com/office/powerpoint/2010/main" val="40420068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hyperlink" Target="https://www.mini.ru/ru_RU/home/range/mini-5-door-hatch.html"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1.xml"/><Relationship Id="rId7" Type="http://schemas.openxmlformats.org/officeDocument/2006/relationships/image" Target="../media/image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2.xml"/><Relationship Id="rId7" Type="http://schemas.openxmlformats.org/officeDocument/2006/relationships/image" Target="../media/image2.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2.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png"/><Relationship Id="rId1" Type="http://schemas.openxmlformats.org/officeDocument/2006/relationships/slideLayout" Target="../slideLayouts/slideLayout2.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4.xml"/><Relationship Id="rId7" Type="http://schemas.openxmlformats.org/officeDocument/2006/relationships/image" Target="../media/image2.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6.xml"/><Relationship Id="rId13" Type="http://schemas.microsoft.com/office/2007/relationships/hdphoto" Target="../media/hdphoto1.wdp"/><Relationship Id="rId3" Type="http://schemas.openxmlformats.org/officeDocument/2006/relationships/diagramLayout" Target="../diagrams/layout5.xml"/><Relationship Id="rId7" Type="http://schemas.openxmlformats.org/officeDocument/2006/relationships/diagramData" Target="../diagrams/data6.xml"/><Relationship Id="rId12" Type="http://schemas.openxmlformats.org/officeDocument/2006/relationships/image" Target="../media/image2.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11" Type="http://schemas.microsoft.com/office/2007/relationships/diagramDrawing" Target="../diagrams/drawing6.xml"/><Relationship Id="rId5" Type="http://schemas.openxmlformats.org/officeDocument/2006/relationships/diagramColors" Target="../diagrams/colors5.xml"/><Relationship Id="rId10" Type="http://schemas.openxmlformats.org/officeDocument/2006/relationships/diagramColors" Target="../diagrams/colors6.xml"/><Relationship Id="rId4" Type="http://schemas.openxmlformats.org/officeDocument/2006/relationships/diagramQuickStyle" Target="../diagrams/quickStyle5.xml"/><Relationship Id="rId9"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8.xml"/><Relationship Id="rId13" Type="http://schemas.microsoft.com/office/2007/relationships/hdphoto" Target="../media/hdphoto1.wdp"/><Relationship Id="rId3" Type="http://schemas.openxmlformats.org/officeDocument/2006/relationships/diagramLayout" Target="../diagrams/layout7.xml"/><Relationship Id="rId7" Type="http://schemas.openxmlformats.org/officeDocument/2006/relationships/diagramData" Target="../diagrams/data8.xml"/><Relationship Id="rId12" Type="http://schemas.openxmlformats.org/officeDocument/2006/relationships/image" Target="../media/image2.pn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11" Type="http://schemas.microsoft.com/office/2007/relationships/diagramDrawing" Target="../diagrams/drawing8.xml"/><Relationship Id="rId5" Type="http://schemas.openxmlformats.org/officeDocument/2006/relationships/diagramColors" Target="../diagrams/colors7.xml"/><Relationship Id="rId10" Type="http://schemas.openxmlformats.org/officeDocument/2006/relationships/diagramColors" Target="../diagrams/colors8.xml"/><Relationship Id="rId4" Type="http://schemas.openxmlformats.org/officeDocument/2006/relationships/diagramQuickStyle" Target="../diagrams/quickStyle7.xml"/><Relationship Id="rId9" Type="http://schemas.openxmlformats.org/officeDocument/2006/relationships/diagramQuickStyle" Target="../diagrams/quickStyle8.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diagramLayout" Target="../diagrams/layout9.xml"/><Relationship Id="rId7" Type="http://schemas.openxmlformats.org/officeDocument/2006/relationships/image" Target="../media/image23.jpe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11" Type="http://schemas.microsoft.com/office/2007/relationships/hdphoto" Target="../media/hdphoto1.wdp"/><Relationship Id="rId5" Type="http://schemas.openxmlformats.org/officeDocument/2006/relationships/diagramColors" Target="../diagrams/colors9.xml"/><Relationship Id="rId10" Type="http://schemas.openxmlformats.org/officeDocument/2006/relationships/image" Target="../media/image2.png"/><Relationship Id="rId4" Type="http://schemas.openxmlformats.org/officeDocument/2006/relationships/diagramQuickStyle" Target="../diagrams/quickStyle9.xml"/><Relationship Id="rId9" Type="http://schemas.openxmlformats.org/officeDocument/2006/relationships/image" Target="../media/image25.jpe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6.jpeg"/><Relationship Id="rId1" Type="http://schemas.openxmlformats.org/officeDocument/2006/relationships/slideLayout" Target="../slideLayouts/slideLayout2.xml"/><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0.xml"/><Relationship Id="rId7" Type="http://schemas.openxmlformats.org/officeDocument/2006/relationships/image" Target="../media/image27.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 Id="rId9"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diagramLayout" Target="../diagrams/layout11.xml"/><Relationship Id="rId7" Type="http://schemas.openxmlformats.org/officeDocument/2006/relationships/image" Target="../media/image28.jpe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10" Type="http://schemas.microsoft.com/office/2007/relationships/hdphoto" Target="../media/hdphoto1.wdp"/><Relationship Id="rId4" Type="http://schemas.openxmlformats.org/officeDocument/2006/relationships/diagramQuickStyle" Target="../diagrams/quickStyle11.xml"/><Relationship Id="rId9"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diagramLayout" Target="../diagrams/layout13.xml"/><Relationship Id="rId13" Type="http://schemas.microsoft.com/office/2007/relationships/hdphoto" Target="../media/hdphoto1.wdp"/><Relationship Id="rId3" Type="http://schemas.openxmlformats.org/officeDocument/2006/relationships/diagramLayout" Target="../diagrams/layout12.xml"/><Relationship Id="rId7" Type="http://schemas.openxmlformats.org/officeDocument/2006/relationships/diagramData" Target="../diagrams/data13.xml"/><Relationship Id="rId12" Type="http://schemas.openxmlformats.org/officeDocument/2006/relationships/image" Target="../media/image2.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25.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diagramLayout" Target="../diagrams/layout14.xml"/><Relationship Id="rId7" Type="http://schemas.openxmlformats.org/officeDocument/2006/relationships/image" Target="../media/image2.pn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 Id="rId9" Type="http://schemas.microsoft.com/office/2007/relationships/hdphoto" Target="../media/hdphoto1.wdp"/></Relationships>
</file>

<file path=ppt/slides/_rels/slide2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6.xml"/><Relationship Id="rId7" Type="http://schemas.openxmlformats.org/officeDocument/2006/relationships/image" Target="../media/image33.jpeg"/><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 Id="rId9" Type="http://schemas.microsoft.com/office/2007/relationships/hdphoto" Target="../media/hdphoto1.wdp"/></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18.xml"/><Relationship Id="rId13" Type="http://schemas.openxmlformats.org/officeDocument/2006/relationships/diagramLayout" Target="../diagrams/layout19.xml"/><Relationship Id="rId18" Type="http://schemas.microsoft.com/office/2007/relationships/hdphoto" Target="../media/hdphoto1.wdp"/><Relationship Id="rId3" Type="http://schemas.openxmlformats.org/officeDocument/2006/relationships/diagramLayout" Target="../diagrams/layout17.xml"/><Relationship Id="rId7" Type="http://schemas.openxmlformats.org/officeDocument/2006/relationships/diagramData" Target="../diagrams/data18.xml"/><Relationship Id="rId12" Type="http://schemas.openxmlformats.org/officeDocument/2006/relationships/diagramData" Target="../diagrams/data19.xml"/><Relationship Id="rId17" Type="http://schemas.openxmlformats.org/officeDocument/2006/relationships/image" Target="../media/image2.png"/><Relationship Id="rId2" Type="http://schemas.openxmlformats.org/officeDocument/2006/relationships/diagramData" Target="../diagrams/data17.xml"/><Relationship Id="rId16" Type="http://schemas.microsoft.com/office/2007/relationships/diagramDrawing" Target="../diagrams/drawing19.xml"/><Relationship Id="rId1" Type="http://schemas.openxmlformats.org/officeDocument/2006/relationships/slideLayout" Target="../slideLayouts/slideLayout2.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5" Type="http://schemas.openxmlformats.org/officeDocument/2006/relationships/diagramColors" Target="../diagrams/colors19.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 Id="rId14" Type="http://schemas.openxmlformats.org/officeDocument/2006/relationships/diagramQuickStyle" Target="../diagrams/quickStyle19.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chart" Target="../charts/chart1.xml"/><Relationship Id="rId1" Type="http://schemas.openxmlformats.org/officeDocument/2006/relationships/slideLayout" Target="../slideLayouts/slideLayout2.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36.svg"/><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3.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EDB4195-9932-46FD-8C81-490629D4E74B}"/>
              </a:ext>
            </a:extLst>
          </p:cNvPr>
          <p:cNvSpPr txBox="1"/>
          <p:nvPr/>
        </p:nvSpPr>
        <p:spPr>
          <a:xfrm>
            <a:off x="0" y="0"/>
            <a:ext cx="12192000" cy="6867236"/>
          </a:xfrm>
          <a:prstGeom prst="rect">
            <a:avLst/>
          </a:prstGeom>
          <a:solidFill>
            <a:srgbClr val="011E60"/>
          </a:solidFill>
        </p:spPr>
        <p:txBody>
          <a:bodyPr wrap="square" rtlCol="0">
            <a:spAutoFit/>
          </a:bodyPr>
          <a:lstStyle/>
          <a:p>
            <a:endParaRPr lang="ru-RU" dirty="0"/>
          </a:p>
        </p:txBody>
      </p:sp>
      <p:sp>
        <p:nvSpPr>
          <p:cNvPr id="8" name="TextBox 7">
            <a:extLst>
              <a:ext uri="{FF2B5EF4-FFF2-40B4-BE49-F238E27FC236}">
                <a16:creationId xmlns:a16="http://schemas.microsoft.com/office/drawing/2014/main" id="{EFA6420A-1BFF-4E4A-BD41-2AEB5A64CCC9}"/>
              </a:ext>
            </a:extLst>
          </p:cNvPr>
          <p:cNvSpPr txBox="1"/>
          <p:nvPr/>
        </p:nvSpPr>
        <p:spPr>
          <a:xfrm>
            <a:off x="6705600" y="3661399"/>
            <a:ext cx="4572000" cy="400110"/>
          </a:xfrm>
          <a:prstGeom prst="rect">
            <a:avLst/>
          </a:prstGeom>
          <a:noFill/>
        </p:spPr>
        <p:txBody>
          <a:bodyPr wrap="square">
            <a:spAutoFit/>
          </a:bodyPr>
          <a:lstStyle/>
          <a:p>
            <a:r>
              <a:rPr lang="ru-RU" sz="2000" b="1" spc="-10" dirty="0">
                <a:solidFill>
                  <a:srgbClr val="DFE2E4"/>
                </a:solidFill>
                <a:latin typeface="Arial" panose="020B0604020202020204" pitchFamily="34" charset="0"/>
                <a:cs typeface="Arial" panose="020B0604020202020204" pitchFamily="34" charset="0"/>
              </a:rPr>
              <a:t>«БАНК МАРКЕТИНГИ» ФАНИ</a:t>
            </a:r>
            <a:endParaRPr lang="ru-RU" sz="20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1FF66E2A-19D0-48B2-A29E-F985D6778E84}"/>
              </a:ext>
            </a:extLst>
          </p:cNvPr>
          <p:cNvSpPr txBox="1"/>
          <p:nvPr/>
        </p:nvSpPr>
        <p:spPr>
          <a:xfrm>
            <a:off x="5210908" y="4334086"/>
            <a:ext cx="6981092" cy="2207014"/>
          </a:xfrm>
          <a:prstGeom prst="rect">
            <a:avLst/>
          </a:prstGeom>
          <a:noFill/>
        </p:spPr>
        <p:txBody>
          <a:bodyPr wrap="square">
            <a:spAutoFit/>
          </a:bodyPr>
          <a:lstStyle/>
          <a:p>
            <a:pPr marL="12700" algn="ctr">
              <a:lnSpc>
                <a:spcPts val="3804"/>
              </a:lnSpc>
              <a:spcBef>
                <a:spcPts val="105"/>
              </a:spcBef>
            </a:pPr>
            <a:r>
              <a:rPr lang="ru-RU" sz="2000" b="1" spc="-5" dirty="0">
                <a:solidFill>
                  <a:schemeClr val="bg1"/>
                </a:solidFill>
                <a:latin typeface="Arial" panose="020B0604020202020204" pitchFamily="34" charset="0"/>
                <a:cs typeface="Arial" panose="020B0604020202020204" pitchFamily="34" charset="0"/>
              </a:rPr>
              <a:t>МАЪРУЗА</a:t>
            </a:r>
            <a:r>
              <a:rPr lang="ru-RU" sz="2000" b="1" spc="-60" dirty="0">
                <a:solidFill>
                  <a:schemeClr val="bg1"/>
                </a:solidFill>
                <a:latin typeface="Arial" panose="020B0604020202020204" pitchFamily="34" charset="0"/>
                <a:cs typeface="Arial" panose="020B0604020202020204" pitchFamily="34" charset="0"/>
              </a:rPr>
              <a:t> </a:t>
            </a:r>
            <a:r>
              <a:rPr lang="ru-RU" sz="2000" b="1" dirty="0">
                <a:solidFill>
                  <a:schemeClr val="bg1"/>
                </a:solidFill>
                <a:latin typeface="Arial" panose="020B0604020202020204" pitchFamily="34" charset="0"/>
                <a:cs typeface="Arial" panose="020B0604020202020204" pitchFamily="34" charset="0"/>
              </a:rPr>
              <a:t>№</a:t>
            </a:r>
            <a:r>
              <a:rPr lang="en-US" sz="2000" b="1" dirty="0">
                <a:solidFill>
                  <a:schemeClr val="bg1"/>
                </a:solidFill>
                <a:latin typeface="Arial" panose="020B0604020202020204" pitchFamily="34" charset="0"/>
                <a:cs typeface="Arial" panose="020B0604020202020204" pitchFamily="34" charset="0"/>
              </a:rPr>
              <a:t>7</a:t>
            </a:r>
            <a:endParaRPr lang="ru-RU" sz="2000" b="1" dirty="0">
              <a:solidFill>
                <a:schemeClr val="bg1"/>
              </a:solidFill>
              <a:latin typeface="Arial" panose="020B0604020202020204" pitchFamily="34" charset="0"/>
              <a:cs typeface="Arial" panose="020B0604020202020204" pitchFamily="34" charset="0"/>
            </a:endParaRPr>
          </a:p>
          <a:p>
            <a:pPr indent="450215" algn="ctr">
              <a:lnSpc>
                <a:spcPct val="107000"/>
              </a:lnSpc>
              <a:spcAft>
                <a:spcPts val="800"/>
              </a:spcAft>
            </a:pPr>
            <a:r>
              <a:rPr lang="ru-RU" b="1" dirty="0">
                <a:solidFill>
                  <a:schemeClr val="bg1"/>
                </a:solidFill>
                <a:latin typeface="Arial" panose="020B0604020202020204" pitchFamily="34" charset="0"/>
                <a:ea typeface="Calibri" panose="020F0502020204030204" pitchFamily="34" charset="0"/>
                <a:cs typeface="Arial" panose="020B0604020202020204" pitchFamily="34" charset="0"/>
              </a:rPr>
              <a:t>ИНТЕГРАЦИЯЛАШГАН МАРКЕТИНГ КОММУНИКАЦИЯЛАРИНИ ИШЛАБ ЧИҚИШ ВА БОШҚАРИШ</a:t>
            </a:r>
            <a:endParaRPr lang="en-US" b="1" dirty="0">
              <a:solidFill>
                <a:schemeClr val="bg1"/>
              </a:solidFill>
              <a:latin typeface="Arial" panose="020B0604020202020204" pitchFamily="34" charset="0"/>
              <a:ea typeface="Calibri" panose="020F0502020204030204" pitchFamily="34" charset="0"/>
              <a:cs typeface="Arial" panose="020B0604020202020204" pitchFamily="34" charset="0"/>
            </a:endParaRPr>
          </a:p>
          <a:p>
            <a:pPr indent="450215" algn="ctr">
              <a:lnSpc>
                <a:spcPct val="107000"/>
              </a:lnSpc>
              <a:spcAft>
                <a:spcPts val="800"/>
              </a:spcAft>
            </a:pPr>
            <a:r>
              <a:rPr lang="ru-RU" sz="2000" b="1" dirty="0">
                <a:solidFill>
                  <a:schemeClr val="bg1"/>
                </a:solidFill>
                <a:latin typeface="Arial" panose="020B0604020202020204" pitchFamily="34" charset="0"/>
                <a:cs typeface="Arial" panose="020B0604020202020204" pitchFamily="34" charset="0"/>
              </a:rPr>
              <a:t>ХУСАИНОВ Ш. – </a:t>
            </a:r>
            <a:r>
              <a:rPr lang="ru-RU" sz="2000" b="1" dirty="0" err="1">
                <a:solidFill>
                  <a:schemeClr val="bg1"/>
                </a:solidFill>
                <a:latin typeface="Arial" panose="020B0604020202020204" pitchFamily="34" charset="0"/>
                <a:cs typeface="Arial" panose="020B0604020202020204" pitchFamily="34" charset="0"/>
              </a:rPr>
              <a:t>и.ф.н</a:t>
            </a:r>
            <a:r>
              <a:rPr lang="ru-RU" sz="2000" b="1" dirty="0">
                <a:solidFill>
                  <a:schemeClr val="bg1"/>
                </a:solidFill>
                <a:latin typeface="Arial" panose="020B0604020202020204" pitchFamily="34" charset="0"/>
                <a:cs typeface="Arial" panose="020B0604020202020204" pitchFamily="34" charset="0"/>
              </a:rPr>
              <a:t>. </a:t>
            </a:r>
          </a:p>
          <a:p>
            <a:pPr marL="12700" algn="ctr">
              <a:lnSpc>
                <a:spcPts val="3804"/>
              </a:lnSpc>
              <a:spcBef>
                <a:spcPts val="105"/>
              </a:spcBef>
            </a:pPr>
            <a:endParaRPr lang="ru-RU" sz="2000" dirty="0">
              <a:solidFill>
                <a:schemeClr val="bg1"/>
              </a:solidFill>
              <a:latin typeface="Arial" panose="020B0604020202020204" pitchFamily="34" charset="0"/>
              <a:cs typeface="Arial" panose="020B0604020202020204" pitchFamily="34" charset="0"/>
            </a:endParaRPr>
          </a:p>
        </p:txBody>
      </p:sp>
      <p:pic>
        <p:nvPicPr>
          <p:cNvPr id="13" name="Рисунок 12">
            <a:extLst>
              <a:ext uri="{FF2B5EF4-FFF2-40B4-BE49-F238E27FC236}">
                <a16:creationId xmlns:a16="http://schemas.microsoft.com/office/drawing/2014/main" id="{06371A28-71F7-48EC-8012-0578970469B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7777" t="17778" r="16667" b="17778"/>
          <a:stretch/>
        </p:blipFill>
        <p:spPr>
          <a:xfrm>
            <a:off x="4048760" y="207954"/>
            <a:ext cx="3235711" cy="3180868"/>
          </a:xfrm>
          <a:prstGeom prst="rect">
            <a:avLst/>
          </a:prstGeom>
        </p:spPr>
      </p:pic>
      <p:sp>
        <p:nvSpPr>
          <p:cNvPr id="7" name="TextBox 6">
            <a:extLst>
              <a:ext uri="{FF2B5EF4-FFF2-40B4-BE49-F238E27FC236}">
                <a16:creationId xmlns:a16="http://schemas.microsoft.com/office/drawing/2014/main" id="{EFA6420A-1BFF-4E4A-BD41-2AEB5A64CCC9}"/>
              </a:ext>
            </a:extLst>
          </p:cNvPr>
          <p:cNvSpPr txBox="1"/>
          <p:nvPr/>
        </p:nvSpPr>
        <p:spPr>
          <a:xfrm>
            <a:off x="1395046" y="3661399"/>
            <a:ext cx="4572000" cy="400110"/>
          </a:xfrm>
          <a:prstGeom prst="rect">
            <a:avLst/>
          </a:prstGeom>
          <a:noFill/>
        </p:spPr>
        <p:txBody>
          <a:bodyPr wrap="square">
            <a:spAutoFit/>
          </a:bodyPr>
          <a:lstStyle/>
          <a:p>
            <a:r>
              <a:rPr lang="en-US" sz="2000" b="1" spc="-10" dirty="0">
                <a:solidFill>
                  <a:srgbClr val="DFE2E4"/>
                </a:solidFill>
                <a:latin typeface="Arial" panose="020B0604020202020204" pitchFamily="34" charset="0"/>
                <a:cs typeface="Arial" panose="020B0604020202020204" pitchFamily="34" charset="0"/>
              </a:rPr>
              <a:t>COURSE </a:t>
            </a:r>
            <a:r>
              <a:rPr lang="ru-RU" sz="2000" b="1" spc="-10" dirty="0">
                <a:solidFill>
                  <a:srgbClr val="DFE2E4"/>
                </a:solidFill>
                <a:latin typeface="Arial" panose="020B0604020202020204" pitchFamily="34" charset="0"/>
                <a:cs typeface="Arial" panose="020B0604020202020204" pitchFamily="34" charset="0"/>
              </a:rPr>
              <a:t>«</a:t>
            </a:r>
            <a:r>
              <a:rPr lang="en-US" sz="2000" b="1" spc="-10" dirty="0">
                <a:solidFill>
                  <a:srgbClr val="DFE2E4"/>
                </a:solidFill>
                <a:latin typeface="Arial" panose="020B0604020202020204" pitchFamily="34" charset="0"/>
                <a:cs typeface="Arial" panose="020B0604020202020204" pitchFamily="34" charset="0"/>
              </a:rPr>
              <a:t>BANK MARKETING</a:t>
            </a:r>
            <a:r>
              <a:rPr lang="ru-RU" sz="2000" b="1" spc="-10" dirty="0">
                <a:solidFill>
                  <a:srgbClr val="DFE2E4"/>
                </a:solidFill>
                <a:latin typeface="Arial" panose="020B0604020202020204" pitchFamily="34" charset="0"/>
                <a:cs typeface="Arial" panose="020B0604020202020204" pitchFamily="34" charset="0"/>
              </a:rPr>
              <a:t>» </a:t>
            </a:r>
            <a:endParaRPr lang="ru-RU" sz="20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1FF66E2A-19D0-48B2-A29E-F985D6778E84}"/>
              </a:ext>
            </a:extLst>
          </p:cNvPr>
          <p:cNvSpPr txBox="1"/>
          <p:nvPr/>
        </p:nvSpPr>
        <p:spPr>
          <a:xfrm>
            <a:off x="-458693" y="4304314"/>
            <a:ext cx="6125308" cy="2207014"/>
          </a:xfrm>
          <a:prstGeom prst="rect">
            <a:avLst/>
          </a:prstGeom>
          <a:noFill/>
        </p:spPr>
        <p:txBody>
          <a:bodyPr wrap="square">
            <a:spAutoFit/>
          </a:bodyPr>
          <a:lstStyle/>
          <a:p>
            <a:pPr marL="12700" algn="ctr">
              <a:lnSpc>
                <a:spcPts val="3804"/>
              </a:lnSpc>
              <a:spcBef>
                <a:spcPts val="105"/>
              </a:spcBef>
            </a:pPr>
            <a:r>
              <a:rPr lang="en-US" sz="2000" b="1" spc="-5" dirty="0">
                <a:solidFill>
                  <a:schemeClr val="bg1"/>
                </a:solidFill>
                <a:latin typeface="Arial" panose="020B0604020202020204" pitchFamily="34" charset="0"/>
                <a:cs typeface="Arial" panose="020B0604020202020204" pitchFamily="34" charset="0"/>
              </a:rPr>
              <a:t>CHAPTER</a:t>
            </a:r>
            <a:r>
              <a:rPr lang="ru-RU" sz="2000" b="1" spc="-60" dirty="0">
                <a:solidFill>
                  <a:schemeClr val="bg1"/>
                </a:solidFill>
                <a:latin typeface="Arial" panose="020B0604020202020204" pitchFamily="34" charset="0"/>
                <a:cs typeface="Arial" panose="020B0604020202020204" pitchFamily="34" charset="0"/>
              </a:rPr>
              <a:t> </a:t>
            </a:r>
            <a:r>
              <a:rPr lang="ru-RU" sz="2000" b="1" dirty="0">
                <a:solidFill>
                  <a:schemeClr val="bg1"/>
                </a:solidFill>
                <a:latin typeface="Arial" panose="020B0604020202020204" pitchFamily="34" charset="0"/>
                <a:cs typeface="Arial" panose="020B0604020202020204" pitchFamily="34" charset="0"/>
              </a:rPr>
              <a:t>№</a:t>
            </a:r>
            <a:r>
              <a:rPr lang="en-US" sz="2000" b="1" dirty="0">
                <a:solidFill>
                  <a:schemeClr val="bg1"/>
                </a:solidFill>
                <a:latin typeface="Arial" panose="020B0604020202020204" pitchFamily="34" charset="0"/>
                <a:cs typeface="Arial" panose="020B0604020202020204" pitchFamily="34" charset="0"/>
              </a:rPr>
              <a:t>7</a:t>
            </a:r>
            <a:endParaRPr lang="ru-RU" sz="2000" b="1" dirty="0">
              <a:solidFill>
                <a:schemeClr val="bg1"/>
              </a:solidFill>
              <a:latin typeface="Arial" panose="020B0604020202020204" pitchFamily="34" charset="0"/>
              <a:cs typeface="Arial" panose="020B0604020202020204" pitchFamily="34" charset="0"/>
            </a:endParaRPr>
          </a:p>
          <a:p>
            <a:pPr indent="450215" algn="ctr">
              <a:lnSpc>
                <a:spcPct val="107000"/>
              </a:lnSpc>
              <a:spcAft>
                <a:spcPts val="800"/>
              </a:spcAft>
            </a:pPr>
            <a:r>
              <a:rPr lang="en-US" b="1" dirty="0">
                <a:solidFill>
                  <a:schemeClr val="bg1"/>
                </a:solidFill>
                <a:latin typeface="Arial" panose="020B0604020202020204" pitchFamily="34" charset="0"/>
                <a:ea typeface="Calibri" panose="020F0502020204030204" pitchFamily="34" charset="0"/>
                <a:cs typeface="Arial" panose="020B0604020202020204" pitchFamily="34" charset="0"/>
              </a:rPr>
              <a:t>DEVELOPMENT AND MANAGEMENT OF INTEGRATED MARKETING COMMUNICATIONS</a:t>
            </a:r>
          </a:p>
          <a:p>
            <a:pPr indent="450215" algn="ctr">
              <a:lnSpc>
                <a:spcPct val="107000"/>
              </a:lnSpc>
              <a:spcAft>
                <a:spcPts val="800"/>
              </a:spcAft>
            </a:pPr>
            <a:r>
              <a:rPr lang="en-US" sz="2000" b="1" dirty="0">
                <a:solidFill>
                  <a:schemeClr val="bg1"/>
                </a:solidFill>
                <a:latin typeface="Arial" panose="020B0604020202020204" pitchFamily="34" charset="0"/>
                <a:cs typeface="Arial" panose="020B0604020202020204" pitchFamily="34" charset="0"/>
              </a:rPr>
              <a:t>XUSAINOV </a:t>
            </a:r>
            <a:r>
              <a:rPr lang="ru-RU" sz="2000" b="1" dirty="0">
                <a:solidFill>
                  <a:schemeClr val="bg1"/>
                </a:solidFill>
                <a:latin typeface="Arial" panose="020B0604020202020204" pitchFamily="34" charset="0"/>
                <a:cs typeface="Arial" panose="020B0604020202020204" pitchFamily="34" charset="0"/>
              </a:rPr>
              <a:t> </a:t>
            </a:r>
            <a:r>
              <a:rPr lang="en-US" sz="2000" b="1" dirty="0" err="1">
                <a:solidFill>
                  <a:schemeClr val="bg1"/>
                </a:solidFill>
                <a:latin typeface="Arial" panose="020B0604020202020204" pitchFamily="34" charset="0"/>
                <a:cs typeface="Arial" panose="020B0604020202020204" pitchFamily="34" charset="0"/>
              </a:rPr>
              <a:t>Sh</a:t>
            </a:r>
            <a:r>
              <a:rPr lang="ru-RU" sz="2000" b="1" dirty="0">
                <a:solidFill>
                  <a:schemeClr val="bg1"/>
                </a:solidFill>
                <a:latin typeface="Arial" panose="020B0604020202020204" pitchFamily="34" charset="0"/>
                <a:cs typeface="Arial" panose="020B0604020202020204" pitchFamily="34" charset="0"/>
              </a:rPr>
              <a:t>. – </a:t>
            </a:r>
            <a:r>
              <a:rPr lang="en-US" sz="2000" b="1" dirty="0">
                <a:solidFill>
                  <a:schemeClr val="bg1"/>
                </a:solidFill>
                <a:latin typeface="Arial" panose="020B0604020202020204" pitchFamily="34" charset="0"/>
                <a:cs typeface="Arial" panose="020B0604020202020204" pitchFamily="34" charset="0"/>
              </a:rPr>
              <a:t>PhD</a:t>
            </a:r>
            <a:r>
              <a:rPr lang="ru-RU" sz="2000" b="1" dirty="0">
                <a:solidFill>
                  <a:schemeClr val="bg1"/>
                </a:solidFill>
                <a:latin typeface="Arial" panose="020B0604020202020204" pitchFamily="34" charset="0"/>
                <a:cs typeface="Arial" panose="020B0604020202020204" pitchFamily="34" charset="0"/>
              </a:rPr>
              <a:t> </a:t>
            </a:r>
          </a:p>
          <a:p>
            <a:pPr marL="12700" algn="ctr">
              <a:lnSpc>
                <a:spcPts val="3804"/>
              </a:lnSpc>
              <a:spcBef>
                <a:spcPts val="105"/>
              </a:spcBef>
            </a:pPr>
            <a:endParaRPr lang="ru-RU"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377978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D224995-1B79-4E48-8913-D947E1B6ED1A}"/>
              </a:ext>
            </a:extLst>
          </p:cNvPr>
          <p:cNvSpPr/>
          <p:nvPr/>
        </p:nvSpPr>
        <p:spPr>
          <a:xfrm>
            <a:off x="5410200" y="0"/>
            <a:ext cx="144997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4" name="TextBox 3">
            <a:extLst>
              <a:ext uri="{FF2B5EF4-FFF2-40B4-BE49-F238E27FC236}">
                <a16:creationId xmlns:a16="http://schemas.microsoft.com/office/drawing/2014/main" id="{7628E471-0298-C440-82C7-A670C1F198D4}"/>
              </a:ext>
            </a:extLst>
          </p:cNvPr>
          <p:cNvSpPr txBox="1"/>
          <p:nvPr/>
        </p:nvSpPr>
        <p:spPr>
          <a:xfrm>
            <a:off x="5926090" y="428564"/>
            <a:ext cx="518092" cy="1154162"/>
          </a:xfrm>
          <a:prstGeom prst="rect">
            <a:avLst/>
          </a:prstGeom>
          <a:noFill/>
        </p:spPr>
        <p:txBody>
          <a:bodyPr wrap="none" rtlCol="0" anchor="ctr" anchorCtr="0">
            <a:spAutoFit/>
          </a:bodyPr>
          <a:lstStyle/>
          <a:p>
            <a:pPr algn="r"/>
            <a:r>
              <a:rPr lang="en-US" sz="6900" b="1" dirty="0">
                <a:solidFill>
                  <a:schemeClr val="bg1">
                    <a:alpha val="35000"/>
                  </a:schemeClr>
                </a:solidFill>
                <a:latin typeface="Poppins" pitchFamily="2" charset="77"/>
                <a:ea typeface="League Spartan" charset="0"/>
                <a:cs typeface="Poppins" pitchFamily="2" charset="77"/>
              </a:rPr>
              <a:t>1</a:t>
            </a:r>
          </a:p>
        </p:txBody>
      </p:sp>
      <p:sp>
        <p:nvSpPr>
          <p:cNvPr id="5" name="TextBox 4">
            <a:extLst>
              <a:ext uri="{FF2B5EF4-FFF2-40B4-BE49-F238E27FC236}">
                <a16:creationId xmlns:a16="http://schemas.microsoft.com/office/drawing/2014/main" id="{8876F96E-6214-6542-B363-602741678652}"/>
              </a:ext>
            </a:extLst>
          </p:cNvPr>
          <p:cNvSpPr txBox="1"/>
          <p:nvPr/>
        </p:nvSpPr>
        <p:spPr>
          <a:xfrm>
            <a:off x="5865176" y="728646"/>
            <a:ext cx="579006" cy="553998"/>
          </a:xfrm>
          <a:prstGeom prst="rect">
            <a:avLst/>
          </a:prstGeom>
          <a:noFill/>
        </p:spPr>
        <p:txBody>
          <a:bodyPr wrap="none" rtlCol="0" anchor="ctr" anchorCtr="0">
            <a:spAutoFit/>
          </a:bodyPr>
          <a:lstStyle/>
          <a:p>
            <a:pPr algn="r"/>
            <a:r>
              <a:rPr lang="en-US" sz="3000" b="1" dirty="0">
                <a:solidFill>
                  <a:srgbClr val="011E60"/>
                </a:solidFill>
                <a:latin typeface="Poppins" pitchFamily="2" charset="77"/>
                <a:ea typeface="League Spartan" charset="0"/>
                <a:cs typeface="Poppins" pitchFamily="2" charset="77"/>
              </a:rPr>
              <a:t>01</a:t>
            </a:r>
          </a:p>
        </p:txBody>
      </p:sp>
      <p:sp>
        <p:nvSpPr>
          <p:cNvPr id="6" name="TextBox 5">
            <a:extLst>
              <a:ext uri="{FF2B5EF4-FFF2-40B4-BE49-F238E27FC236}">
                <a16:creationId xmlns:a16="http://schemas.microsoft.com/office/drawing/2014/main" id="{5CCFE2E0-F817-2542-869B-273AE23897F9}"/>
              </a:ext>
            </a:extLst>
          </p:cNvPr>
          <p:cNvSpPr txBox="1"/>
          <p:nvPr/>
        </p:nvSpPr>
        <p:spPr>
          <a:xfrm>
            <a:off x="7300344" y="552688"/>
            <a:ext cx="920445" cy="338554"/>
          </a:xfrm>
          <a:prstGeom prst="rect">
            <a:avLst/>
          </a:prstGeom>
          <a:noFill/>
        </p:spPr>
        <p:txBody>
          <a:bodyPr wrap="none" rtlCol="0" anchor="b" anchorCtr="0">
            <a:spAutoFit/>
          </a:bodyPr>
          <a:lstStyle/>
          <a:p>
            <a:r>
              <a:rPr lang="en-US" sz="1600" b="1" dirty="0">
                <a:solidFill>
                  <a:schemeClr val="tx2"/>
                </a:solidFill>
                <a:latin typeface="Poppins" pitchFamily="2" charset="77"/>
                <a:ea typeface="League Spartan" charset="0"/>
                <a:cs typeface="Poppins" pitchFamily="2" charset="77"/>
              </a:rPr>
              <a:t>ITEM 01</a:t>
            </a:r>
          </a:p>
        </p:txBody>
      </p:sp>
      <p:sp>
        <p:nvSpPr>
          <p:cNvPr id="7" name="Subtitle 2">
            <a:extLst>
              <a:ext uri="{FF2B5EF4-FFF2-40B4-BE49-F238E27FC236}">
                <a16:creationId xmlns:a16="http://schemas.microsoft.com/office/drawing/2014/main" id="{83C189C5-D7CC-2849-B500-46FE2E72D2AE}"/>
              </a:ext>
            </a:extLst>
          </p:cNvPr>
          <p:cNvSpPr txBox="1">
            <a:spLocks/>
          </p:cNvSpPr>
          <p:nvPr/>
        </p:nvSpPr>
        <p:spPr>
          <a:xfrm>
            <a:off x="7300343" y="940768"/>
            <a:ext cx="4170861" cy="507190"/>
          </a:xfrm>
          <a:prstGeom prst="rect">
            <a:avLst/>
          </a:prstGeom>
        </p:spPr>
        <p:txBody>
          <a:bodyPr vert="horz" wrap="square" lIns="45720" tIns="22860" rIns="45720" bIns="22860" rtlCol="0" anchor="t">
            <a:spAutoFit/>
          </a:bodyPr>
          <a:lstStyle>
            <a:defPPr>
              <a:defRPr lang="ru-RU"/>
            </a:defPPr>
            <a:lvl1pPr indent="0" defTabSz="1087636">
              <a:lnSpc>
                <a:spcPct val="107000"/>
              </a:lnSpc>
              <a:spcBef>
                <a:spcPct val="20000"/>
              </a:spcBef>
              <a:spcAft>
                <a:spcPts val="800"/>
              </a:spcAft>
              <a:buFont typeface="Arial"/>
              <a:buNone/>
              <a:defRPr sz="1400" b="1">
                <a:solidFill>
                  <a:srgbClr val="002060"/>
                </a:solidFill>
                <a:latin typeface="Montserrat" panose="00000500000000000000" pitchFamily="2" charset="-52"/>
                <a:ea typeface="Calibri" panose="020F0502020204030204" pitchFamily="34" charset="0"/>
                <a:cs typeface="Times New Roman" panose="02020603050405020304" pitchFamily="18" charset="0"/>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pPr>
              <a:lnSpc>
                <a:spcPct val="107000"/>
              </a:lnSpc>
              <a:spcAft>
                <a:spcPts val="0"/>
              </a:spcAft>
            </a:pPr>
            <a:r>
              <a:rPr lang="ru-RU" b="1" dirty="0">
                <a:solidFill>
                  <a:srgbClr val="002060"/>
                </a:solidFill>
              </a:rPr>
              <a:t>Маркетинг </a:t>
            </a:r>
            <a:r>
              <a:rPr lang="ru-RU" b="1" dirty="0" err="1">
                <a:solidFill>
                  <a:srgbClr val="002060"/>
                </a:solidFill>
              </a:rPr>
              <a:t>коммуникациялари</a:t>
            </a:r>
            <a:r>
              <a:rPr lang="ru-RU" b="1" dirty="0">
                <a:solidFill>
                  <a:srgbClr val="002060"/>
                </a:solidFill>
              </a:rPr>
              <a:t> </a:t>
            </a:r>
            <a:r>
              <a:rPr lang="ru-RU" b="1" dirty="0" err="1">
                <a:solidFill>
                  <a:srgbClr val="002060"/>
                </a:solidFill>
              </a:rPr>
              <a:t>қандай</a:t>
            </a:r>
            <a:r>
              <a:rPr lang="ru-RU" b="1" dirty="0">
                <a:solidFill>
                  <a:srgbClr val="002060"/>
                </a:solidFill>
              </a:rPr>
              <a:t> рол </a:t>
            </a:r>
            <a:r>
              <a:rPr lang="ru-RU" b="1" dirty="0" err="1">
                <a:solidFill>
                  <a:srgbClr val="002060"/>
                </a:solidFill>
              </a:rPr>
              <a:t>ўйнайди</a:t>
            </a:r>
            <a:r>
              <a:rPr lang="ru-RU" b="1" dirty="0">
                <a:solidFill>
                  <a:srgbClr val="002060"/>
                </a:solidFill>
              </a:rPr>
              <a:t>?</a:t>
            </a:r>
            <a:endParaRPr lang="ru-RU" sz="1100" dirty="0"/>
          </a:p>
        </p:txBody>
      </p:sp>
      <p:sp>
        <p:nvSpPr>
          <p:cNvPr id="8" name="TextBox 7">
            <a:extLst>
              <a:ext uri="{FF2B5EF4-FFF2-40B4-BE49-F238E27FC236}">
                <a16:creationId xmlns:a16="http://schemas.microsoft.com/office/drawing/2014/main" id="{B577008B-E05A-8B46-B84C-5DE3AFDEBEEF}"/>
              </a:ext>
            </a:extLst>
          </p:cNvPr>
          <p:cNvSpPr txBox="1"/>
          <p:nvPr/>
        </p:nvSpPr>
        <p:spPr>
          <a:xfrm>
            <a:off x="5754570" y="2068336"/>
            <a:ext cx="689612" cy="1154162"/>
          </a:xfrm>
          <a:prstGeom prst="rect">
            <a:avLst/>
          </a:prstGeom>
          <a:noFill/>
        </p:spPr>
        <p:txBody>
          <a:bodyPr wrap="none" rtlCol="0" anchor="ctr" anchorCtr="0">
            <a:spAutoFit/>
          </a:bodyPr>
          <a:lstStyle/>
          <a:p>
            <a:pPr algn="r"/>
            <a:r>
              <a:rPr lang="en-US" sz="6900" b="1" dirty="0">
                <a:solidFill>
                  <a:schemeClr val="bg1">
                    <a:alpha val="35000"/>
                  </a:schemeClr>
                </a:solidFill>
                <a:latin typeface="Poppins" pitchFamily="2" charset="77"/>
                <a:ea typeface="League Spartan" charset="0"/>
                <a:cs typeface="Poppins" pitchFamily="2" charset="77"/>
              </a:rPr>
              <a:t>2</a:t>
            </a:r>
          </a:p>
        </p:txBody>
      </p:sp>
      <p:sp>
        <p:nvSpPr>
          <p:cNvPr id="9" name="TextBox 8">
            <a:extLst>
              <a:ext uri="{FF2B5EF4-FFF2-40B4-BE49-F238E27FC236}">
                <a16:creationId xmlns:a16="http://schemas.microsoft.com/office/drawing/2014/main" id="{D94BD672-31E8-774D-B722-128B2711D82B}"/>
              </a:ext>
            </a:extLst>
          </p:cNvPr>
          <p:cNvSpPr txBox="1"/>
          <p:nvPr/>
        </p:nvSpPr>
        <p:spPr>
          <a:xfrm>
            <a:off x="5789836" y="2368417"/>
            <a:ext cx="654346" cy="553998"/>
          </a:xfrm>
          <a:prstGeom prst="rect">
            <a:avLst/>
          </a:prstGeom>
          <a:noFill/>
        </p:spPr>
        <p:txBody>
          <a:bodyPr wrap="none" rtlCol="0" anchor="ctr" anchorCtr="0">
            <a:spAutoFit/>
          </a:bodyPr>
          <a:lstStyle/>
          <a:p>
            <a:pPr algn="r"/>
            <a:r>
              <a:rPr lang="en-US" sz="3000" b="1" dirty="0">
                <a:solidFill>
                  <a:srgbClr val="011E60"/>
                </a:solidFill>
                <a:latin typeface="Poppins" pitchFamily="2" charset="77"/>
                <a:ea typeface="League Spartan" charset="0"/>
                <a:cs typeface="Poppins" pitchFamily="2" charset="77"/>
              </a:rPr>
              <a:t>02</a:t>
            </a:r>
          </a:p>
        </p:txBody>
      </p:sp>
      <p:sp>
        <p:nvSpPr>
          <p:cNvPr id="10" name="TextBox 9">
            <a:extLst>
              <a:ext uri="{FF2B5EF4-FFF2-40B4-BE49-F238E27FC236}">
                <a16:creationId xmlns:a16="http://schemas.microsoft.com/office/drawing/2014/main" id="{F087F4F1-0467-3D4C-AF95-24E25CFF5A64}"/>
              </a:ext>
            </a:extLst>
          </p:cNvPr>
          <p:cNvSpPr txBox="1"/>
          <p:nvPr/>
        </p:nvSpPr>
        <p:spPr>
          <a:xfrm>
            <a:off x="7322786" y="1769481"/>
            <a:ext cx="960519" cy="338554"/>
          </a:xfrm>
          <a:prstGeom prst="rect">
            <a:avLst/>
          </a:prstGeom>
          <a:noFill/>
        </p:spPr>
        <p:txBody>
          <a:bodyPr wrap="none" rtlCol="0" anchor="b" anchorCtr="0">
            <a:spAutoFit/>
          </a:bodyPr>
          <a:lstStyle/>
          <a:p>
            <a:r>
              <a:rPr lang="en-US" sz="1600" b="1" dirty="0">
                <a:solidFill>
                  <a:schemeClr val="tx2"/>
                </a:solidFill>
                <a:latin typeface="Poppins" pitchFamily="2" charset="77"/>
                <a:ea typeface="League Spartan" charset="0"/>
                <a:cs typeface="Poppins" pitchFamily="2" charset="77"/>
              </a:rPr>
              <a:t>ITEM 02</a:t>
            </a:r>
          </a:p>
        </p:txBody>
      </p:sp>
      <p:sp>
        <p:nvSpPr>
          <p:cNvPr id="12" name="TextBox 11">
            <a:extLst>
              <a:ext uri="{FF2B5EF4-FFF2-40B4-BE49-F238E27FC236}">
                <a16:creationId xmlns:a16="http://schemas.microsoft.com/office/drawing/2014/main" id="{B41C1EDE-162A-454D-94A6-E545C6779E2A}"/>
              </a:ext>
            </a:extLst>
          </p:cNvPr>
          <p:cNvSpPr txBox="1"/>
          <p:nvPr/>
        </p:nvSpPr>
        <p:spPr>
          <a:xfrm>
            <a:off x="5724112" y="3708107"/>
            <a:ext cx="720070" cy="1154162"/>
          </a:xfrm>
          <a:prstGeom prst="rect">
            <a:avLst/>
          </a:prstGeom>
          <a:noFill/>
        </p:spPr>
        <p:txBody>
          <a:bodyPr wrap="none" rtlCol="0" anchor="ctr" anchorCtr="0">
            <a:spAutoFit/>
          </a:bodyPr>
          <a:lstStyle/>
          <a:p>
            <a:pPr algn="r"/>
            <a:r>
              <a:rPr lang="en-US" sz="6900" b="1" dirty="0">
                <a:solidFill>
                  <a:schemeClr val="bg1">
                    <a:alpha val="35000"/>
                  </a:schemeClr>
                </a:solidFill>
                <a:latin typeface="Poppins" pitchFamily="2" charset="77"/>
                <a:ea typeface="League Spartan" charset="0"/>
                <a:cs typeface="Poppins" pitchFamily="2" charset="77"/>
              </a:rPr>
              <a:t>3</a:t>
            </a:r>
          </a:p>
        </p:txBody>
      </p:sp>
      <p:sp>
        <p:nvSpPr>
          <p:cNvPr id="13" name="TextBox 12">
            <a:extLst>
              <a:ext uri="{FF2B5EF4-FFF2-40B4-BE49-F238E27FC236}">
                <a16:creationId xmlns:a16="http://schemas.microsoft.com/office/drawing/2014/main" id="{FA317B8B-CD2E-F646-8F61-B19E2757DE43}"/>
              </a:ext>
            </a:extLst>
          </p:cNvPr>
          <p:cNvSpPr txBox="1"/>
          <p:nvPr/>
        </p:nvSpPr>
        <p:spPr>
          <a:xfrm>
            <a:off x="5777012" y="4008189"/>
            <a:ext cx="667170" cy="553998"/>
          </a:xfrm>
          <a:prstGeom prst="rect">
            <a:avLst/>
          </a:prstGeom>
          <a:noFill/>
        </p:spPr>
        <p:txBody>
          <a:bodyPr wrap="none" rtlCol="0" anchor="ctr" anchorCtr="0">
            <a:spAutoFit/>
          </a:bodyPr>
          <a:lstStyle/>
          <a:p>
            <a:pPr algn="r"/>
            <a:r>
              <a:rPr lang="en-US" sz="3000" b="1" dirty="0">
                <a:solidFill>
                  <a:srgbClr val="011E60"/>
                </a:solidFill>
                <a:latin typeface="Poppins" pitchFamily="2" charset="77"/>
                <a:ea typeface="League Spartan" charset="0"/>
                <a:cs typeface="Poppins" pitchFamily="2" charset="77"/>
              </a:rPr>
              <a:t>03</a:t>
            </a:r>
          </a:p>
        </p:txBody>
      </p:sp>
      <p:sp>
        <p:nvSpPr>
          <p:cNvPr id="14" name="TextBox 13">
            <a:extLst>
              <a:ext uri="{FF2B5EF4-FFF2-40B4-BE49-F238E27FC236}">
                <a16:creationId xmlns:a16="http://schemas.microsoft.com/office/drawing/2014/main" id="{946D2FCF-ACC3-264B-9FF6-37D80A5AA524}"/>
              </a:ext>
            </a:extLst>
          </p:cNvPr>
          <p:cNvSpPr txBox="1"/>
          <p:nvPr/>
        </p:nvSpPr>
        <p:spPr>
          <a:xfrm>
            <a:off x="7322786" y="3166959"/>
            <a:ext cx="966931" cy="338554"/>
          </a:xfrm>
          <a:prstGeom prst="rect">
            <a:avLst/>
          </a:prstGeom>
          <a:noFill/>
        </p:spPr>
        <p:txBody>
          <a:bodyPr wrap="none" rtlCol="0" anchor="b" anchorCtr="0">
            <a:spAutoFit/>
          </a:bodyPr>
          <a:lstStyle/>
          <a:p>
            <a:r>
              <a:rPr lang="en-US" sz="1600" b="1" dirty="0">
                <a:solidFill>
                  <a:schemeClr val="tx2"/>
                </a:solidFill>
                <a:latin typeface="Poppins" pitchFamily="2" charset="77"/>
                <a:ea typeface="League Spartan" charset="0"/>
                <a:cs typeface="Poppins" pitchFamily="2" charset="77"/>
              </a:rPr>
              <a:t>ITEM 03</a:t>
            </a:r>
          </a:p>
        </p:txBody>
      </p:sp>
      <p:sp>
        <p:nvSpPr>
          <p:cNvPr id="15" name="Subtitle 2">
            <a:extLst>
              <a:ext uri="{FF2B5EF4-FFF2-40B4-BE49-F238E27FC236}">
                <a16:creationId xmlns:a16="http://schemas.microsoft.com/office/drawing/2014/main" id="{F7F27060-7F1B-9E45-BBA9-A385E7AE492E}"/>
              </a:ext>
            </a:extLst>
          </p:cNvPr>
          <p:cNvSpPr txBox="1">
            <a:spLocks/>
          </p:cNvSpPr>
          <p:nvPr/>
        </p:nvSpPr>
        <p:spPr>
          <a:xfrm>
            <a:off x="7322786" y="3675277"/>
            <a:ext cx="4335814" cy="823239"/>
          </a:xfrm>
          <a:prstGeom prst="rect">
            <a:avLst/>
          </a:prstGeom>
        </p:spPr>
        <p:txBody>
          <a:bodyPr vert="horz" wrap="square" lIns="45720" tIns="22860" rIns="45720" bIns="22860" rtlCol="0" anchor="t">
            <a:spAutoFit/>
          </a:bodyPr>
          <a:lstStyle>
            <a:defPPr>
              <a:defRPr lang="ru-RU"/>
            </a:defPPr>
            <a:lvl1pPr indent="0" defTabSz="1087636">
              <a:lnSpc>
                <a:spcPct val="107000"/>
              </a:lnSpc>
              <a:spcBef>
                <a:spcPct val="20000"/>
              </a:spcBef>
              <a:spcAft>
                <a:spcPts val="0"/>
              </a:spcAft>
              <a:buFont typeface="Arial"/>
              <a:buNone/>
              <a:defRPr sz="1400" b="1">
                <a:solidFill>
                  <a:srgbClr val="002060"/>
                </a:solidFill>
                <a:latin typeface="Montserrat" panose="00000500000000000000" pitchFamily="2" charset="-52"/>
                <a:ea typeface="Calibri" panose="020F0502020204030204" pitchFamily="34" charset="0"/>
                <a:cs typeface="Times New Roman" panose="02020603050405020304" pitchFamily="18" charset="0"/>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r>
              <a:rPr lang="ru-RU" dirty="0" err="1"/>
              <a:t>Самарали</a:t>
            </a:r>
            <a:r>
              <a:rPr lang="ru-RU" dirty="0"/>
              <a:t> </a:t>
            </a:r>
            <a:r>
              <a:rPr lang="ru-RU" dirty="0" err="1"/>
              <a:t>коммуникацияларни</a:t>
            </a:r>
            <a:r>
              <a:rPr lang="ru-RU" dirty="0"/>
              <a:t> </a:t>
            </a:r>
            <a:r>
              <a:rPr lang="ru-RU" dirty="0" err="1"/>
              <a:t>ривожлантиришнинг</a:t>
            </a:r>
            <a:r>
              <a:rPr lang="ru-RU" dirty="0"/>
              <a:t> </a:t>
            </a:r>
            <a:r>
              <a:rPr lang="ru-RU" dirty="0" err="1"/>
              <a:t>асосий</a:t>
            </a:r>
            <a:r>
              <a:rPr lang="ru-RU" dirty="0"/>
              <a:t> </a:t>
            </a:r>
            <a:r>
              <a:rPr lang="ru-RU" dirty="0" err="1"/>
              <a:t>босқичлари</a:t>
            </a:r>
            <a:r>
              <a:rPr lang="ru-RU" dirty="0"/>
              <a:t> </a:t>
            </a:r>
            <a:r>
              <a:rPr lang="ru-RU" dirty="0" err="1"/>
              <a:t>қандай</a:t>
            </a:r>
            <a:r>
              <a:rPr lang="ru-RU" dirty="0"/>
              <a:t>?</a:t>
            </a:r>
          </a:p>
        </p:txBody>
      </p:sp>
      <p:sp>
        <p:nvSpPr>
          <p:cNvPr id="20" name="TextBox 19">
            <a:extLst>
              <a:ext uri="{FF2B5EF4-FFF2-40B4-BE49-F238E27FC236}">
                <a16:creationId xmlns:a16="http://schemas.microsoft.com/office/drawing/2014/main" id="{99E94DCC-E420-4C46-BC8D-6F0A742324CB}"/>
              </a:ext>
            </a:extLst>
          </p:cNvPr>
          <p:cNvSpPr txBox="1"/>
          <p:nvPr/>
        </p:nvSpPr>
        <p:spPr>
          <a:xfrm>
            <a:off x="5659992" y="5347879"/>
            <a:ext cx="784190" cy="1154162"/>
          </a:xfrm>
          <a:prstGeom prst="rect">
            <a:avLst/>
          </a:prstGeom>
          <a:noFill/>
        </p:spPr>
        <p:txBody>
          <a:bodyPr wrap="none" rtlCol="0" anchor="ctr" anchorCtr="0">
            <a:spAutoFit/>
          </a:bodyPr>
          <a:lstStyle/>
          <a:p>
            <a:pPr algn="r"/>
            <a:r>
              <a:rPr lang="en-US" sz="6900" b="1" dirty="0">
                <a:solidFill>
                  <a:schemeClr val="bg1">
                    <a:alpha val="35000"/>
                  </a:schemeClr>
                </a:solidFill>
                <a:latin typeface="Poppins" pitchFamily="2" charset="77"/>
                <a:ea typeface="League Spartan" charset="0"/>
                <a:cs typeface="Poppins" pitchFamily="2" charset="77"/>
              </a:rPr>
              <a:t>4</a:t>
            </a:r>
          </a:p>
        </p:txBody>
      </p:sp>
      <p:sp>
        <p:nvSpPr>
          <p:cNvPr id="21" name="TextBox 20">
            <a:extLst>
              <a:ext uri="{FF2B5EF4-FFF2-40B4-BE49-F238E27FC236}">
                <a16:creationId xmlns:a16="http://schemas.microsoft.com/office/drawing/2014/main" id="{437F1CA9-3C3F-314E-836C-AFB207169C6C}"/>
              </a:ext>
            </a:extLst>
          </p:cNvPr>
          <p:cNvSpPr txBox="1"/>
          <p:nvPr/>
        </p:nvSpPr>
        <p:spPr>
          <a:xfrm>
            <a:off x="5749760" y="5647960"/>
            <a:ext cx="694422" cy="553998"/>
          </a:xfrm>
          <a:prstGeom prst="rect">
            <a:avLst/>
          </a:prstGeom>
          <a:noFill/>
        </p:spPr>
        <p:txBody>
          <a:bodyPr wrap="none" rtlCol="0" anchor="ctr" anchorCtr="0">
            <a:spAutoFit/>
          </a:bodyPr>
          <a:lstStyle/>
          <a:p>
            <a:pPr algn="r"/>
            <a:r>
              <a:rPr lang="en-US" sz="3000" b="1" dirty="0">
                <a:solidFill>
                  <a:srgbClr val="011E60"/>
                </a:solidFill>
                <a:latin typeface="Poppins" pitchFamily="2" charset="77"/>
                <a:ea typeface="League Spartan" charset="0"/>
                <a:cs typeface="Poppins" pitchFamily="2" charset="77"/>
              </a:rPr>
              <a:t>04</a:t>
            </a:r>
          </a:p>
        </p:txBody>
      </p:sp>
      <p:sp>
        <p:nvSpPr>
          <p:cNvPr id="22" name="TextBox 21">
            <a:extLst>
              <a:ext uri="{FF2B5EF4-FFF2-40B4-BE49-F238E27FC236}">
                <a16:creationId xmlns:a16="http://schemas.microsoft.com/office/drawing/2014/main" id="{F30D6663-77C8-8B4B-9775-5D08D37FF299}"/>
              </a:ext>
            </a:extLst>
          </p:cNvPr>
          <p:cNvSpPr txBox="1"/>
          <p:nvPr/>
        </p:nvSpPr>
        <p:spPr>
          <a:xfrm>
            <a:off x="7300344" y="4692992"/>
            <a:ext cx="982961" cy="338554"/>
          </a:xfrm>
          <a:prstGeom prst="rect">
            <a:avLst/>
          </a:prstGeom>
          <a:noFill/>
        </p:spPr>
        <p:txBody>
          <a:bodyPr wrap="none" rtlCol="0" anchor="b" anchorCtr="0">
            <a:spAutoFit/>
          </a:bodyPr>
          <a:lstStyle/>
          <a:p>
            <a:r>
              <a:rPr lang="en-US" sz="1600" b="1" dirty="0">
                <a:solidFill>
                  <a:schemeClr val="tx2"/>
                </a:solidFill>
                <a:latin typeface="Poppins" pitchFamily="2" charset="77"/>
                <a:ea typeface="League Spartan" charset="0"/>
                <a:cs typeface="Poppins" pitchFamily="2" charset="77"/>
              </a:rPr>
              <a:t>ITEM 04</a:t>
            </a:r>
          </a:p>
        </p:txBody>
      </p:sp>
      <p:sp>
        <p:nvSpPr>
          <p:cNvPr id="38" name="object 2">
            <a:extLst>
              <a:ext uri="{FF2B5EF4-FFF2-40B4-BE49-F238E27FC236}">
                <a16:creationId xmlns:a16="http://schemas.microsoft.com/office/drawing/2014/main" id="{C5850C50-D08B-40AF-A77B-F0C2243CB5FA}"/>
              </a:ext>
            </a:extLst>
          </p:cNvPr>
          <p:cNvSpPr txBox="1">
            <a:spLocks/>
          </p:cNvSpPr>
          <p:nvPr/>
        </p:nvSpPr>
        <p:spPr>
          <a:xfrm>
            <a:off x="1836443" y="657357"/>
            <a:ext cx="2362200" cy="566822"/>
          </a:xfrm>
          <a:prstGeom prst="rect">
            <a:avLst/>
          </a:prstGeom>
        </p:spPr>
        <p:txBody>
          <a:bodyPr vert="horz" wrap="square" lIns="0" tIns="12700"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spcBef>
                <a:spcPts val="100"/>
              </a:spcBef>
            </a:pPr>
            <a:r>
              <a:rPr lang="ru-RU" sz="4000" b="1" spc="-60" dirty="0">
                <a:solidFill>
                  <a:srgbClr val="011E60"/>
                </a:solidFill>
                <a:latin typeface="Arial" panose="020B0604020202020204" pitchFamily="34" charset="0"/>
                <a:cs typeface="Arial" panose="020B0604020202020204" pitchFamily="34" charset="0"/>
              </a:rPr>
              <a:t>Р</a:t>
            </a:r>
            <a:r>
              <a:rPr lang="ru-RU" sz="4000" b="1" dirty="0">
                <a:solidFill>
                  <a:srgbClr val="011E60"/>
                </a:solidFill>
                <a:latin typeface="Arial" panose="020B0604020202020204" pitchFamily="34" charset="0"/>
                <a:cs typeface="Arial" panose="020B0604020202020204" pitchFamily="34" charset="0"/>
              </a:rPr>
              <a:t>ЕЖА:</a:t>
            </a:r>
          </a:p>
        </p:txBody>
      </p:sp>
      <p:cxnSp>
        <p:nvCxnSpPr>
          <p:cNvPr id="16" name="Прямая соединительная линия 15">
            <a:extLst>
              <a:ext uri="{FF2B5EF4-FFF2-40B4-BE49-F238E27FC236}">
                <a16:creationId xmlns:a16="http://schemas.microsoft.com/office/drawing/2014/main" id="{9FAED8A5-28D4-4036-B164-CEFAB857852E}"/>
              </a:ext>
            </a:extLst>
          </p:cNvPr>
          <p:cNvCxnSpPr>
            <a:cxnSpLocks/>
          </p:cNvCxnSpPr>
          <p:nvPr/>
        </p:nvCxnSpPr>
        <p:spPr>
          <a:xfrm>
            <a:off x="228600" y="1282644"/>
            <a:ext cx="50292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44" name="Прямоугольник 43">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45" name="Прямоугольник 44">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5" name="Рисунок 24">
            <a:extLst>
              <a:ext uri="{FF2B5EF4-FFF2-40B4-BE49-F238E27FC236}">
                <a16:creationId xmlns:a16="http://schemas.microsoft.com/office/drawing/2014/main" id="{FF01CA25-A337-4FB2-8044-0037419E134D}"/>
              </a:ext>
            </a:extLst>
          </p:cNvPr>
          <p:cNvPicPr>
            <a:picLocks noChangeAspect="1"/>
          </p:cNvPicPr>
          <p:nvPr/>
        </p:nvPicPr>
        <p:blipFill rotWithShape="1">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26" name="TextBox 25">
            <a:extLst>
              <a:ext uri="{FF2B5EF4-FFF2-40B4-BE49-F238E27FC236}">
                <a16:creationId xmlns:a16="http://schemas.microsoft.com/office/drawing/2014/main" id="{F30D6663-77C8-8B4B-9775-5D08D37FF299}"/>
              </a:ext>
            </a:extLst>
          </p:cNvPr>
          <p:cNvSpPr txBox="1"/>
          <p:nvPr/>
        </p:nvSpPr>
        <p:spPr>
          <a:xfrm>
            <a:off x="7311564" y="5647960"/>
            <a:ext cx="970137" cy="338554"/>
          </a:xfrm>
          <a:prstGeom prst="rect">
            <a:avLst/>
          </a:prstGeom>
          <a:noFill/>
        </p:spPr>
        <p:txBody>
          <a:bodyPr wrap="none" rtlCol="0" anchor="b" anchorCtr="0">
            <a:spAutoFit/>
          </a:bodyPr>
          <a:lstStyle/>
          <a:p>
            <a:r>
              <a:rPr lang="en-US" sz="1600" b="1" dirty="0">
                <a:solidFill>
                  <a:schemeClr val="tx2"/>
                </a:solidFill>
                <a:latin typeface="Poppins" pitchFamily="2" charset="77"/>
                <a:ea typeface="League Spartan" charset="0"/>
                <a:cs typeface="Poppins" pitchFamily="2" charset="77"/>
              </a:rPr>
              <a:t>ITEM 0</a:t>
            </a:r>
            <a:r>
              <a:rPr lang="ru-RU" sz="1600" b="1" dirty="0">
                <a:solidFill>
                  <a:schemeClr val="tx2"/>
                </a:solidFill>
                <a:latin typeface="Poppins" pitchFamily="2" charset="77"/>
                <a:ea typeface="League Spartan" charset="0"/>
                <a:cs typeface="Poppins" pitchFamily="2" charset="77"/>
              </a:rPr>
              <a:t>5</a:t>
            </a:r>
            <a:endParaRPr lang="en-US" sz="1600" b="1" dirty="0">
              <a:solidFill>
                <a:schemeClr val="tx2"/>
              </a:solidFill>
              <a:latin typeface="Poppins" pitchFamily="2" charset="77"/>
              <a:ea typeface="League Spartan" charset="0"/>
              <a:cs typeface="Poppins" pitchFamily="2" charset="77"/>
            </a:endParaRPr>
          </a:p>
        </p:txBody>
      </p:sp>
      <p:sp>
        <p:nvSpPr>
          <p:cNvPr id="28" name="TextBox 27">
            <a:extLst>
              <a:ext uri="{FF2B5EF4-FFF2-40B4-BE49-F238E27FC236}">
                <a16:creationId xmlns:a16="http://schemas.microsoft.com/office/drawing/2014/main" id="{99E94DCC-E420-4C46-BC8D-6F0A742324CB}"/>
              </a:ext>
            </a:extLst>
          </p:cNvPr>
          <p:cNvSpPr txBox="1"/>
          <p:nvPr/>
        </p:nvSpPr>
        <p:spPr>
          <a:xfrm>
            <a:off x="11089027" y="5660024"/>
            <a:ext cx="694421" cy="1154162"/>
          </a:xfrm>
          <a:prstGeom prst="rect">
            <a:avLst/>
          </a:prstGeom>
          <a:noFill/>
        </p:spPr>
        <p:txBody>
          <a:bodyPr wrap="none" rtlCol="0" anchor="ctr" anchorCtr="0">
            <a:spAutoFit/>
          </a:bodyPr>
          <a:lstStyle/>
          <a:p>
            <a:pPr algn="r"/>
            <a:r>
              <a:rPr lang="ru-RU" sz="6900" b="1" dirty="0">
                <a:solidFill>
                  <a:srgbClr val="002060">
                    <a:alpha val="35000"/>
                  </a:srgbClr>
                </a:solidFill>
                <a:latin typeface="Poppins" pitchFamily="2" charset="77"/>
                <a:ea typeface="League Spartan" charset="0"/>
                <a:cs typeface="Poppins" pitchFamily="2" charset="77"/>
              </a:rPr>
              <a:t>2</a:t>
            </a:r>
            <a:endParaRPr lang="en-US" sz="6900" b="1" dirty="0">
              <a:solidFill>
                <a:srgbClr val="002060">
                  <a:alpha val="35000"/>
                </a:srgbClr>
              </a:solidFill>
              <a:latin typeface="Poppins" pitchFamily="2" charset="77"/>
              <a:ea typeface="League Spartan" charset="0"/>
              <a:cs typeface="Poppins" pitchFamily="2" charset="77"/>
            </a:endParaRPr>
          </a:p>
        </p:txBody>
      </p:sp>
      <p:sp>
        <p:nvSpPr>
          <p:cNvPr id="2" name="Прямоугольник 1"/>
          <p:cNvSpPr/>
          <p:nvPr/>
        </p:nvSpPr>
        <p:spPr>
          <a:xfrm>
            <a:off x="7322786" y="5083245"/>
            <a:ext cx="4148418" cy="538609"/>
          </a:xfrm>
          <a:prstGeom prst="rect">
            <a:avLst/>
          </a:prstGeom>
        </p:spPr>
        <p:txBody>
          <a:bodyPr vert="horz" wrap="square" lIns="45720" tIns="22860" rIns="45720" bIns="22860" rtlCol="0" anchor="t">
            <a:spAutoFit/>
          </a:bodyPr>
          <a:lstStyle/>
          <a:p>
            <a:pPr defTabSz="1087636">
              <a:lnSpc>
                <a:spcPct val="107000"/>
              </a:lnSpc>
              <a:spcBef>
                <a:spcPct val="20000"/>
              </a:spcBef>
            </a:pPr>
            <a:r>
              <a:rPr lang="uz-Cyrl-UZ" sz="1400" b="1" dirty="0">
                <a:solidFill>
                  <a:srgbClr val="002060"/>
                </a:solidFill>
                <a:latin typeface="Montserrat" panose="00000500000000000000" pitchFamily="2" charset="-52"/>
                <a:cs typeface="Times New Roman" panose="02020603050405020304" pitchFamily="18" charset="0"/>
              </a:rPr>
              <a:t>Коммуникация </a:t>
            </a:r>
            <a:r>
              <a:rPr lang="ru-RU" sz="1400" b="1" dirty="0" err="1">
                <a:solidFill>
                  <a:srgbClr val="002060"/>
                </a:solidFill>
                <a:latin typeface="Montserrat" panose="00000500000000000000" pitchFamily="2" charset="-52"/>
                <a:cs typeface="Times New Roman" panose="02020603050405020304" pitchFamily="18" charset="0"/>
              </a:rPr>
              <a:t>мажмуаси</a:t>
            </a:r>
            <a:r>
              <a:rPr lang="ru-RU" sz="1400" b="1" dirty="0">
                <a:solidFill>
                  <a:srgbClr val="002060"/>
                </a:solidFill>
                <a:latin typeface="Montserrat" panose="00000500000000000000" pitchFamily="2" charset="-52"/>
                <a:cs typeface="Times New Roman" panose="02020603050405020304" pitchFamily="18" charset="0"/>
              </a:rPr>
              <a:t> </a:t>
            </a:r>
            <a:r>
              <a:rPr lang="ru-RU" sz="1400" b="1" dirty="0" err="1">
                <a:solidFill>
                  <a:srgbClr val="002060"/>
                </a:solidFill>
                <a:latin typeface="Montserrat" panose="00000500000000000000" pitchFamily="2" charset="-52"/>
                <a:cs typeface="Times New Roman" panose="02020603050405020304" pitchFamily="18" charset="0"/>
              </a:rPr>
              <a:t>нима</a:t>
            </a:r>
            <a:r>
              <a:rPr lang="ru-RU" sz="1400" b="1" dirty="0">
                <a:solidFill>
                  <a:srgbClr val="002060"/>
                </a:solidFill>
                <a:latin typeface="Montserrat" panose="00000500000000000000" pitchFamily="2" charset="-52"/>
                <a:cs typeface="Times New Roman" panose="02020603050405020304" pitchFamily="18" charset="0"/>
              </a:rPr>
              <a:t> </a:t>
            </a:r>
            <a:r>
              <a:rPr lang="ru-RU" sz="1400" b="1" dirty="0" err="1">
                <a:solidFill>
                  <a:srgbClr val="002060"/>
                </a:solidFill>
                <a:latin typeface="Montserrat" panose="00000500000000000000" pitchFamily="2" charset="-52"/>
                <a:cs typeface="Times New Roman" panose="02020603050405020304" pitchFamily="18" charset="0"/>
              </a:rPr>
              <a:t>ва</a:t>
            </a:r>
            <a:r>
              <a:rPr lang="ru-RU" sz="1400" b="1" dirty="0">
                <a:solidFill>
                  <a:srgbClr val="002060"/>
                </a:solidFill>
                <a:latin typeface="Montserrat" panose="00000500000000000000" pitchFamily="2" charset="-52"/>
                <a:cs typeface="Times New Roman" panose="02020603050405020304" pitchFamily="18" charset="0"/>
              </a:rPr>
              <a:t> у </a:t>
            </a:r>
            <a:r>
              <a:rPr lang="ru-RU" sz="1400" b="1" dirty="0" err="1">
                <a:solidFill>
                  <a:srgbClr val="002060"/>
                </a:solidFill>
                <a:latin typeface="Montserrat" panose="00000500000000000000" pitchFamily="2" charset="-52"/>
                <a:cs typeface="Times New Roman" panose="02020603050405020304" pitchFamily="18" charset="0"/>
              </a:rPr>
              <a:t>қандай</a:t>
            </a:r>
            <a:r>
              <a:rPr lang="ru-RU" sz="1400" b="1" dirty="0">
                <a:solidFill>
                  <a:srgbClr val="002060"/>
                </a:solidFill>
                <a:latin typeface="Montserrat" panose="00000500000000000000" pitchFamily="2" charset="-52"/>
                <a:cs typeface="Times New Roman" panose="02020603050405020304" pitchFamily="18" charset="0"/>
              </a:rPr>
              <a:t> </a:t>
            </a:r>
            <a:r>
              <a:rPr lang="ru-RU" sz="1400" b="1" dirty="0" err="1">
                <a:solidFill>
                  <a:srgbClr val="002060"/>
                </a:solidFill>
                <a:latin typeface="Montserrat" panose="00000500000000000000" pitchFamily="2" charset="-52"/>
                <a:cs typeface="Times New Roman" panose="02020603050405020304" pitchFamily="18" charset="0"/>
              </a:rPr>
              <a:t>тузилади</a:t>
            </a:r>
            <a:r>
              <a:rPr lang="ru-RU" sz="1400" b="1" dirty="0">
                <a:solidFill>
                  <a:srgbClr val="002060"/>
                </a:solidFill>
                <a:latin typeface="Montserrat" panose="00000500000000000000" pitchFamily="2" charset="-52"/>
                <a:cs typeface="Times New Roman" panose="02020603050405020304" pitchFamily="18" charset="0"/>
              </a:rPr>
              <a:t>?</a:t>
            </a:r>
          </a:p>
        </p:txBody>
      </p:sp>
      <p:sp>
        <p:nvSpPr>
          <p:cNvPr id="19" name="TextBox 18">
            <a:extLst>
              <a:ext uri="{FF2B5EF4-FFF2-40B4-BE49-F238E27FC236}">
                <a16:creationId xmlns:a16="http://schemas.microsoft.com/office/drawing/2014/main" id="{5B666A29-DA93-560D-308A-D26C5792D5B5}"/>
              </a:ext>
            </a:extLst>
          </p:cNvPr>
          <p:cNvSpPr txBox="1"/>
          <p:nvPr/>
        </p:nvSpPr>
        <p:spPr>
          <a:xfrm>
            <a:off x="7262708" y="2283604"/>
            <a:ext cx="4689806" cy="646331"/>
          </a:xfrm>
          <a:prstGeom prst="rect">
            <a:avLst/>
          </a:prstGeom>
        </p:spPr>
        <p:txBody>
          <a:bodyPr vert="horz" wrap="square" lIns="45720" tIns="22860" rIns="45720" bIns="22860" rtlCol="0" anchor="t">
            <a:spAutoFit/>
          </a:bodyPr>
          <a:lstStyle>
            <a:defPPr>
              <a:defRPr lang="ru-RU"/>
            </a:defPPr>
            <a:lvl1pPr indent="0" defTabSz="1087636">
              <a:lnSpc>
                <a:spcPct val="107000"/>
              </a:lnSpc>
              <a:spcBef>
                <a:spcPct val="20000"/>
              </a:spcBef>
              <a:spcAft>
                <a:spcPts val="0"/>
              </a:spcAft>
              <a:buFont typeface="Arial"/>
              <a:buNone/>
              <a:defRPr sz="1400" b="1">
                <a:solidFill>
                  <a:srgbClr val="002060"/>
                </a:solidFill>
                <a:latin typeface="Montserrat" panose="00000500000000000000" pitchFamily="2" charset="-52"/>
                <a:ea typeface="Calibri" panose="020F0502020204030204" pitchFamily="34" charset="0"/>
                <a:cs typeface="Times New Roman" panose="02020603050405020304" pitchFamily="18" charset="0"/>
              </a:defRPr>
            </a:lvl1pPr>
            <a:lvl2pPr marL="1087636" indent="0" algn="ctr" defTabSz="1087636">
              <a:lnSpc>
                <a:spcPct val="130000"/>
              </a:lnSpc>
              <a:spcBef>
                <a:spcPct val="20000"/>
              </a:spcBef>
              <a:buFont typeface="Arial"/>
              <a:buNone/>
              <a:defRPr sz="3200">
                <a:solidFill>
                  <a:schemeClr val="tx1">
                    <a:tint val="75000"/>
                  </a:schemeClr>
                </a:solidFill>
                <a:latin typeface="Open Sans"/>
                <a:cs typeface="Open Sans"/>
              </a:defRPr>
            </a:lvl2pPr>
            <a:lvl3pPr marL="2175271" indent="0" algn="ctr" defTabSz="1087636">
              <a:lnSpc>
                <a:spcPct val="130000"/>
              </a:lnSpc>
              <a:spcBef>
                <a:spcPct val="20000"/>
              </a:spcBef>
              <a:buFont typeface="Arial"/>
              <a:buNone/>
              <a:defRPr sz="3200">
                <a:solidFill>
                  <a:schemeClr val="tx1">
                    <a:tint val="75000"/>
                  </a:schemeClr>
                </a:solidFill>
                <a:latin typeface="Open Sans"/>
                <a:cs typeface="Open Sans"/>
              </a:defRPr>
            </a:lvl3pPr>
            <a:lvl4pPr marL="3262912" indent="0" algn="ctr" defTabSz="1087636">
              <a:lnSpc>
                <a:spcPct val="130000"/>
              </a:lnSpc>
              <a:spcBef>
                <a:spcPct val="20000"/>
              </a:spcBef>
              <a:buFont typeface="Arial"/>
              <a:buNone/>
              <a:defRPr sz="3200">
                <a:solidFill>
                  <a:schemeClr val="tx1">
                    <a:tint val="75000"/>
                  </a:schemeClr>
                </a:solidFill>
                <a:latin typeface="Open Sans"/>
                <a:cs typeface="Open Sans"/>
              </a:defRPr>
            </a:lvl4pPr>
            <a:lvl5pPr marL="4350546" indent="0" algn="ctr" defTabSz="1087636">
              <a:lnSpc>
                <a:spcPct val="130000"/>
              </a:lnSpc>
              <a:spcBef>
                <a:spcPct val="20000"/>
              </a:spcBef>
              <a:buFont typeface="Arial"/>
              <a:buNone/>
              <a:defRPr sz="3200">
                <a:solidFill>
                  <a:schemeClr val="tx1">
                    <a:tint val="75000"/>
                  </a:schemeClr>
                </a:solidFill>
                <a:latin typeface="Open Sans"/>
                <a:cs typeface="Open Sans"/>
              </a:defRPr>
            </a:lvl5pPr>
            <a:lvl6pPr marL="5438184" indent="0" algn="ctr" defTabSz="1087636">
              <a:spcBef>
                <a:spcPct val="20000"/>
              </a:spcBef>
              <a:buFont typeface="Arial"/>
              <a:buNone/>
              <a:defRPr sz="4800">
                <a:solidFill>
                  <a:schemeClr val="tx1">
                    <a:tint val="75000"/>
                  </a:schemeClr>
                </a:solidFill>
              </a:defRPr>
            </a:lvl6pPr>
            <a:lvl7pPr marL="6525820" indent="0" algn="ctr" defTabSz="1087636">
              <a:spcBef>
                <a:spcPct val="20000"/>
              </a:spcBef>
              <a:buFont typeface="Arial"/>
              <a:buNone/>
              <a:defRPr sz="4800">
                <a:solidFill>
                  <a:schemeClr val="tx1">
                    <a:tint val="75000"/>
                  </a:schemeClr>
                </a:solidFill>
              </a:defRPr>
            </a:lvl7pPr>
            <a:lvl8pPr marL="7613455" indent="0" algn="ctr" defTabSz="1087636">
              <a:spcBef>
                <a:spcPct val="20000"/>
              </a:spcBef>
              <a:buFont typeface="Arial"/>
              <a:buNone/>
              <a:defRPr sz="4800">
                <a:solidFill>
                  <a:schemeClr val="tx1">
                    <a:tint val="75000"/>
                  </a:schemeClr>
                </a:solidFill>
              </a:defRPr>
            </a:lvl8pPr>
            <a:lvl9pPr marL="8701091" indent="0" algn="ctr" defTabSz="1087636">
              <a:spcBef>
                <a:spcPct val="20000"/>
              </a:spcBef>
              <a:buFont typeface="Arial"/>
              <a:buNone/>
              <a:defRPr sz="4800">
                <a:solidFill>
                  <a:schemeClr val="tx1">
                    <a:tint val="75000"/>
                  </a:schemeClr>
                </a:solidFill>
              </a:defRPr>
            </a:lvl9pPr>
          </a:lstStyle>
          <a:p>
            <a:r>
              <a:rPr lang="ru-RU" dirty="0"/>
              <a:t>Маркетинг </a:t>
            </a:r>
            <a:r>
              <a:rPr lang="ru-RU" dirty="0" err="1"/>
              <a:t>коммуникациялари</a:t>
            </a:r>
            <a:r>
              <a:rPr lang="ru-RU" dirty="0"/>
              <a:t> </a:t>
            </a:r>
            <a:r>
              <a:rPr lang="ru-RU" dirty="0" err="1"/>
              <a:t>қандай</a:t>
            </a:r>
            <a:r>
              <a:rPr lang="ru-RU" dirty="0"/>
              <a:t> “</a:t>
            </a:r>
            <a:r>
              <a:rPr lang="ru-RU" dirty="0" err="1"/>
              <a:t>ишлайди</a:t>
            </a:r>
            <a:r>
              <a:rPr lang="ru-RU" dirty="0"/>
              <a:t>”?</a:t>
            </a:r>
          </a:p>
        </p:txBody>
      </p:sp>
    </p:spTree>
    <p:extLst>
      <p:ext uri="{BB962C8B-B14F-4D97-AF65-F5344CB8AC3E}">
        <p14:creationId xmlns:p14="http://schemas.microsoft.com/office/powerpoint/2010/main" val="28724989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srcRect l="507" t="7930" r="1433" b="4666"/>
          <a:stretch/>
        </p:blipFill>
        <p:spPr>
          <a:xfrm>
            <a:off x="0" y="0"/>
            <a:ext cx="12222202" cy="6127845"/>
          </a:xfrm>
          <a:prstGeom prst="rect">
            <a:avLst/>
          </a:prstGeom>
        </p:spPr>
      </p:pic>
      <p:sp>
        <p:nvSpPr>
          <p:cNvPr id="3" name="Прямоугольник 2"/>
          <p:cNvSpPr/>
          <p:nvPr/>
        </p:nvSpPr>
        <p:spPr>
          <a:xfrm>
            <a:off x="6473588" y="6127845"/>
            <a:ext cx="6096000" cy="646331"/>
          </a:xfrm>
          <a:prstGeom prst="rect">
            <a:avLst/>
          </a:prstGeom>
        </p:spPr>
        <p:txBody>
          <a:bodyPr>
            <a:spAutoFit/>
          </a:bodyPr>
          <a:lstStyle/>
          <a:p>
            <a:r>
              <a:rPr lang="en-US" dirty="0">
                <a:hlinkClick r:id="rId3"/>
              </a:rPr>
              <a:t>https://www.mini.ru/ru_RU/home/range/mini-5-door-hatch.html</a:t>
            </a:r>
            <a:endParaRPr lang="ru-RU" dirty="0"/>
          </a:p>
        </p:txBody>
      </p:sp>
      <p:sp>
        <p:nvSpPr>
          <p:cNvPr id="4" name="TextBox 3">
            <a:extLst>
              <a:ext uri="{FF2B5EF4-FFF2-40B4-BE49-F238E27FC236}">
                <a16:creationId xmlns:a16="http://schemas.microsoft.com/office/drawing/2014/main" id="{99E94DCC-E420-4C46-BC8D-6F0A742324CB}"/>
              </a:ext>
            </a:extLst>
          </p:cNvPr>
          <p:cNvSpPr txBox="1"/>
          <p:nvPr/>
        </p:nvSpPr>
        <p:spPr>
          <a:xfrm>
            <a:off x="10912843" y="5620014"/>
            <a:ext cx="694421"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3</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752818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17267" y="1251269"/>
            <a:ext cx="7810151" cy="400110"/>
          </a:xfrm>
          <a:prstGeom prst="rect">
            <a:avLst/>
          </a:prstGeom>
        </p:spPr>
        <p:txBody>
          <a:bodyPr wrap="none">
            <a:spAutoFit/>
          </a:bodyPr>
          <a:lstStyle/>
          <a:p>
            <a:pPr algn="ctr"/>
            <a:r>
              <a:rPr lang="uz-Cyrl-UZ"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Ўзингиз ҳақида истеъмолчига қандай хабар берасиз</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a:t>
            </a:r>
          </a:p>
        </p:txBody>
      </p:sp>
      <p:sp>
        <p:nvSpPr>
          <p:cNvPr id="3" name="Загнутый угол 2"/>
          <p:cNvSpPr/>
          <p:nvPr/>
        </p:nvSpPr>
        <p:spPr>
          <a:xfrm>
            <a:off x="641445" y="1651379"/>
            <a:ext cx="11122925" cy="4585648"/>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Прямоугольник 4">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6" name="Рисунок 5">
            <a:extLst>
              <a:ext uri="{FF2B5EF4-FFF2-40B4-BE49-F238E27FC236}">
                <a16:creationId xmlns:a16="http://schemas.microsoft.com/office/drawing/2014/main" id="{FF01CA25-A337-4FB2-8044-0037419E134D}"/>
              </a:ext>
            </a:extLst>
          </p:cNvPr>
          <p:cNvPicPr>
            <a:picLocks noChangeAspect="1"/>
          </p:cNvPicPr>
          <p:nvPr/>
        </p:nvPicPr>
        <p:blipFill rotWithShape="1">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Tree>
    <p:extLst>
      <p:ext uri="{BB962C8B-B14F-4D97-AF65-F5344CB8AC3E}">
        <p14:creationId xmlns:p14="http://schemas.microsoft.com/office/powerpoint/2010/main" val="5003687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45330" y="1251269"/>
            <a:ext cx="6354625" cy="400110"/>
          </a:xfrm>
          <a:prstGeom prst="rect">
            <a:avLst/>
          </a:prstGeom>
        </p:spPr>
        <p:txBody>
          <a:bodyPr wrap="none">
            <a:spAutoFit/>
          </a:bodyPr>
          <a:lstStyle/>
          <a:p>
            <a:pPr algn="ct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Инсоннинг</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бешта</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сезгисини</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санаб</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беринг</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a:t>
            </a:r>
          </a:p>
        </p:txBody>
      </p:sp>
      <p:sp>
        <p:nvSpPr>
          <p:cNvPr id="3" name="Загнутый угол 2"/>
          <p:cNvSpPr/>
          <p:nvPr/>
        </p:nvSpPr>
        <p:spPr>
          <a:xfrm>
            <a:off x="641445" y="1651379"/>
            <a:ext cx="11122925" cy="4585648"/>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4" name="Прямоугольник 3">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Прямоугольник 4">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6" name="Рисунок 5">
            <a:extLst>
              <a:ext uri="{FF2B5EF4-FFF2-40B4-BE49-F238E27FC236}">
                <a16:creationId xmlns:a16="http://schemas.microsoft.com/office/drawing/2014/main" id="{FF01CA25-A337-4FB2-8044-0037419E134D}"/>
              </a:ext>
            </a:extLst>
          </p:cNvPr>
          <p:cNvPicPr>
            <a:picLocks noChangeAspect="1"/>
          </p:cNvPicPr>
          <p:nvPr/>
        </p:nvPicPr>
        <p:blipFill rotWithShape="1">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7" name="TextBox 6">
            <a:extLst>
              <a:ext uri="{FF2B5EF4-FFF2-40B4-BE49-F238E27FC236}">
                <a16:creationId xmlns:a16="http://schemas.microsoft.com/office/drawing/2014/main" id="{99E94DCC-E420-4C46-BC8D-6F0A742324CB}"/>
              </a:ext>
            </a:extLst>
          </p:cNvPr>
          <p:cNvSpPr txBox="1"/>
          <p:nvPr/>
        </p:nvSpPr>
        <p:spPr>
          <a:xfrm>
            <a:off x="10575386" y="5140063"/>
            <a:ext cx="694421"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5</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6405618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074805269"/>
              </p:ext>
            </p:extLst>
          </p:nvPr>
        </p:nvGraphicFramePr>
        <p:xfrm>
          <a:off x="668740" y="1600202"/>
          <a:ext cx="10685060" cy="42410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545330" y="1251269"/>
            <a:ext cx="6354625" cy="400110"/>
          </a:xfrm>
          <a:prstGeom prst="rect">
            <a:avLst/>
          </a:prstGeom>
        </p:spPr>
        <p:txBody>
          <a:bodyPr wrap="none">
            <a:spAutoFit/>
          </a:bodyPr>
          <a:lstStyle/>
          <a:p>
            <a:pPr algn="ct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Инсоннинг</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бешта</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сезгисини</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санаб</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беринг</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rPr>
              <a:t>?</a:t>
            </a:r>
          </a:p>
        </p:txBody>
      </p:sp>
      <p:sp>
        <p:nvSpPr>
          <p:cNvPr id="6" name="Прямоугольник 5">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 name="Прямоугольник 6">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8" name="Рисунок 7">
            <a:extLst>
              <a:ext uri="{FF2B5EF4-FFF2-40B4-BE49-F238E27FC236}">
                <a16:creationId xmlns:a16="http://schemas.microsoft.com/office/drawing/2014/main" id="{FF01CA25-A337-4FB2-8044-0037419E134D}"/>
              </a:ext>
            </a:extLst>
          </p:cNvPr>
          <p:cNvPicPr>
            <a:picLocks noChangeAspect="1"/>
          </p:cNvPicPr>
          <p:nvPr/>
        </p:nvPicPr>
        <p:blipFill rotWithShape="1">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9" name="TextBox 8">
            <a:extLst>
              <a:ext uri="{FF2B5EF4-FFF2-40B4-BE49-F238E27FC236}">
                <a16:creationId xmlns:a16="http://schemas.microsoft.com/office/drawing/2014/main" id="{99E94DCC-E420-4C46-BC8D-6F0A742324CB}"/>
              </a:ext>
            </a:extLst>
          </p:cNvPr>
          <p:cNvSpPr txBox="1"/>
          <p:nvPr/>
        </p:nvSpPr>
        <p:spPr>
          <a:xfrm>
            <a:off x="10575386" y="5140063"/>
            <a:ext cx="694421"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6</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27171643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Название 1"/>
          <p:cNvSpPr>
            <a:spLocks noGrp="1"/>
          </p:cNvSpPr>
          <p:nvPr>
            <p:ph type="title"/>
          </p:nvPr>
        </p:nvSpPr>
        <p:spPr>
          <a:xfrm>
            <a:off x="600501" y="365125"/>
            <a:ext cx="11109277" cy="1325563"/>
          </a:xfrm>
        </p:spPr>
        <p:txBody>
          <a:bodyPr>
            <a:normAutofit/>
          </a:bodyPr>
          <a:lstStyle/>
          <a:p>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Сизнингча</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ахборотни</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қайта</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ишлаш</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ва</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ўзлаштириш</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жараёни</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қандай</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содир</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0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бўлади</a:t>
            </a:r>
            <a:r>
              <a:rPr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a:t>
            </a:r>
            <a:endParaRPr kumimoji="0" lang="ru-RU" altLang="ru-RU" sz="20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endParaRPr>
          </a:p>
        </p:txBody>
      </p:sp>
      <p:sp>
        <p:nvSpPr>
          <p:cNvPr id="5" name="Загнутый угол 4"/>
          <p:cNvSpPr/>
          <p:nvPr/>
        </p:nvSpPr>
        <p:spPr>
          <a:xfrm>
            <a:off x="641445" y="1651379"/>
            <a:ext cx="11122925" cy="4585648"/>
          </a:xfrm>
          <a:prstGeom prst="foldedCorner">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6" name="Прямоугольник 5">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 name="Прямоугольник 6">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8" name="Рисунок 7">
            <a:extLst>
              <a:ext uri="{FF2B5EF4-FFF2-40B4-BE49-F238E27FC236}">
                <a16:creationId xmlns:a16="http://schemas.microsoft.com/office/drawing/2014/main" id="{FF01CA25-A337-4FB2-8044-0037419E134D}"/>
              </a:ext>
            </a:extLst>
          </p:cNvPr>
          <p:cNvPicPr>
            <a:picLocks noChangeAspect="1"/>
          </p:cNvPicPr>
          <p:nvPr/>
        </p:nvPicPr>
        <p:blipFill rotWithShape="1">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9" name="TextBox 8">
            <a:extLst>
              <a:ext uri="{FF2B5EF4-FFF2-40B4-BE49-F238E27FC236}">
                <a16:creationId xmlns:a16="http://schemas.microsoft.com/office/drawing/2014/main" id="{99E94DCC-E420-4C46-BC8D-6F0A742324CB}"/>
              </a:ext>
            </a:extLst>
          </p:cNvPr>
          <p:cNvSpPr txBox="1"/>
          <p:nvPr/>
        </p:nvSpPr>
        <p:spPr>
          <a:xfrm>
            <a:off x="10575386" y="5140063"/>
            <a:ext cx="694421"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7</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24448671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Название 1"/>
          <p:cNvSpPr>
            <a:spLocks noGrp="1"/>
          </p:cNvSpPr>
          <p:nvPr>
            <p:ph type="title"/>
          </p:nvPr>
        </p:nvSpPr>
        <p:spPr>
          <a:xfrm>
            <a:off x="0" y="365126"/>
            <a:ext cx="12192000" cy="808582"/>
          </a:xfrm>
        </p:spPr>
        <p:txBody>
          <a:bodyPr>
            <a:normAutofit/>
          </a:bodyPr>
          <a:lstStyle/>
          <a:p>
            <a:pPr algn="ctr"/>
            <a:r>
              <a:rPr lang="ru-RU" altLang="ru-RU" sz="24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Ахборотни</a:t>
            </a:r>
            <a:r>
              <a:rPr lang="ru-RU" altLang="ru-RU" sz="24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4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қайта</a:t>
            </a:r>
            <a:r>
              <a:rPr lang="ru-RU" altLang="ru-RU" sz="24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4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ишлаш</a:t>
            </a:r>
            <a:r>
              <a:rPr lang="ru-RU" altLang="ru-RU" sz="24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4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ва</a:t>
            </a:r>
            <a:r>
              <a:rPr lang="ru-RU" altLang="ru-RU" sz="24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4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ўзлаштириш</a:t>
            </a:r>
            <a:r>
              <a:rPr lang="ru-RU" altLang="ru-RU" sz="2400" b="1" dirty="0">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 </a:t>
            </a:r>
            <a:r>
              <a:rPr lang="ru-RU" altLang="ru-RU" sz="2400" b="1" dirty="0" err="1">
                <a:ln w="0"/>
                <a:solidFill>
                  <a:srgbClr val="002060"/>
                </a:solidFill>
                <a:effectLst>
                  <a:outerShdw blurRad="38100" dist="19050" dir="2700000" algn="tl" rotWithShape="0">
                    <a:schemeClr val="dk1">
                      <a:alpha val="40000"/>
                    </a:schemeClr>
                  </a:outerShdw>
                </a:effectLst>
                <a:latin typeface="Montserrat" panose="00000500000000000000" pitchFamily="2" charset="-52"/>
                <a:ea typeface="Cambria" panose="02040503050406030204" pitchFamily="18" charset="0"/>
                <a:cs typeface="Calibri" panose="020F0502020204030204" pitchFamily="34" charset="0"/>
              </a:rPr>
              <a:t>жараёни</a:t>
            </a:r>
            <a:endParaRPr lang="ru-RU" altLang="ru-RU" sz="2400" b="1" dirty="0">
              <a:solidFill>
                <a:schemeClr val="tx2"/>
              </a:solidFill>
              <a:latin typeface="Cambria" panose="02040503050406030204" pitchFamily="18" charset="0"/>
              <a:ea typeface="Cambria" panose="02040503050406030204" pitchFamily="18" charset="0"/>
              <a:cs typeface="Calibri" panose="020F0502020204030204" pitchFamily="34" charset="0"/>
            </a:endParaRPr>
          </a:p>
        </p:txBody>
      </p:sp>
      <p:graphicFrame>
        <p:nvGraphicFramePr>
          <p:cNvPr id="12" name="Содержимое 3"/>
          <p:cNvGraphicFramePr>
            <a:graphicFrameLocks noGrp="1"/>
          </p:cNvGraphicFramePr>
          <p:nvPr>
            <p:ph idx="1"/>
            <p:extLst>
              <p:ext uri="{D42A27DB-BD31-4B8C-83A1-F6EECF244321}">
                <p14:modId xmlns:p14="http://schemas.microsoft.com/office/powerpoint/2010/main" val="765277393"/>
              </p:ext>
            </p:extLst>
          </p:nvPr>
        </p:nvGraphicFramePr>
        <p:xfrm>
          <a:off x="464997" y="2451236"/>
          <a:ext cx="10703745" cy="22518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Прямоугольник 3">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Прямоугольник 4">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6" name="Рисунок 5">
            <a:extLst>
              <a:ext uri="{FF2B5EF4-FFF2-40B4-BE49-F238E27FC236}">
                <a16:creationId xmlns:a16="http://schemas.microsoft.com/office/drawing/2014/main" id="{FF01CA25-A337-4FB2-8044-0037419E134D}"/>
              </a:ext>
            </a:extLst>
          </p:cNvPr>
          <p:cNvPicPr>
            <a:picLocks noChangeAspect="1"/>
          </p:cNvPicPr>
          <p:nvPr/>
        </p:nvPicPr>
        <p:blipFill rotWithShape="1">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7" name="TextBox 6">
            <a:extLst>
              <a:ext uri="{FF2B5EF4-FFF2-40B4-BE49-F238E27FC236}">
                <a16:creationId xmlns:a16="http://schemas.microsoft.com/office/drawing/2014/main" id="{99E94DCC-E420-4C46-BC8D-6F0A742324CB}"/>
              </a:ext>
            </a:extLst>
          </p:cNvPr>
          <p:cNvSpPr txBox="1"/>
          <p:nvPr/>
        </p:nvSpPr>
        <p:spPr>
          <a:xfrm>
            <a:off x="10575385" y="5140063"/>
            <a:ext cx="694422" cy="1154162"/>
          </a:xfrm>
          <a:prstGeom prst="rect">
            <a:avLst/>
          </a:prstGeom>
          <a:noFill/>
        </p:spPr>
        <p:txBody>
          <a:bodyPr wrap="none" rtlCol="0" anchor="ctr" anchorCtr="0">
            <a:spAutoFit/>
          </a:bodyPr>
          <a:lstStyle/>
          <a:p>
            <a:pPr algn="r"/>
            <a:r>
              <a:rPr lang="uz-Cyrl-UZ" sz="6900" b="1" dirty="0">
                <a:solidFill>
                  <a:schemeClr val="accent6">
                    <a:lumMod val="50000"/>
                    <a:alpha val="35000"/>
                  </a:schemeClr>
                </a:solidFill>
                <a:latin typeface="Poppins" pitchFamily="2" charset="77"/>
                <a:ea typeface="League Spartan" charset="0"/>
                <a:cs typeface="Poppins" pitchFamily="2" charset="77"/>
              </a:rPr>
              <a:t>8</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19181430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Картинки по запросу «общаться» с рынком"/>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0591" y="3098509"/>
            <a:ext cx="4145131" cy="23316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cxnSp>
        <p:nvCxnSpPr>
          <p:cNvPr id="6" name="Прямая соединительная линия 5"/>
          <p:cNvCxnSpPr/>
          <p:nvPr/>
        </p:nvCxnSpPr>
        <p:spPr>
          <a:xfrm flipH="1">
            <a:off x="6030686" y="3098509"/>
            <a:ext cx="1624" cy="2616491"/>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3" name="Прямоугольник 2"/>
          <p:cNvSpPr/>
          <p:nvPr/>
        </p:nvSpPr>
        <p:spPr>
          <a:xfrm>
            <a:off x="-63690" y="2202204"/>
            <a:ext cx="4646576" cy="1477328"/>
          </a:xfrm>
          <a:prstGeom prst="rect">
            <a:avLst/>
          </a:prstGeom>
        </p:spPr>
        <p:txBody>
          <a:bodyPr wrap="square">
            <a:spAutoFit/>
          </a:bodyPr>
          <a:lstStyle/>
          <a:p>
            <a:pPr algn="r"/>
            <a:r>
              <a:rPr lang="ru-RU" dirty="0" err="1">
                <a:latin typeface="Montserrat" panose="00000500000000000000" pitchFamily="2" charset="-52"/>
                <a:ea typeface="Calibri" panose="020F0502020204030204" pitchFamily="34" charset="0"/>
                <a:cs typeface="Times New Roman" panose="02020603050405020304" pitchFamily="18" charset="0"/>
              </a:rPr>
              <a:t>Аксарият</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фирмалар</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учун</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алоқа</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масаласи</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мулоқот</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қилиш</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керакми</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эмас</a:t>
            </a:r>
            <a:r>
              <a:rPr lang="ru-RU" dirty="0">
                <a:latin typeface="Montserrat" panose="00000500000000000000" pitchFamily="2" charset="-52"/>
                <a:ea typeface="Calibri" panose="020F0502020204030204" pitchFamily="34" charset="0"/>
                <a:cs typeface="Times New Roman" panose="02020603050405020304" pitchFamily="18" charset="0"/>
              </a:rPr>
              <a:t>, балки </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қандай</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маълумотни</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кимга</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ва</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қанчалик</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тез-тез</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етказишдир</a:t>
            </a:r>
            <a:r>
              <a:rPr lang="ru-RU" dirty="0">
                <a:latin typeface="Montserrat" panose="00000500000000000000" pitchFamily="2" charset="-52"/>
                <a:ea typeface="Calibri" panose="020F0502020204030204" pitchFamily="34" charset="0"/>
                <a:cs typeface="Times New Roman" panose="02020603050405020304" pitchFamily="18" charset="0"/>
              </a:rPr>
              <a:t>.</a:t>
            </a:r>
            <a:endParaRPr lang="ru-RU" b="1" dirty="0">
              <a:solidFill>
                <a:srgbClr val="FF0000"/>
              </a:solidFill>
              <a:latin typeface="Montserrat" panose="00000500000000000000" pitchFamily="2" charset="-52"/>
            </a:endParaRPr>
          </a:p>
        </p:txBody>
      </p:sp>
      <p:cxnSp>
        <p:nvCxnSpPr>
          <p:cNvPr id="8" name="Прямая соединительная линия 7"/>
          <p:cNvCxnSpPr/>
          <p:nvPr/>
        </p:nvCxnSpPr>
        <p:spPr>
          <a:xfrm>
            <a:off x="4693184" y="2090057"/>
            <a:ext cx="0" cy="19050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Прямоугольник 8"/>
          <p:cNvSpPr/>
          <p:nvPr/>
        </p:nvSpPr>
        <p:spPr>
          <a:xfrm>
            <a:off x="54590" y="4462358"/>
            <a:ext cx="4528295" cy="1754326"/>
          </a:xfrm>
          <a:prstGeom prst="rect">
            <a:avLst/>
          </a:prstGeom>
        </p:spPr>
        <p:txBody>
          <a:bodyPr wrap="square">
            <a:spAutoFit/>
          </a:bodyPr>
          <a:lstStyle/>
          <a:p>
            <a:pPr algn="r"/>
            <a:r>
              <a:rPr lang="ru-RU" dirty="0" err="1">
                <a:latin typeface="Montserrat" panose="00000500000000000000" pitchFamily="2" charset="-52"/>
                <a:ea typeface="Calibri" panose="020F0502020204030204" pitchFamily="34" charset="0"/>
                <a:cs typeface="Times New Roman" panose="02020603050405020304" pitchFamily="18" charset="0"/>
              </a:rPr>
              <a:t>Аммо</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бозор</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билан</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мулоқот</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b="1"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қилиш</a:t>
            </a:r>
            <a:r>
              <a:rPr lang="ru-RU" b="1"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тобора</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қийинлашиб</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бормоқда</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чунки</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кўпроқ</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компаниялар</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истеъмолчиларнинг</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доимий</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эътиборини</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жалб</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қилишга</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ҳаракат</a:t>
            </a:r>
            <a:r>
              <a:rPr lang="ru-RU" dirty="0">
                <a:latin typeface="Montserrat" panose="00000500000000000000" pitchFamily="2" charset="-52"/>
                <a:ea typeface="Calibri" panose="020F0502020204030204" pitchFamily="34" charset="0"/>
                <a:cs typeface="Times New Roman" panose="02020603050405020304" pitchFamily="18" charset="0"/>
              </a:rPr>
              <a:t> </a:t>
            </a:r>
            <a:r>
              <a:rPr lang="ru-RU" dirty="0" err="1">
                <a:latin typeface="Montserrat" panose="00000500000000000000" pitchFamily="2" charset="-52"/>
                <a:ea typeface="Calibri" panose="020F0502020204030204" pitchFamily="34" charset="0"/>
                <a:cs typeface="Times New Roman" panose="02020603050405020304" pitchFamily="18" charset="0"/>
              </a:rPr>
              <a:t>қилмоқда</a:t>
            </a:r>
            <a:r>
              <a:rPr lang="ru-RU" dirty="0">
                <a:latin typeface="Montserrat" panose="00000500000000000000" pitchFamily="2" charset="-52"/>
                <a:ea typeface="Calibri" panose="020F0502020204030204" pitchFamily="34" charset="0"/>
                <a:cs typeface="Times New Roman" panose="02020603050405020304" pitchFamily="18" charset="0"/>
              </a:rPr>
              <a:t>.</a:t>
            </a:r>
            <a:endParaRPr lang="ru-RU" dirty="0">
              <a:latin typeface="Montserrat" panose="00000500000000000000" pitchFamily="2" charset="-52"/>
            </a:endParaRPr>
          </a:p>
        </p:txBody>
      </p:sp>
      <p:cxnSp>
        <p:nvCxnSpPr>
          <p:cNvPr id="11" name="Прямая соединительная линия 10"/>
          <p:cNvCxnSpPr/>
          <p:nvPr/>
        </p:nvCxnSpPr>
        <p:spPr>
          <a:xfrm>
            <a:off x="4661968" y="4477645"/>
            <a:ext cx="0" cy="19050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Прямоугольник 11"/>
          <p:cNvSpPr/>
          <p:nvPr/>
        </p:nvSpPr>
        <p:spPr>
          <a:xfrm>
            <a:off x="692330" y="762391"/>
            <a:ext cx="2137956" cy="646331"/>
          </a:xfrm>
          <a:prstGeom prst="rect">
            <a:avLst/>
          </a:prstGeom>
        </p:spPr>
        <p:txBody>
          <a:bodyPr wrap="square">
            <a:spAutoFit/>
          </a:bodyPr>
          <a:lstStyle/>
          <a:p>
            <a:pPr algn="ctr"/>
            <a:r>
              <a:rPr lang="ru-RU" dirty="0">
                <a:ln w="0"/>
                <a:solidFill>
                  <a:schemeClr val="accent6">
                    <a:lumMod val="50000"/>
                  </a:schemeClr>
                </a:solidFill>
                <a:effectLst>
                  <a:outerShdw blurRad="38100" dist="25400" dir="5400000" algn="ctr" rotWithShape="0">
                    <a:srgbClr val="6E747A">
                      <a:alpha val="43000"/>
                    </a:srgbClr>
                  </a:outerShdw>
                </a:effectLst>
                <a:latin typeface="Montserrat" panose="00000500000000000000" pitchFamily="2" charset="-52"/>
              </a:rPr>
              <a:t>ҚИЙМАТНИ СИЛЖИТИШ</a:t>
            </a:r>
          </a:p>
        </p:txBody>
      </p:sp>
      <p:cxnSp>
        <p:nvCxnSpPr>
          <p:cNvPr id="14" name="Прямая соединительная линия 13"/>
          <p:cNvCxnSpPr/>
          <p:nvPr/>
        </p:nvCxnSpPr>
        <p:spPr>
          <a:xfrm>
            <a:off x="849086" y="1408722"/>
            <a:ext cx="23622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Прямоугольник 9">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Прямоугольник 12">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5" name="Рисунок 14">
            <a:extLst>
              <a:ext uri="{FF2B5EF4-FFF2-40B4-BE49-F238E27FC236}">
                <a16:creationId xmlns:a16="http://schemas.microsoft.com/office/drawing/2014/main" id="{FF01CA25-A337-4FB2-8044-0037419E134D}"/>
              </a:ext>
            </a:extLst>
          </p:cNvPr>
          <p:cNvPicPr>
            <a:picLocks noChangeAspect="1"/>
          </p:cNvPicPr>
          <p:nvPr/>
        </p:nvPicPr>
        <p:blipFill rotWithShape="1">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6" name="TextBox 15">
            <a:extLst>
              <a:ext uri="{FF2B5EF4-FFF2-40B4-BE49-F238E27FC236}">
                <a16:creationId xmlns:a16="http://schemas.microsoft.com/office/drawing/2014/main" id="{99E94DCC-E420-4C46-BC8D-6F0A742324CB}"/>
              </a:ext>
            </a:extLst>
          </p:cNvPr>
          <p:cNvSpPr txBox="1"/>
          <p:nvPr/>
        </p:nvSpPr>
        <p:spPr>
          <a:xfrm>
            <a:off x="10575385" y="5140063"/>
            <a:ext cx="694422" cy="1154162"/>
          </a:xfrm>
          <a:prstGeom prst="rect">
            <a:avLst/>
          </a:prstGeom>
          <a:noFill/>
        </p:spPr>
        <p:txBody>
          <a:bodyPr wrap="none" rtlCol="0" anchor="ctr" anchorCtr="0">
            <a:spAutoFit/>
          </a:bodyPr>
          <a:lstStyle/>
          <a:p>
            <a:pPr algn="r"/>
            <a:r>
              <a:rPr lang="uz-Cyrl-UZ" sz="6900" b="1" dirty="0">
                <a:solidFill>
                  <a:schemeClr val="accent6">
                    <a:lumMod val="50000"/>
                    <a:alpha val="35000"/>
                  </a:schemeClr>
                </a:solidFill>
                <a:latin typeface="Poppins" pitchFamily="2" charset="77"/>
                <a:ea typeface="League Spartan" charset="0"/>
                <a:cs typeface="Poppins" pitchFamily="2" charset="77"/>
              </a:rPr>
              <a:t>9</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7" name="Прямоугольник 16"/>
          <p:cNvSpPr/>
          <p:nvPr/>
        </p:nvSpPr>
        <p:spPr>
          <a:xfrm>
            <a:off x="4965034" y="642226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379906288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532070699"/>
              </p:ext>
            </p:extLst>
          </p:nvPr>
        </p:nvGraphicFramePr>
        <p:xfrm>
          <a:off x="649994" y="1178806"/>
          <a:ext cx="10961784" cy="52550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4428781" y="255476"/>
            <a:ext cx="7293166"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b="1" dirty="0" err="1">
                <a:solidFill>
                  <a:srgbClr val="C00000"/>
                </a:solidFill>
                <a:latin typeface="Montserrat" panose="00000500000000000000" pitchFamily="2" charset="-52"/>
                <a:ea typeface="Times New Roman" panose="02020603050405020304" pitchFamily="18" charset="0"/>
              </a:rPr>
              <a:t>Мақсадли</a:t>
            </a:r>
            <a:r>
              <a:rPr lang="ru-RU" sz="1600" b="1" dirty="0">
                <a:solidFill>
                  <a:srgbClr val="C00000"/>
                </a:solidFill>
                <a:latin typeface="Montserrat" panose="00000500000000000000" pitchFamily="2" charset="-52"/>
                <a:ea typeface="Times New Roman" panose="02020603050405020304" pitchFamily="18" charset="0"/>
              </a:rPr>
              <a:t> аудитория - </a:t>
            </a:r>
            <a:r>
              <a:rPr lang="ru-RU" sz="1600" dirty="0" err="1">
                <a:solidFill>
                  <a:schemeClr val="accent6">
                    <a:lumMod val="50000"/>
                  </a:schemeClr>
                </a:solidFill>
                <a:latin typeface="Montserrat" panose="00000500000000000000" pitchFamily="2" charset="-52"/>
                <a:ea typeface="Times New Roman" panose="02020603050405020304" pitchFamily="18" charset="0"/>
              </a:rPr>
              <a:t>бу</a:t>
            </a:r>
            <a:r>
              <a:rPr lang="ru-RU" sz="1600" dirty="0">
                <a:solidFill>
                  <a:schemeClr val="accent6">
                    <a:lumMod val="50000"/>
                  </a:schemeClr>
                </a:solidFill>
                <a:latin typeface="Montserrat" panose="00000500000000000000" pitchFamily="2" charset="-52"/>
                <a:ea typeface="Times New Roman" panose="02020603050405020304" pitchFamily="18" charset="0"/>
              </a:rPr>
              <a:t> маркетинг </a:t>
            </a:r>
            <a:r>
              <a:rPr lang="ru-RU" sz="1600" dirty="0" err="1">
                <a:solidFill>
                  <a:schemeClr val="accent6">
                    <a:lumMod val="50000"/>
                  </a:schemeClr>
                </a:solidFill>
                <a:latin typeface="Montserrat" panose="00000500000000000000" pitchFamily="2" charset="-52"/>
                <a:ea typeface="Times New Roman" panose="02020603050405020304" pitchFamily="18" charset="0"/>
              </a:rPr>
              <a:t>хабарларини</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оладиган</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ва</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уларга</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жавоб</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бериш</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имкониятига</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эга</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бўлган</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одамлар</a:t>
            </a:r>
            <a:r>
              <a:rPr lang="ru-RU" sz="1600" dirty="0">
                <a:solidFill>
                  <a:schemeClr val="accent6">
                    <a:lumMod val="50000"/>
                  </a:schemeClr>
                </a:solidFill>
                <a:latin typeface="Montserrat" panose="00000500000000000000" pitchFamily="2" charset="-52"/>
                <a:ea typeface="Times New Roman" panose="02020603050405020304" pitchFamily="18" charset="0"/>
              </a:rPr>
              <a:t> </a:t>
            </a:r>
            <a:r>
              <a:rPr lang="ru-RU" sz="1600" dirty="0" err="1">
                <a:solidFill>
                  <a:schemeClr val="accent6">
                    <a:lumMod val="50000"/>
                  </a:schemeClr>
                </a:solidFill>
                <a:latin typeface="Montserrat" panose="00000500000000000000" pitchFamily="2" charset="-52"/>
                <a:ea typeface="Times New Roman" panose="02020603050405020304" pitchFamily="18" charset="0"/>
              </a:rPr>
              <a:t>гуруҳи</a:t>
            </a:r>
            <a:r>
              <a:rPr lang="ru-RU" sz="1600" dirty="0">
                <a:solidFill>
                  <a:schemeClr val="accent6">
                    <a:lumMod val="50000"/>
                  </a:schemeClr>
                </a:solidFill>
                <a:latin typeface="Montserrat" panose="00000500000000000000" pitchFamily="2" charset="-52"/>
                <a:ea typeface="Times New Roman" panose="02020603050405020304" pitchFamily="18" charset="0"/>
              </a:rPr>
              <a:t>.</a:t>
            </a:r>
            <a:endParaRPr lang="ru-RU" sz="1600" dirty="0">
              <a:solidFill>
                <a:schemeClr val="accent6">
                  <a:lumMod val="50000"/>
                </a:schemeClr>
              </a:solidFill>
              <a:latin typeface="Montserrat" panose="00000500000000000000" pitchFamily="2" charset="-52"/>
            </a:endParaRPr>
          </a:p>
        </p:txBody>
      </p:sp>
      <p:sp>
        <p:nvSpPr>
          <p:cNvPr id="6" name="Прямоугольник 5"/>
          <p:cNvSpPr/>
          <p:nvPr/>
        </p:nvSpPr>
        <p:spPr>
          <a:xfrm>
            <a:off x="649994" y="532475"/>
            <a:ext cx="2137956" cy="646331"/>
          </a:xfrm>
          <a:prstGeom prst="rect">
            <a:avLst/>
          </a:prstGeom>
        </p:spPr>
        <p:txBody>
          <a:bodyPr wrap="square">
            <a:spAutoFit/>
          </a:bodyPr>
          <a:lstStyle/>
          <a:p>
            <a:pPr algn="ctr"/>
            <a:r>
              <a:rPr lang="ru-RU" dirty="0">
                <a:ln w="0"/>
                <a:solidFill>
                  <a:schemeClr val="accent6">
                    <a:lumMod val="50000"/>
                  </a:schemeClr>
                </a:solidFill>
                <a:effectLst>
                  <a:outerShdw blurRad="38100" dist="25400" dir="5400000" algn="ctr" rotWithShape="0">
                    <a:srgbClr val="6E747A">
                      <a:alpha val="43000"/>
                    </a:srgbClr>
                  </a:outerShdw>
                </a:effectLst>
                <a:latin typeface="Montserrat" panose="00000500000000000000" pitchFamily="2" charset="-52"/>
              </a:rPr>
              <a:t>ҚИЙМАТНИ СИЛЖИТИШ</a:t>
            </a:r>
          </a:p>
        </p:txBody>
      </p:sp>
      <p:cxnSp>
        <p:nvCxnSpPr>
          <p:cNvPr id="7" name="Прямая соединительная линия 6"/>
          <p:cNvCxnSpPr/>
          <p:nvPr/>
        </p:nvCxnSpPr>
        <p:spPr>
          <a:xfrm>
            <a:off x="649994" y="1178806"/>
            <a:ext cx="23622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Прямоугольник 7">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Рисунок 10">
            <a:extLst>
              <a:ext uri="{FF2B5EF4-FFF2-40B4-BE49-F238E27FC236}">
                <a16:creationId xmlns:a16="http://schemas.microsoft.com/office/drawing/2014/main" id="{FF01CA25-A337-4FB2-8044-0037419E134D}"/>
              </a:ext>
            </a:extLst>
          </p:cNvPr>
          <p:cNvPicPr>
            <a:picLocks noChangeAspect="1"/>
          </p:cNvPicPr>
          <p:nvPr/>
        </p:nvPicPr>
        <p:blipFill rotWithShape="1">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2" name="TextBox 11">
            <a:extLst>
              <a:ext uri="{FF2B5EF4-FFF2-40B4-BE49-F238E27FC236}">
                <a16:creationId xmlns:a16="http://schemas.microsoft.com/office/drawing/2014/main" id="{99E94DCC-E420-4C46-BC8D-6F0A742324CB}"/>
              </a:ext>
            </a:extLst>
          </p:cNvPr>
          <p:cNvSpPr txBox="1"/>
          <p:nvPr/>
        </p:nvSpPr>
        <p:spPr>
          <a:xfrm>
            <a:off x="10120060" y="5469857"/>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10</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3" name="Прямоугольник 12"/>
          <p:cNvSpPr/>
          <p:nvPr/>
        </p:nvSpPr>
        <p:spPr>
          <a:xfrm>
            <a:off x="7227209" y="110491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41871200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48040" y="2210628"/>
            <a:ext cx="4879820" cy="1569660"/>
          </a:xfrm>
          <a:prstGeom prst="rect">
            <a:avLst/>
          </a:prstGeom>
        </p:spPr>
        <p:txBody>
          <a:bodyPr wrap="square">
            <a:spAutoFit/>
          </a:bodyPr>
          <a:lstStyle/>
          <a:p>
            <a:pPr algn="r"/>
            <a:r>
              <a:rPr lang="ru-RU" sz="1600" b="1" dirty="0">
                <a:solidFill>
                  <a:srgbClr val="0070C0"/>
                </a:solidFill>
                <a:latin typeface="Montserrat" panose="00000500000000000000" pitchFamily="2" charset="-52"/>
                <a:ea typeface="Calibri" panose="020F0502020204030204" pitchFamily="34" charset="0"/>
                <a:cs typeface="Times New Roman" panose="02020603050405020304" pitchFamily="18" charset="0"/>
              </a:rPr>
              <a:t>Маркетинг </a:t>
            </a:r>
            <a:r>
              <a:rPr lang="ru-RU" sz="1600" b="1" dirty="0" err="1">
                <a:solidFill>
                  <a:srgbClr val="0070C0"/>
                </a:solidFill>
                <a:latin typeface="Montserrat" panose="00000500000000000000" pitchFamily="2" charset="-52"/>
                <a:ea typeface="Calibri" panose="020F0502020204030204" pitchFamily="34" charset="0"/>
                <a:cs typeface="Times New Roman" panose="02020603050405020304" pitchFamily="18" charset="0"/>
              </a:rPr>
              <a:t>коммуникациялари</a:t>
            </a:r>
            <a:r>
              <a:rPr lang="ru-RU" sz="1600" b="1" dirty="0">
                <a:solidFill>
                  <a:srgbClr val="0070C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бу</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фирмалар</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истеъмолчиларни</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тўғридан-тўғри</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ёки</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билвосита</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ўз</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маҳсулотлари</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ва</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брендлари</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тўғрисида</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хабардор</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қилиш</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ишонтириш</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ва</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эслатишга</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ҳаракат</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қиладиган</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 </a:t>
            </a:r>
            <a:r>
              <a:rPr lang="ru-RU" sz="1600" dirty="0" err="1">
                <a:solidFill>
                  <a:srgbClr val="002060"/>
                </a:solidFill>
                <a:latin typeface="Montserrat" panose="00000500000000000000" pitchFamily="2" charset="-52"/>
                <a:ea typeface="Calibri" panose="020F0502020204030204" pitchFamily="34" charset="0"/>
                <a:cs typeface="Times New Roman" panose="02020603050405020304" pitchFamily="18" charset="0"/>
              </a:rPr>
              <a:t>воситадир</a:t>
            </a:r>
            <a:r>
              <a:rPr lang="ru-RU" sz="1600" dirty="0">
                <a:solidFill>
                  <a:srgbClr val="002060"/>
                </a:solidFill>
                <a:latin typeface="Montserrat" panose="00000500000000000000" pitchFamily="2" charset="-52"/>
                <a:ea typeface="Calibri" panose="020F0502020204030204" pitchFamily="34" charset="0"/>
                <a:cs typeface="Times New Roman" panose="02020603050405020304" pitchFamily="18" charset="0"/>
              </a:rPr>
              <a:t>.</a:t>
            </a:r>
            <a:endParaRPr lang="ru-RU" sz="1600" dirty="0">
              <a:solidFill>
                <a:srgbClr val="002060"/>
              </a:solidFill>
              <a:latin typeface="Montserrat" panose="00000500000000000000" pitchFamily="2" charset="-52"/>
            </a:endParaRPr>
          </a:p>
        </p:txBody>
      </p:sp>
      <p:sp>
        <p:nvSpPr>
          <p:cNvPr id="5" name="Прямоугольник 4"/>
          <p:cNvSpPr/>
          <p:nvPr/>
        </p:nvSpPr>
        <p:spPr>
          <a:xfrm>
            <a:off x="649993" y="4812111"/>
            <a:ext cx="10638493" cy="1384995"/>
          </a:xfrm>
          <a:prstGeom prst="rect">
            <a:avLst/>
          </a:prstGeom>
        </p:spPr>
        <p:txBody>
          <a:bodyPr wrap="square">
            <a:spAutoFit/>
          </a:bodyPr>
          <a:lstStyle/>
          <a:p>
            <a:pPr algn="r"/>
            <a:r>
              <a:rPr lang="ru-RU" sz="1400" i="1" noProof="1">
                <a:ln w="0"/>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Маркетинг коммуникациялари истеъмолчилар учун бир қатор функцияларни бажаради. Уларнинг ёрдами билан сиз маҳсулот нима учун мўлжалланганлигини ва қандай ишлатилишини, қайси турдаги одамлар учун мўлжалланганлигини, </a:t>
            </a:r>
            <a:r>
              <a:rPr lang="ru-RU" sz="1400" i="1" noProof="1">
                <a:ln w="0"/>
                <a:solidFill>
                  <a:srgbClr val="0070C0"/>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қаерда ва қачон фойдаланишни айтишингиз ёки кўрсатишингиз мумкин</a:t>
            </a:r>
            <a:r>
              <a:rPr lang="ru-RU" sz="1400" i="1" noProof="1">
                <a:ln w="0"/>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 истеъмолчилар маҳсулот ишлаб чиқарувчиси ва компания ва </a:t>
            </a:r>
            <a:r>
              <a:rPr lang="ru-RU" sz="1400" i="1" noProof="1">
                <a:ln w="0"/>
                <a:solidFill>
                  <a:srgbClr val="0070C0"/>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бренд нима эканлигини билиб олишлари мумкин</a:t>
            </a:r>
            <a:r>
              <a:rPr lang="ru-RU" sz="1400" i="1" noProof="1">
                <a:ln w="0"/>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 маҳсулотни синовдан ўтказиш ёки ундан фойдаланиш учун истеъмолчилар мукофот олишлари мумкин.</a:t>
            </a:r>
            <a:endParaRPr lang="ru-RU" sz="1400" i="1" noProof="1">
              <a:ln w="0"/>
              <a:effectLst>
                <a:outerShdw blurRad="38100" dist="19050" dir="2700000" algn="tl" rotWithShape="0">
                  <a:schemeClr val="dk1">
                    <a:alpha val="40000"/>
                  </a:schemeClr>
                </a:outerShdw>
              </a:effectLst>
              <a:latin typeface="Montserrat" panose="00000500000000000000" pitchFamily="2" charset="-52"/>
            </a:endParaRPr>
          </a:p>
        </p:txBody>
      </p:sp>
      <p:sp>
        <p:nvSpPr>
          <p:cNvPr id="7" name="Прямоугольник 6"/>
          <p:cNvSpPr/>
          <p:nvPr/>
        </p:nvSpPr>
        <p:spPr>
          <a:xfrm>
            <a:off x="5243778" y="365126"/>
            <a:ext cx="6621388"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b="1" dirty="0">
                <a:solidFill>
                  <a:srgbClr val="0070C0"/>
                </a:solidFill>
                <a:latin typeface="Montserrat" panose="00000500000000000000" pitchFamily="2" charset="-52"/>
                <a:ea typeface="Times New Roman" panose="02020603050405020304" pitchFamily="18" charset="0"/>
              </a:rPr>
              <a:t>Маркетинг </a:t>
            </a:r>
            <a:r>
              <a:rPr lang="ru-RU" sz="1600" b="1" dirty="0" err="1">
                <a:solidFill>
                  <a:srgbClr val="0070C0"/>
                </a:solidFill>
                <a:latin typeface="Montserrat" panose="00000500000000000000" pitchFamily="2" charset="-52"/>
                <a:ea typeface="Times New Roman" panose="02020603050405020304" pitchFamily="18" charset="0"/>
              </a:rPr>
              <a:t>коммуникациялари</a:t>
            </a:r>
            <a:r>
              <a:rPr lang="ru-RU" sz="1600" b="1" dirty="0">
                <a:solidFill>
                  <a:srgbClr val="0070C0"/>
                </a:solidFill>
                <a:latin typeface="Montserrat" panose="00000500000000000000" pitchFamily="2" charset="-52"/>
                <a:ea typeface="Times New Roman" panose="02020603050405020304" pitchFamily="18" charset="0"/>
              </a:rPr>
              <a:t> </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бу</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маҳсулот</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ҳақидаги</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маълумотларни</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мақсадли</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аудиторияга</a:t>
            </a:r>
            <a:r>
              <a:rPr lang="ru-RU" sz="1600" dirty="0">
                <a:latin typeface="Montserrat" panose="00000500000000000000" pitchFamily="2" charset="-52"/>
                <a:ea typeface="Times New Roman" panose="02020603050405020304" pitchFamily="18" charset="0"/>
              </a:rPr>
              <a:t> </a:t>
            </a:r>
            <a:r>
              <a:rPr lang="uz-Cyrl-UZ" sz="1600" dirty="0">
                <a:latin typeface="Montserrat" panose="00000500000000000000" pitchFamily="2" charset="-52"/>
                <a:ea typeface="Times New Roman" panose="02020603050405020304" pitchFamily="18" charset="0"/>
              </a:rPr>
              <a:t>е</a:t>
            </a:r>
            <a:r>
              <a:rPr lang="ru-RU" sz="1600" dirty="0" err="1">
                <a:latin typeface="Montserrat" panose="00000500000000000000" pitchFamily="2" charset="-52"/>
                <a:ea typeface="Times New Roman" panose="02020603050405020304" pitchFamily="18" charset="0"/>
              </a:rPr>
              <a:t>тказиш</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жараёни</a:t>
            </a:r>
            <a:r>
              <a:rPr lang="ru-RU" sz="1600" dirty="0">
                <a:latin typeface="Montserrat" panose="00000500000000000000" pitchFamily="2" charset="-52"/>
                <a:ea typeface="Times New Roman" panose="02020603050405020304" pitchFamily="18" charset="0"/>
              </a:rPr>
              <a:t>.</a:t>
            </a:r>
            <a:endParaRPr lang="ru-RU" sz="1600" dirty="0">
              <a:latin typeface="Montserrat" panose="00000500000000000000" pitchFamily="2" charset="-52"/>
            </a:endParaRPr>
          </a:p>
        </p:txBody>
      </p:sp>
      <p:pic>
        <p:nvPicPr>
          <p:cNvPr id="18436" name="Picture 4" descr="Картинки по запросу Маркетинговые коммуникации"/>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5999" y="1716357"/>
            <a:ext cx="4419455" cy="23908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cxnSp>
        <p:nvCxnSpPr>
          <p:cNvPr id="3" name="Прямая соединительная линия 2"/>
          <p:cNvCxnSpPr/>
          <p:nvPr/>
        </p:nvCxnSpPr>
        <p:spPr>
          <a:xfrm>
            <a:off x="5283259" y="1800031"/>
            <a:ext cx="0" cy="239085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Прямоугольник 8"/>
          <p:cNvSpPr/>
          <p:nvPr/>
        </p:nvSpPr>
        <p:spPr>
          <a:xfrm>
            <a:off x="649994" y="532475"/>
            <a:ext cx="2137956" cy="646331"/>
          </a:xfrm>
          <a:prstGeom prst="rect">
            <a:avLst/>
          </a:prstGeom>
        </p:spPr>
        <p:txBody>
          <a:bodyPr wrap="square">
            <a:spAutoFit/>
          </a:bodyPr>
          <a:lstStyle/>
          <a:p>
            <a:pPr algn="ctr"/>
            <a:r>
              <a:rPr lang="ru-RU" dirty="0">
                <a:ln w="0"/>
                <a:solidFill>
                  <a:schemeClr val="accent6">
                    <a:lumMod val="50000"/>
                  </a:schemeClr>
                </a:solidFill>
                <a:effectLst>
                  <a:outerShdw blurRad="38100" dist="25400" dir="5400000" algn="ctr" rotWithShape="0">
                    <a:srgbClr val="6E747A">
                      <a:alpha val="43000"/>
                    </a:srgbClr>
                  </a:outerShdw>
                </a:effectLst>
                <a:latin typeface="Montserrat" panose="00000500000000000000" pitchFamily="2" charset="-52"/>
              </a:rPr>
              <a:t>ҚИЙМАТНИ СИЛЖИТИШ</a:t>
            </a:r>
          </a:p>
        </p:txBody>
      </p:sp>
      <p:cxnSp>
        <p:nvCxnSpPr>
          <p:cNvPr id="10" name="Прямая соединительная линия 9"/>
          <p:cNvCxnSpPr/>
          <p:nvPr/>
        </p:nvCxnSpPr>
        <p:spPr>
          <a:xfrm>
            <a:off x="649994" y="1178806"/>
            <a:ext cx="23622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Прямая соединительная линия 10"/>
          <p:cNvCxnSpPr/>
          <p:nvPr/>
        </p:nvCxnSpPr>
        <p:spPr>
          <a:xfrm>
            <a:off x="11288486" y="4659086"/>
            <a:ext cx="0" cy="219891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2" name="Прямоугольник 11">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Прямоугольник 12">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4" name="Рисунок 13">
            <a:extLst>
              <a:ext uri="{FF2B5EF4-FFF2-40B4-BE49-F238E27FC236}">
                <a16:creationId xmlns:a16="http://schemas.microsoft.com/office/drawing/2014/main" id="{FF01CA25-A337-4FB2-8044-0037419E134D}"/>
              </a:ext>
            </a:extLst>
          </p:cNvPr>
          <p:cNvPicPr>
            <a:picLocks noChangeAspect="1"/>
          </p:cNvPicPr>
          <p:nvPr/>
        </p:nvPicPr>
        <p:blipFill rotWithShape="1">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5" name="TextBox 14">
            <a:extLst>
              <a:ext uri="{FF2B5EF4-FFF2-40B4-BE49-F238E27FC236}">
                <a16:creationId xmlns:a16="http://schemas.microsoft.com/office/drawing/2014/main" id="{99E94DCC-E420-4C46-BC8D-6F0A742324CB}"/>
              </a:ext>
            </a:extLst>
          </p:cNvPr>
          <p:cNvSpPr txBox="1"/>
          <p:nvPr/>
        </p:nvSpPr>
        <p:spPr>
          <a:xfrm>
            <a:off x="10718910" y="5758543"/>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11</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334241502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453537205"/>
              </p:ext>
            </p:extLst>
          </p:nvPr>
        </p:nvGraphicFramePr>
        <p:xfrm>
          <a:off x="297455" y="1388126"/>
          <a:ext cx="11457543" cy="49245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Прямоугольник 1"/>
          <p:cNvSpPr/>
          <p:nvPr/>
        </p:nvSpPr>
        <p:spPr>
          <a:xfrm>
            <a:off x="468085" y="142512"/>
            <a:ext cx="3614058" cy="923330"/>
          </a:xfrm>
          <a:prstGeom prst="rect">
            <a:avLst/>
          </a:prstGeom>
        </p:spPr>
        <p:txBody>
          <a:bodyPr wrap="square">
            <a:spAutoFit/>
          </a:bodyPr>
          <a:lstStyle/>
          <a:p>
            <a:pPr algn="r"/>
            <a:r>
              <a:rPr lang="ru-RU" dirty="0">
                <a:ln w="0"/>
                <a:solidFill>
                  <a:srgbClr val="002060"/>
                </a:solidFill>
                <a:effectLst>
                  <a:outerShdw blurRad="38100" dist="25400" dir="5400000" algn="ctr" rotWithShape="0">
                    <a:srgbClr val="6E747A">
                      <a:alpha val="43000"/>
                    </a:srgbClr>
                  </a:outerShdw>
                </a:effectLst>
                <a:latin typeface="Montserrat" panose="00000500000000000000" pitchFamily="2" charset="-52"/>
              </a:rPr>
              <a:t>МАРКЕТИНГ КОММУНИКАЦИЯЛАРИ ВА САВДО МАРКАСИ</a:t>
            </a:r>
            <a:endParaRPr lang="uz-Cyrl-UZ" dirty="0">
              <a:solidFill>
                <a:srgbClr val="002060"/>
              </a:solidFill>
            </a:endParaRPr>
          </a:p>
        </p:txBody>
      </p:sp>
      <p:sp>
        <p:nvSpPr>
          <p:cNvPr id="3" name="Прямоугольник 2"/>
          <p:cNvSpPr/>
          <p:nvPr/>
        </p:nvSpPr>
        <p:spPr>
          <a:xfrm>
            <a:off x="4256316" y="130668"/>
            <a:ext cx="6096000" cy="923330"/>
          </a:xfrm>
          <a:prstGeom prst="rect">
            <a:avLst/>
          </a:prstGeom>
        </p:spPr>
        <p:txBody>
          <a:bodyPr>
            <a:spAutoFit/>
          </a:bodyPr>
          <a:lstStyle/>
          <a:p>
            <a:r>
              <a:rPr lang="ru-RU" dirty="0">
                <a:solidFill>
                  <a:srgbClr val="0070C0"/>
                </a:solidFill>
                <a:latin typeface="Montserrat" panose="00000500000000000000" pitchFamily="2" charset="-52"/>
                <a:ea typeface="Calibri" panose="020F0502020204030204" pitchFamily="34" charset="0"/>
              </a:rPr>
              <a:t>Бренд </a:t>
            </a:r>
            <a:r>
              <a:rPr lang="ru-RU" dirty="0" err="1">
                <a:solidFill>
                  <a:srgbClr val="0070C0"/>
                </a:solidFill>
                <a:latin typeface="Montserrat" panose="00000500000000000000" pitchFamily="2" charset="-52"/>
                <a:ea typeface="Calibri" panose="020F0502020204030204" pitchFamily="34" charset="0"/>
              </a:rPr>
              <a:t>билан</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ҳар</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бир</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алоқа</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мижознинг</a:t>
            </a:r>
            <a:r>
              <a:rPr lang="ru-RU" dirty="0">
                <a:solidFill>
                  <a:srgbClr val="0070C0"/>
                </a:solidFill>
                <a:latin typeface="Montserrat" panose="00000500000000000000" pitchFamily="2" charset="-52"/>
                <a:ea typeface="Calibri" panose="020F0502020204030204" pitchFamily="34" charset="0"/>
              </a:rPr>
              <a:t> компания </a:t>
            </a:r>
            <a:r>
              <a:rPr lang="ru-RU" dirty="0" err="1">
                <a:solidFill>
                  <a:srgbClr val="0070C0"/>
                </a:solidFill>
                <a:latin typeface="Montserrat" panose="00000500000000000000" pitchFamily="2" charset="-52"/>
                <a:ea typeface="Calibri" panose="020F0502020204030204" pitchFamily="34" charset="0"/>
              </a:rPr>
              <a:t>ҳақидаги</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таассуротини</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кучайтиради</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ёки</a:t>
            </a:r>
            <a:r>
              <a:rPr lang="ru-RU" dirty="0">
                <a:solidFill>
                  <a:srgbClr val="0070C0"/>
                </a:solidFill>
                <a:latin typeface="Montserrat" panose="00000500000000000000" pitchFamily="2" charset="-52"/>
                <a:ea typeface="Calibri" panose="020F0502020204030204" pitchFamily="34" charset="0"/>
              </a:rPr>
              <a:t> </a:t>
            </a:r>
            <a:r>
              <a:rPr lang="ru-RU" dirty="0" err="1">
                <a:solidFill>
                  <a:srgbClr val="0070C0"/>
                </a:solidFill>
                <a:latin typeface="Montserrat" panose="00000500000000000000" pitchFamily="2" charset="-52"/>
                <a:ea typeface="Calibri" panose="020F0502020204030204" pitchFamily="34" charset="0"/>
              </a:rPr>
              <a:t>ўзгартиради</a:t>
            </a:r>
            <a:r>
              <a:rPr lang="ru-RU" dirty="0">
                <a:solidFill>
                  <a:srgbClr val="0070C0"/>
                </a:solidFill>
                <a:latin typeface="Montserrat" panose="00000500000000000000" pitchFamily="2" charset="-52"/>
                <a:ea typeface="Calibri" panose="020F0502020204030204" pitchFamily="34" charset="0"/>
              </a:rPr>
              <a:t>.</a:t>
            </a:r>
            <a:endParaRPr lang="ru-RU" dirty="0">
              <a:solidFill>
                <a:srgbClr val="0070C0"/>
              </a:solidFill>
              <a:latin typeface="Montserrat" panose="00000500000000000000" pitchFamily="2" charset="-52"/>
            </a:endParaRPr>
          </a:p>
        </p:txBody>
      </p:sp>
      <p:cxnSp>
        <p:nvCxnSpPr>
          <p:cNvPr id="8" name="Прямая соединительная линия 7"/>
          <p:cNvCxnSpPr/>
          <p:nvPr/>
        </p:nvCxnSpPr>
        <p:spPr>
          <a:xfrm>
            <a:off x="4169229" y="142512"/>
            <a:ext cx="0" cy="124561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6" name="Прямоугольник 5">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 name="Прямоугольник 6">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9" name="Рисунок 8">
            <a:extLst>
              <a:ext uri="{FF2B5EF4-FFF2-40B4-BE49-F238E27FC236}">
                <a16:creationId xmlns:a16="http://schemas.microsoft.com/office/drawing/2014/main" id="{FF01CA25-A337-4FB2-8044-0037419E134D}"/>
              </a:ext>
            </a:extLst>
          </p:cNvPr>
          <p:cNvPicPr>
            <a:picLocks noChangeAspect="1"/>
          </p:cNvPicPr>
          <p:nvPr/>
        </p:nvPicPr>
        <p:blipFill rotWithShape="1">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0" name="TextBox 9">
            <a:extLst>
              <a:ext uri="{FF2B5EF4-FFF2-40B4-BE49-F238E27FC236}">
                <a16:creationId xmlns:a16="http://schemas.microsoft.com/office/drawing/2014/main" id="{99E94DCC-E420-4C46-BC8D-6F0A742324CB}"/>
              </a:ext>
            </a:extLst>
          </p:cNvPr>
          <p:cNvSpPr txBox="1"/>
          <p:nvPr/>
        </p:nvSpPr>
        <p:spPr>
          <a:xfrm>
            <a:off x="10352316" y="5457968"/>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12</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1" name="Прямоугольник 10"/>
          <p:cNvSpPr/>
          <p:nvPr/>
        </p:nvSpPr>
        <p:spPr>
          <a:xfrm>
            <a:off x="4965034" y="642226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36718313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084733426"/>
              </p:ext>
            </p:extLst>
          </p:nvPr>
        </p:nvGraphicFramePr>
        <p:xfrm>
          <a:off x="855783" y="879224"/>
          <a:ext cx="10890739" cy="5449919"/>
        </p:xfrm>
        <a:graphic>
          <a:graphicData uri="http://schemas.openxmlformats.org/drawingml/2006/table">
            <a:tbl>
              <a:tblPr firstRow="1" firstCol="1" bandRow="1">
                <a:tableStyleId>{0E3FDE45-AF77-4B5C-9715-49D594BDF05E}</a:tableStyleId>
              </a:tblPr>
              <a:tblGrid>
                <a:gridCol w="2018706">
                  <a:extLst>
                    <a:ext uri="{9D8B030D-6E8A-4147-A177-3AD203B41FA5}">
                      <a16:colId xmlns:a16="http://schemas.microsoft.com/office/drawing/2014/main" val="3304874431"/>
                    </a:ext>
                  </a:extLst>
                </a:gridCol>
                <a:gridCol w="2262604">
                  <a:extLst>
                    <a:ext uri="{9D8B030D-6E8A-4147-A177-3AD203B41FA5}">
                      <a16:colId xmlns:a16="http://schemas.microsoft.com/office/drawing/2014/main" val="1946528455"/>
                    </a:ext>
                  </a:extLst>
                </a:gridCol>
                <a:gridCol w="1607507">
                  <a:extLst>
                    <a:ext uri="{9D8B030D-6E8A-4147-A177-3AD203B41FA5}">
                      <a16:colId xmlns:a16="http://schemas.microsoft.com/office/drawing/2014/main" val="3479471914"/>
                    </a:ext>
                  </a:extLst>
                </a:gridCol>
                <a:gridCol w="1582313">
                  <a:extLst>
                    <a:ext uri="{9D8B030D-6E8A-4147-A177-3AD203B41FA5}">
                      <a16:colId xmlns:a16="http://schemas.microsoft.com/office/drawing/2014/main" val="4249588763"/>
                    </a:ext>
                  </a:extLst>
                </a:gridCol>
                <a:gridCol w="1772795">
                  <a:extLst>
                    <a:ext uri="{9D8B030D-6E8A-4147-A177-3AD203B41FA5}">
                      <a16:colId xmlns:a16="http://schemas.microsoft.com/office/drawing/2014/main" val="2174893662"/>
                    </a:ext>
                  </a:extLst>
                </a:gridCol>
                <a:gridCol w="1646814">
                  <a:extLst>
                    <a:ext uri="{9D8B030D-6E8A-4147-A177-3AD203B41FA5}">
                      <a16:colId xmlns:a16="http://schemas.microsoft.com/office/drawing/2014/main" val="2648506767"/>
                    </a:ext>
                  </a:extLst>
                </a:gridCol>
              </a:tblGrid>
              <a:tr h="351563">
                <a:tc>
                  <a:txBody>
                    <a:bodyPr/>
                    <a:lstStyle/>
                    <a:p>
                      <a:pPr algn="ctr">
                        <a:lnSpc>
                          <a:spcPct val="100000"/>
                        </a:lnSpc>
                        <a:spcAft>
                          <a:spcPts val="0"/>
                        </a:spcAft>
                      </a:pPr>
                      <a:r>
                        <a:rPr lang="uz-Latn-UZ" sz="1150">
                          <a:effectLst/>
                          <a:latin typeface="Montserrat" panose="00000500000000000000" pitchFamily="2" charset="-52"/>
                        </a:rPr>
                        <a:t>Реклама</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Рағбатлантириш маркетинг</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Ҳомийлик</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Ижтимоий муносабатлар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Шахсий савдо</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Тўғри</a:t>
                      </a:r>
                      <a:r>
                        <a:rPr lang="uz-Cyrl-UZ" sz="1150">
                          <a:effectLst/>
                          <a:latin typeface="Montserrat" panose="00000500000000000000" pitchFamily="2" charset="-52"/>
                        </a:rPr>
                        <a:t>дан тўғри </a:t>
                      </a:r>
                      <a:r>
                        <a:rPr lang="uz-Latn-UZ" sz="1150">
                          <a:effectLst/>
                          <a:latin typeface="Montserrat" panose="00000500000000000000" pitchFamily="2" charset="-52"/>
                        </a:rPr>
                        <a:t>маркетинг</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383042271"/>
                  </a:ext>
                </a:extLst>
              </a:tr>
              <a:tr h="351563">
                <a:tc>
                  <a:txBody>
                    <a:bodyPr/>
                    <a:lstStyle/>
                    <a:p>
                      <a:pPr algn="ctr">
                        <a:lnSpc>
                          <a:spcPct val="100000"/>
                        </a:lnSpc>
                        <a:spcAft>
                          <a:spcPts val="0"/>
                        </a:spcAft>
                      </a:pPr>
                      <a:r>
                        <a:rPr lang="uz-Latn-UZ" sz="1150" b="0" dirty="0">
                          <a:effectLst/>
                          <a:latin typeface="Montserrat" panose="00000500000000000000" pitchFamily="2" charset="-52"/>
                        </a:rPr>
                        <a:t>Оммавий ахборот воситаларида эълонлар</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Мусобақалар, ўйинлар, тиражлар, лотереялар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Спорт</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Матбуот тўпламлари</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Савдо тақдимотлар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Каталоглар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196780042"/>
                  </a:ext>
                </a:extLst>
              </a:tr>
              <a:tr h="348959">
                <a:tc>
                  <a:txBody>
                    <a:bodyPr/>
                    <a:lstStyle/>
                    <a:p>
                      <a:pPr algn="ctr">
                        <a:lnSpc>
                          <a:spcPct val="100000"/>
                        </a:lnSpc>
                        <a:spcAft>
                          <a:spcPts val="0"/>
                        </a:spcAft>
                      </a:pPr>
                      <a:r>
                        <a:rPr lang="uz-Latn-UZ" sz="1150" b="0" dirty="0">
                          <a:effectLst/>
                          <a:latin typeface="Montserrat" panose="00000500000000000000" pitchFamily="2" charset="-52"/>
                        </a:rPr>
                        <a:t>Пакетда</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dirty="0">
                          <a:effectLst/>
                          <a:latin typeface="Montserrat" panose="00000500000000000000" pitchFamily="2" charset="-52"/>
                        </a:rPr>
                        <a:t>Совғалар ва совғалар</a:t>
                      </a:r>
                      <a:endParaRPr lang="ru-RU" sz="115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Ўйин-кулги Воқеалар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Нутқлар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Савдо учрашувлари</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Почта орқали тарқатиш</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3355300194"/>
                  </a:ext>
                </a:extLst>
              </a:tr>
              <a:tr h="351563">
                <a:tc>
                  <a:txBody>
                    <a:bodyPr/>
                    <a:lstStyle/>
                    <a:p>
                      <a:pPr algn="ctr">
                        <a:lnSpc>
                          <a:spcPct val="100000"/>
                        </a:lnSpc>
                        <a:spcAft>
                          <a:spcPts val="0"/>
                        </a:spcAft>
                      </a:pPr>
                      <a:r>
                        <a:rPr lang="uz-Latn-UZ" sz="1150" b="0" dirty="0">
                          <a:effectLst/>
                          <a:latin typeface="Montserrat" panose="00000500000000000000" pitchFamily="2" charset="-52"/>
                        </a:rPr>
                        <a:t>Қадоқлаш қўшимчалари</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Маҳсулот намуналарини тақсимлаш</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Фестиваллар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Семинарлар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Рағбатлантириш дастурлари</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Т</a:t>
                      </a:r>
                      <a:r>
                        <a:rPr lang="uz-Cyrl-UZ" sz="1150">
                          <a:effectLst/>
                          <a:latin typeface="Montserrat" panose="00000500000000000000" pitchFamily="2" charset="-52"/>
                        </a:rPr>
                        <a:t>е</a:t>
                      </a:r>
                      <a:r>
                        <a:rPr lang="uz-Latn-UZ" sz="1150">
                          <a:effectLst/>
                          <a:latin typeface="Montserrat" panose="00000500000000000000" pitchFamily="2" charset="-52"/>
                        </a:rPr>
                        <a:t>лемаркетинг</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4131806791"/>
                  </a:ext>
                </a:extLst>
              </a:tr>
              <a:tr h="351563">
                <a:tc>
                  <a:txBody>
                    <a:bodyPr/>
                    <a:lstStyle/>
                    <a:p>
                      <a:pPr algn="ctr">
                        <a:lnSpc>
                          <a:spcPct val="100000"/>
                        </a:lnSpc>
                        <a:spcAft>
                          <a:spcPts val="0"/>
                        </a:spcAft>
                      </a:pPr>
                      <a:r>
                        <a:rPr lang="uz-Latn-UZ" sz="1150" b="0" dirty="0">
                          <a:effectLst/>
                          <a:latin typeface="Montserrat" panose="00000500000000000000" pitchFamily="2" charset="-52"/>
                        </a:rPr>
                        <a:t>Кинофил</a:t>
                      </a:r>
                      <a:r>
                        <a:rPr lang="uz-Cyrl-UZ" sz="1150" b="0" dirty="0">
                          <a:effectLst/>
                          <a:latin typeface="Montserrat" panose="00000500000000000000" pitchFamily="2" charset="-52"/>
                        </a:rPr>
                        <a:t>ь</a:t>
                      </a:r>
                      <a:r>
                        <a:rPr lang="uz-Latn-UZ" sz="1150" b="0" dirty="0">
                          <a:effectLst/>
                          <a:latin typeface="Montserrat" panose="00000500000000000000" pitchFamily="2" charset="-52"/>
                        </a:rPr>
                        <a:t>мларда</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Ихтисослашган кўргазмалар ва ярмаркалар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Арт</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Йиллик ҳисоботлар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Намуналарни тақсимлаш</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Электрон харидлар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3497785356"/>
                  </a:ext>
                </a:extLst>
              </a:tr>
              <a:tr h="523744">
                <a:tc>
                  <a:txBody>
                    <a:bodyPr/>
                    <a:lstStyle/>
                    <a:p>
                      <a:pPr algn="ctr">
                        <a:lnSpc>
                          <a:spcPct val="100000"/>
                        </a:lnSpc>
                        <a:spcAft>
                          <a:spcPts val="0"/>
                        </a:spcAft>
                      </a:pPr>
                      <a:r>
                        <a:rPr lang="uz-Latn-UZ" sz="1150" b="0" dirty="0">
                          <a:effectLst/>
                          <a:latin typeface="Montserrat" panose="00000500000000000000" pitchFamily="2" charset="-52"/>
                        </a:rPr>
                        <a:t>Брошюра ва буклетлар</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Намойишлар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Хайрия тадбирлари</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Хайриялар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Ихтисослашган кўргазмалар ва ярмаркалар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Теледўкон</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3236030721"/>
                  </a:ext>
                </a:extLst>
              </a:tr>
              <a:tr h="351563">
                <a:tc>
                  <a:txBody>
                    <a:bodyPr/>
                    <a:lstStyle/>
                    <a:p>
                      <a:pPr algn="ctr">
                        <a:lnSpc>
                          <a:spcPct val="100000"/>
                        </a:lnSpc>
                        <a:spcAft>
                          <a:spcPts val="0"/>
                        </a:spcAft>
                      </a:pPr>
                      <a:r>
                        <a:rPr lang="uz-Latn-UZ" sz="1150" b="0" dirty="0">
                          <a:effectLst/>
                          <a:latin typeface="Montserrat" panose="00000500000000000000" pitchFamily="2" charset="-52"/>
                        </a:rPr>
                        <a:t>Плакатлар ва флаерлар</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Купонлар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Завод экскурсиялари</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Нашрлар</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Факс тарқатиш</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10266746"/>
                  </a:ext>
                </a:extLst>
              </a:tr>
              <a:tr h="523744">
                <a:tc>
                  <a:txBody>
                    <a:bodyPr/>
                    <a:lstStyle/>
                    <a:p>
                      <a:pPr algn="ctr">
                        <a:lnSpc>
                          <a:spcPct val="100000"/>
                        </a:lnSpc>
                        <a:spcAft>
                          <a:spcPts val="0"/>
                        </a:spcAft>
                      </a:pPr>
                      <a:r>
                        <a:rPr lang="uz-Latn-UZ" sz="1150" b="0" dirty="0">
                          <a:effectLst/>
                          <a:latin typeface="Montserrat" panose="00000500000000000000" pitchFamily="2" charset="-52"/>
                        </a:rPr>
                        <a:t>Каталогларда</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Харажатларнинг бир қисмини қайтариш</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Корпоратив музей</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Ижтимоий тадбирларда иштирок этиш</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Электрон почта</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1938964915"/>
                  </a:ext>
                </a:extLst>
              </a:tr>
              <a:tr h="443031">
                <a:tc>
                  <a:txBody>
                    <a:bodyPr/>
                    <a:lstStyle/>
                    <a:p>
                      <a:pPr algn="ctr">
                        <a:lnSpc>
                          <a:spcPct val="100000"/>
                        </a:lnSpc>
                        <a:spcAft>
                          <a:spcPts val="0"/>
                        </a:spcAft>
                      </a:pPr>
                      <a:r>
                        <a:rPr lang="uz-Latn-UZ" sz="1150" b="0" dirty="0">
                          <a:effectLst/>
                          <a:latin typeface="Montserrat" panose="00000500000000000000" pitchFamily="2" charset="-52"/>
                        </a:rPr>
                        <a:t>Қайта нашрлар реклама эълонлар</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Паст фоизли кредит</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endParaRPr lang="ru-RU" sz="115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Лоббичилик</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Овозли почта</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2801947871"/>
                  </a:ext>
                </a:extLst>
              </a:tr>
              <a:tr h="345751">
                <a:tc>
                  <a:txBody>
                    <a:bodyPr/>
                    <a:lstStyle/>
                    <a:p>
                      <a:pPr algn="ctr">
                        <a:lnSpc>
                          <a:spcPct val="100000"/>
                        </a:lnSpc>
                        <a:spcAft>
                          <a:spcPts val="0"/>
                        </a:spcAft>
                      </a:pPr>
                      <a:r>
                        <a:rPr lang="uz-Latn-UZ" sz="1150" b="0" dirty="0">
                          <a:effectLst/>
                          <a:latin typeface="Montserrat" panose="00000500000000000000" pitchFamily="2" charset="-52"/>
                        </a:rPr>
                        <a:t>очиқ ҳавода</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ru-RU" sz="1150" dirty="0" smtClean="0">
                          <a:effectLst/>
                          <a:latin typeface="Montserrat" panose="00000500000000000000" pitchFamily="2" charset="-52"/>
                        </a:rPr>
                        <a:t>К</a:t>
                      </a:r>
                      <a:r>
                        <a:rPr lang="uz-Cyrl-UZ" sz="1150" dirty="0" smtClean="0">
                          <a:effectLst/>
                          <a:latin typeface="Montserrat" panose="00000500000000000000" pitchFamily="2" charset="-52"/>
                        </a:rPr>
                        <a:t>ў</a:t>
                      </a:r>
                      <a:r>
                        <a:rPr lang="ru-RU" sz="1150" dirty="0" err="1" smtClean="0">
                          <a:effectLst/>
                          <a:latin typeface="Montserrat" panose="00000500000000000000" pitchFamily="2" charset="-52"/>
                        </a:rPr>
                        <a:t>нгил</a:t>
                      </a:r>
                      <a:r>
                        <a:rPr lang="ru-RU" sz="1150" dirty="0" smtClean="0">
                          <a:effectLst/>
                          <a:latin typeface="Montserrat" panose="00000500000000000000" pitchFamily="2" charset="-52"/>
                        </a:rPr>
                        <a:t> </a:t>
                      </a:r>
                      <a:r>
                        <a:rPr lang="ru-RU" sz="1150" dirty="0" err="1" smtClean="0">
                          <a:effectLst/>
                          <a:latin typeface="Montserrat" panose="00000500000000000000" pitchFamily="2" charset="-52"/>
                        </a:rPr>
                        <a:t>очар</a:t>
                      </a:r>
                      <a:r>
                        <a:rPr lang="ru-RU" sz="1150" dirty="0" smtClean="0">
                          <a:effectLst/>
                          <a:latin typeface="Montserrat" panose="00000500000000000000" pitchFamily="2" charset="-52"/>
                        </a:rPr>
                        <a:t> </a:t>
                      </a:r>
                      <a:r>
                        <a:rPr lang="ru-RU" sz="1150" dirty="0" err="1" smtClean="0">
                          <a:effectLst/>
                          <a:latin typeface="Montserrat" panose="00000500000000000000" pitchFamily="2" charset="-52"/>
                        </a:rPr>
                        <a:t>тадбирлар</a:t>
                      </a:r>
                      <a:endParaRPr lang="ru-RU" sz="115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Корпоратив журнал</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1405959577"/>
                  </a:ext>
                </a:extLst>
              </a:tr>
              <a:tr h="351563">
                <a:tc>
                  <a:txBody>
                    <a:bodyPr/>
                    <a:lstStyle/>
                    <a:p>
                      <a:pPr algn="ctr">
                        <a:lnSpc>
                          <a:spcPct val="100000"/>
                        </a:lnSpc>
                        <a:spcAft>
                          <a:spcPts val="0"/>
                        </a:spcAft>
                      </a:pPr>
                      <a:r>
                        <a:rPr lang="uz-Latn-UZ" sz="1150" b="0" dirty="0">
                          <a:effectLst/>
                          <a:latin typeface="Montserrat" panose="00000500000000000000" pitchFamily="2" charset="-52"/>
                        </a:rPr>
                        <a:t>Дўконлардаги кўрсаткичлар</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Савдо учун дилерларга компен</a:t>
                      </a:r>
                      <a:r>
                        <a:rPr lang="uz-Cyrl-UZ" sz="1150">
                          <a:effectLst/>
                          <a:latin typeface="Montserrat" panose="00000500000000000000" pitchFamily="2" charset="-52"/>
                        </a:rPr>
                        <a:t>с</a:t>
                      </a:r>
                      <a:r>
                        <a:rPr lang="uz-Latn-UZ" sz="1150">
                          <a:effectLst/>
                          <a:latin typeface="Montserrat" panose="00000500000000000000" pitchFamily="2" charset="-52"/>
                        </a:rPr>
                        <a:t>а</a:t>
                      </a:r>
                      <a:r>
                        <a:rPr lang="uz-Cyrl-UZ" sz="1150">
                          <a:effectLst/>
                          <a:latin typeface="Montserrat" panose="00000500000000000000" pitchFamily="2" charset="-52"/>
                        </a:rPr>
                        <a:t>ц</a:t>
                      </a:r>
                      <a:r>
                        <a:rPr lang="uz-Latn-UZ" sz="1150">
                          <a:effectLst/>
                          <a:latin typeface="Montserrat" panose="00000500000000000000" pitchFamily="2" charset="-52"/>
                        </a:rPr>
                        <a:t>ия</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3502887595"/>
                  </a:ext>
                </a:extLst>
              </a:tr>
              <a:tr h="286228">
                <a:tc>
                  <a:txBody>
                    <a:bodyPr/>
                    <a:lstStyle/>
                    <a:p>
                      <a:pPr algn="ctr">
                        <a:lnSpc>
                          <a:spcPct val="100000"/>
                        </a:lnSpc>
                        <a:spcAft>
                          <a:spcPts val="0"/>
                        </a:spcAft>
                      </a:pPr>
                      <a:r>
                        <a:rPr lang="uz-Latn-UZ" sz="1150" b="0" dirty="0">
                          <a:effectLst/>
                          <a:latin typeface="Montserrat" panose="00000500000000000000" pitchFamily="2" charset="-52"/>
                        </a:rPr>
                        <a:t>Савдо нуқталарида</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Узоқ муддат дастурлари</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61192937"/>
                  </a:ext>
                </a:extLst>
              </a:tr>
              <a:tr h="443031">
                <a:tc>
                  <a:txBody>
                    <a:bodyPr/>
                    <a:lstStyle/>
                    <a:p>
                      <a:pPr algn="ctr">
                        <a:lnSpc>
                          <a:spcPct val="100000"/>
                        </a:lnSpc>
                        <a:spcAft>
                          <a:spcPts val="0"/>
                        </a:spcAft>
                      </a:pPr>
                      <a:r>
                        <a:rPr lang="uz-Latn-UZ" sz="1150" b="0" dirty="0">
                          <a:effectLst/>
                          <a:latin typeface="Montserrat" panose="00000500000000000000" pitchFamily="2" charset="-52"/>
                        </a:rPr>
                        <a:t>Аудиови</a:t>
                      </a:r>
                      <a:r>
                        <a:rPr lang="uz-Cyrl-UZ" sz="1150" b="0" dirty="0">
                          <a:effectLst/>
                          <a:latin typeface="Montserrat" panose="00000500000000000000" pitchFamily="2" charset="-52"/>
                        </a:rPr>
                        <a:t>зуал -</a:t>
                      </a:r>
                      <a:r>
                        <a:rPr lang="uz-Latn-UZ" sz="1150" b="0" dirty="0">
                          <a:effectLst/>
                          <a:latin typeface="Montserrat" panose="00000500000000000000" pitchFamily="2" charset="-52"/>
                        </a:rPr>
                        <a:t>материаллар</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Юклаш учун сотилади</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394625808"/>
                  </a:ext>
                </a:extLst>
              </a:tr>
              <a:tr h="234374">
                <a:tc>
                  <a:txBody>
                    <a:bodyPr/>
                    <a:lstStyle/>
                    <a:p>
                      <a:pPr algn="ctr">
                        <a:lnSpc>
                          <a:spcPct val="100000"/>
                        </a:lnSpc>
                        <a:spcAft>
                          <a:spcPts val="0"/>
                        </a:spcAft>
                      </a:pPr>
                      <a:r>
                        <a:rPr lang="uz-Latn-UZ" sz="1150" b="0" dirty="0">
                          <a:effectLst/>
                          <a:latin typeface="Montserrat" panose="00000500000000000000" pitchFamily="2" charset="-52"/>
                        </a:rPr>
                        <a:t>Белгилар ва логотиплар</a:t>
                      </a: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1080611888"/>
                  </a:ext>
                </a:extLst>
              </a:tr>
              <a:tr h="181277">
                <a:tc>
                  <a:txBody>
                    <a:bodyPr/>
                    <a:lstStyle/>
                    <a:p>
                      <a:pPr algn="ctr">
                        <a:lnSpc>
                          <a:spcPct val="100000"/>
                        </a:lnSpc>
                        <a:spcAft>
                          <a:spcPts val="0"/>
                        </a:spcAft>
                      </a:pPr>
                      <a:endParaRPr lang="ru-RU" sz="1150" b="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dirty="0">
                          <a:effectLst/>
                          <a:latin typeface="Montserrat" panose="00000500000000000000" pitchFamily="2" charset="-52"/>
                        </a:rPr>
                        <a:t> </a:t>
                      </a:r>
                      <a:endParaRPr lang="ru-RU" sz="115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a:effectLst/>
                          <a:latin typeface="Montserrat" panose="00000500000000000000" pitchFamily="2" charset="-52"/>
                        </a:rPr>
                        <a:t> </a:t>
                      </a:r>
                      <a:endParaRPr lang="ru-RU" sz="115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tc>
                  <a:txBody>
                    <a:bodyPr/>
                    <a:lstStyle/>
                    <a:p>
                      <a:pPr algn="ctr">
                        <a:lnSpc>
                          <a:spcPct val="100000"/>
                        </a:lnSpc>
                        <a:spcAft>
                          <a:spcPts val="0"/>
                        </a:spcAft>
                      </a:pPr>
                      <a:r>
                        <a:rPr lang="uz-Latn-UZ" sz="1150" dirty="0">
                          <a:effectLst/>
                          <a:latin typeface="Montserrat" panose="00000500000000000000" pitchFamily="2" charset="-52"/>
                        </a:rPr>
                        <a:t> </a:t>
                      </a:r>
                      <a:endParaRPr lang="ru-RU" sz="1150" dirty="0">
                        <a:effectLst/>
                        <a:latin typeface="Montserrat" panose="00000500000000000000" pitchFamily="2" charset="-52"/>
                        <a:ea typeface="Calibri" panose="020F0502020204030204" pitchFamily="34" charset="0"/>
                        <a:cs typeface="Times New Roman" panose="02020603050405020304" pitchFamily="18" charset="0"/>
                      </a:endParaRPr>
                    </a:p>
                  </a:txBody>
                  <a:tcPr marL="39201" marR="39201" marT="0" marB="0" anchor="ctr"/>
                </a:tc>
                <a:extLst>
                  <a:ext uri="{0D108BD9-81ED-4DB2-BD59-A6C34878D82A}">
                    <a16:rowId xmlns:a16="http://schemas.microsoft.com/office/drawing/2014/main" val="2159738150"/>
                  </a:ext>
                </a:extLst>
              </a:tr>
            </a:tbl>
          </a:graphicData>
        </a:graphic>
      </p:graphicFrame>
      <p:sp>
        <p:nvSpPr>
          <p:cNvPr id="5" name="Прямоугольник 4"/>
          <p:cNvSpPr/>
          <p:nvPr/>
        </p:nvSpPr>
        <p:spPr>
          <a:xfrm>
            <a:off x="855783" y="492879"/>
            <a:ext cx="6755375" cy="235962"/>
          </a:xfrm>
          <a:prstGeom prst="rect">
            <a:avLst/>
          </a:prstGeom>
        </p:spPr>
        <p:txBody>
          <a:bodyPr wrap="none">
            <a:spAutoFit/>
          </a:bodyPr>
          <a:lstStyle/>
          <a:p>
            <a:pPr>
              <a:lnSpc>
                <a:spcPts val="900"/>
              </a:lnSpc>
            </a:pPr>
            <a:r>
              <a:rPr lang="ru-RU" b="1" spc="-10" dirty="0">
                <a:solidFill>
                  <a:srgbClr val="002060"/>
                </a:solidFill>
                <a:latin typeface="Montserrat" panose="00000500000000000000" pitchFamily="2" charset="-52"/>
              </a:rPr>
              <a:t>Маркетинг </a:t>
            </a:r>
            <a:r>
              <a:rPr lang="ru-RU" b="1" spc="-10" dirty="0" err="1">
                <a:solidFill>
                  <a:srgbClr val="002060"/>
                </a:solidFill>
                <a:latin typeface="Montserrat" panose="00000500000000000000" pitchFamily="2" charset="-52"/>
              </a:rPr>
              <a:t>коммуникацияларининг</a:t>
            </a:r>
            <a:r>
              <a:rPr lang="ru-RU" b="1" spc="-10" dirty="0">
                <a:solidFill>
                  <a:srgbClr val="002060"/>
                </a:solidFill>
                <a:latin typeface="Montserrat" panose="00000500000000000000" pitchFamily="2" charset="-52"/>
              </a:rPr>
              <a:t> </a:t>
            </a:r>
            <a:r>
              <a:rPr lang="ru-RU" b="1" spc="-10" dirty="0" err="1">
                <a:solidFill>
                  <a:srgbClr val="002060"/>
                </a:solidFill>
                <a:latin typeface="Montserrat" panose="00000500000000000000" pitchFamily="2" charset="-52"/>
              </a:rPr>
              <a:t>асосий</a:t>
            </a:r>
            <a:r>
              <a:rPr lang="ru-RU" b="1" spc="-10" dirty="0">
                <a:solidFill>
                  <a:srgbClr val="002060"/>
                </a:solidFill>
                <a:latin typeface="Montserrat" panose="00000500000000000000" pitchFamily="2" charset="-52"/>
              </a:rPr>
              <a:t> </a:t>
            </a:r>
            <a:r>
              <a:rPr lang="ru-RU" b="1" spc="-10" dirty="0" err="1">
                <a:solidFill>
                  <a:srgbClr val="002060"/>
                </a:solidFill>
                <a:latin typeface="Montserrat" panose="00000500000000000000" pitchFamily="2" charset="-52"/>
              </a:rPr>
              <a:t>турлари</a:t>
            </a:r>
            <a:endParaRPr lang="ru-RU" b="1" spc="-15" dirty="0">
              <a:solidFill>
                <a:srgbClr val="002060"/>
              </a:solidFill>
              <a:latin typeface="Montserrat" panose="00000500000000000000" pitchFamily="2" charset="-52"/>
              <a:ea typeface="Arial" panose="020B0604020202020204" pitchFamily="34" charset="0"/>
            </a:endParaRPr>
          </a:p>
        </p:txBody>
      </p:sp>
      <p:sp>
        <p:nvSpPr>
          <p:cNvPr id="6" name="Прямоугольник 5">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7" name="Прямоугольник 6">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8" name="Рисунок 7">
            <a:extLst>
              <a:ext uri="{FF2B5EF4-FFF2-40B4-BE49-F238E27FC236}">
                <a16:creationId xmlns:a16="http://schemas.microsoft.com/office/drawing/2014/main" id="{FF01CA25-A337-4FB2-8044-0037419E134D}"/>
              </a:ext>
            </a:extLst>
          </p:cNvPr>
          <p:cNvPicPr>
            <a:picLocks noChangeAspect="1"/>
          </p:cNvPicPr>
          <p:nvPr/>
        </p:nvPicPr>
        <p:blipFill rotWithShape="1">
          <a:blip r:embed="rId2" cstate="print">
            <a:duotone>
              <a:schemeClr val="accent1">
                <a:shade val="45000"/>
                <a:satMod val="135000"/>
              </a:schemeClr>
              <a:prstClr val="white"/>
            </a:duotone>
            <a:extLst>
              <a:ext uri="{BEBA8EAE-BF5A-486C-A8C5-ECC9F3942E4B}">
                <a14:imgProps xmlns:a14="http://schemas.microsoft.com/office/drawing/2010/main">
                  <a14:imgLayer r:embed="rId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9" name="TextBox 8">
            <a:extLst>
              <a:ext uri="{FF2B5EF4-FFF2-40B4-BE49-F238E27FC236}">
                <a16:creationId xmlns:a16="http://schemas.microsoft.com/office/drawing/2014/main" id="{99E94DCC-E420-4C46-BC8D-6F0A742324CB}"/>
              </a:ext>
            </a:extLst>
          </p:cNvPr>
          <p:cNvSpPr txBox="1"/>
          <p:nvPr/>
        </p:nvSpPr>
        <p:spPr>
          <a:xfrm>
            <a:off x="10065631" y="5140063"/>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13</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0" name="Прямоугольник 9"/>
          <p:cNvSpPr/>
          <p:nvPr/>
        </p:nvSpPr>
        <p:spPr>
          <a:xfrm>
            <a:off x="4965034" y="6411376"/>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14937959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996543" y="118684"/>
            <a:ext cx="6780488" cy="73866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400" dirty="0" err="1">
                <a:solidFill>
                  <a:srgbClr val="002060"/>
                </a:solidFill>
                <a:latin typeface="Montserrat" panose="00000500000000000000" pitchFamily="2" charset="-52"/>
                <a:ea typeface="Times New Roman" panose="02020603050405020304" pitchFamily="18" charset="0"/>
              </a:rPr>
              <a:t>Барча</a:t>
            </a:r>
            <a:r>
              <a:rPr lang="ru-RU" sz="1400" dirty="0">
                <a:solidFill>
                  <a:srgbClr val="002060"/>
                </a:solidFill>
                <a:latin typeface="Montserrat" panose="00000500000000000000" pitchFamily="2" charset="-52"/>
                <a:ea typeface="Times New Roman" panose="02020603050405020304" pitchFamily="18" charset="0"/>
              </a:rPr>
              <a:t> маркетинг </a:t>
            </a:r>
            <a:r>
              <a:rPr lang="ru-RU" sz="1400" dirty="0" err="1">
                <a:solidFill>
                  <a:srgbClr val="002060"/>
                </a:solidFill>
                <a:latin typeface="Montserrat" panose="00000500000000000000" pitchFamily="2" charset="-52"/>
                <a:ea typeface="Times New Roman" panose="02020603050405020304" pitchFamily="18" charset="0"/>
              </a:rPr>
              <a:t>коммуникациялари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мақсадли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аудиторияни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маълум</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маълумотлар</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билан</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таъминлаш</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ёки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уларни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ўз</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муносабати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ёки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хатти-ҳаракатларини</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ўзгартиришга</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ишонтиришга</a:t>
            </a:r>
            <a:r>
              <a:rPr lang="ru-RU" sz="1400" dirty="0">
                <a:solidFill>
                  <a:srgbClr val="002060"/>
                </a:solidFill>
                <a:latin typeface="Montserrat" panose="00000500000000000000" pitchFamily="2" charset="-52"/>
                <a:ea typeface="Times New Roman" panose="02020603050405020304" pitchFamily="18" charset="0"/>
              </a:rPr>
              <a:t> </a:t>
            </a:r>
            <a:r>
              <a:rPr lang="ru-RU" sz="1400" dirty="0" err="1">
                <a:solidFill>
                  <a:srgbClr val="002060"/>
                </a:solidFill>
                <a:latin typeface="Montserrat" panose="00000500000000000000" pitchFamily="2" charset="-52"/>
                <a:ea typeface="Times New Roman" panose="02020603050405020304" pitchFamily="18" charset="0"/>
              </a:rPr>
              <a:t>қаратилган</a:t>
            </a:r>
            <a:r>
              <a:rPr lang="ru-RU" sz="1400" dirty="0">
                <a:solidFill>
                  <a:srgbClr val="002060"/>
                </a:solidFill>
                <a:latin typeface="Montserrat" panose="00000500000000000000" pitchFamily="2" charset="-52"/>
                <a:ea typeface="Times New Roman" panose="02020603050405020304" pitchFamily="18" charset="0"/>
              </a:rPr>
              <a:t>.</a:t>
            </a:r>
          </a:p>
        </p:txBody>
      </p:sp>
      <p:sp>
        <p:nvSpPr>
          <p:cNvPr id="5" name="Заголовок 1"/>
          <p:cNvSpPr>
            <a:spLocks noGrp="1"/>
          </p:cNvSpPr>
          <p:nvPr>
            <p:ph type="title"/>
          </p:nvPr>
        </p:nvSpPr>
        <p:spPr>
          <a:xfrm>
            <a:off x="209320" y="220338"/>
            <a:ext cx="3811837" cy="630719"/>
          </a:xfrm>
        </p:spPr>
        <p:style>
          <a:lnRef idx="2">
            <a:schemeClr val="accent2"/>
          </a:lnRef>
          <a:fillRef idx="1">
            <a:schemeClr val="lt1"/>
          </a:fillRef>
          <a:effectRef idx="0">
            <a:schemeClr val="accent2"/>
          </a:effectRef>
          <a:fontRef idx="minor">
            <a:schemeClr val="dk1"/>
          </a:fontRef>
        </p:style>
        <p:txBody>
          <a:bodyPr>
            <a:noAutofit/>
          </a:bodyPr>
          <a:lstStyle/>
          <a:p>
            <a:r>
              <a:rPr lang="ru-RU" sz="2000" dirty="0">
                <a:ln w="0"/>
                <a:solidFill>
                  <a:srgbClr val="C00000"/>
                </a:solidFill>
                <a:effectLst>
                  <a:outerShdw blurRad="38100" dist="25400" dir="5400000" algn="ctr" rotWithShape="0">
                    <a:srgbClr val="6E747A">
                      <a:alpha val="43000"/>
                    </a:srgbClr>
                  </a:outerShdw>
                </a:effectLst>
                <a:latin typeface="Cambria" panose="02040503050406030204" pitchFamily="18" charset="0"/>
              </a:rPr>
              <a:t>ИШОНТИРИШ ВА МАЪЛУМОТ</a:t>
            </a:r>
          </a:p>
        </p:txBody>
      </p:sp>
      <p:pic>
        <p:nvPicPr>
          <p:cNvPr id="8" name="Рисунок 7"/>
          <p:cNvPicPr>
            <a:picLocks noChangeAspect="1"/>
          </p:cNvPicPr>
          <p:nvPr/>
        </p:nvPicPr>
        <p:blipFill rotWithShape="1">
          <a:blip r:embed="rId2">
            <a:extLst>
              <a:ext uri="{28A0092B-C50C-407E-A947-70E740481C1C}">
                <a14:useLocalDpi xmlns:a14="http://schemas.microsoft.com/office/drawing/2010/main" val="0"/>
              </a:ext>
            </a:extLst>
          </a:blip>
          <a:srcRect l="5792" t="15429" r="5790" b="15687"/>
          <a:stretch/>
        </p:blipFill>
        <p:spPr>
          <a:xfrm>
            <a:off x="925416" y="1733517"/>
            <a:ext cx="1894903" cy="1476260"/>
          </a:xfrm>
          <a:prstGeom prst="rect">
            <a:avLst/>
          </a:prstGeom>
          <a:ln>
            <a:noFill/>
          </a:ln>
          <a:effectLst>
            <a:outerShdw blurRad="292100" dist="139700" dir="2700000" algn="tl" rotWithShape="0">
              <a:srgbClr val="333333">
                <a:alpha val="65000"/>
              </a:srgbClr>
            </a:outerShdw>
          </a:effectLst>
        </p:spPr>
      </p:pic>
      <p:sp>
        <p:nvSpPr>
          <p:cNvPr id="9" name="Прямоугольник 8"/>
          <p:cNvSpPr/>
          <p:nvPr/>
        </p:nvSpPr>
        <p:spPr>
          <a:xfrm>
            <a:off x="3510709" y="1404285"/>
            <a:ext cx="8365474" cy="181588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a:spcAft>
                <a:spcPts val="0"/>
              </a:spcAft>
            </a:pPr>
            <a:r>
              <a:rPr lang="ru-RU" sz="1600" dirty="0">
                <a:latin typeface="Montserrat" panose="00000500000000000000" pitchFamily="2" charset="-52"/>
                <a:ea typeface="Calibri" panose="020F0502020204030204" pitchFamily="34" charset="0"/>
                <a:cs typeface="Times New Roman" panose="02020603050405020304" pitchFamily="18" charset="0"/>
              </a:rPr>
              <a:t>Янги </a:t>
            </a:r>
            <a:r>
              <a:rPr lang="ru-RU" sz="1600" dirty="0" err="1">
                <a:latin typeface="Montserrat" panose="00000500000000000000" pitchFamily="2" charset="-52"/>
                <a:ea typeface="Calibri" panose="020F0502020204030204" pitchFamily="34" charset="0"/>
                <a:cs typeface="Times New Roman" panose="02020603050405020304" pitchFamily="18" charset="0"/>
              </a:rPr>
              <a:t>салфеткалари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ҳақида</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хабардорликни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яратиш</a:t>
            </a:r>
            <a:r>
              <a:rPr lang="ru-RU" sz="1600" dirty="0">
                <a:latin typeface="Montserrat" panose="00000500000000000000" pitchFamily="2" charset="-52"/>
                <a:ea typeface="Calibri" panose="020F0502020204030204" pitchFamily="34" charset="0"/>
                <a:cs typeface="Times New Roman" panose="02020603050405020304" pitchFamily="18" charset="0"/>
              </a:rPr>
              <a:t> - «</a:t>
            </a:r>
            <a:r>
              <a:rPr lang="ru-RU" sz="1600" dirty="0" err="1">
                <a:latin typeface="Montserrat" panose="00000500000000000000" pitchFamily="2" charset="-52"/>
                <a:ea typeface="Calibri" panose="020F0502020204030204" pitchFamily="34" charset="0"/>
                <a:cs typeface="Times New Roman" panose="02020603050405020304" pitchFamily="18" charset="0"/>
              </a:rPr>
              <a:t>Kleenex</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Soft</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Pack</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ўзининг</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умумий</a:t>
            </a:r>
            <a:r>
              <a:rPr lang="ru-RU" sz="1600" dirty="0">
                <a:latin typeface="Montserrat" panose="00000500000000000000" pitchFamily="2" charset="-52"/>
                <a:ea typeface="Calibri" panose="020F0502020204030204" pitchFamily="34" charset="0"/>
                <a:cs typeface="Times New Roman" panose="02020603050405020304" pitchFamily="18" charset="0"/>
              </a:rPr>
              <a:t> реклама </a:t>
            </a:r>
            <a:r>
              <a:rPr lang="ru-RU" sz="1600" dirty="0" err="1">
                <a:latin typeface="Montserrat" panose="00000500000000000000" pitchFamily="2" charset="-52"/>
                <a:ea typeface="Calibri" panose="020F0502020204030204" pitchFamily="34" charset="0"/>
                <a:cs typeface="Times New Roman" panose="02020603050405020304" pitchFamily="18" charset="0"/>
              </a:rPr>
              <a:t>бюджетининг</a:t>
            </a:r>
            <a:r>
              <a:rPr lang="ru-RU" sz="1600" dirty="0">
                <a:latin typeface="Montserrat" panose="00000500000000000000" pitchFamily="2" charset="-52"/>
                <a:ea typeface="Calibri" panose="020F0502020204030204" pitchFamily="34" charset="0"/>
                <a:cs typeface="Times New Roman" panose="02020603050405020304" pitchFamily="18" charset="0"/>
              </a:rPr>
              <a:t> 75 </a:t>
            </a:r>
            <a:r>
              <a:rPr lang="ru-RU" sz="1600" dirty="0" err="1">
                <a:latin typeface="Montserrat" panose="00000500000000000000" pitchFamily="2" charset="-52"/>
                <a:ea typeface="Calibri" panose="020F0502020204030204" pitchFamily="34" charset="0"/>
                <a:cs typeface="Times New Roman" panose="02020603050405020304" pitchFamily="18" charset="0"/>
              </a:rPr>
              <a:t>фоизини</a:t>
            </a:r>
            <a:r>
              <a:rPr lang="ru-RU" sz="1600" dirty="0">
                <a:latin typeface="Montserrat" panose="00000500000000000000" pitchFamily="2" charset="-52"/>
                <a:ea typeface="Calibri" panose="020F0502020204030204" pitchFamily="34" charset="0"/>
                <a:cs typeface="Times New Roman" panose="02020603050405020304" pitchFamily="18" charset="0"/>
              </a:rPr>
              <a:t> телевидение </a:t>
            </a:r>
            <a:r>
              <a:rPr lang="ru-RU" sz="1600" dirty="0" err="1">
                <a:latin typeface="Montserrat" panose="00000500000000000000" pitchFamily="2" charset="-52"/>
                <a:ea typeface="Calibri" panose="020F0502020204030204" pitchFamily="34" charset="0"/>
                <a:cs typeface="Times New Roman" panose="02020603050405020304" pitchFamily="18" charset="0"/>
              </a:rPr>
              <a:t>рекламаларига</a:t>
            </a:r>
            <a:r>
              <a:rPr lang="ru-RU" sz="1600" dirty="0">
                <a:latin typeface="Montserrat" panose="00000500000000000000" pitchFamily="2" charset="-52"/>
                <a:ea typeface="Calibri" panose="020F0502020204030204" pitchFamily="34" charset="0"/>
                <a:cs typeface="Times New Roman" panose="02020603050405020304" pitchFamily="18" charset="0"/>
              </a:rPr>
              <a:t>, 23 </a:t>
            </a:r>
            <a:r>
              <a:rPr lang="ru-RU" sz="1600" dirty="0" err="1">
                <a:latin typeface="Montserrat" panose="00000500000000000000" pitchFamily="2" charset="-52"/>
                <a:ea typeface="Calibri" panose="020F0502020204030204" pitchFamily="34" charset="0"/>
                <a:cs typeface="Times New Roman" panose="02020603050405020304" pitchFamily="18" charset="0"/>
              </a:rPr>
              <a:t>фоизини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босма</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рекламаларга</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ва</a:t>
            </a:r>
            <a:r>
              <a:rPr lang="ru-RU" sz="1600" dirty="0">
                <a:latin typeface="Montserrat" panose="00000500000000000000" pitchFamily="2" charset="-52"/>
                <a:ea typeface="Calibri" panose="020F0502020204030204" pitchFamily="34" charset="0"/>
                <a:cs typeface="Times New Roman" panose="02020603050405020304" pitchFamily="18" charset="0"/>
              </a:rPr>
              <a:t> 2 </a:t>
            </a:r>
            <a:r>
              <a:rPr lang="ru-RU" sz="1600" dirty="0" err="1">
                <a:latin typeface="Montserrat" panose="00000500000000000000" pitchFamily="2" charset="-52"/>
                <a:ea typeface="Calibri" panose="020F0502020204030204" pitchFamily="34" charset="0"/>
                <a:cs typeface="Times New Roman" panose="02020603050405020304" pitchFamily="18" charset="0"/>
              </a:rPr>
              <a:t>фоизини</a:t>
            </a:r>
            <a:r>
              <a:rPr lang="ru-RU" sz="1600" dirty="0">
                <a:latin typeface="Montserrat" panose="00000500000000000000" pitchFamily="2" charset="-52"/>
                <a:ea typeface="Calibri" panose="020F0502020204030204" pitchFamily="34" charset="0"/>
                <a:cs typeface="Times New Roman" panose="02020603050405020304" pitchFamily="18" charset="0"/>
              </a:rPr>
              <a:t> онлайн </a:t>
            </a:r>
            <a:r>
              <a:rPr lang="ru-RU" sz="1600" dirty="0" err="1">
                <a:latin typeface="Montserrat" panose="00000500000000000000" pitchFamily="2" charset="-52"/>
                <a:ea typeface="Calibri" panose="020F0502020204030204" pitchFamily="34" charset="0"/>
                <a:cs typeface="Times New Roman" panose="02020603050405020304" pitchFamily="18" charset="0"/>
              </a:rPr>
              <a:t>рекламаларга</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ажратди</a:t>
            </a:r>
            <a:r>
              <a:rPr lang="ru-RU" sz="1600" dirty="0">
                <a:latin typeface="Montserrat" panose="00000500000000000000" pitchFamily="2" charset="-52"/>
                <a:ea typeface="Calibri" panose="020F0502020204030204" pitchFamily="34" charset="0"/>
                <a:cs typeface="Times New Roman" panose="02020603050405020304" pitchFamily="18" charset="0"/>
              </a:rPr>
              <a:t>. Онлайн </a:t>
            </a:r>
            <a:r>
              <a:rPr lang="ru-RU" sz="1600" dirty="0" err="1">
                <a:latin typeface="Montserrat" panose="00000500000000000000" pitchFamily="2" charset="-52"/>
                <a:ea typeface="Calibri" panose="020F0502020204030204" pitchFamily="34" charset="0"/>
                <a:cs typeface="Times New Roman" panose="02020603050405020304" pitchFamily="18" charset="0"/>
              </a:rPr>
              <a:t>рекламалар</a:t>
            </a:r>
            <a:r>
              <a:rPr lang="ru-RU" sz="1600" dirty="0">
                <a:latin typeface="Montserrat" panose="00000500000000000000" pitchFamily="2" charset="-52"/>
                <a:ea typeface="Calibri" panose="020F0502020204030204" pitchFamily="34" charset="0"/>
                <a:cs typeface="Times New Roman" panose="02020603050405020304" pitchFamily="18" charset="0"/>
              </a:rPr>
              <a:t> телевидение </a:t>
            </a:r>
            <a:r>
              <a:rPr lang="ru-RU" sz="1600" dirty="0" err="1">
                <a:latin typeface="Montserrat" panose="00000500000000000000" pitchFamily="2" charset="-52"/>
                <a:ea typeface="Calibri" panose="020F0502020204030204" pitchFamily="34" charset="0"/>
                <a:cs typeface="Times New Roman" panose="02020603050405020304" pitchFamily="18" charset="0"/>
              </a:rPr>
              <a:t>рекламалари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етиб</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келмаган</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аудиторияга</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эришиш</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имконини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берди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ва</a:t>
            </a:r>
            <a:r>
              <a:rPr lang="ru-RU" sz="1600" dirty="0">
                <a:latin typeface="Montserrat" panose="00000500000000000000" pitchFamily="2" charset="-52"/>
                <a:ea typeface="Calibri" panose="020F0502020204030204" pitchFamily="34" charset="0"/>
                <a:cs typeface="Times New Roman" panose="02020603050405020304" pitchFamily="18" charset="0"/>
              </a:rPr>
              <a:t> онлайн </a:t>
            </a:r>
            <a:r>
              <a:rPr lang="ru-RU" sz="1600" dirty="0" err="1">
                <a:latin typeface="Montserrat" panose="00000500000000000000" pitchFamily="2" charset="-52"/>
                <a:ea typeface="Calibri" panose="020F0502020204030204" pitchFamily="34" charset="0"/>
                <a:cs typeface="Times New Roman" panose="02020603050405020304" pitchFamily="18" charset="0"/>
              </a:rPr>
              <a:t>ва</a:t>
            </a:r>
            <a:r>
              <a:rPr lang="ru-RU" sz="1600" dirty="0">
                <a:latin typeface="Montserrat" panose="00000500000000000000" pitchFamily="2" charset="-52"/>
                <a:ea typeface="Calibri" panose="020F0502020204030204" pitchFamily="34" charset="0"/>
                <a:cs typeface="Times New Roman" panose="02020603050405020304" pitchFamily="18" charset="0"/>
              </a:rPr>
              <a:t> журнал </a:t>
            </a:r>
            <a:r>
              <a:rPr lang="ru-RU" sz="1600" dirty="0" err="1">
                <a:latin typeface="Montserrat" panose="00000500000000000000" pitchFamily="2" charset="-52"/>
                <a:ea typeface="Calibri" panose="020F0502020204030204" pitchFamily="34" charset="0"/>
                <a:cs typeface="Times New Roman" panose="02020603050405020304" pitchFamily="18" charset="0"/>
              </a:rPr>
              <a:t>рекламаси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биргаликда</a:t>
            </a:r>
            <a:r>
              <a:rPr lang="ru-RU" sz="1600" dirty="0">
                <a:latin typeface="Montserrat" panose="00000500000000000000" pitchFamily="2" charset="-52"/>
                <a:ea typeface="Calibri" panose="020F0502020204030204" pitchFamily="34" charset="0"/>
                <a:cs typeface="Times New Roman" panose="02020603050405020304" pitchFamily="18" charset="0"/>
              </a:rPr>
              <a:t> бренд </a:t>
            </a:r>
            <a:r>
              <a:rPr lang="ru-RU" sz="1600" dirty="0" err="1">
                <a:latin typeface="Montserrat" panose="00000500000000000000" pitchFamily="2" charset="-52"/>
                <a:ea typeface="Calibri" panose="020F0502020204030204" pitchFamily="34" charset="0"/>
                <a:cs typeface="Times New Roman" panose="02020603050405020304" pitchFamily="18" charset="0"/>
              </a:rPr>
              <a:t>хабардорлигини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яратиш</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нуқтаи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назаридан</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энг</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самарали</a:t>
            </a:r>
            <a:r>
              <a:rPr lang="ru-RU" sz="1600" dirty="0">
                <a:latin typeface="Montserrat" panose="00000500000000000000" pitchFamily="2" charset="-52"/>
                <a:ea typeface="Calibri" panose="020F0502020204030204" pitchFamily="34" charset="0"/>
                <a:cs typeface="Times New Roman" panose="02020603050405020304" pitchFamily="18" charset="0"/>
              </a:rPr>
              <a:t> комбинация </a:t>
            </a:r>
            <a:r>
              <a:rPr lang="ru-RU" sz="1600" dirty="0" err="1">
                <a:latin typeface="Montserrat" panose="00000500000000000000" pitchFamily="2" charset="-52"/>
                <a:ea typeface="Calibri" panose="020F0502020204030204" pitchFamily="34" charset="0"/>
                <a:cs typeface="Times New Roman" panose="02020603050405020304" pitchFamily="18" charset="0"/>
              </a:rPr>
              <a:t>эканлигини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исботлади</a:t>
            </a:r>
            <a:r>
              <a:rPr lang="ru-RU" sz="1600" dirty="0">
                <a:latin typeface="Montserrat" panose="00000500000000000000" pitchFamily="2" charset="-52"/>
                <a:ea typeface="Calibri" panose="020F0502020204030204" pitchFamily="34" charset="0"/>
                <a:cs typeface="Times New Roman" panose="02020603050405020304" pitchFamily="18" charset="0"/>
              </a:rPr>
              <a:t>.</a:t>
            </a:r>
          </a:p>
        </p:txBody>
      </p:sp>
      <p:sp>
        <p:nvSpPr>
          <p:cNvPr id="11" name="Прямоугольник 10"/>
          <p:cNvSpPr/>
          <p:nvPr/>
        </p:nvSpPr>
        <p:spPr>
          <a:xfrm>
            <a:off x="3510709" y="5255378"/>
            <a:ext cx="8365474" cy="64633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uz" dirty="0">
                <a:latin typeface="Montserrat" panose="00000500000000000000" pitchFamily="2" charset="-52"/>
                <a:ea typeface="Times New Roman" panose="02020603050405020304" pitchFamily="18" charset="0"/>
              </a:rPr>
              <a:t>Hallmark </a:t>
            </a:r>
            <a:r>
              <a:rPr lang="ru-RU" dirty="0" err="1">
                <a:latin typeface="Montserrat" panose="00000500000000000000" pitchFamily="2" charset="-52"/>
                <a:ea typeface="Times New Roman" panose="02020603050405020304" pitchFamily="18" charset="0"/>
              </a:rPr>
              <a:t>мижозлар</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томонидан</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энг</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яхши</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откритка</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жўнатмоқчи</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бўлганда</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эслаб</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қолишларини</a:t>
            </a:r>
            <a:r>
              <a:rPr lang="ru-RU" dirty="0">
                <a:latin typeface="Montserrat" panose="00000500000000000000" pitchFamily="2" charset="-52"/>
                <a:ea typeface="Times New Roman" panose="02020603050405020304" pitchFamily="18" charset="0"/>
              </a:rPr>
              <a:t> </a:t>
            </a:r>
            <a:r>
              <a:rPr lang="ru-RU" dirty="0" err="1">
                <a:latin typeface="Montserrat" panose="00000500000000000000" pitchFamily="2" charset="-52"/>
                <a:ea typeface="Times New Roman" panose="02020603050405020304" pitchFamily="18" charset="0"/>
              </a:rPr>
              <a:t>ҳоҳлайди</a:t>
            </a:r>
            <a:r>
              <a:rPr lang="ru-RU" dirty="0">
                <a:latin typeface="Montserrat" panose="00000500000000000000" pitchFamily="2" charset="-52"/>
                <a:ea typeface="Times New Roman" panose="02020603050405020304" pitchFamily="18" charset="0"/>
              </a:rPr>
              <a:t>. </a:t>
            </a:r>
          </a:p>
        </p:txBody>
      </p:sp>
      <p:sp>
        <p:nvSpPr>
          <p:cNvPr id="12" name="Прямоугольник 11"/>
          <p:cNvSpPr/>
          <p:nvPr/>
        </p:nvSpPr>
        <p:spPr>
          <a:xfrm>
            <a:off x="3510709" y="3918328"/>
            <a:ext cx="8365474" cy="83099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uz" sz="1600" i="1" dirty="0">
                <a:latin typeface="Montserrat" panose="00000500000000000000" pitchFamily="2" charset="-52"/>
                <a:ea typeface="Times New Roman" panose="02020603050405020304" pitchFamily="18" charset="0"/>
              </a:rPr>
              <a:t>Kraft </a:t>
            </a:r>
            <a:r>
              <a:rPr lang="ru-RU" sz="1600" dirty="0" err="1">
                <a:latin typeface="Montserrat" panose="00000500000000000000" pitchFamily="2" charset="-52"/>
                <a:ea typeface="Times New Roman" panose="02020603050405020304" pitchFamily="18" charset="0"/>
              </a:rPr>
              <a:t>истеъмолчиларни</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унинг</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пишлоқлари</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сифати</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бўйича</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барча</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ишлаб</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чиқарувчиларникидан</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устун</a:t>
            </a:r>
            <a:r>
              <a:rPr lang="ru-RU" sz="1600" dirty="0">
                <a:latin typeface="Montserrat" panose="00000500000000000000" pitchFamily="2" charset="-52"/>
                <a:ea typeface="Times New Roman" panose="02020603050405020304" pitchFamily="18" charset="0"/>
              </a:rPr>
              <a:t> </a:t>
            </a:r>
            <a:r>
              <a:rPr lang="ru-RU" sz="1600" dirty="0" err="1">
                <a:latin typeface="Montserrat" panose="00000500000000000000" pitchFamily="2" charset="-52"/>
                <a:ea typeface="Times New Roman" panose="02020603050405020304" pitchFamily="18" charset="0"/>
              </a:rPr>
              <a:t>эканлигига</a:t>
            </a:r>
            <a:r>
              <a:rPr lang="ru-RU" sz="1600" dirty="0">
                <a:latin typeface="Montserrat" panose="00000500000000000000" pitchFamily="2" charset="-52"/>
                <a:ea typeface="Times New Roman" panose="02020603050405020304" pitchFamily="18" charset="0"/>
              </a:rPr>
              <a:t> </a:t>
            </a:r>
            <a:r>
              <a:rPr lang="ru-RU" sz="1600" dirty="0" err="1" smtClean="0">
                <a:latin typeface="Montserrat" panose="00000500000000000000" pitchFamily="2" charset="-52"/>
                <a:ea typeface="Times New Roman" panose="02020603050405020304" pitchFamily="18" charset="0"/>
              </a:rPr>
              <a:t>харидорларни</a:t>
            </a:r>
            <a:r>
              <a:rPr lang="ru-RU" sz="1600" dirty="0" smtClean="0">
                <a:latin typeface="Montserrat" panose="00000500000000000000" pitchFamily="2" charset="-52"/>
                <a:ea typeface="Times New Roman" panose="02020603050405020304" pitchFamily="18" charset="0"/>
              </a:rPr>
              <a:t> </a:t>
            </a:r>
            <a:r>
              <a:rPr lang="ru-RU" sz="1600" dirty="0" err="1" smtClean="0">
                <a:latin typeface="Montserrat" panose="00000500000000000000" pitchFamily="2" charset="-52"/>
                <a:ea typeface="Times New Roman" panose="02020603050405020304" pitchFamily="18" charset="0"/>
              </a:rPr>
              <a:t>ишонтирмоқчи</a:t>
            </a:r>
            <a:r>
              <a:rPr lang="ru-RU" sz="1600" dirty="0" smtClean="0">
                <a:latin typeface="Montserrat" panose="00000500000000000000" pitchFamily="2" charset="-52"/>
                <a:ea typeface="Times New Roman" panose="02020603050405020304" pitchFamily="18" charset="0"/>
              </a:rPr>
              <a:t> </a:t>
            </a:r>
            <a:r>
              <a:rPr lang="ru-RU" sz="1600" dirty="0" err="1" smtClean="0">
                <a:latin typeface="Montserrat" panose="00000500000000000000" pitchFamily="2" charset="-52"/>
                <a:ea typeface="Times New Roman" panose="02020603050405020304" pitchFamily="18" charset="0"/>
              </a:rPr>
              <a:t>бўлади</a:t>
            </a:r>
            <a:r>
              <a:rPr lang="ru-RU" sz="1600" dirty="0" smtClean="0">
                <a:latin typeface="Montserrat" panose="00000500000000000000" pitchFamily="2" charset="-52"/>
                <a:ea typeface="Times New Roman" panose="02020603050405020304" pitchFamily="18" charset="0"/>
              </a:rPr>
              <a:t>.</a:t>
            </a:r>
            <a:endParaRPr lang="ru-RU" sz="1600" dirty="0">
              <a:latin typeface="Montserrat" panose="00000500000000000000" pitchFamily="2" charset="-52"/>
              <a:ea typeface="Times New Roman" panose="02020603050405020304" pitchFamily="18" charset="0"/>
            </a:endParaRPr>
          </a:p>
        </p:txBody>
      </p:sp>
      <p:sp>
        <p:nvSpPr>
          <p:cNvPr id="13" name="AutoShape 4" descr="Картинки по запросу Kraf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4" name="Рисунок 13"/>
          <p:cNvPicPr>
            <a:picLocks noChangeAspect="1"/>
          </p:cNvPicPr>
          <p:nvPr/>
        </p:nvPicPr>
        <p:blipFill rotWithShape="1">
          <a:blip r:embed="rId3">
            <a:extLst>
              <a:ext uri="{28A0092B-C50C-407E-A947-70E740481C1C}">
                <a14:useLocalDpi xmlns:a14="http://schemas.microsoft.com/office/drawing/2010/main" val="0"/>
              </a:ext>
            </a:extLst>
          </a:blip>
          <a:srcRect l="7338" t="6505" r="11173" b="10692"/>
          <a:stretch/>
        </p:blipFill>
        <p:spPr>
          <a:xfrm>
            <a:off x="1189821" y="3547431"/>
            <a:ext cx="1366091" cy="1388126"/>
          </a:xfrm>
          <a:prstGeom prst="rect">
            <a:avLst/>
          </a:prstGeom>
        </p:spPr>
      </p:pic>
      <p:pic>
        <p:nvPicPr>
          <p:cNvPr id="15" name="Рисунок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375" y="4935557"/>
            <a:ext cx="2930984" cy="1108153"/>
          </a:xfrm>
          <a:prstGeom prst="rect">
            <a:avLst/>
          </a:prstGeom>
        </p:spPr>
      </p:pic>
      <p:sp>
        <p:nvSpPr>
          <p:cNvPr id="16" name="Прямоугольник 15">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7" name="Прямоугольник 16">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8" name="Рисунок 17">
            <a:extLst>
              <a:ext uri="{FF2B5EF4-FFF2-40B4-BE49-F238E27FC236}">
                <a16:creationId xmlns:a16="http://schemas.microsoft.com/office/drawing/2014/main" id="{FF01CA25-A337-4FB2-8044-0037419E134D}"/>
              </a:ext>
            </a:extLst>
          </p:cNvPr>
          <p:cNvPicPr>
            <a:picLocks noChangeAspect="1"/>
          </p:cNvPicPr>
          <p:nvPr/>
        </p:nvPicPr>
        <p:blipFill rotWithShape="1">
          <a:blip r:embed="rId5" cstate="print">
            <a:duotone>
              <a:schemeClr val="accent1">
                <a:shade val="45000"/>
                <a:satMod val="135000"/>
              </a:schemeClr>
              <a:prstClr val="white"/>
            </a:duotone>
            <a:extLst>
              <a:ext uri="{BEBA8EAE-BF5A-486C-A8C5-ECC9F3942E4B}">
                <a14:imgProps xmlns:a14="http://schemas.microsoft.com/office/drawing/2010/main">
                  <a14:imgLayer r:embed="rId6">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9" name="TextBox 18">
            <a:extLst>
              <a:ext uri="{FF2B5EF4-FFF2-40B4-BE49-F238E27FC236}">
                <a16:creationId xmlns:a16="http://schemas.microsoft.com/office/drawing/2014/main" id="{99E94DCC-E420-4C46-BC8D-6F0A742324CB}"/>
              </a:ext>
            </a:extLst>
          </p:cNvPr>
          <p:cNvSpPr txBox="1"/>
          <p:nvPr/>
        </p:nvSpPr>
        <p:spPr>
          <a:xfrm>
            <a:off x="10076657" y="5578543"/>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14</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20" name="Прямоугольник 19"/>
          <p:cNvSpPr/>
          <p:nvPr/>
        </p:nvSpPr>
        <p:spPr>
          <a:xfrm>
            <a:off x="4965034" y="642226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1221081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9996" y="376143"/>
            <a:ext cx="4098273" cy="1067068"/>
          </a:xfrm>
        </p:spPr>
        <p:style>
          <a:lnRef idx="2">
            <a:schemeClr val="accent2"/>
          </a:lnRef>
          <a:fillRef idx="1">
            <a:schemeClr val="lt1"/>
          </a:fillRef>
          <a:effectRef idx="0">
            <a:schemeClr val="accent2"/>
          </a:effectRef>
          <a:fontRef idx="minor">
            <a:schemeClr val="dk1"/>
          </a:fontRef>
        </p:style>
        <p:txBody>
          <a:bodyPr>
            <a:normAutofit/>
          </a:bodyPr>
          <a:lstStyle/>
          <a:p>
            <a:r>
              <a:rPr lang="ru-RU" sz="1600" dirty="0">
                <a:ln w="0"/>
                <a:solidFill>
                  <a:schemeClr val="tx1"/>
                </a:solidFill>
                <a:effectLst>
                  <a:outerShdw blurRad="38100" dist="25400" dir="5400000" algn="ctr" rotWithShape="0">
                    <a:srgbClr val="6E747A">
                      <a:alpha val="43000"/>
                    </a:srgbClr>
                  </a:outerShdw>
                </a:effectLst>
                <a:latin typeface="Montserrat" panose="00000500000000000000" pitchFamily="2" charset="-52"/>
              </a:rPr>
              <a:t>Маркетинг </a:t>
            </a:r>
            <a:r>
              <a:rPr lang="ru-RU" sz="1600" dirty="0" err="1">
                <a:ln w="0"/>
                <a:solidFill>
                  <a:schemeClr val="tx1"/>
                </a:solidFill>
                <a:effectLst>
                  <a:outerShdw blurRad="38100" dist="25400" dir="5400000" algn="ctr" rotWithShape="0">
                    <a:srgbClr val="6E747A">
                      <a:alpha val="43000"/>
                    </a:srgbClr>
                  </a:outerShdw>
                </a:effectLst>
                <a:latin typeface="Montserrat" panose="00000500000000000000" pitchFamily="2" charset="-52"/>
              </a:rPr>
              <a:t>коммуникацияларининг</a:t>
            </a:r>
            <a:r>
              <a:rPr lang="ru-RU" sz="1600" dirty="0">
                <a:ln w="0"/>
                <a:solidFill>
                  <a:schemeClr val="tx1"/>
                </a:solidFill>
                <a:effectLst>
                  <a:outerShdw blurRad="38100" dist="25400" dir="5400000" algn="ctr" rotWithShape="0">
                    <a:srgbClr val="6E747A">
                      <a:alpha val="43000"/>
                    </a:srgbClr>
                  </a:outerShdw>
                </a:effectLst>
                <a:latin typeface="Montserrat" panose="00000500000000000000" pitchFamily="2" charset="-52"/>
              </a:rPr>
              <a:t> </a:t>
            </a:r>
            <a:r>
              <a:rPr lang="ru-RU" sz="1600" dirty="0" err="1">
                <a:ln w="0"/>
                <a:solidFill>
                  <a:schemeClr val="tx1"/>
                </a:solidFill>
                <a:effectLst>
                  <a:outerShdw blurRad="38100" dist="25400" dir="5400000" algn="ctr" rotWithShape="0">
                    <a:srgbClr val="6E747A">
                      <a:alpha val="43000"/>
                    </a:srgbClr>
                  </a:outerShdw>
                </a:effectLst>
                <a:latin typeface="Montserrat" panose="00000500000000000000" pitchFamily="2" charset="-52"/>
              </a:rPr>
              <a:t>интеграцияси</a:t>
            </a:r>
            <a:r>
              <a:rPr lang="ru-RU" sz="1600" dirty="0">
                <a:ln w="0"/>
                <a:solidFill>
                  <a:schemeClr val="tx1"/>
                </a:solidFill>
                <a:effectLst>
                  <a:outerShdw blurRad="38100" dist="25400" dir="5400000" algn="ctr" rotWithShape="0">
                    <a:srgbClr val="6E747A">
                      <a:alpha val="43000"/>
                    </a:srgbClr>
                  </a:outerShdw>
                </a:effectLst>
                <a:latin typeface="Montserrat" panose="00000500000000000000" pitchFamily="2" charset="-52"/>
              </a:rPr>
              <a:t> бренд </a:t>
            </a:r>
            <a:r>
              <a:rPr lang="ru-RU" sz="1600" dirty="0" err="1">
                <a:ln w="0"/>
                <a:solidFill>
                  <a:schemeClr val="tx1"/>
                </a:solidFill>
                <a:effectLst>
                  <a:outerShdw blurRad="38100" dist="25400" dir="5400000" algn="ctr" rotWithShape="0">
                    <a:srgbClr val="6E747A">
                      <a:alpha val="43000"/>
                    </a:srgbClr>
                  </a:outerShdw>
                </a:effectLst>
                <a:latin typeface="Montserrat" panose="00000500000000000000" pitchFamily="2" charset="-52"/>
              </a:rPr>
              <a:t>капиталини</a:t>
            </a:r>
            <a:r>
              <a:rPr lang="ru-RU" sz="1600" dirty="0">
                <a:ln w="0"/>
                <a:solidFill>
                  <a:schemeClr val="tx1"/>
                </a:solidFill>
                <a:effectLst>
                  <a:outerShdw blurRad="38100" dist="25400" dir="5400000" algn="ctr" rotWithShape="0">
                    <a:srgbClr val="6E747A">
                      <a:alpha val="43000"/>
                    </a:srgbClr>
                  </a:outerShdw>
                </a:effectLst>
                <a:latin typeface="Montserrat" panose="00000500000000000000" pitchFamily="2" charset="-52"/>
              </a:rPr>
              <a:t> </a:t>
            </a:r>
            <a:r>
              <a:rPr lang="ru-RU" sz="1600" dirty="0" err="1">
                <a:ln w="0"/>
                <a:solidFill>
                  <a:schemeClr val="tx1"/>
                </a:solidFill>
                <a:effectLst>
                  <a:outerShdw blurRad="38100" dist="25400" dir="5400000" algn="ctr" rotWithShape="0">
                    <a:srgbClr val="6E747A">
                      <a:alpha val="43000"/>
                    </a:srgbClr>
                  </a:outerShdw>
                </a:effectLst>
                <a:latin typeface="Montserrat" panose="00000500000000000000" pitchFamily="2" charset="-52"/>
              </a:rPr>
              <a:t>шакллантириш</a:t>
            </a:r>
            <a:r>
              <a:rPr lang="ru-RU" sz="1600" dirty="0">
                <a:ln w="0"/>
                <a:solidFill>
                  <a:schemeClr val="tx1"/>
                </a:solidFill>
                <a:effectLst>
                  <a:outerShdw blurRad="38100" dist="25400" dir="5400000" algn="ctr" rotWithShape="0">
                    <a:srgbClr val="6E747A">
                      <a:alpha val="43000"/>
                    </a:srgbClr>
                  </a:outerShdw>
                </a:effectLst>
                <a:latin typeface="Montserrat" panose="00000500000000000000" pitchFamily="2" charset="-52"/>
              </a:rPr>
              <a:t> </a:t>
            </a:r>
            <a:r>
              <a:rPr lang="ru-RU" sz="1600" dirty="0" err="1">
                <a:ln w="0"/>
                <a:solidFill>
                  <a:schemeClr val="tx1"/>
                </a:solidFill>
                <a:effectLst>
                  <a:outerShdw blurRad="38100" dist="25400" dir="5400000" algn="ctr" rotWithShape="0">
                    <a:srgbClr val="6E747A">
                      <a:alpha val="43000"/>
                    </a:srgbClr>
                  </a:outerShdw>
                </a:effectLst>
                <a:latin typeface="Montserrat" panose="00000500000000000000" pitchFamily="2" charset="-52"/>
              </a:rPr>
              <a:t>усули</a:t>
            </a:r>
            <a:r>
              <a:rPr lang="ru-RU" sz="1600" dirty="0">
                <a:ln w="0"/>
                <a:solidFill>
                  <a:schemeClr val="tx1"/>
                </a:solidFill>
                <a:effectLst>
                  <a:outerShdw blurRad="38100" dist="25400" dir="5400000" algn="ctr" rotWithShape="0">
                    <a:srgbClr val="6E747A">
                      <a:alpha val="43000"/>
                    </a:srgbClr>
                  </a:outerShdw>
                </a:effectLst>
                <a:latin typeface="Montserrat" panose="00000500000000000000" pitchFamily="2" charset="-52"/>
              </a:rPr>
              <a:t> </a:t>
            </a:r>
            <a:r>
              <a:rPr lang="ru-RU" sz="1600" dirty="0" err="1">
                <a:ln w="0"/>
                <a:solidFill>
                  <a:schemeClr val="tx1"/>
                </a:solidFill>
                <a:effectLst>
                  <a:outerShdw blurRad="38100" dist="25400" dir="5400000" algn="ctr" rotWithShape="0">
                    <a:srgbClr val="6E747A">
                      <a:alpha val="43000"/>
                    </a:srgbClr>
                  </a:outerShdw>
                </a:effectLst>
                <a:latin typeface="Montserrat" panose="00000500000000000000" pitchFamily="2" charset="-52"/>
              </a:rPr>
              <a:t>сифатида</a:t>
            </a:r>
            <a:endParaRPr lang="ru-RU" sz="1600" dirty="0">
              <a:ln w="0"/>
              <a:solidFill>
                <a:schemeClr val="tx1"/>
              </a:solidFill>
              <a:effectLst>
                <a:outerShdw blurRad="38100" dist="25400" dir="5400000" algn="ctr" rotWithShape="0">
                  <a:srgbClr val="6E747A">
                    <a:alpha val="43000"/>
                  </a:srgbClr>
                </a:outerShdw>
              </a:effectLst>
              <a:latin typeface="Montserrat" panose="00000500000000000000" pitchFamily="2" charset="-52"/>
            </a:endParaRPr>
          </a:p>
        </p:txBody>
      </p:sp>
      <p:graphicFrame>
        <p:nvGraphicFramePr>
          <p:cNvPr id="6" name="Схема 5"/>
          <p:cNvGraphicFramePr/>
          <p:nvPr>
            <p:extLst>
              <p:ext uri="{D42A27DB-BD31-4B8C-83A1-F6EECF244321}">
                <p14:modId xmlns:p14="http://schemas.microsoft.com/office/powerpoint/2010/main" val="3090330599"/>
              </p:ext>
            </p:extLst>
          </p:nvPr>
        </p:nvGraphicFramePr>
        <p:xfrm>
          <a:off x="793217" y="1961002"/>
          <a:ext cx="4263527" cy="4318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Схема 6"/>
          <p:cNvGraphicFramePr/>
          <p:nvPr>
            <p:extLst>
              <p:ext uri="{D42A27DB-BD31-4B8C-83A1-F6EECF244321}">
                <p14:modId xmlns:p14="http://schemas.microsoft.com/office/powerpoint/2010/main" val="2642291337"/>
              </p:ext>
            </p:extLst>
          </p:nvPr>
        </p:nvGraphicFramePr>
        <p:xfrm>
          <a:off x="6852492" y="1904999"/>
          <a:ext cx="3789802" cy="450681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Прямоугольник 8"/>
          <p:cNvSpPr/>
          <p:nvPr/>
        </p:nvSpPr>
        <p:spPr>
          <a:xfrm>
            <a:off x="5420299" y="309512"/>
            <a:ext cx="6290631" cy="73866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400" dirty="0" err="1">
                <a:latin typeface="Montserrat" panose="00000500000000000000" pitchFamily="2" charset="-52"/>
                <a:ea typeface="Times New Roman" panose="02020603050405020304" pitchFamily="18" charset="0"/>
              </a:rPr>
              <a:t>Барча</a:t>
            </a:r>
            <a:r>
              <a:rPr lang="ru-RU" sz="1400" dirty="0">
                <a:latin typeface="Montserrat" panose="00000500000000000000" pitchFamily="2" charset="-52"/>
                <a:ea typeface="Times New Roman" panose="02020603050405020304" pitchFamily="18" charset="0"/>
              </a:rPr>
              <a:t> маркетинг </a:t>
            </a:r>
            <a:r>
              <a:rPr lang="ru-RU" sz="1400" dirty="0" err="1">
                <a:latin typeface="Montserrat" panose="00000500000000000000" pitchFamily="2" charset="-52"/>
                <a:ea typeface="Times New Roman" panose="02020603050405020304" pitchFamily="18" charset="0"/>
              </a:rPr>
              <a:t>коммуникациялари</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муайян</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муаммоларни</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ҳал</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қилишга</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қаратилган</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бўлиб</a:t>
            </a:r>
            <a:r>
              <a:rPr lang="ru-RU" sz="1400" dirty="0">
                <a:latin typeface="Montserrat" panose="00000500000000000000" pitchFamily="2" charset="-52"/>
                <a:ea typeface="Times New Roman" panose="02020603050405020304" pitchFamily="18" charset="0"/>
              </a:rPr>
              <a:t>, улар </a:t>
            </a:r>
            <a:r>
              <a:rPr lang="ru-RU" sz="1400" dirty="0" err="1">
                <a:latin typeface="Montserrat" panose="00000500000000000000" pitchFamily="2" charset="-52"/>
                <a:ea typeface="Times New Roman" panose="02020603050405020304" pitchFamily="18" charset="0"/>
              </a:rPr>
              <a:t>ўз</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навбатида</a:t>
            </a:r>
            <a:r>
              <a:rPr lang="ru-RU" sz="1400" dirty="0">
                <a:latin typeface="Montserrat" panose="00000500000000000000" pitchFamily="2" charset="-52"/>
                <a:ea typeface="Times New Roman" panose="02020603050405020304" pitchFamily="18" charset="0"/>
              </a:rPr>
              <a:t> коммуникация </a:t>
            </a:r>
            <a:r>
              <a:rPr lang="ru-RU" sz="1400" dirty="0" err="1">
                <a:latin typeface="Montserrat" panose="00000500000000000000" pitchFamily="2" charset="-52"/>
                <a:ea typeface="Times New Roman" panose="02020603050405020304" pitchFamily="18" charset="0"/>
              </a:rPr>
              <a:t>дастурининг</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мақсадларига</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мос</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келиши</a:t>
            </a:r>
            <a:r>
              <a:rPr lang="ru-RU" sz="1400" dirty="0">
                <a:latin typeface="Montserrat" panose="00000500000000000000" pitchFamily="2" charset="-52"/>
                <a:ea typeface="Times New Roman" panose="02020603050405020304" pitchFamily="18" charset="0"/>
              </a:rPr>
              <a:t> </a:t>
            </a:r>
            <a:r>
              <a:rPr lang="ru-RU" sz="1400" dirty="0" err="1">
                <a:latin typeface="Montserrat" panose="00000500000000000000" pitchFamily="2" charset="-52"/>
                <a:ea typeface="Times New Roman" panose="02020603050405020304" pitchFamily="18" charset="0"/>
              </a:rPr>
              <a:t>керак</a:t>
            </a:r>
            <a:r>
              <a:rPr lang="ru-RU" sz="1400" dirty="0">
                <a:latin typeface="Montserrat" panose="00000500000000000000" pitchFamily="2" charset="-52"/>
                <a:ea typeface="Times New Roman" panose="02020603050405020304" pitchFamily="18" charset="0"/>
              </a:rPr>
              <a:t>.</a:t>
            </a:r>
            <a:endParaRPr lang="ru-RU" sz="1400" dirty="0">
              <a:latin typeface="Montserrat" panose="00000500000000000000" pitchFamily="2" charset="-52"/>
            </a:endParaRPr>
          </a:p>
        </p:txBody>
      </p:sp>
      <p:sp>
        <p:nvSpPr>
          <p:cNvPr id="8" name="Прямоугольник 7">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Рисунок 10">
            <a:extLst>
              <a:ext uri="{FF2B5EF4-FFF2-40B4-BE49-F238E27FC236}">
                <a16:creationId xmlns:a16="http://schemas.microsoft.com/office/drawing/2014/main" id="{FF01CA25-A337-4FB2-8044-0037419E134D}"/>
              </a:ext>
            </a:extLst>
          </p:cNvPr>
          <p:cNvPicPr>
            <a:picLocks noChangeAspect="1"/>
          </p:cNvPicPr>
          <p:nvPr/>
        </p:nvPicPr>
        <p:blipFill rotWithShape="1">
          <a:blip r:embed="rId12" cstate="print">
            <a:duotone>
              <a:schemeClr val="accent1">
                <a:shade val="45000"/>
                <a:satMod val="135000"/>
              </a:schemeClr>
              <a:prstClr val="white"/>
            </a:duotone>
            <a:extLst>
              <a:ext uri="{BEBA8EAE-BF5A-486C-A8C5-ECC9F3942E4B}">
                <a14:imgProps xmlns:a14="http://schemas.microsoft.com/office/drawing/2010/main">
                  <a14:imgLayer r:embed="rId1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2" name="TextBox 11">
            <a:extLst>
              <a:ext uri="{FF2B5EF4-FFF2-40B4-BE49-F238E27FC236}">
                <a16:creationId xmlns:a16="http://schemas.microsoft.com/office/drawing/2014/main" id="{99E94DCC-E420-4C46-BC8D-6F0A742324CB}"/>
              </a:ext>
            </a:extLst>
          </p:cNvPr>
          <p:cNvSpPr txBox="1"/>
          <p:nvPr/>
        </p:nvSpPr>
        <p:spPr>
          <a:xfrm>
            <a:off x="10642294" y="5197184"/>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15</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199570986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493264" y="2011918"/>
            <a:ext cx="8002049" cy="375487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anose="020B0604020202020204" pitchFamily="34" charset="0"/>
              <a:buChar char="•"/>
            </a:pPr>
            <a:r>
              <a:rPr lang="ru-RU" sz="1400" noProof="1">
                <a:latin typeface="Montserrat" panose="00000500000000000000" pitchFamily="2" charset="-52"/>
                <a:ea typeface="Calibri" panose="020F0502020204030204" pitchFamily="34" charset="0"/>
              </a:rPr>
              <a:t>Классик мусиқа аудиторияси кам сонли кекса одамлар ва мусиқа ихлосмандлари учун қисқармоқда, шунинг учун Бостон симфонияси фақат рекламани модернизация қилиш ва янги алоқа каналларини жалб қилиш янги аудиторияга эришишга ёрдам беришини биларди. 1998 йилгача оркестр камдан-кам ҳолларда Интернетга кирарди. </a:t>
            </a:r>
            <a:endParaRPr lang="en-US" sz="1400" noProof="1">
              <a:latin typeface="Montserrat" panose="00000500000000000000" pitchFamily="2" charset="-52"/>
              <a:ea typeface="Calibri" panose="020F0502020204030204" pitchFamily="34" charset="0"/>
            </a:endParaRPr>
          </a:p>
          <a:p>
            <a:pPr marL="285750" indent="-285750">
              <a:buFont typeface="Arial" panose="020B0604020202020204" pitchFamily="34" charset="0"/>
              <a:buChar char="•"/>
            </a:pPr>
            <a:r>
              <a:rPr lang="ru-RU" sz="1400" noProof="1">
                <a:latin typeface="Montserrat" panose="00000500000000000000" pitchFamily="2" charset="-52"/>
                <a:ea typeface="Calibri" panose="020F0502020204030204" pitchFamily="34" charset="0"/>
              </a:rPr>
              <a:t>Бироқ, бир қатор бозор тадқиқотлари, жумладан, чуқур сўровлар ва фокус-гуруҳлар шуни кўрсатдики, катта ва ёш гуруҳлар ўртасида мавзуга қизиқиш бўйича унчалик катта фарқ бўлмаса-да, улар ўртасида оммавий ахборот воситалари нуқтаи назаридан катта фарқ бор эди. афзалликлар. Катта ёшдаги мусиқа ихлосмандлари китоб ва журналларни, кичиклари эса интернет ва электрон ахборот воситаларини афзал кўрар эди. </a:t>
            </a:r>
            <a:endParaRPr lang="en-US" sz="1400" noProof="1">
              <a:latin typeface="Montserrat" panose="00000500000000000000" pitchFamily="2" charset="-52"/>
              <a:ea typeface="Calibri" panose="020F0502020204030204" pitchFamily="34" charset="0"/>
            </a:endParaRPr>
          </a:p>
          <a:p>
            <a:pPr marL="285750" indent="-285750">
              <a:buFont typeface="Arial" panose="020B0604020202020204" pitchFamily="34" charset="0"/>
              <a:buChar char="•"/>
            </a:pPr>
            <a:r>
              <a:rPr lang="ru-RU" sz="1400" noProof="1">
                <a:latin typeface="Montserrat" panose="00000500000000000000" pitchFamily="2" charset="-52"/>
                <a:ea typeface="Calibri" panose="020F0502020204030204" pitchFamily="34" charset="0"/>
              </a:rPr>
              <a:t>Оркестрнинг маркетологлари тўғридан-тўғри почта, электрон почта маркетинги, мослаштирилган онлайн рекламалари ва такси рекламасини бирлаштирган интеграциялашган кампанияни ишлаб чиқдилар. Натижада, 2002 молия йили учун чипталарни Интернет ва бошқа каналлар орқали сотишдан тушган даромад 3,7 миллион долларгача ошди (1997 йилдаги 320 минг доллардан).</a:t>
            </a:r>
            <a:endParaRPr lang="ru-RU" sz="1400" noProof="1">
              <a:latin typeface="Montserrat" panose="00000500000000000000" pitchFamily="2" charset="-52"/>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9966" y="1832759"/>
            <a:ext cx="2390775" cy="1914525"/>
          </a:xfrm>
          <a:prstGeom prst="rect">
            <a:avLst/>
          </a:prstGeom>
          <a:ln>
            <a:noFill/>
          </a:ln>
          <a:effectLst>
            <a:outerShdw blurRad="292100" dist="139700" dir="2700000" algn="tl" rotWithShape="0">
              <a:srgbClr val="333333">
                <a:alpha val="65000"/>
              </a:srgbClr>
            </a:outerShdw>
          </a:effectLst>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966" y="3889355"/>
            <a:ext cx="2466975" cy="1847850"/>
          </a:xfrm>
          <a:prstGeom prst="rect">
            <a:avLst/>
          </a:prstGeom>
          <a:ln>
            <a:noFill/>
          </a:ln>
          <a:effectLst>
            <a:outerShdw blurRad="292100" dist="139700" dir="2700000" algn="tl" rotWithShape="0">
              <a:srgbClr val="333333">
                <a:alpha val="65000"/>
              </a:srgbClr>
            </a:outerShdw>
          </a:effectLst>
        </p:spPr>
      </p:pic>
      <p:sp>
        <p:nvSpPr>
          <p:cNvPr id="8" name="Заголовок 1"/>
          <p:cNvSpPr>
            <a:spLocks noGrp="1"/>
          </p:cNvSpPr>
          <p:nvPr>
            <p:ph type="title"/>
          </p:nvPr>
        </p:nvSpPr>
        <p:spPr>
          <a:xfrm>
            <a:off x="649996" y="376143"/>
            <a:ext cx="4098273" cy="1067068"/>
          </a:xfrm>
        </p:spPr>
        <p:style>
          <a:lnRef idx="2">
            <a:schemeClr val="accent2"/>
          </a:lnRef>
          <a:fillRef idx="1">
            <a:schemeClr val="lt1"/>
          </a:fillRef>
          <a:effectRef idx="0">
            <a:schemeClr val="accent2"/>
          </a:effectRef>
          <a:fontRef idx="minor">
            <a:schemeClr val="dk1"/>
          </a:fontRef>
        </p:style>
        <p:txBody>
          <a:bodyPr>
            <a:normAutofit/>
          </a:bodyPr>
          <a:lstStyle/>
          <a:p>
            <a:r>
              <a:rPr lang="ru-RU" sz="1600" noProof="1">
                <a:ln w="0"/>
                <a:solidFill>
                  <a:schemeClr val="tx1"/>
                </a:solidFill>
                <a:effectLst>
                  <a:outerShdw blurRad="38100" dist="25400" dir="5400000" algn="ctr" rotWithShape="0">
                    <a:srgbClr val="6E747A">
                      <a:alpha val="43000"/>
                    </a:srgbClr>
                  </a:outerShdw>
                </a:effectLst>
                <a:latin typeface="Montserrat" panose="00000500000000000000" pitchFamily="2" charset="-52"/>
              </a:rPr>
              <a:t>Маркетинг коммуникацияларининг интеграцияси бренд капиталини шакллантириш усули сифатида</a:t>
            </a:r>
            <a:endParaRPr lang="ru-RU" sz="1600" noProof="1">
              <a:ln w="0"/>
              <a:solidFill>
                <a:srgbClr val="C00000"/>
              </a:solidFill>
              <a:effectLst>
                <a:outerShdw blurRad="38100" dist="25400" dir="5400000" algn="ctr" rotWithShape="0">
                  <a:srgbClr val="6E747A">
                    <a:alpha val="43000"/>
                  </a:srgbClr>
                </a:outerShdw>
              </a:effectLst>
              <a:latin typeface="Montserrat" panose="00000500000000000000" pitchFamily="2" charset="-52"/>
            </a:endParaRPr>
          </a:p>
        </p:txBody>
      </p:sp>
      <p:sp>
        <p:nvSpPr>
          <p:cNvPr id="10" name="Прямоугольник 9"/>
          <p:cNvSpPr/>
          <p:nvPr/>
        </p:nvSpPr>
        <p:spPr>
          <a:xfrm>
            <a:off x="5607585" y="411551"/>
            <a:ext cx="5805889" cy="95410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400" noProof="1">
                <a:latin typeface="Montserrat" panose="00000500000000000000" pitchFamily="2" charset="-52"/>
                <a:ea typeface="Times New Roman" panose="02020603050405020304" pitchFamily="18" charset="0"/>
              </a:rPr>
              <a:t>Маркетинг мутахассислари мулоқотни мувофиқлаштириш оқилона ва фойдали эканлигини интуитив равишда тушунишади, лекин уни амалда қандай амалга ошириш мумкинлигини ҳар доим ҳам билмайди.</a:t>
            </a:r>
            <a:endParaRPr lang="ru-RU" sz="1400" noProof="1">
              <a:latin typeface="Montserrat" panose="00000500000000000000" pitchFamily="2" charset="-52"/>
            </a:endParaRPr>
          </a:p>
        </p:txBody>
      </p:sp>
      <p:sp>
        <p:nvSpPr>
          <p:cNvPr id="9" name="Прямоугольник 8">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Прямоугольник 10">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2" name="Рисунок 11">
            <a:extLst>
              <a:ext uri="{FF2B5EF4-FFF2-40B4-BE49-F238E27FC236}">
                <a16:creationId xmlns:a16="http://schemas.microsoft.com/office/drawing/2014/main" id="{FF01CA25-A337-4FB2-8044-0037419E134D}"/>
              </a:ext>
            </a:extLst>
          </p:cNvPr>
          <p:cNvPicPr>
            <a:picLocks noChangeAspect="1"/>
          </p:cNvPicPr>
          <p:nvPr/>
        </p:nvPicPr>
        <p:blipFill rotWithShape="1">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3" name="TextBox 12">
            <a:extLst>
              <a:ext uri="{FF2B5EF4-FFF2-40B4-BE49-F238E27FC236}">
                <a16:creationId xmlns:a16="http://schemas.microsoft.com/office/drawing/2014/main" id="{99E94DCC-E420-4C46-BC8D-6F0A742324CB}"/>
              </a:ext>
            </a:extLst>
          </p:cNvPr>
          <p:cNvSpPr txBox="1"/>
          <p:nvPr/>
        </p:nvSpPr>
        <p:spPr>
          <a:xfrm>
            <a:off x="9684631" y="5564606"/>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16</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4" name="Прямоугольник 13"/>
          <p:cNvSpPr/>
          <p:nvPr/>
        </p:nvSpPr>
        <p:spPr>
          <a:xfrm>
            <a:off x="4965034" y="642226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16127228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530379"/>
            <a:ext cx="3469395" cy="593342"/>
          </a:xfrm>
        </p:spPr>
        <p:style>
          <a:lnRef idx="2">
            <a:schemeClr val="accent1"/>
          </a:lnRef>
          <a:fillRef idx="1">
            <a:schemeClr val="lt1"/>
          </a:fillRef>
          <a:effectRef idx="0">
            <a:schemeClr val="accent1"/>
          </a:effectRef>
          <a:fontRef idx="minor">
            <a:schemeClr val="dk1"/>
          </a:fontRef>
        </p:style>
        <p:txBody>
          <a:bodyPr>
            <a:normAutofit fontScale="90000"/>
          </a:bodyPr>
          <a:lstStyle/>
          <a:p>
            <a:r>
              <a:rPr lang="ru-RU" sz="2000" dirty="0">
                <a:ln w="0"/>
                <a:solidFill>
                  <a:srgbClr val="0070C0"/>
                </a:solidFill>
                <a:effectLst>
                  <a:outerShdw blurRad="38100" dist="25400" dir="5400000" algn="ctr" rotWithShape="0">
                    <a:srgbClr val="6E747A">
                      <a:alpha val="43000"/>
                    </a:srgbClr>
                  </a:outerShdw>
                </a:effectLst>
                <a:latin typeface="Cambria" panose="02040503050406030204" pitchFamily="18" charset="0"/>
              </a:rPr>
              <a:t>КОММУНИКАЦИЯ ЖАРАЁНИ МОДЕЛЛАРИ</a:t>
            </a:r>
          </a:p>
        </p:txBody>
      </p:sp>
      <p:graphicFrame>
        <p:nvGraphicFramePr>
          <p:cNvPr id="7" name="Схема 6"/>
          <p:cNvGraphicFramePr/>
          <p:nvPr>
            <p:extLst>
              <p:ext uri="{D42A27DB-BD31-4B8C-83A1-F6EECF244321}">
                <p14:modId xmlns:p14="http://schemas.microsoft.com/office/powerpoint/2010/main" val="2879241193"/>
              </p:ext>
            </p:extLst>
          </p:nvPr>
        </p:nvGraphicFramePr>
        <p:xfrm>
          <a:off x="838201" y="1476261"/>
          <a:ext cx="3050754" cy="47262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10395368" y="2138076"/>
            <a:ext cx="1381663" cy="523220"/>
          </a:xfrm>
          <a:prstGeom prst="rect">
            <a:avLst/>
          </a:prstGeom>
        </p:spPr>
        <p:txBody>
          <a:bodyPr wrap="square">
            <a:spAutoFit/>
          </a:bodyPr>
          <a:lstStyle/>
          <a:p>
            <a:pPr algn="ctr"/>
            <a:r>
              <a:rPr lang="ru-RU" sz="1400" dirty="0" err="1">
                <a:latin typeface="Cambria" panose="02040503050406030204" pitchFamily="18" charset="0"/>
              </a:rPr>
              <a:t>Жуда</a:t>
            </a:r>
            <a:r>
              <a:rPr lang="ru-RU" sz="1400" dirty="0">
                <a:latin typeface="Cambria" panose="02040503050406030204" pitchFamily="18" charset="0"/>
              </a:rPr>
              <a:t> </a:t>
            </a:r>
            <a:r>
              <a:rPr lang="ru-RU" sz="1400" dirty="0" err="1">
                <a:latin typeface="Cambria" panose="02040503050406030204" pitchFamily="18" charset="0"/>
              </a:rPr>
              <a:t>яхши</a:t>
            </a:r>
            <a:r>
              <a:rPr lang="ru-RU" sz="1400" dirty="0">
                <a:latin typeface="Cambria" panose="02040503050406030204" pitchFamily="18" charset="0"/>
              </a:rPr>
              <a:t> </a:t>
            </a:r>
            <a:r>
              <a:rPr lang="ru-RU" sz="1400" dirty="0" err="1">
                <a:latin typeface="Cambria" panose="02040503050406030204" pitchFamily="18" charset="0"/>
              </a:rPr>
              <a:t>билан</a:t>
            </a:r>
            <a:endParaRPr lang="ru-RU" sz="1400" dirty="0">
              <a:latin typeface="Cambria" panose="02040503050406030204" pitchFamily="18" charset="0"/>
            </a:endParaRPr>
          </a:p>
        </p:txBody>
      </p:sp>
      <p:sp>
        <p:nvSpPr>
          <p:cNvPr id="9" name="Прямоугольник 8"/>
          <p:cNvSpPr/>
          <p:nvPr/>
        </p:nvSpPr>
        <p:spPr>
          <a:xfrm>
            <a:off x="4769086" y="1601661"/>
            <a:ext cx="7007945" cy="369332"/>
          </a:xfrm>
          <a:prstGeom prst="rect">
            <a:avLst/>
          </a:prstGeom>
          <a:gradFill flip="none" rotWithShape="1">
            <a:gsLst>
              <a:gs pos="33000">
                <a:schemeClr val="accent1">
                  <a:lumMod val="5000"/>
                  <a:lumOff val="95000"/>
                </a:schemeClr>
              </a:gs>
              <a:gs pos="67000">
                <a:schemeClr val="accent1">
                  <a:lumMod val="45000"/>
                  <a:lumOff val="55000"/>
                </a:schemeClr>
              </a:gs>
              <a:gs pos="96000">
                <a:schemeClr val="accent1">
                  <a:lumMod val="45000"/>
                  <a:lumOff val="55000"/>
                </a:schemeClr>
              </a:gs>
              <a:gs pos="78000">
                <a:srgbClr val="B5D2EC"/>
              </a:gs>
              <a:gs pos="100000">
                <a:schemeClr val="accent1">
                  <a:lumMod val="30000"/>
                  <a:lumOff val="70000"/>
                </a:schemeClr>
              </a:gs>
            </a:gsLst>
            <a:lin ang="0" scaled="1"/>
            <a:tileRect/>
          </a:gradFill>
          <a:ln>
            <a:solidFill>
              <a:schemeClr val="accent1">
                <a:shade val="80000"/>
                <a:hueOff val="0"/>
                <a:satOff val="0"/>
                <a:lumOff val="0"/>
              </a:schemeClr>
            </a:solidFill>
          </a:ln>
        </p:spPr>
        <p:txBody>
          <a:bodyPr wrap="square">
            <a:spAutoFit/>
          </a:bodyPr>
          <a:lstStyle/>
          <a:p>
            <a:pPr algn="ctr"/>
            <a:r>
              <a:rPr lang="ru-RU" dirty="0" err="1">
                <a:latin typeface="Cambria" panose="02040503050406030204" pitchFamily="18" charset="0"/>
              </a:rPr>
              <a:t>Хабардорлик</a:t>
            </a:r>
            <a:r>
              <a:rPr lang="ru-RU" dirty="0">
                <a:latin typeface="Cambria" panose="02040503050406030204" pitchFamily="18" charset="0"/>
              </a:rPr>
              <a:t> </a:t>
            </a:r>
            <a:r>
              <a:rPr lang="ru-RU" dirty="0" err="1">
                <a:latin typeface="Cambria" panose="02040503050406030204" pitchFamily="18" charset="0"/>
              </a:rPr>
              <a:t>шкаласи</a:t>
            </a:r>
            <a:endParaRPr lang="ru-RU" dirty="0">
              <a:latin typeface="Cambria" panose="02040503050406030204" pitchFamily="18" charset="0"/>
            </a:endParaRPr>
          </a:p>
        </p:txBody>
      </p:sp>
      <p:sp>
        <p:nvSpPr>
          <p:cNvPr id="11" name="Прямоугольник 10"/>
          <p:cNvSpPr/>
          <p:nvPr/>
        </p:nvSpPr>
        <p:spPr>
          <a:xfrm>
            <a:off x="4685231" y="2119490"/>
            <a:ext cx="1142546" cy="523220"/>
          </a:xfrm>
          <a:prstGeom prst="rect">
            <a:avLst/>
          </a:prstGeom>
        </p:spPr>
        <p:txBody>
          <a:bodyPr wrap="square">
            <a:spAutoFit/>
          </a:bodyPr>
          <a:lstStyle/>
          <a:p>
            <a:r>
              <a:rPr lang="ru-RU" sz="1400" dirty="0" err="1">
                <a:latin typeface="Cambria" panose="02040503050406030204" pitchFamily="18" charset="0"/>
              </a:rPr>
              <a:t>Ҳеч</a:t>
            </a:r>
            <a:r>
              <a:rPr lang="ru-RU" sz="1400" dirty="0">
                <a:latin typeface="Cambria" panose="02040503050406030204" pitchFamily="18" charset="0"/>
              </a:rPr>
              <a:t> </a:t>
            </a:r>
            <a:r>
              <a:rPr lang="ru-RU" sz="1400" dirty="0" err="1">
                <a:latin typeface="Cambria" panose="02040503050406030204" pitchFamily="18" charset="0"/>
              </a:rPr>
              <a:t>қачон</a:t>
            </a:r>
            <a:r>
              <a:rPr lang="ru-RU" sz="1400" dirty="0">
                <a:latin typeface="Cambria" panose="02040503050406030204" pitchFamily="18" charset="0"/>
              </a:rPr>
              <a:t> </a:t>
            </a:r>
            <a:r>
              <a:rPr lang="ru-RU" sz="1400" dirty="0" err="1">
                <a:latin typeface="Cambria" panose="02040503050406030204" pitchFamily="18" charset="0"/>
              </a:rPr>
              <a:t>эшитмаган</a:t>
            </a:r>
            <a:endParaRPr lang="ru-RU" sz="1400" dirty="0">
              <a:latin typeface="Cambria" panose="02040503050406030204" pitchFamily="18" charset="0"/>
            </a:endParaRPr>
          </a:p>
        </p:txBody>
      </p:sp>
      <p:sp>
        <p:nvSpPr>
          <p:cNvPr id="12" name="Прямоугольник 11"/>
          <p:cNvSpPr/>
          <p:nvPr/>
        </p:nvSpPr>
        <p:spPr>
          <a:xfrm>
            <a:off x="5906003" y="2113692"/>
            <a:ext cx="1348238" cy="523220"/>
          </a:xfrm>
          <a:prstGeom prst="rect">
            <a:avLst/>
          </a:prstGeom>
        </p:spPr>
        <p:txBody>
          <a:bodyPr wrap="square">
            <a:spAutoFit/>
          </a:bodyPr>
          <a:lstStyle/>
          <a:p>
            <a:pPr algn="ctr"/>
            <a:r>
              <a:rPr lang="ru-RU" sz="1400" dirty="0" err="1">
                <a:latin typeface="Cambria" panose="02040503050406030204" pitchFamily="18" charset="0"/>
              </a:rPr>
              <a:t>Бир</a:t>
            </a:r>
            <a:r>
              <a:rPr lang="ru-RU" sz="1400" dirty="0">
                <a:latin typeface="Cambria" panose="02040503050406030204" pitchFamily="18" charset="0"/>
              </a:rPr>
              <a:t> </a:t>
            </a:r>
            <a:r>
              <a:rPr lang="ru-RU" sz="1400" dirty="0" err="1">
                <a:latin typeface="Cambria" panose="02040503050406030204" pitchFamily="18" charset="0"/>
              </a:rPr>
              <a:t>маротаба</a:t>
            </a:r>
            <a:r>
              <a:rPr lang="ru-RU" sz="1400" dirty="0">
                <a:latin typeface="Cambria" panose="02040503050406030204" pitchFamily="18" charset="0"/>
              </a:rPr>
              <a:t> </a:t>
            </a:r>
            <a:r>
              <a:rPr lang="ru-RU" sz="1400" dirty="0" err="1">
                <a:latin typeface="Cambria" panose="02040503050406030204" pitchFamily="18" charset="0"/>
              </a:rPr>
              <a:t>эшитган</a:t>
            </a:r>
            <a:endParaRPr lang="ru-RU" sz="1400" dirty="0">
              <a:latin typeface="Cambria" panose="02040503050406030204" pitchFamily="18" charset="0"/>
            </a:endParaRPr>
          </a:p>
        </p:txBody>
      </p:sp>
      <p:sp>
        <p:nvSpPr>
          <p:cNvPr id="13" name="Прямоугольник 12"/>
          <p:cNvSpPr/>
          <p:nvPr/>
        </p:nvSpPr>
        <p:spPr>
          <a:xfrm>
            <a:off x="7332467" y="2138076"/>
            <a:ext cx="1373134" cy="523220"/>
          </a:xfrm>
          <a:prstGeom prst="rect">
            <a:avLst/>
          </a:prstGeom>
        </p:spPr>
        <p:txBody>
          <a:bodyPr wrap="square">
            <a:spAutoFit/>
          </a:bodyPr>
          <a:lstStyle/>
          <a:p>
            <a:pPr algn="ctr"/>
            <a:r>
              <a:rPr lang="ru-RU" sz="1400" dirty="0" err="1">
                <a:latin typeface="Cambria" panose="02040503050406030204" pitchFamily="18" charset="0"/>
              </a:rPr>
              <a:t>Озгина</a:t>
            </a:r>
            <a:r>
              <a:rPr lang="ru-RU" sz="1400" dirty="0">
                <a:latin typeface="Cambria" panose="02040503050406030204" pitchFamily="18" charset="0"/>
              </a:rPr>
              <a:t> </a:t>
            </a:r>
            <a:r>
              <a:rPr lang="ru-RU" sz="1400" dirty="0" err="1">
                <a:latin typeface="Cambria" panose="02040503050406030204" pitchFamily="18" charset="0"/>
              </a:rPr>
              <a:t>биламан</a:t>
            </a:r>
            <a:endParaRPr lang="ru-RU" sz="1400" dirty="0">
              <a:latin typeface="Cambria" panose="02040503050406030204" pitchFamily="18" charset="0"/>
            </a:endParaRPr>
          </a:p>
        </p:txBody>
      </p:sp>
      <p:sp>
        <p:nvSpPr>
          <p:cNvPr id="14" name="Прямоугольник 13"/>
          <p:cNvSpPr/>
          <p:nvPr/>
        </p:nvSpPr>
        <p:spPr>
          <a:xfrm>
            <a:off x="8669025" y="2119490"/>
            <a:ext cx="1462527" cy="523220"/>
          </a:xfrm>
          <a:prstGeom prst="rect">
            <a:avLst/>
          </a:prstGeom>
        </p:spPr>
        <p:txBody>
          <a:bodyPr wrap="square">
            <a:spAutoFit/>
          </a:bodyPr>
          <a:lstStyle/>
          <a:p>
            <a:pPr algn="ctr"/>
            <a:r>
              <a:rPr lang="ru-RU" sz="1400" dirty="0" err="1">
                <a:latin typeface="Cambria" panose="02040503050406030204" pitchFamily="18" charset="0"/>
              </a:rPr>
              <a:t>Нисбатан</a:t>
            </a:r>
            <a:r>
              <a:rPr lang="ru-RU" sz="1400" dirty="0">
                <a:latin typeface="Cambria" panose="02040503050406030204" pitchFamily="18" charset="0"/>
              </a:rPr>
              <a:t> </a:t>
            </a:r>
            <a:r>
              <a:rPr lang="ru-RU" sz="1400" dirty="0" err="1">
                <a:latin typeface="Cambria" panose="02040503050406030204" pitchFamily="18" charset="0"/>
              </a:rPr>
              <a:t>кўп</a:t>
            </a:r>
            <a:r>
              <a:rPr lang="ru-RU" sz="1400" dirty="0">
                <a:latin typeface="Cambria" panose="02040503050406030204" pitchFamily="18" charset="0"/>
              </a:rPr>
              <a:t> </a:t>
            </a:r>
            <a:r>
              <a:rPr lang="ru-RU" sz="1400" dirty="0" err="1">
                <a:latin typeface="Cambria" panose="02040503050406030204" pitchFamily="18" charset="0"/>
              </a:rPr>
              <a:t>биламан</a:t>
            </a:r>
            <a:endParaRPr lang="ru-RU" sz="1400" dirty="0">
              <a:latin typeface="Cambria" panose="02040503050406030204" pitchFamily="18" charset="0"/>
            </a:endParaRPr>
          </a:p>
        </p:txBody>
      </p:sp>
      <p:sp>
        <p:nvSpPr>
          <p:cNvPr id="5" name="Прямоугольник 4"/>
          <p:cNvSpPr/>
          <p:nvPr/>
        </p:nvSpPr>
        <p:spPr>
          <a:xfrm>
            <a:off x="10235208" y="3362068"/>
            <a:ext cx="1541823" cy="307777"/>
          </a:xfrm>
          <a:prstGeom prst="rect">
            <a:avLst/>
          </a:prstGeom>
        </p:spPr>
        <p:txBody>
          <a:bodyPr wrap="square">
            <a:spAutoFit/>
          </a:bodyPr>
          <a:lstStyle/>
          <a:p>
            <a:pPr algn="ctr"/>
            <a:r>
              <a:rPr lang="ru-RU" sz="1400" dirty="0" err="1">
                <a:latin typeface="Cambria" pitchFamily="18" charset="0"/>
              </a:rPr>
              <a:t>Жуда</a:t>
            </a:r>
            <a:r>
              <a:rPr lang="ru-RU" sz="1400" dirty="0">
                <a:latin typeface="Cambria" pitchFamily="18" charset="0"/>
              </a:rPr>
              <a:t> </a:t>
            </a:r>
            <a:r>
              <a:rPr lang="ru-RU" sz="1400" dirty="0" err="1">
                <a:latin typeface="Cambria" pitchFamily="18" charset="0"/>
              </a:rPr>
              <a:t>ижобий</a:t>
            </a:r>
            <a:endParaRPr lang="ru-RU" sz="1400" dirty="0">
              <a:latin typeface="Cambria" pitchFamily="18" charset="0"/>
            </a:endParaRPr>
          </a:p>
        </p:txBody>
      </p:sp>
      <p:sp>
        <p:nvSpPr>
          <p:cNvPr id="6" name="Прямоугольник 5"/>
          <p:cNvSpPr/>
          <p:nvPr/>
        </p:nvSpPr>
        <p:spPr>
          <a:xfrm>
            <a:off x="4488393" y="3361222"/>
            <a:ext cx="1536221" cy="307777"/>
          </a:xfrm>
          <a:prstGeom prst="rect">
            <a:avLst/>
          </a:prstGeom>
        </p:spPr>
        <p:txBody>
          <a:bodyPr wrap="square">
            <a:spAutoFit/>
          </a:bodyPr>
          <a:lstStyle/>
          <a:p>
            <a:pPr lvl="0" algn="ctr"/>
            <a:r>
              <a:rPr lang="ru-RU" sz="1400" dirty="0" err="1">
                <a:solidFill>
                  <a:prstClr val="black"/>
                </a:solidFill>
                <a:latin typeface="Cambria" pitchFamily="18" charset="0"/>
              </a:rPr>
              <a:t>Жуда</a:t>
            </a:r>
            <a:r>
              <a:rPr lang="ru-RU" sz="1400" dirty="0">
                <a:solidFill>
                  <a:prstClr val="black"/>
                </a:solidFill>
                <a:latin typeface="Cambria" pitchFamily="18" charset="0"/>
              </a:rPr>
              <a:t> </a:t>
            </a:r>
            <a:r>
              <a:rPr lang="ru-RU" sz="1400" dirty="0" err="1">
                <a:solidFill>
                  <a:prstClr val="black"/>
                </a:solidFill>
                <a:latin typeface="Cambria" pitchFamily="18" charset="0"/>
              </a:rPr>
              <a:t>салбий</a:t>
            </a:r>
            <a:endParaRPr lang="ru-RU" sz="1400" dirty="0">
              <a:solidFill>
                <a:prstClr val="black"/>
              </a:solidFill>
              <a:latin typeface="Cambria" pitchFamily="18" charset="0"/>
            </a:endParaRPr>
          </a:p>
        </p:txBody>
      </p:sp>
      <p:sp>
        <p:nvSpPr>
          <p:cNvPr id="10" name="Прямоугольник 9"/>
          <p:cNvSpPr/>
          <p:nvPr/>
        </p:nvSpPr>
        <p:spPr>
          <a:xfrm>
            <a:off x="5906003" y="3346104"/>
            <a:ext cx="1278613" cy="523220"/>
          </a:xfrm>
          <a:prstGeom prst="rect">
            <a:avLst/>
          </a:prstGeom>
        </p:spPr>
        <p:txBody>
          <a:bodyPr wrap="square">
            <a:spAutoFit/>
          </a:bodyPr>
          <a:lstStyle/>
          <a:p>
            <a:pPr algn="ctr"/>
            <a:r>
              <a:rPr lang="ru-RU" sz="1400" dirty="0" err="1">
                <a:solidFill>
                  <a:prstClr val="black"/>
                </a:solidFill>
                <a:latin typeface="Cambria" pitchFamily="18" charset="0"/>
              </a:rPr>
              <a:t>Нисбатан</a:t>
            </a:r>
            <a:r>
              <a:rPr lang="ru-RU" sz="1400" dirty="0">
                <a:solidFill>
                  <a:prstClr val="black"/>
                </a:solidFill>
                <a:latin typeface="Cambria" pitchFamily="18" charset="0"/>
              </a:rPr>
              <a:t> </a:t>
            </a:r>
            <a:r>
              <a:rPr lang="ru-RU" sz="1400" dirty="0" err="1">
                <a:solidFill>
                  <a:prstClr val="black"/>
                </a:solidFill>
                <a:latin typeface="Cambria" pitchFamily="18" charset="0"/>
              </a:rPr>
              <a:t>салбий</a:t>
            </a:r>
            <a:endParaRPr lang="ru-RU" sz="1600" dirty="0">
              <a:latin typeface="Cambria" pitchFamily="18" charset="0"/>
            </a:endParaRPr>
          </a:p>
        </p:txBody>
      </p:sp>
      <p:sp>
        <p:nvSpPr>
          <p:cNvPr id="15" name="Прямоугольник 14"/>
          <p:cNvSpPr/>
          <p:nvPr/>
        </p:nvSpPr>
        <p:spPr>
          <a:xfrm>
            <a:off x="7339444" y="3362068"/>
            <a:ext cx="829266" cy="307777"/>
          </a:xfrm>
          <a:prstGeom prst="rect">
            <a:avLst/>
          </a:prstGeom>
        </p:spPr>
        <p:txBody>
          <a:bodyPr wrap="none">
            <a:spAutoFit/>
          </a:bodyPr>
          <a:lstStyle/>
          <a:p>
            <a:pPr lvl="0"/>
            <a:r>
              <a:rPr lang="ru-RU" sz="1400" dirty="0" err="1">
                <a:solidFill>
                  <a:prstClr val="black"/>
                </a:solidFill>
                <a:latin typeface="Cambria" pitchFamily="18" charset="0"/>
              </a:rPr>
              <a:t>Бефарқ</a:t>
            </a:r>
            <a:r>
              <a:rPr lang="ru-RU" sz="1400" dirty="0">
                <a:solidFill>
                  <a:prstClr val="black"/>
                </a:solidFill>
                <a:latin typeface="Cambria" pitchFamily="18" charset="0"/>
              </a:rPr>
              <a:t> </a:t>
            </a:r>
          </a:p>
        </p:txBody>
      </p:sp>
      <p:sp>
        <p:nvSpPr>
          <p:cNvPr id="16" name="Прямоугольник 15"/>
          <p:cNvSpPr/>
          <p:nvPr/>
        </p:nvSpPr>
        <p:spPr>
          <a:xfrm>
            <a:off x="8726439" y="3346104"/>
            <a:ext cx="1508769" cy="523220"/>
          </a:xfrm>
          <a:prstGeom prst="rect">
            <a:avLst/>
          </a:prstGeom>
        </p:spPr>
        <p:txBody>
          <a:bodyPr wrap="square">
            <a:spAutoFit/>
          </a:bodyPr>
          <a:lstStyle/>
          <a:p>
            <a:pPr lvl="0" algn="ctr"/>
            <a:r>
              <a:rPr lang="ru-RU" sz="1400" dirty="0" err="1">
                <a:solidFill>
                  <a:prstClr val="black"/>
                </a:solidFill>
                <a:latin typeface="Cambria" pitchFamily="18" charset="0"/>
              </a:rPr>
              <a:t>Нисбатан</a:t>
            </a:r>
            <a:r>
              <a:rPr lang="ru-RU" sz="1400" dirty="0">
                <a:solidFill>
                  <a:prstClr val="black"/>
                </a:solidFill>
                <a:latin typeface="Cambria" pitchFamily="18" charset="0"/>
              </a:rPr>
              <a:t> </a:t>
            </a:r>
            <a:r>
              <a:rPr lang="ru-RU" sz="1400" dirty="0" err="1">
                <a:solidFill>
                  <a:prstClr val="black"/>
                </a:solidFill>
                <a:latin typeface="Cambria" pitchFamily="18" charset="0"/>
              </a:rPr>
              <a:t>ижобий</a:t>
            </a:r>
            <a:endParaRPr lang="ru-RU" sz="1400" dirty="0">
              <a:solidFill>
                <a:prstClr val="black"/>
              </a:solidFill>
              <a:latin typeface="Cambria" pitchFamily="18" charset="0"/>
            </a:endParaRPr>
          </a:p>
        </p:txBody>
      </p:sp>
      <p:sp>
        <p:nvSpPr>
          <p:cNvPr id="17" name="Прямоугольник 16"/>
          <p:cNvSpPr/>
          <p:nvPr/>
        </p:nvSpPr>
        <p:spPr>
          <a:xfrm>
            <a:off x="4698933" y="2822841"/>
            <a:ext cx="7007945" cy="369332"/>
          </a:xfrm>
          <a:prstGeom prst="rect">
            <a:avLst/>
          </a:prstGeom>
          <a:gradFill flip="none" rotWithShape="1">
            <a:gsLst>
              <a:gs pos="33000">
                <a:schemeClr val="accent1">
                  <a:lumMod val="5000"/>
                  <a:lumOff val="95000"/>
                </a:schemeClr>
              </a:gs>
              <a:gs pos="67000">
                <a:schemeClr val="accent1">
                  <a:lumMod val="45000"/>
                  <a:lumOff val="55000"/>
                </a:schemeClr>
              </a:gs>
              <a:gs pos="96000">
                <a:schemeClr val="accent1">
                  <a:lumMod val="45000"/>
                  <a:lumOff val="55000"/>
                </a:schemeClr>
              </a:gs>
              <a:gs pos="78000">
                <a:srgbClr val="B5D2EC"/>
              </a:gs>
              <a:gs pos="100000">
                <a:schemeClr val="accent1">
                  <a:lumMod val="30000"/>
                  <a:lumOff val="70000"/>
                </a:schemeClr>
              </a:gs>
            </a:gsLst>
            <a:lin ang="0" scaled="1"/>
            <a:tileRect/>
          </a:gradFill>
          <a:ln>
            <a:solidFill>
              <a:schemeClr val="accent1">
                <a:shade val="80000"/>
                <a:hueOff val="0"/>
                <a:satOff val="0"/>
                <a:lumOff val="0"/>
              </a:schemeClr>
            </a:solidFill>
          </a:ln>
        </p:spPr>
        <p:txBody>
          <a:bodyPr wrap="square">
            <a:spAutoFit/>
          </a:bodyPr>
          <a:lstStyle/>
          <a:p>
            <a:pPr algn="ctr"/>
            <a:r>
              <a:rPr lang="ru-RU" dirty="0" err="1">
                <a:latin typeface="Cambria" pitchFamily="18" charset="0"/>
              </a:rPr>
              <a:t>Мойиллик</a:t>
            </a:r>
            <a:r>
              <a:rPr lang="ru-RU" dirty="0">
                <a:latin typeface="Cambria" pitchFamily="18" charset="0"/>
              </a:rPr>
              <a:t> </a:t>
            </a:r>
            <a:r>
              <a:rPr lang="ru-RU" dirty="0" err="1">
                <a:latin typeface="Cambria" pitchFamily="18" charset="0"/>
              </a:rPr>
              <a:t>шкаласи</a:t>
            </a:r>
            <a:endParaRPr lang="ru-RU" dirty="0">
              <a:latin typeface="Cambria" panose="02040503050406030204" pitchFamily="18" charset="0"/>
            </a:endParaRPr>
          </a:p>
        </p:txBody>
      </p:sp>
      <p:graphicFrame>
        <p:nvGraphicFramePr>
          <p:cNvPr id="19" name="Схема 18"/>
          <p:cNvGraphicFramePr/>
          <p:nvPr>
            <p:extLst>
              <p:ext uri="{D42A27DB-BD31-4B8C-83A1-F6EECF244321}">
                <p14:modId xmlns:p14="http://schemas.microsoft.com/office/powerpoint/2010/main" val="893482455"/>
              </p:ext>
            </p:extLst>
          </p:nvPr>
        </p:nvGraphicFramePr>
        <p:xfrm>
          <a:off x="6495393" y="4367049"/>
          <a:ext cx="2603536" cy="167749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0" name="Прямоугольник 19"/>
          <p:cNvSpPr/>
          <p:nvPr/>
        </p:nvSpPr>
        <p:spPr>
          <a:xfrm>
            <a:off x="7222504" y="3885288"/>
            <a:ext cx="1536221" cy="523220"/>
          </a:xfrm>
          <a:prstGeom prst="rect">
            <a:avLst/>
          </a:prstGeom>
        </p:spPr>
        <p:txBody>
          <a:bodyPr wrap="square">
            <a:spAutoFit/>
          </a:bodyPr>
          <a:lstStyle/>
          <a:p>
            <a:pPr lvl="0" algn="ctr"/>
            <a:r>
              <a:rPr lang="ru-RU" sz="1400" b="1" dirty="0" err="1">
                <a:solidFill>
                  <a:srgbClr val="0070C0"/>
                </a:solidFill>
                <a:latin typeface="Cambria" pitchFamily="18" charset="0"/>
              </a:rPr>
              <a:t>Ижобий</a:t>
            </a:r>
            <a:r>
              <a:rPr lang="ru-RU" sz="1400" b="1" dirty="0">
                <a:solidFill>
                  <a:srgbClr val="0070C0"/>
                </a:solidFill>
                <a:latin typeface="Cambria" pitchFamily="18" charset="0"/>
              </a:rPr>
              <a:t> </a:t>
            </a:r>
            <a:r>
              <a:rPr lang="ru-RU" sz="1400" b="1" dirty="0" err="1">
                <a:solidFill>
                  <a:srgbClr val="0070C0"/>
                </a:solidFill>
                <a:latin typeface="Cambria" pitchFamily="18" charset="0"/>
              </a:rPr>
              <a:t>муносабат</a:t>
            </a:r>
            <a:endParaRPr lang="ru-RU" sz="1400" b="1" dirty="0">
              <a:solidFill>
                <a:srgbClr val="0070C0"/>
              </a:solidFill>
              <a:latin typeface="Cambria" pitchFamily="18" charset="0"/>
            </a:endParaRPr>
          </a:p>
        </p:txBody>
      </p:sp>
      <p:sp>
        <p:nvSpPr>
          <p:cNvPr id="21" name="Прямоугольник 20"/>
          <p:cNvSpPr/>
          <p:nvPr/>
        </p:nvSpPr>
        <p:spPr>
          <a:xfrm>
            <a:off x="9098929" y="5133063"/>
            <a:ext cx="1730996" cy="523220"/>
          </a:xfrm>
          <a:prstGeom prst="rect">
            <a:avLst/>
          </a:prstGeom>
        </p:spPr>
        <p:txBody>
          <a:bodyPr wrap="square">
            <a:spAutoFit/>
          </a:bodyPr>
          <a:lstStyle/>
          <a:p>
            <a:pPr lvl="0" algn="ctr"/>
            <a:r>
              <a:rPr lang="uz-Cyrl-UZ" sz="1400" b="1" dirty="0">
                <a:solidFill>
                  <a:srgbClr val="0070C0"/>
                </a:solidFill>
                <a:latin typeface="Cambria" pitchFamily="18" charset="0"/>
              </a:rPr>
              <a:t>Юқори даражада эшитган</a:t>
            </a:r>
            <a:endParaRPr lang="ru-RU" sz="1400" b="1" dirty="0">
              <a:solidFill>
                <a:srgbClr val="0070C0"/>
              </a:solidFill>
              <a:latin typeface="Cambria" pitchFamily="18" charset="0"/>
            </a:endParaRPr>
          </a:p>
        </p:txBody>
      </p:sp>
      <p:sp>
        <p:nvSpPr>
          <p:cNvPr id="22" name="Прямоугольник 21"/>
          <p:cNvSpPr/>
          <p:nvPr/>
        </p:nvSpPr>
        <p:spPr>
          <a:xfrm>
            <a:off x="5159116" y="5131496"/>
            <a:ext cx="1730996" cy="523220"/>
          </a:xfrm>
          <a:prstGeom prst="rect">
            <a:avLst/>
          </a:prstGeom>
        </p:spPr>
        <p:txBody>
          <a:bodyPr wrap="square">
            <a:spAutoFit/>
          </a:bodyPr>
          <a:lstStyle/>
          <a:p>
            <a:pPr lvl="0" algn="ctr"/>
            <a:r>
              <a:rPr lang="uz-Cyrl-UZ" sz="1400" b="1" dirty="0">
                <a:solidFill>
                  <a:srgbClr val="0070C0"/>
                </a:solidFill>
                <a:latin typeface="Cambria" pitchFamily="18" charset="0"/>
              </a:rPr>
              <a:t>Паст даражада эшитган</a:t>
            </a:r>
            <a:endParaRPr lang="ru-RU" sz="1400" b="1" dirty="0">
              <a:solidFill>
                <a:srgbClr val="0070C0"/>
              </a:solidFill>
              <a:latin typeface="Cambria" pitchFamily="18" charset="0"/>
            </a:endParaRPr>
          </a:p>
        </p:txBody>
      </p:sp>
      <p:sp>
        <p:nvSpPr>
          <p:cNvPr id="23" name="Прямоугольник 22"/>
          <p:cNvSpPr/>
          <p:nvPr/>
        </p:nvSpPr>
        <p:spPr>
          <a:xfrm>
            <a:off x="6911947" y="6151496"/>
            <a:ext cx="1783516" cy="307777"/>
          </a:xfrm>
          <a:prstGeom prst="rect">
            <a:avLst/>
          </a:prstGeom>
        </p:spPr>
        <p:txBody>
          <a:bodyPr wrap="square">
            <a:spAutoFit/>
          </a:bodyPr>
          <a:lstStyle/>
          <a:p>
            <a:pPr lvl="0" algn="ctr"/>
            <a:r>
              <a:rPr lang="ru-RU" sz="1400" b="1" dirty="0" err="1">
                <a:solidFill>
                  <a:srgbClr val="0070C0"/>
                </a:solidFill>
                <a:latin typeface="Cambria" pitchFamily="18" charset="0"/>
              </a:rPr>
              <a:t>Салбий</a:t>
            </a:r>
            <a:r>
              <a:rPr lang="ru-RU" sz="1400" b="1" dirty="0">
                <a:solidFill>
                  <a:srgbClr val="0070C0"/>
                </a:solidFill>
                <a:latin typeface="Cambria" pitchFamily="18" charset="0"/>
              </a:rPr>
              <a:t> </a:t>
            </a:r>
            <a:r>
              <a:rPr lang="ru-RU" sz="1400" b="1" dirty="0" err="1">
                <a:solidFill>
                  <a:srgbClr val="0070C0"/>
                </a:solidFill>
                <a:latin typeface="Cambria" pitchFamily="18" charset="0"/>
              </a:rPr>
              <a:t>муносабат</a:t>
            </a:r>
            <a:endParaRPr lang="ru-RU" sz="1400" b="1" dirty="0">
              <a:solidFill>
                <a:srgbClr val="0070C0"/>
              </a:solidFill>
              <a:latin typeface="Cambria" pitchFamily="18" charset="0"/>
            </a:endParaRPr>
          </a:p>
        </p:txBody>
      </p:sp>
      <p:sp>
        <p:nvSpPr>
          <p:cNvPr id="25" name="Прямоугольник 24"/>
          <p:cNvSpPr/>
          <p:nvPr/>
        </p:nvSpPr>
        <p:spPr>
          <a:xfrm>
            <a:off x="5770179" y="302962"/>
            <a:ext cx="5912070" cy="9233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dirty="0">
                <a:solidFill>
                  <a:srgbClr val="0070C0"/>
                </a:solidFill>
                <a:latin typeface="Cambria" pitchFamily="18" charset="0"/>
              </a:rPr>
              <a:t>Синергия </a:t>
            </a:r>
            <a:r>
              <a:rPr lang="ru-RU" dirty="0" err="1">
                <a:solidFill>
                  <a:srgbClr val="0070C0"/>
                </a:solidFill>
                <a:latin typeface="Cambria" pitchFamily="18" charset="0"/>
              </a:rPr>
              <a:t>эффекти</a:t>
            </a:r>
            <a:r>
              <a:rPr lang="ru-RU" dirty="0">
                <a:solidFill>
                  <a:srgbClr val="0070C0"/>
                </a:solidFill>
                <a:latin typeface="Cambria" pitchFamily="18" charset="0"/>
              </a:rPr>
              <a:t> </a:t>
            </a:r>
            <a:r>
              <a:rPr lang="ru-RU" dirty="0" err="1">
                <a:solidFill>
                  <a:srgbClr val="0070C0"/>
                </a:solidFill>
                <a:latin typeface="Cambria" pitchFamily="18" charset="0"/>
              </a:rPr>
              <a:t>ҳар</a:t>
            </a:r>
            <a:r>
              <a:rPr lang="ru-RU" dirty="0">
                <a:solidFill>
                  <a:srgbClr val="0070C0"/>
                </a:solidFill>
                <a:latin typeface="Cambria" pitchFamily="18" charset="0"/>
              </a:rPr>
              <a:t> </a:t>
            </a:r>
            <a:r>
              <a:rPr lang="ru-RU" dirty="0" err="1">
                <a:solidFill>
                  <a:srgbClr val="0070C0"/>
                </a:solidFill>
                <a:latin typeface="Cambria" pitchFamily="18" charset="0"/>
              </a:rPr>
              <a:t>бир</a:t>
            </a:r>
            <a:r>
              <a:rPr lang="ru-RU" dirty="0">
                <a:solidFill>
                  <a:srgbClr val="0070C0"/>
                </a:solidFill>
                <a:latin typeface="Cambria" pitchFamily="18" charset="0"/>
              </a:rPr>
              <a:t> маркетинг коммуникация </a:t>
            </a:r>
            <a:r>
              <a:rPr lang="ru-RU" dirty="0" err="1">
                <a:solidFill>
                  <a:srgbClr val="0070C0"/>
                </a:solidFill>
                <a:latin typeface="Cambria" pitchFamily="18" charset="0"/>
              </a:rPr>
              <a:t>воситасига</a:t>
            </a:r>
            <a:r>
              <a:rPr lang="ru-RU" dirty="0">
                <a:solidFill>
                  <a:srgbClr val="0070C0"/>
                </a:solidFill>
                <a:latin typeface="Cambria" pitchFamily="18" charset="0"/>
              </a:rPr>
              <a:t> </a:t>
            </a:r>
            <a:r>
              <a:rPr lang="ru-RU" dirty="0" err="1">
                <a:solidFill>
                  <a:srgbClr val="0070C0"/>
                </a:solidFill>
                <a:latin typeface="Cambria" pitchFamily="18" charset="0"/>
              </a:rPr>
              <a:t>хос</a:t>
            </a:r>
            <a:r>
              <a:rPr lang="ru-RU" dirty="0">
                <a:solidFill>
                  <a:srgbClr val="0070C0"/>
                </a:solidFill>
                <a:latin typeface="Cambria" pitchFamily="18" charset="0"/>
              </a:rPr>
              <a:t> </a:t>
            </a:r>
            <a:r>
              <a:rPr lang="ru-RU" dirty="0" err="1">
                <a:solidFill>
                  <a:srgbClr val="0070C0"/>
                </a:solidFill>
                <a:latin typeface="Cambria" pitchFamily="18" charset="0"/>
              </a:rPr>
              <a:t>бўлган</a:t>
            </a:r>
            <a:r>
              <a:rPr lang="ru-RU" dirty="0">
                <a:solidFill>
                  <a:srgbClr val="0070C0"/>
                </a:solidFill>
                <a:latin typeface="Cambria" pitchFamily="18" charset="0"/>
              </a:rPr>
              <a:t> </a:t>
            </a:r>
            <a:r>
              <a:rPr lang="ru-RU" dirty="0" err="1">
                <a:solidFill>
                  <a:srgbClr val="0070C0"/>
                </a:solidFill>
                <a:latin typeface="Cambria" pitchFamily="18" charset="0"/>
              </a:rPr>
              <a:t>афзалликларни</a:t>
            </a:r>
            <a:r>
              <a:rPr lang="ru-RU" dirty="0">
                <a:solidFill>
                  <a:srgbClr val="0070C0"/>
                </a:solidFill>
                <a:latin typeface="Cambria" pitchFamily="18" charset="0"/>
              </a:rPr>
              <a:t> </a:t>
            </a:r>
            <a:r>
              <a:rPr lang="ru-RU" dirty="0" err="1">
                <a:solidFill>
                  <a:srgbClr val="0070C0"/>
                </a:solidFill>
                <a:latin typeface="Cambria" pitchFamily="18" charset="0"/>
              </a:rPr>
              <a:t>алоҳида</a:t>
            </a:r>
            <a:r>
              <a:rPr lang="ru-RU" dirty="0">
                <a:solidFill>
                  <a:srgbClr val="0070C0"/>
                </a:solidFill>
                <a:latin typeface="Cambria" pitchFamily="18" charset="0"/>
              </a:rPr>
              <a:t> </a:t>
            </a:r>
            <a:r>
              <a:rPr lang="ru-RU" dirty="0" err="1">
                <a:solidFill>
                  <a:srgbClr val="0070C0"/>
                </a:solidFill>
                <a:latin typeface="Cambria" pitchFamily="18" charset="0"/>
              </a:rPr>
              <a:t>бирлаштириш</a:t>
            </a:r>
            <a:r>
              <a:rPr lang="ru-RU" dirty="0">
                <a:solidFill>
                  <a:srgbClr val="0070C0"/>
                </a:solidFill>
                <a:latin typeface="Cambria" pitchFamily="18" charset="0"/>
              </a:rPr>
              <a:t> </a:t>
            </a:r>
            <a:r>
              <a:rPr lang="ru-RU" dirty="0" err="1">
                <a:solidFill>
                  <a:srgbClr val="0070C0"/>
                </a:solidFill>
                <a:latin typeface="Cambria" pitchFamily="18" charset="0"/>
              </a:rPr>
              <a:t>орқали</a:t>
            </a:r>
            <a:r>
              <a:rPr lang="ru-RU" dirty="0">
                <a:solidFill>
                  <a:srgbClr val="0070C0"/>
                </a:solidFill>
                <a:latin typeface="Cambria" pitchFamily="18" charset="0"/>
              </a:rPr>
              <a:t> </a:t>
            </a:r>
            <a:r>
              <a:rPr lang="ru-RU" dirty="0" err="1">
                <a:solidFill>
                  <a:srgbClr val="0070C0"/>
                </a:solidFill>
                <a:latin typeface="Cambria" pitchFamily="18" charset="0"/>
              </a:rPr>
              <a:t>юзага</a:t>
            </a:r>
            <a:r>
              <a:rPr lang="ru-RU" dirty="0">
                <a:solidFill>
                  <a:srgbClr val="0070C0"/>
                </a:solidFill>
                <a:latin typeface="Cambria" pitchFamily="18" charset="0"/>
              </a:rPr>
              <a:t> </a:t>
            </a:r>
            <a:r>
              <a:rPr lang="ru-RU" dirty="0" err="1">
                <a:solidFill>
                  <a:srgbClr val="0070C0"/>
                </a:solidFill>
                <a:latin typeface="Cambria" pitchFamily="18" charset="0"/>
              </a:rPr>
              <a:t>келади</a:t>
            </a:r>
            <a:r>
              <a:rPr lang="ru-RU" dirty="0">
                <a:solidFill>
                  <a:srgbClr val="0070C0"/>
                </a:solidFill>
                <a:latin typeface="Cambria" pitchFamily="18" charset="0"/>
              </a:rPr>
              <a:t>.</a:t>
            </a:r>
          </a:p>
        </p:txBody>
      </p:sp>
      <p:sp>
        <p:nvSpPr>
          <p:cNvPr id="24" name="Прямоугольник 23">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6" name="Прямоугольник 25">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7" name="Рисунок 26">
            <a:extLst>
              <a:ext uri="{FF2B5EF4-FFF2-40B4-BE49-F238E27FC236}">
                <a16:creationId xmlns:a16="http://schemas.microsoft.com/office/drawing/2014/main" id="{FF01CA25-A337-4FB2-8044-0037419E134D}"/>
              </a:ext>
            </a:extLst>
          </p:cNvPr>
          <p:cNvPicPr>
            <a:picLocks noChangeAspect="1"/>
          </p:cNvPicPr>
          <p:nvPr/>
        </p:nvPicPr>
        <p:blipFill rotWithShape="1">
          <a:blip r:embed="rId12" cstate="print">
            <a:duotone>
              <a:schemeClr val="accent1">
                <a:shade val="45000"/>
                <a:satMod val="135000"/>
              </a:schemeClr>
              <a:prstClr val="white"/>
            </a:duotone>
            <a:extLst>
              <a:ext uri="{BEBA8EAE-BF5A-486C-A8C5-ECC9F3942E4B}">
                <a14:imgProps xmlns:a14="http://schemas.microsoft.com/office/drawing/2010/main">
                  <a14:imgLayer r:embed="rId1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28" name="TextBox 27">
            <a:extLst>
              <a:ext uri="{FF2B5EF4-FFF2-40B4-BE49-F238E27FC236}">
                <a16:creationId xmlns:a16="http://schemas.microsoft.com/office/drawing/2014/main" id="{99E94DCC-E420-4C46-BC8D-6F0A742324CB}"/>
              </a:ext>
            </a:extLst>
          </p:cNvPr>
          <p:cNvSpPr txBox="1"/>
          <p:nvPr/>
        </p:nvSpPr>
        <p:spPr>
          <a:xfrm>
            <a:off x="10151291" y="5574415"/>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17</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11790322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45304" y="1715023"/>
            <a:ext cx="8136945" cy="452431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441325" algn="just"/>
            <a:r>
              <a:rPr lang="ru-RU" dirty="0" err="1">
                <a:latin typeface="Montserrat" panose="00000500000000000000" pitchFamily="2" charset="-52"/>
              </a:rPr>
              <a:t>Яқинда</a:t>
            </a:r>
            <a:r>
              <a:rPr lang="ru-RU" dirty="0">
                <a:latin typeface="Montserrat" panose="00000500000000000000" pitchFamily="2" charset="-52"/>
              </a:rPr>
              <a:t> </a:t>
            </a:r>
            <a:r>
              <a:rPr lang="ru-RU" dirty="0" err="1">
                <a:latin typeface="Montserrat" panose="00000500000000000000" pitchFamily="2" charset="-52"/>
              </a:rPr>
              <a:t>Haagen-Dazs</a:t>
            </a:r>
            <a:r>
              <a:rPr lang="ru-RU" dirty="0">
                <a:latin typeface="Montserrat" panose="00000500000000000000" pitchFamily="2" charset="-52"/>
              </a:rPr>
              <a:t> </a:t>
            </a:r>
            <a:r>
              <a:rPr lang="ru-RU" dirty="0" err="1">
                <a:latin typeface="Montserrat" panose="00000500000000000000" pitchFamily="2" charset="-52"/>
              </a:rPr>
              <a:t>янги</a:t>
            </a:r>
            <a:r>
              <a:rPr lang="ru-RU" dirty="0">
                <a:latin typeface="Montserrat" panose="00000500000000000000" pitchFamily="2" charset="-52"/>
              </a:rPr>
              <a:t> премиум </a:t>
            </a:r>
            <a:r>
              <a:rPr lang="ru-RU" dirty="0" err="1">
                <a:latin typeface="Montserrat" panose="00000500000000000000" pitchFamily="2" charset="-52"/>
              </a:rPr>
              <a:t>музқаймоқ</a:t>
            </a:r>
            <a:r>
              <a:rPr lang="ru-RU" dirty="0">
                <a:latin typeface="Montserrat" panose="00000500000000000000" pitchFamily="2" charset="-52"/>
              </a:rPr>
              <a:t> </a:t>
            </a:r>
            <a:r>
              <a:rPr lang="ru-RU" dirty="0" err="1">
                <a:latin typeface="Montserrat" panose="00000500000000000000" pitchFamily="2" charset="-52"/>
              </a:rPr>
              <a:t>брендларининг</a:t>
            </a:r>
            <a:r>
              <a:rPr lang="ru-RU" dirty="0">
                <a:latin typeface="Montserrat" panose="00000500000000000000" pitchFamily="2" charset="-52"/>
              </a:rPr>
              <a:t> </a:t>
            </a:r>
            <a:r>
              <a:rPr lang="ru-RU" dirty="0" err="1">
                <a:latin typeface="Montserrat" panose="00000500000000000000" pitchFamily="2" charset="-52"/>
              </a:rPr>
              <a:t>босимига</a:t>
            </a:r>
            <a:r>
              <a:rPr lang="ru-RU" dirty="0">
                <a:latin typeface="Montserrat" panose="00000500000000000000" pitchFamily="2" charset="-52"/>
              </a:rPr>
              <a:t> 1980-йилларга </a:t>
            </a:r>
            <a:r>
              <a:rPr lang="ru-RU" dirty="0" err="1">
                <a:latin typeface="Montserrat" panose="00000500000000000000" pitchFamily="2" charset="-52"/>
              </a:rPr>
              <a:t>бориб</a:t>
            </a:r>
            <a:r>
              <a:rPr lang="ru-RU" dirty="0">
                <a:latin typeface="Montserrat" panose="00000500000000000000" pitchFamily="2" charset="-52"/>
              </a:rPr>
              <a:t> </a:t>
            </a:r>
            <a:r>
              <a:rPr lang="ru-RU" dirty="0" err="1">
                <a:latin typeface="Montserrat" panose="00000500000000000000" pitchFamily="2" charset="-52"/>
              </a:rPr>
              <a:t>тақаладиган</a:t>
            </a:r>
            <a:r>
              <a:rPr lang="ru-RU" dirty="0">
                <a:latin typeface="Montserrat" panose="00000500000000000000" pitchFamily="2" charset="-52"/>
              </a:rPr>
              <a:t> имиджи </a:t>
            </a:r>
            <a:r>
              <a:rPr lang="ru-RU" dirty="0" err="1">
                <a:latin typeface="Montserrat" panose="00000500000000000000" pitchFamily="2" charset="-52"/>
              </a:rPr>
              <a:t>билан</a:t>
            </a:r>
            <a:r>
              <a:rPr lang="ru-RU" dirty="0">
                <a:latin typeface="Montserrat" panose="00000500000000000000" pitchFamily="2" charset="-52"/>
              </a:rPr>
              <a:t> </a:t>
            </a:r>
            <a:r>
              <a:rPr lang="ru-RU" dirty="0" err="1">
                <a:latin typeface="Montserrat" panose="00000500000000000000" pitchFamily="2" charset="-52"/>
              </a:rPr>
              <a:t>қарши</a:t>
            </a:r>
            <a:r>
              <a:rPr lang="ru-RU" dirty="0">
                <a:latin typeface="Montserrat" panose="00000500000000000000" pitchFamily="2" charset="-52"/>
              </a:rPr>
              <a:t> </a:t>
            </a:r>
            <a:r>
              <a:rPr lang="ru-RU" dirty="0" err="1">
                <a:latin typeface="Montserrat" panose="00000500000000000000" pitchFamily="2" charset="-52"/>
              </a:rPr>
              <a:t>чиқди</a:t>
            </a:r>
            <a:r>
              <a:rPr lang="ru-RU" dirty="0">
                <a:latin typeface="Montserrat" panose="00000500000000000000" pitchFamily="2" charset="-52"/>
              </a:rPr>
              <a:t>. Компания </a:t>
            </a:r>
            <a:r>
              <a:rPr lang="ru-RU" dirty="0" err="1">
                <a:latin typeface="Montserrat" panose="00000500000000000000" pitchFamily="2" charset="-52"/>
              </a:rPr>
              <a:t>янги</a:t>
            </a:r>
            <a:r>
              <a:rPr lang="ru-RU" dirty="0">
                <a:latin typeface="Montserrat" panose="00000500000000000000" pitchFamily="2" charset="-52"/>
              </a:rPr>
              <a:t> реклама </a:t>
            </a:r>
            <a:r>
              <a:rPr lang="ru-RU" dirty="0" err="1">
                <a:latin typeface="Montserrat" panose="00000500000000000000" pitchFamily="2" charset="-52"/>
              </a:rPr>
              <a:t>кампанияси</a:t>
            </a:r>
            <a:r>
              <a:rPr lang="ru-RU" dirty="0">
                <a:latin typeface="Montserrat" panose="00000500000000000000" pitchFamily="2" charset="-52"/>
              </a:rPr>
              <a:t> </a:t>
            </a:r>
            <a:r>
              <a:rPr lang="ru-RU" dirty="0" err="1">
                <a:latin typeface="Montserrat" panose="00000500000000000000" pitchFamily="2" charset="-52"/>
              </a:rPr>
              <a:t>билан</a:t>
            </a:r>
            <a:r>
              <a:rPr lang="ru-RU" dirty="0">
                <a:latin typeface="Montserrat" panose="00000500000000000000" pitchFamily="2" charset="-52"/>
              </a:rPr>
              <a:t> </a:t>
            </a:r>
            <a:r>
              <a:rPr lang="ru-RU" dirty="0" err="1">
                <a:latin typeface="Montserrat" panose="00000500000000000000" pitchFamily="2" charset="-52"/>
              </a:rPr>
              <a:t>Haagen-Dazs</a:t>
            </a:r>
            <a:r>
              <a:rPr lang="ru-RU" dirty="0">
                <a:latin typeface="Montserrat" panose="00000500000000000000" pitchFamily="2" charset="-52"/>
              </a:rPr>
              <a:t> </a:t>
            </a:r>
            <a:r>
              <a:rPr lang="ru-RU" dirty="0" err="1">
                <a:latin typeface="Montserrat" panose="00000500000000000000" pitchFamily="2" charset="-52"/>
              </a:rPr>
              <a:t>брендининг</a:t>
            </a:r>
            <a:r>
              <a:rPr lang="ru-RU" dirty="0">
                <a:latin typeface="Montserrat" panose="00000500000000000000" pitchFamily="2" charset="-52"/>
              </a:rPr>
              <a:t> </a:t>
            </a:r>
            <a:r>
              <a:rPr lang="ru-RU" dirty="0" err="1">
                <a:latin typeface="Montserrat" panose="00000500000000000000" pitchFamily="2" charset="-52"/>
              </a:rPr>
              <a:t>эски</a:t>
            </a:r>
            <a:r>
              <a:rPr lang="ru-RU" dirty="0">
                <a:latin typeface="Montserrat" panose="00000500000000000000" pitchFamily="2" charset="-52"/>
              </a:rPr>
              <a:t> </a:t>
            </a:r>
            <a:r>
              <a:rPr lang="ru-RU" dirty="0" err="1">
                <a:latin typeface="Montserrat" panose="00000500000000000000" pitchFamily="2" charset="-52"/>
              </a:rPr>
              <a:t>қиёфасини</a:t>
            </a:r>
            <a:r>
              <a:rPr lang="ru-RU" dirty="0">
                <a:latin typeface="Montserrat" panose="00000500000000000000" pitchFamily="2" charset="-52"/>
              </a:rPr>
              <a:t> </a:t>
            </a:r>
            <a:r>
              <a:rPr lang="ru-RU" dirty="0" err="1">
                <a:latin typeface="Montserrat" panose="00000500000000000000" pitchFamily="2" charset="-52"/>
              </a:rPr>
              <a:t>ўзгартириш</a:t>
            </a:r>
            <a:r>
              <a:rPr lang="ru-RU" dirty="0">
                <a:latin typeface="Montserrat" panose="00000500000000000000" pitchFamily="2" charset="-52"/>
              </a:rPr>
              <a:t> </a:t>
            </a:r>
            <a:r>
              <a:rPr lang="ru-RU" dirty="0" err="1">
                <a:latin typeface="Montserrat" panose="00000500000000000000" pitchFamily="2" charset="-52"/>
              </a:rPr>
              <a:t>учун</a:t>
            </a:r>
            <a:r>
              <a:rPr lang="ru-RU" dirty="0">
                <a:latin typeface="Montserrat" panose="00000500000000000000" pitchFamily="2" charset="-52"/>
              </a:rPr>
              <a:t> </a:t>
            </a:r>
            <a:r>
              <a:rPr lang="ru-RU" b="1" dirty="0" err="1">
                <a:solidFill>
                  <a:srgbClr val="FF0000"/>
                </a:solidFill>
                <a:latin typeface="Montserrat" panose="00000500000000000000" pitchFamily="2" charset="-52"/>
              </a:rPr>
              <a:t>Goodby</a:t>
            </a:r>
            <a:r>
              <a:rPr lang="ru-RU" b="1" dirty="0">
                <a:solidFill>
                  <a:srgbClr val="FF0000"/>
                </a:solidFill>
                <a:latin typeface="Montserrat" panose="00000500000000000000" pitchFamily="2" charset="-52"/>
              </a:rPr>
              <a:t>, </a:t>
            </a:r>
            <a:r>
              <a:rPr lang="ru-RU" b="1" dirty="0" err="1">
                <a:solidFill>
                  <a:srgbClr val="FF0000"/>
                </a:solidFill>
                <a:latin typeface="Montserrat" panose="00000500000000000000" pitchFamily="2" charset="-52"/>
              </a:rPr>
              <a:t>Silverstein</a:t>
            </a:r>
            <a:r>
              <a:rPr lang="ru-RU" b="1" dirty="0">
                <a:solidFill>
                  <a:srgbClr val="FF0000"/>
                </a:solidFill>
                <a:latin typeface="Montserrat" panose="00000500000000000000" pitchFamily="2" charset="-52"/>
              </a:rPr>
              <a:t> </a:t>
            </a:r>
            <a:r>
              <a:rPr lang="ru-RU" b="1" dirty="0" err="1">
                <a:solidFill>
                  <a:srgbClr val="FF0000"/>
                </a:solidFill>
                <a:latin typeface="Montserrat" panose="00000500000000000000" pitchFamily="2" charset="-52"/>
              </a:rPr>
              <a:t>and</a:t>
            </a:r>
            <a:r>
              <a:rPr lang="ru-RU" b="1" dirty="0">
                <a:solidFill>
                  <a:srgbClr val="FF0000"/>
                </a:solidFill>
                <a:latin typeface="Montserrat" panose="00000500000000000000" pitchFamily="2" charset="-52"/>
              </a:rPr>
              <a:t> </a:t>
            </a:r>
            <a:r>
              <a:rPr lang="ru-RU" b="1" dirty="0" err="1">
                <a:solidFill>
                  <a:srgbClr val="FF0000"/>
                </a:solidFill>
                <a:latin typeface="Montserrat" panose="00000500000000000000" pitchFamily="2" charset="-52"/>
              </a:rPr>
              <a:t>Partners</a:t>
            </a:r>
            <a:r>
              <a:rPr lang="ru-RU" b="1" dirty="0">
                <a:solidFill>
                  <a:srgbClr val="FF0000"/>
                </a:solidFill>
                <a:latin typeface="Montserrat" panose="00000500000000000000" pitchFamily="2" charset="-52"/>
              </a:rPr>
              <a:t>, </a:t>
            </a:r>
            <a:r>
              <a:rPr lang="ru-RU" dirty="0" err="1">
                <a:latin typeface="Montserrat" panose="00000500000000000000" pitchFamily="2" charset="-52"/>
              </a:rPr>
              <a:t>компанияларини</a:t>
            </a:r>
            <a:r>
              <a:rPr lang="ru-RU" dirty="0">
                <a:latin typeface="Montserrat" panose="00000500000000000000" pitchFamily="2" charset="-52"/>
              </a:rPr>
              <a:t> </a:t>
            </a:r>
            <a:r>
              <a:rPr lang="ru-RU" dirty="0" err="1">
                <a:latin typeface="Montserrat" panose="00000500000000000000" pitchFamily="2" charset="-52"/>
              </a:rPr>
              <a:t>жалб</a:t>
            </a:r>
            <a:r>
              <a:rPr lang="ru-RU" dirty="0">
                <a:latin typeface="Montserrat" panose="00000500000000000000" pitchFamily="2" charset="-52"/>
              </a:rPr>
              <a:t> </a:t>
            </a:r>
            <a:r>
              <a:rPr lang="ru-RU" dirty="0" err="1">
                <a:latin typeface="Montserrat" panose="00000500000000000000" pitchFamily="2" charset="-52"/>
              </a:rPr>
              <a:t>қилди</a:t>
            </a:r>
            <a:r>
              <a:rPr lang="ru-RU" dirty="0">
                <a:latin typeface="Montserrat" panose="00000500000000000000" pitchFamily="2" charset="-52"/>
              </a:rPr>
              <a:t>. "</a:t>
            </a:r>
            <a:r>
              <a:rPr lang="ru-RU" dirty="0" err="1">
                <a:latin typeface="Montserrat" panose="00000500000000000000" pitchFamily="2" charset="-52"/>
              </a:rPr>
              <a:t>Исм</a:t>
            </a:r>
            <a:r>
              <a:rPr lang="ru-RU" dirty="0">
                <a:latin typeface="Montserrat" panose="00000500000000000000" pitchFamily="2" charset="-52"/>
              </a:rPr>
              <a:t> </a:t>
            </a:r>
            <a:r>
              <a:rPr lang="ru-RU" dirty="0" err="1">
                <a:latin typeface="Montserrat" panose="00000500000000000000" pitchFamily="2" charset="-52"/>
              </a:rPr>
              <a:t>эски</a:t>
            </a:r>
            <a:r>
              <a:rPr lang="ru-RU" dirty="0">
                <a:latin typeface="Montserrat" panose="00000500000000000000" pitchFamily="2" charset="-52"/>
              </a:rPr>
              <a:t> мода </a:t>
            </a:r>
            <a:r>
              <a:rPr lang="ru-RU" dirty="0" err="1">
                <a:latin typeface="Montserrat" panose="00000500000000000000" pitchFamily="2" charset="-52"/>
              </a:rPr>
              <a:t>ҳашаматини</a:t>
            </a:r>
            <a:r>
              <a:rPr lang="ru-RU" dirty="0">
                <a:latin typeface="Montserrat" panose="00000500000000000000" pitchFamily="2" charset="-52"/>
              </a:rPr>
              <a:t> </a:t>
            </a:r>
            <a:r>
              <a:rPr lang="ru-RU" dirty="0" err="1">
                <a:latin typeface="Montserrat" panose="00000500000000000000" pitchFamily="2" charset="-52"/>
              </a:rPr>
              <a:t>уйғотади</a:t>
            </a:r>
            <a:r>
              <a:rPr lang="ru-RU" dirty="0">
                <a:latin typeface="Montserrat" panose="00000500000000000000" pitchFamily="2" charset="-52"/>
              </a:rPr>
              <a:t> </a:t>
            </a:r>
            <a:r>
              <a:rPr lang="ru-RU" dirty="0" err="1">
                <a:latin typeface="Montserrat" panose="00000500000000000000" pitchFamily="2" charset="-52"/>
              </a:rPr>
              <a:t>ва</a:t>
            </a:r>
            <a:r>
              <a:rPr lang="ru-RU" dirty="0">
                <a:latin typeface="Montserrat" panose="00000500000000000000" pitchFamily="2" charset="-52"/>
              </a:rPr>
              <a:t> 1980-йилларнинг </a:t>
            </a:r>
            <a:r>
              <a:rPr lang="ru-RU" dirty="0" err="1">
                <a:latin typeface="Montserrat" panose="00000500000000000000" pitchFamily="2" charset="-52"/>
              </a:rPr>
              <a:t>хотираси</a:t>
            </a:r>
            <a:r>
              <a:rPr lang="ru-RU" dirty="0">
                <a:latin typeface="Montserrat" panose="00000500000000000000" pitchFamily="2" charset="-52"/>
              </a:rPr>
              <a:t>, </a:t>
            </a:r>
            <a:r>
              <a:rPr lang="ru-RU" dirty="0" err="1">
                <a:latin typeface="Montserrat" panose="00000500000000000000" pitchFamily="2" charset="-52"/>
              </a:rPr>
              <a:t>Бентлега</a:t>
            </a:r>
            <a:r>
              <a:rPr lang="ru-RU" dirty="0">
                <a:latin typeface="Montserrat" panose="00000500000000000000" pitchFamily="2" charset="-52"/>
              </a:rPr>
              <a:t> </a:t>
            </a:r>
            <a:r>
              <a:rPr lang="ru-RU" dirty="0" err="1">
                <a:latin typeface="Montserrat" panose="00000500000000000000" pitchFamily="2" charset="-52"/>
              </a:rPr>
              <a:t>суяниб</a:t>
            </a:r>
            <a:r>
              <a:rPr lang="ru-RU" dirty="0">
                <a:latin typeface="Montserrat" panose="00000500000000000000" pitchFamily="2" charset="-52"/>
              </a:rPr>
              <a:t> </a:t>
            </a:r>
            <a:r>
              <a:rPr lang="ru-RU" dirty="0" err="1">
                <a:latin typeface="Montserrat" panose="00000500000000000000" pitchFamily="2" charset="-52"/>
              </a:rPr>
              <a:t>кенг</a:t>
            </a:r>
            <a:r>
              <a:rPr lang="ru-RU" dirty="0">
                <a:latin typeface="Montserrat" panose="00000500000000000000" pitchFamily="2" charset="-52"/>
              </a:rPr>
              <a:t> галстук </a:t>
            </a:r>
            <a:r>
              <a:rPr lang="ru-RU" dirty="0" err="1">
                <a:latin typeface="Montserrat" panose="00000500000000000000" pitchFamily="2" charset="-52"/>
              </a:rPr>
              <a:t>таққан</a:t>
            </a:r>
            <a:r>
              <a:rPr lang="ru-RU" dirty="0">
                <a:latin typeface="Montserrat" panose="00000500000000000000" pitchFamily="2" charset="-52"/>
              </a:rPr>
              <a:t> </a:t>
            </a:r>
            <a:r>
              <a:rPr lang="ru-RU" dirty="0" err="1">
                <a:latin typeface="Montserrat" panose="00000500000000000000" pitchFamily="2" charset="-52"/>
              </a:rPr>
              <a:t>йигит</a:t>
            </a:r>
            <a:r>
              <a:rPr lang="ru-RU" dirty="0">
                <a:latin typeface="Montserrat" panose="00000500000000000000" pitchFamily="2" charset="-52"/>
              </a:rPr>
              <a:t> </a:t>
            </a:r>
            <a:r>
              <a:rPr lang="ru-RU" dirty="0" err="1">
                <a:latin typeface="Montserrat" panose="00000500000000000000" pitchFamily="2" charset="-52"/>
              </a:rPr>
              <a:t>образини</a:t>
            </a:r>
            <a:r>
              <a:rPr lang="ru-RU" dirty="0">
                <a:latin typeface="Montserrat" panose="00000500000000000000" pitchFamily="2" charset="-52"/>
              </a:rPr>
              <a:t> </a:t>
            </a:r>
            <a:r>
              <a:rPr lang="ru-RU" dirty="0" err="1">
                <a:latin typeface="Montserrat" panose="00000500000000000000" pitchFamily="2" charset="-52"/>
              </a:rPr>
              <a:t>яратади</a:t>
            </a:r>
            <a:r>
              <a:rPr lang="ru-RU" dirty="0">
                <a:latin typeface="Montserrat" panose="00000500000000000000" pitchFamily="2" charset="-52"/>
              </a:rPr>
              <a:t>", </a:t>
            </a:r>
            <a:r>
              <a:rPr lang="ru-RU" dirty="0" err="1">
                <a:latin typeface="Montserrat" panose="00000500000000000000" pitchFamily="2" charset="-52"/>
              </a:rPr>
              <a:t>дейди</a:t>
            </a:r>
            <a:r>
              <a:rPr lang="ru-RU" dirty="0">
                <a:latin typeface="Montserrat" panose="00000500000000000000" pitchFamily="2" charset="-52"/>
              </a:rPr>
              <a:t> </a:t>
            </a:r>
            <a:r>
              <a:rPr lang="ru-RU" b="1" dirty="0" err="1">
                <a:solidFill>
                  <a:srgbClr val="FF0000"/>
                </a:solidFill>
                <a:latin typeface="Montserrat" panose="00000500000000000000" pitchFamily="2" charset="-52"/>
              </a:rPr>
              <a:t>Goodby</a:t>
            </a:r>
            <a:r>
              <a:rPr lang="ru-RU" dirty="0">
                <a:latin typeface="Montserrat" panose="00000500000000000000" pitchFamily="2" charset="-52"/>
              </a:rPr>
              <a:t> </a:t>
            </a:r>
            <a:r>
              <a:rPr lang="ru-RU" dirty="0" err="1">
                <a:latin typeface="Montserrat" panose="00000500000000000000" pitchFamily="2" charset="-52"/>
              </a:rPr>
              <a:t>ижодий</a:t>
            </a:r>
            <a:r>
              <a:rPr lang="ru-RU" dirty="0">
                <a:latin typeface="Montserrat" panose="00000500000000000000" pitchFamily="2" charset="-52"/>
              </a:rPr>
              <a:t> </a:t>
            </a:r>
            <a:r>
              <a:rPr lang="ru-RU" dirty="0" err="1">
                <a:latin typeface="Montserrat" panose="00000500000000000000" pitchFamily="2" charset="-52"/>
              </a:rPr>
              <a:t>директори</a:t>
            </a:r>
            <a:r>
              <a:rPr lang="ru-RU" dirty="0">
                <a:latin typeface="Montserrat" panose="00000500000000000000" pitchFamily="2" charset="-52"/>
              </a:rPr>
              <a:t> Алберт Келли. </a:t>
            </a:r>
            <a:r>
              <a:rPr lang="ru-RU" dirty="0" err="1">
                <a:latin typeface="Montserrat" panose="00000500000000000000" pitchFamily="2" charset="-52"/>
              </a:rPr>
              <a:t>Агентлик</a:t>
            </a:r>
            <a:r>
              <a:rPr lang="ru-RU" dirty="0">
                <a:latin typeface="Montserrat" panose="00000500000000000000" pitchFamily="2" charset="-52"/>
              </a:rPr>
              <a:t> </a:t>
            </a:r>
            <a:r>
              <a:rPr lang="ru-RU" dirty="0" err="1">
                <a:latin typeface="Montserrat" panose="00000500000000000000" pitchFamily="2" charset="-52"/>
              </a:rPr>
              <a:t>маҳсулотнинг</a:t>
            </a:r>
            <a:r>
              <a:rPr lang="ru-RU" dirty="0">
                <a:latin typeface="Montserrat" panose="00000500000000000000" pitchFamily="2" charset="-52"/>
              </a:rPr>
              <a:t> </a:t>
            </a:r>
            <a:r>
              <a:rPr lang="ru-RU" dirty="0" err="1">
                <a:latin typeface="Montserrat" panose="00000500000000000000" pitchFamily="2" charset="-52"/>
              </a:rPr>
              <a:t>юқори</a:t>
            </a:r>
            <a:r>
              <a:rPr lang="ru-RU" dirty="0">
                <a:latin typeface="Montserrat" panose="00000500000000000000" pitchFamily="2" charset="-52"/>
              </a:rPr>
              <a:t> </a:t>
            </a:r>
            <a:r>
              <a:rPr lang="ru-RU" dirty="0" err="1">
                <a:latin typeface="Montserrat" panose="00000500000000000000" pitchFamily="2" charset="-52"/>
              </a:rPr>
              <a:t>сифатига</a:t>
            </a:r>
            <a:r>
              <a:rPr lang="ru-RU" dirty="0">
                <a:latin typeface="Montserrat" panose="00000500000000000000" pitchFamily="2" charset="-52"/>
              </a:rPr>
              <a:t>, </a:t>
            </a:r>
            <a:r>
              <a:rPr lang="ru-RU" dirty="0" err="1">
                <a:latin typeface="Montserrat" panose="00000500000000000000" pitchFamily="2" charset="-52"/>
              </a:rPr>
              <a:t>айниқса</a:t>
            </a:r>
            <a:r>
              <a:rPr lang="ru-RU" dirty="0">
                <a:latin typeface="Montserrat" panose="00000500000000000000" pitchFamily="2" charset="-52"/>
              </a:rPr>
              <a:t>, </a:t>
            </a:r>
            <a:r>
              <a:rPr lang="ru-RU" dirty="0" err="1">
                <a:latin typeface="Montserrat" panose="00000500000000000000" pitchFamily="2" charset="-52"/>
              </a:rPr>
              <a:t>ингредиентларнинг</a:t>
            </a:r>
            <a:r>
              <a:rPr lang="ru-RU" dirty="0">
                <a:latin typeface="Montserrat" panose="00000500000000000000" pitchFamily="2" charset="-52"/>
              </a:rPr>
              <a:t> </a:t>
            </a:r>
            <a:r>
              <a:rPr lang="ru-RU" dirty="0" err="1">
                <a:latin typeface="Montserrat" panose="00000500000000000000" pitchFamily="2" charset="-52"/>
              </a:rPr>
              <a:t>сифатига</a:t>
            </a:r>
            <a:r>
              <a:rPr lang="ru-RU" dirty="0">
                <a:latin typeface="Montserrat" panose="00000500000000000000" pitchFamily="2" charset="-52"/>
              </a:rPr>
              <a:t> </a:t>
            </a:r>
            <a:r>
              <a:rPr lang="ru-RU" dirty="0" err="1">
                <a:latin typeface="Montserrat" panose="00000500000000000000" pitchFamily="2" charset="-52"/>
              </a:rPr>
              <a:t>урғу</a:t>
            </a:r>
            <a:r>
              <a:rPr lang="ru-RU" dirty="0">
                <a:latin typeface="Montserrat" panose="00000500000000000000" pitchFamily="2" charset="-52"/>
              </a:rPr>
              <a:t> </a:t>
            </a:r>
            <a:r>
              <a:rPr lang="ru-RU" dirty="0" err="1">
                <a:latin typeface="Montserrat" panose="00000500000000000000" pitchFamily="2" charset="-52"/>
              </a:rPr>
              <a:t>берадиган</a:t>
            </a:r>
            <a:r>
              <a:rPr lang="ru-RU" dirty="0">
                <a:latin typeface="Montserrat" panose="00000500000000000000" pitchFamily="2" charset="-52"/>
              </a:rPr>
              <a:t> кампания </a:t>
            </a:r>
            <a:r>
              <a:rPr lang="ru-RU" dirty="0" err="1">
                <a:latin typeface="Montserrat" panose="00000500000000000000" pitchFamily="2" charset="-52"/>
              </a:rPr>
              <a:t>ишлаб</a:t>
            </a:r>
            <a:r>
              <a:rPr lang="ru-RU" dirty="0">
                <a:latin typeface="Montserrat" panose="00000500000000000000" pitchFamily="2" charset="-52"/>
              </a:rPr>
              <a:t> </a:t>
            </a:r>
            <a:r>
              <a:rPr lang="ru-RU" dirty="0" err="1">
                <a:latin typeface="Montserrat" panose="00000500000000000000" pitchFamily="2" charset="-52"/>
              </a:rPr>
              <a:t>чиқди</a:t>
            </a:r>
            <a:r>
              <a:rPr lang="ru-RU" dirty="0">
                <a:latin typeface="Montserrat" panose="00000500000000000000" pitchFamily="2" charset="-52"/>
              </a:rPr>
              <a:t>. </a:t>
            </a:r>
            <a:r>
              <a:rPr lang="ru-RU" dirty="0" err="1">
                <a:latin typeface="Montserrat" panose="00000500000000000000" pitchFamily="2" charset="-52"/>
              </a:rPr>
              <a:t>Қулупнай</a:t>
            </a:r>
            <a:r>
              <a:rPr lang="ru-RU" dirty="0">
                <a:latin typeface="Montserrat" panose="00000500000000000000" pitchFamily="2" charset="-52"/>
              </a:rPr>
              <a:t> </a:t>
            </a:r>
            <a:r>
              <a:rPr lang="ru-RU" dirty="0" err="1">
                <a:latin typeface="Montserrat" panose="00000500000000000000" pitchFamily="2" charset="-52"/>
              </a:rPr>
              <a:t>далалари</a:t>
            </a:r>
            <a:r>
              <a:rPr lang="ru-RU" dirty="0">
                <a:latin typeface="Montserrat" panose="00000500000000000000" pitchFamily="2" charset="-52"/>
              </a:rPr>
              <a:t> </a:t>
            </a:r>
            <a:r>
              <a:rPr lang="ru-RU" dirty="0" err="1">
                <a:latin typeface="Montserrat" panose="00000500000000000000" pitchFamily="2" charset="-52"/>
              </a:rPr>
              <a:t>ва</a:t>
            </a:r>
            <a:r>
              <a:rPr lang="ru-RU" dirty="0">
                <a:latin typeface="Montserrat" panose="00000500000000000000" pitchFamily="2" charset="-52"/>
              </a:rPr>
              <a:t> </a:t>
            </a:r>
            <a:r>
              <a:rPr lang="ru-RU" dirty="0" err="1">
                <a:latin typeface="Montserrat" panose="00000500000000000000" pitchFamily="2" charset="-52"/>
              </a:rPr>
              <a:t>ванил</a:t>
            </a:r>
            <a:r>
              <a:rPr lang="ru-RU" dirty="0">
                <a:latin typeface="Montserrat" panose="00000500000000000000" pitchFamily="2" charset="-52"/>
              </a:rPr>
              <a:t> </a:t>
            </a:r>
            <a:r>
              <a:rPr lang="ru-RU" dirty="0" err="1">
                <a:latin typeface="Montserrat" panose="00000500000000000000" pitchFamily="2" charset="-52"/>
              </a:rPr>
              <a:t>плантацияларини</a:t>
            </a:r>
            <a:r>
              <a:rPr lang="ru-RU" dirty="0">
                <a:latin typeface="Montserrat" panose="00000500000000000000" pitchFamily="2" charset="-52"/>
              </a:rPr>
              <a:t> </a:t>
            </a:r>
            <a:r>
              <a:rPr lang="ru-RU" dirty="0" err="1">
                <a:latin typeface="Montserrat" panose="00000500000000000000" pitchFamily="2" charset="-52"/>
              </a:rPr>
              <a:t>кўрсатадиган</a:t>
            </a:r>
            <a:r>
              <a:rPr lang="ru-RU" dirty="0">
                <a:latin typeface="Montserrat" panose="00000500000000000000" pitchFamily="2" charset="-52"/>
              </a:rPr>
              <a:t> </a:t>
            </a:r>
            <a:r>
              <a:rPr lang="ru-RU" dirty="0" err="1">
                <a:latin typeface="Montserrat" panose="00000500000000000000" pitchFamily="2" charset="-52"/>
              </a:rPr>
              <a:t>иккита</a:t>
            </a:r>
            <a:r>
              <a:rPr lang="ru-RU" dirty="0">
                <a:latin typeface="Montserrat" panose="00000500000000000000" pitchFamily="2" charset="-52"/>
              </a:rPr>
              <a:t> видео, "</a:t>
            </a:r>
            <a:r>
              <a:rPr lang="ru-RU" dirty="0" err="1">
                <a:latin typeface="Montserrat" panose="00000500000000000000" pitchFamily="2" charset="-52"/>
              </a:rPr>
              <a:t>Қулупнай</a:t>
            </a:r>
            <a:r>
              <a:rPr lang="ru-RU" dirty="0">
                <a:latin typeface="Montserrat" panose="00000500000000000000" pitchFamily="2" charset="-52"/>
              </a:rPr>
              <a:t>" </a:t>
            </a:r>
            <a:r>
              <a:rPr lang="ru-RU" dirty="0" err="1">
                <a:latin typeface="Montserrat" panose="00000500000000000000" pitchFamily="2" charset="-52"/>
              </a:rPr>
              <a:t>ва</a:t>
            </a:r>
            <a:r>
              <a:rPr lang="ru-RU" dirty="0">
                <a:latin typeface="Montserrat" panose="00000500000000000000" pitchFamily="2" charset="-52"/>
              </a:rPr>
              <a:t> "Ваниль" </a:t>
            </a:r>
            <a:r>
              <a:rPr lang="ru-RU" dirty="0" err="1">
                <a:latin typeface="Montserrat" panose="00000500000000000000" pitchFamily="2" charset="-52"/>
              </a:rPr>
              <a:t>асосий</a:t>
            </a:r>
            <a:r>
              <a:rPr lang="ru-RU" dirty="0">
                <a:latin typeface="Montserrat" panose="00000500000000000000" pitchFamily="2" charset="-52"/>
              </a:rPr>
              <a:t> </a:t>
            </a:r>
            <a:r>
              <a:rPr lang="ru-RU" dirty="0" err="1">
                <a:latin typeface="Montserrat" panose="00000500000000000000" pitchFamily="2" charset="-52"/>
              </a:rPr>
              <a:t>мавзуси</a:t>
            </a:r>
            <a:r>
              <a:rPr lang="ru-RU" dirty="0">
                <a:latin typeface="Montserrat" panose="00000500000000000000" pitchFamily="2" charset="-52"/>
              </a:rPr>
              <a:t> «</a:t>
            </a:r>
            <a:r>
              <a:rPr lang="ru-RU" dirty="0" err="1">
                <a:latin typeface="Montserrat" panose="00000500000000000000" pitchFamily="2" charset="-52"/>
              </a:rPr>
              <a:t>Haagen-Dazs</a:t>
            </a:r>
            <a:r>
              <a:rPr lang="ru-RU" dirty="0">
                <a:latin typeface="Montserrat" panose="00000500000000000000" pitchFamily="2" charset="-52"/>
              </a:rPr>
              <a:t>» </a:t>
            </a:r>
            <a:r>
              <a:rPr lang="ru-RU" dirty="0" err="1">
                <a:latin typeface="Montserrat" panose="00000500000000000000" pitchFamily="2" charset="-52"/>
              </a:rPr>
              <a:t>билан</a:t>
            </a:r>
            <a:r>
              <a:rPr lang="ru-RU" dirty="0">
                <a:latin typeface="Montserrat" panose="00000500000000000000" pitchFamily="2" charset="-52"/>
              </a:rPr>
              <a:t> </a:t>
            </a:r>
            <a:r>
              <a:rPr lang="ru-RU" dirty="0" err="1">
                <a:latin typeface="Montserrat" panose="00000500000000000000" pitchFamily="2" charset="-52"/>
              </a:rPr>
              <a:t>бирлаштирилган</a:t>
            </a:r>
            <a:r>
              <a:rPr lang="ru-RU" dirty="0">
                <a:latin typeface="Montserrat" panose="00000500000000000000" pitchFamily="2" charset="-52"/>
              </a:rPr>
              <a:t>. </a:t>
            </a:r>
            <a:r>
              <a:rPr lang="ru-RU" dirty="0" err="1">
                <a:latin typeface="Montserrat" panose="00000500000000000000" pitchFamily="2" charset="-52"/>
              </a:rPr>
              <a:t>Олдинги</a:t>
            </a:r>
            <a:r>
              <a:rPr lang="ru-RU" dirty="0">
                <a:latin typeface="Montserrat" panose="00000500000000000000" pitchFamily="2" charset="-52"/>
              </a:rPr>
              <a:t> реклама </a:t>
            </a:r>
            <a:r>
              <a:rPr lang="ru-RU" dirty="0" err="1">
                <a:latin typeface="Montserrat" panose="00000500000000000000" pitchFamily="2" charset="-52"/>
              </a:rPr>
              <a:t>кампанияларидан</a:t>
            </a:r>
            <a:r>
              <a:rPr lang="ru-RU" dirty="0">
                <a:latin typeface="Montserrat" panose="00000500000000000000" pitchFamily="2" charset="-52"/>
              </a:rPr>
              <a:t> </a:t>
            </a:r>
            <a:r>
              <a:rPr lang="ru-RU" dirty="0" err="1">
                <a:latin typeface="Montserrat" panose="00000500000000000000" pitchFamily="2" charset="-52"/>
              </a:rPr>
              <a:t>фарқли</a:t>
            </a:r>
            <a:r>
              <a:rPr lang="ru-RU" dirty="0">
                <a:latin typeface="Montserrat" panose="00000500000000000000" pitchFamily="2" charset="-52"/>
              </a:rPr>
              <a:t> </a:t>
            </a:r>
            <a:r>
              <a:rPr lang="ru-RU" dirty="0" err="1">
                <a:latin typeface="Montserrat" panose="00000500000000000000" pitchFamily="2" charset="-52"/>
              </a:rPr>
              <a:t>ўлароқ</a:t>
            </a:r>
            <a:r>
              <a:rPr lang="ru-RU" dirty="0">
                <a:latin typeface="Montserrat" panose="00000500000000000000" pitchFamily="2" charset="-52"/>
              </a:rPr>
              <a:t>. «Соф </a:t>
            </a:r>
            <a:r>
              <a:rPr lang="ru-RU" dirty="0" err="1">
                <a:latin typeface="Montserrat" panose="00000500000000000000" pitchFamily="2" charset="-52"/>
              </a:rPr>
              <a:t>завқ</a:t>
            </a:r>
            <a:r>
              <a:rPr lang="ru-RU" dirty="0">
                <a:latin typeface="Montserrat" panose="00000500000000000000" pitchFamily="2" charset="-52"/>
              </a:rPr>
              <a:t>» </a:t>
            </a:r>
            <a:r>
              <a:rPr lang="ru-RU" dirty="0" err="1">
                <a:latin typeface="Montserrat" panose="00000500000000000000" pitchFamily="2" charset="-52"/>
              </a:rPr>
              <a:t>ва</a:t>
            </a:r>
            <a:r>
              <a:rPr lang="ru-RU" dirty="0">
                <a:latin typeface="Montserrat" panose="00000500000000000000" pitchFamily="2" charset="-52"/>
              </a:rPr>
              <a:t> «</a:t>
            </a:r>
            <a:r>
              <a:rPr lang="ru-RU" dirty="0" err="1">
                <a:latin typeface="Montserrat" panose="00000500000000000000" pitchFamily="2" charset="-52"/>
              </a:rPr>
              <a:t>Шунчаки</a:t>
            </a:r>
            <a:r>
              <a:rPr lang="ru-RU" dirty="0">
                <a:latin typeface="Montserrat" panose="00000500000000000000" pitchFamily="2" charset="-52"/>
              </a:rPr>
              <a:t> </a:t>
            </a:r>
            <a:r>
              <a:rPr lang="ru-RU" dirty="0" err="1">
                <a:latin typeface="Montserrat" panose="00000500000000000000" pitchFamily="2" charset="-52"/>
              </a:rPr>
              <a:t>мукаммал</a:t>
            </a:r>
            <a:r>
              <a:rPr lang="ru-RU" dirty="0">
                <a:latin typeface="Montserrat" panose="00000500000000000000" pitchFamily="2" charset="-52"/>
              </a:rPr>
              <a:t>» </a:t>
            </a:r>
            <a:r>
              <a:rPr lang="ru-RU" dirty="0" err="1">
                <a:latin typeface="Montserrat" panose="00000500000000000000" pitchFamily="2" charset="-52"/>
              </a:rPr>
              <a:t>шиорлари</a:t>
            </a:r>
            <a:r>
              <a:rPr lang="ru-RU" dirty="0">
                <a:latin typeface="Montserrat" panose="00000500000000000000" pitchFamily="2" charset="-52"/>
              </a:rPr>
              <a:t> </a:t>
            </a:r>
            <a:r>
              <a:rPr lang="ru-RU" dirty="0" err="1">
                <a:latin typeface="Montserrat" panose="00000500000000000000" pitchFamily="2" charset="-52"/>
              </a:rPr>
              <a:t>билан</a:t>
            </a:r>
            <a:r>
              <a:rPr lang="ru-RU" dirty="0">
                <a:latin typeface="Montserrat" panose="00000500000000000000" pitchFamily="2" charset="-52"/>
              </a:rPr>
              <a:t> </a:t>
            </a:r>
            <a:r>
              <a:rPr lang="ru-RU" dirty="0" err="1">
                <a:latin typeface="Montserrat" panose="00000500000000000000" pitchFamily="2" charset="-52"/>
              </a:rPr>
              <a:t>маҳсулотнинг</a:t>
            </a:r>
            <a:r>
              <a:rPr lang="ru-RU" dirty="0">
                <a:latin typeface="Montserrat" panose="00000500000000000000" pitchFamily="2" charset="-52"/>
              </a:rPr>
              <a:t> </a:t>
            </a:r>
            <a:r>
              <a:rPr lang="ru-RU" dirty="0" err="1">
                <a:latin typeface="Montserrat" panose="00000500000000000000" pitchFamily="2" charset="-52"/>
              </a:rPr>
              <a:t>юқори</a:t>
            </a:r>
            <a:r>
              <a:rPr lang="ru-RU" dirty="0">
                <a:latin typeface="Montserrat" panose="00000500000000000000" pitchFamily="2" charset="-52"/>
              </a:rPr>
              <a:t> </a:t>
            </a:r>
            <a:r>
              <a:rPr lang="ru-RU" dirty="0" err="1">
                <a:latin typeface="Montserrat" panose="00000500000000000000" pitchFamily="2" charset="-52"/>
              </a:rPr>
              <a:t>даражасини</a:t>
            </a:r>
            <a:r>
              <a:rPr lang="ru-RU" dirty="0">
                <a:latin typeface="Montserrat" panose="00000500000000000000" pitchFamily="2" charset="-52"/>
              </a:rPr>
              <a:t> </a:t>
            </a:r>
            <a:r>
              <a:rPr lang="ru-RU" dirty="0" err="1">
                <a:latin typeface="Montserrat" panose="00000500000000000000" pitchFamily="2" charset="-52"/>
              </a:rPr>
              <a:t>кўрсатди</a:t>
            </a:r>
            <a:r>
              <a:rPr lang="ru-RU" dirty="0">
                <a:latin typeface="Montserrat" panose="00000500000000000000" pitchFamily="2" charset="-52"/>
              </a:rPr>
              <a:t>.</a:t>
            </a:r>
          </a:p>
        </p:txBody>
      </p:sp>
      <p:sp>
        <p:nvSpPr>
          <p:cNvPr id="6" name="Прямоугольник 5"/>
          <p:cNvSpPr/>
          <p:nvPr/>
        </p:nvSpPr>
        <p:spPr>
          <a:xfrm>
            <a:off x="541403" y="552664"/>
            <a:ext cx="3171953"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600" dirty="0">
                <a:ln w="0"/>
                <a:solidFill>
                  <a:srgbClr val="C00000"/>
                </a:solidFill>
                <a:effectLst>
                  <a:outerShdw blurRad="38100" dist="25400" dir="5400000" algn="ctr" rotWithShape="0">
                    <a:srgbClr val="6E747A">
                      <a:alpha val="43000"/>
                    </a:srgbClr>
                  </a:outerShdw>
                </a:effectLst>
                <a:latin typeface="Montserrat" panose="00000500000000000000" pitchFamily="2" charset="-52"/>
              </a:rPr>
              <a:t>МАҚСАДЛИ АУДИТОРИЯНИ АНИҚЛАШ</a:t>
            </a:r>
          </a:p>
        </p:txBody>
      </p:sp>
      <p:sp>
        <p:nvSpPr>
          <p:cNvPr id="8" name="Прямоугольник 7"/>
          <p:cNvSpPr/>
          <p:nvPr/>
        </p:nvSpPr>
        <p:spPr>
          <a:xfrm>
            <a:off x="5572577" y="395294"/>
            <a:ext cx="6096000" cy="738664"/>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r>
              <a:rPr lang="ru-RU" sz="1400" dirty="0" err="1">
                <a:latin typeface="Montserrat" panose="00000500000000000000" pitchFamily="2" charset="-52"/>
              </a:rPr>
              <a:t>Имиджнинг</a:t>
            </a:r>
            <a:r>
              <a:rPr lang="ru-RU" sz="1400" dirty="0">
                <a:latin typeface="Montserrat" panose="00000500000000000000" pitchFamily="2" charset="-52"/>
              </a:rPr>
              <a:t> </a:t>
            </a:r>
            <a:r>
              <a:rPr lang="ru-RU" sz="1400" dirty="0" err="1">
                <a:latin typeface="Montserrat" panose="00000500000000000000" pitchFamily="2" charset="-52"/>
              </a:rPr>
              <a:t>ҳаётийлиги</a:t>
            </a:r>
            <a:r>
              <a:rPr lang="ru-RU" sz="1400" dirty="0">
                <a:latin typeface="Montserrat" panose="00000500000000000000" pitchFamily="2" charset="-52"/>
              </a:rPr>
              <a:t> </a:t>
            </a:r>
            <a:r>
              <a:rPr lang="ru-RU" sz="1400" dirty="0" err="1">
                <a:latin typeface="Montserrat" panose="00000500000000000000" pitchFamily="2" charset="-52"/>
              </a:rPr>
              <a:t>шундаки</a:t>
            </a:r>
            <a:r>
              <a:rPr lang="ru-RU" sz="1400" dirty="0">
                <a:latin typeface="Montserrat" panose="00000500000000000000" pitchFamily="2" charset="-52"/>
              </a:rPr>
              <a:t>, </a:t>
            </a:r>
            <a:r>
              <a:rPr lang="ru-RU" sz="1400" dirty="0" err="1">
                <a:latin typeface="Montserrat" panose="00000500000000000000" pitchFamily="2" charset="-52"/>
              </a:rPr>
              <a:t>одамлар</a:t>
            </a:r>
            <a:r>
              <a:rPr lang="ru-RU" sz="1400" dirty="0">
                <a:latin typeface="Montserrat" panose="00000500000000000000" pitchFamily="2" charset="-52"/>
              </a:rPr>
              <a:t> </a:t>
            </a:r>
            <a:r>
              <a:rPr lang="ru-RU" sz="1400" dirty="0" err="1">
                <a:latin typeface="Montserrat" panose="00000500000000000000" pitchFamily="2" charset="-52"/>
              </a:rPr>
              <a:t>ушбу</a:t>
            </a:r>
            <a:r>
              <a:rPr lang="ru-RU" sz="1400" dirty="0">
                <a:latin typeface="Montserrat" panose="00000500000000000000" pitchFamily="2" charset="-52"/>
              </a:rPr>
              <a:t> </a:t>
            </a:r>
            <a:r>
              <a:rPr lang="ru-RU" sz="1400" dirty="0" err="1">
                <a:latin typeface="Montserrat" panose="00000500000000000000" pitchFamily="2" charset="-52"/>
              </a:rPr>
              <a:t>мавзу</a:t>
            </a:r>
            <a:r>
              <a:rPr lang="ru-RU" sz="1400" dirty="0">
                <a:latin typeface="Montserrat" panose="00000500000000000000" pitchFamily="2" charset="-52"/>
              </a:rPr>
              <a:t> </a:t>
            </a:r>
            <a:r>
              <a:rPr lang="ru-RU" sz="1400" dirty="0" err="1">
                <a:latin typeface="Montserrat" panose="00000500000000000000" pitchFamily="2" charset="-52"/>
              </a:rPr>
              <a:t>ҳақида</a:t>
            </a:r>
            <a:r>
              <a:rPr lang="ru-RU" sz="1400" dirty="0">
                <a:latin typeface="Montserrat" panose="00000500000000000000" pitchFamily="2" charset="-52"/>
              </a:rPr>
              <a:t> </a:t>
            </a:r>
            <a:r>
              <a:rPr lang="ru-RU" sz="1400" dirty="0" err="1">
                <a:latin typeface="Montserrat" panose="00000500000000000000" pitchFamily="2" charset="-52"/>
              </a:rPr>
              <a:t>маълум</a:t>
            </a:r>
            <a:r>
              <a:rPr lang="ru-RU" sz="1400" dirty="0">
                <a:latin typeface="Montserrat" panose="00000500000000000000" pitchFamily="2" charset="-52"/>
              </a:rPr>
              <a:t> </a:t>
            </a:r>
            <a:r>
              <a:rPr lang="ru-RU" sz="1400" dirty="0" err="1">
                <a:latin typeface="Montserrat" panose="00000500000000000000" pitchFamily="2" charset="-52"/>
              </a:rPr>
              <a:t>бир</a:t>
            </a:r>
            <a:r>
              <a:rPr lang="ru-RU" sz="1400" dirty="0">
                <a:latin typeface="Montserrat" panose="00000500000000000000" pitchFamily="2" charset="-52"/>
              </a:rPr>
              <a:t> </a:t>
            </a:r>
            <a:r>
              <a:rPr lang="ru-RU" sz="1400" dirty="0" err="1">
                <a:latin typeface="Montserrat" panose="00000500000000000000" pitchFamily="2" charset="-52"/>
              </a:rPr>
              <a:t>фикрни</a:t>
            </a:r>
            <a:r>
              <a:rPr lang="ru-RU" sz="1400" dirty="0">
                <a:latin typeface="Montserrat" panose="00000500000000000000" pitchFamily="2" charset="-52"/>
              </a:rPr>
              <a:t> </a:t>
            </a:r>
            <a:r>
              <a:rPr lang="ru-RU" sz="1400" dirty="0" err="1">
                <a:latin typeface="Montserrat" panose="00000500000000000000" pitchFamily="2" charset="-52"/>
              </a:rPr>
              <a:t>шакллантиришлари</a:t>
            </a:r>
            <a:r>
              <a:rPr lang="ru-RU" sz="1400" dirty="0">
                <a:latin typeface="Montserrat" panose="00000500000000000000" pitchFamily="2" charset="-52"/>
              </a:rPr>
              <a:t> </a:t>
            </a:r>
            <a:r>
              <a:rPr lang="ru-RU" sz="1400" dirty="0" err="1">
                <a:latin typeface="Montserrat" panose="00000500000000000000" pitchFamily="2" charset="-52"/>
              </a:rPr>
              <a:t>биланоқ</a:t>
            </a:r>
            <a:r>
              <a:rPr lang="ru-RU" sz="1400" dirty="0">
                <a:latin typeface="Montserrat" panose="00000500000000000000" pitchFamily="2" charset="-52"/>
              </a:rPr>
              <a:t>, улар у </a:t>
            </a:r>
            <a:r>
              <a:rPr lang="ru-RU" sz="1400" dirty="0" err="1">
                <a:latin typeface="Montserrat" panose="00000500000000000000" pitchFamily="2" charset="-52"/>
              </a:rPr>
              <a:t>ҳақида</a:t>
            </a:r>
            <a:r>
              <a:rPr lang="ru-RU" sz="1400" dirty="0">
                <a:latin typeface="Montserrat" panose="00000500000000000000" pitchFamily="2" charset="-52"/>
              </a:rPr>
              <a:t> </a:t>
            </a:r>
            <a:r>
              <a:rPr lang="ru-RU" sz="1400" dirty="0" err="1">
                <a:latin typeface="Montserrat" panose="00000500000000000000" pitchFamily="2" charset="-52"/>
              </a:rPr>
              <a:t>қўшимча</a:t>
            </a:r>
            <a:r>
              <a:rPr lang="ru-RU" sz="1400" dirty="0">
                <a:latin typeface="Montserrat" panose="00000500000000000000" pitchFamily="2" charset="-52"/>
              </a:rPr>
              <a:t> </a:t>
            </a:r>
            <a:r>
              <a:rPr lang="ru-RU" sz="1400" dirty="0" err="1">
                <a:latin typeface="Montserrat" panose="00000500000000000000" pitchFamily="2" charset="-52"/>
              </a:rPr>
              <a:t>маълумотни</a:t>
            </a:r>
            <a:r>
              <a:rPr lang="ru-RU" sz="1400" dirty="0">
                <a:latin typeface="Montserrat" panose="00000500000000000000" pitchFamily="2" charset="-52"/>
              </a:rPr>
              <a:t> </a:t>
            </a:r>
            <a:r>
              <a:rPr lang="ru-RU" sz="1400" dirty="0" err="1">
                <a:latin typeface="Montserrat" panose="00000500000000000000" pitchFamily="2" charset="-52"/>
              </a:rPr>
              <a:t>жуда</a:t>
            </a:r>
            <a:r>
              <a:rPr lang="ru-RU" sz="1400" dirty="0">
                <a:latin typeface="Montserrat" panose="00000500000000000000" pitchFamily="2" charset="-52"/>
              </a:rPr>
              <a:t> </a:t>
            </a:r>
            <a:r>
              <a:rPr lang="ru-RU" sz="1400" dirty="0" err="1">
                <a:latin typeface="Montserrat" panose="00000500000000000000" pitchFamily="2" charset="-52"/>
              </a:rPr>
              <a:t>танлаб</a:t>
            </a:r>
            <a:r>
              <a:rPr lang="ru-RU" sz="1400" dirty="0">
                <a:latin typeface="Montserrat" panose="00000500000000000000" pitchFamily="2" charset="-52"/>
              </a:rPr>
              <a:t> </a:t>
            </a:r>
            <a:r>
              <a:rPr lang="ru-RU" sz="1400" dirty="0" err="1">
                <a:latin typeface="Montserrat" panose="00000500000000000000" pitchFamily="2" charset="-52"/>
              </a:rPr>
              <a:t>олишади</a:t>
            </a:r>
            <a:r>
              <a:rPr lang="ru-RU" sz="1400" dirty="0">
                <a:latin typeface="Montserrat" panose="00000500000000000000" pitchFamily="2" charset="-52"/>
              </a:rPr>
              <a:t>.</a:t>
            </a:r>
          </a:p>
        </p:txBody>
      </p:sp>
      <p:pic>
        <p:nvPicPr>
          <p:cNvPr id="1026" name="Picture 2" descr="Картинки по запросу Haagen-Daz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148" y="3815687"/>
            <a:ext cx="2637622" cy="1318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030" name="Picture 6" descr="Картинки по запросу Haagen-Daz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5912" y="2021902"/>
            <a:ext cx="2659858" cy="11399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7" name="Прямоугольник 6">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Прямоугольник 8">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0" name="Рисунок 9">
            <a:extLst>
              <a:ext uri="{FF2B5EF4-FFF2-40B4-BE49-F238E27FC236}">
                <a16:creationId xmlns:a16="http://schemas.microsoft.com/office/drawing/2014/main" id="{FF01CA25-A337-4FB2-8044-0037419E134D}"/>
              </a:ext>
            </a:extLst>
          </p:cNvPr>
          <p:cNvPicPr>
            <a:picLocks noChangeAspect="1"/>
          </p:cNvPicPr>
          <p:nvPr/>
        </p:nvPicPr>
        <p:blipFill rotWithShape="1">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1" name="TextBox 10">
            <a:extLst>
              <a:ext uri="{FF2B5EF4-FFF2-40B4-BE49-F238E27FC236}">
                <a16:creationId xmlns:a16="http://schemas.microsoft.com/office/drawing/2014/main" id="{99E94DCC-E420-4C46-BC8D-6F0A742324CB}"/>
              </a:ext>
            </a:extLst>
          </p:cNvPr>
          <p:cNvSpPr txBox="1"/>
          <p:nvPr/>
        </p:nvSpPr>
        <p:spPr>
          <a:xfrm>
            <a:off x="10120060" y="5408342"/>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18</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77477466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8259" y="313174"/>
            <a:ext cx="3164501" cy="637410"/>
          </a:xfrm>
        </p:spPr>
        <p:style>
          <a:lnRef idx="2">
            <a:schemeClr val="accent1"/>
          </a:lnRef>
          <a:fillRef idx="1">
            <a:schemeClr val="lt1"/>
          </a:fillRef>
          <a:effectRef idx="0">
            <a:schemeClr val="accent1"/>
          </a:effectRef>
          <a:fontRef idx="minor">
            <a:schemeClr val="dk1"/>
          </a:fontRef>
        </p:style>
        <p:txBody>
          <a:bodyPr>
            <a:noAutofit/>
          </a:bodyPr>
          <a:lstStyle/>
          <a:p>
            <a:r>
              <a:rPr lang="ru-RU" sz="2000" dirty="0">
                <a:ln w="0"/>
                <a:solidFill>
                  <a:srgbClr val="C00000"/>
                </a:solidFill>
                <a:effectLst>
                  <a:outerShdw blurRad="38100" dist="25400" dir="5400000" algn="ctr" rotWithShape="0">
                    <a:srgbClr val="6E747A">
                      <a:alpha val="43000"/>
                    </a:srgbClr>
                  </a:outerShdw>
                </a:effectLst>
                <a:latin typeface="Cambria" pitchFamily="18" charset="0"/>
              </a:rPr>
              <a:t>КОММУНИКАЦИЯ МАҚСАДЛАРИНИ ҚЎЙИШ</a:t>
            </a:r>
          </a:p>
        </p:txBody>
      </p:sp>
      <p:sp>
        <p:nvSpPr>
          <p:cNvPr id="4" name="Прямоугольник 3"/>
          <p:cNvSpPr/>
          <p:nvPr/>
        </p:nvSpPr>
        <p:spPr>
          <a:xfrm>
            <a:off x="5660374" y="233399"/>
            <a:ext cx="5805889" cy="95410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Маркетинг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мутахассислари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интуитив</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равишда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мулоқотни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мувофиқлаштириш</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оқилона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ва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фойдали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эканлигини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тушунадилар</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лекин</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уни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амалда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қандай</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амалга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ошириш</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мумкинлигини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ҳар</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доим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ҳам</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билмайдилар</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a:t>
            </a:r>
            <a:endPar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ndParaRPr>
          </a:p>
        </p:txBody>
      </p:sp>
      <p:graphicFrame>
        <p:nvGraphicFramePr>
          <p:cNvPr id="7" name="Схема 6"/>
          <p:cNvGraphicFramePr/>
          <p:nvPr>
            <p:extLst>
              <p:ext uri="{D42A27DB-BD31-4B8C-83A1-F6EECF244321}">
                <p14:modId xmlns:p14="http://schemas.microsoft.com/office/powerpoint/2010/main" val="2146443752"/>
              </p:ext>
            </p:extLst>
          </p:nvPr>
        </p:nvGraphicFramePr>
        <p:xfrm>
          <a:off x="-220717" y="1605318"/>
          <a:ext cx="12234041" cy="37048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6745694" y="5978516"/>
            <a:ext cx="950901" cy="400110"/>
          </a:xfrm>
          <a:prstGeom prst="rect">
            <a:avLst/>
          </a:prstGeom>
        </p:spPr>
        <p:style>
          <a:lnRef idx="1">
            <a:schemeClr val="accent6"/>
          </a:lnRef>
          <a:fillRef idx="2">
            <a:schemeClr val="accent6"/>
          </a:fillRef>
          <a:effectRef idx="1">
            <a:schemeClr val="accent6"/>
          </a:effectRef>
          <a:fontRef idx="minor">
            <a:schemeClr val="dk1"/>
          </a:fontRef>
        </p:style>
        <p:txBody>
          <a:bodyPr wrap="none">
            <a:spAutoFit/>
          </a:bodyPr>
          <a:lstStyle/>
          <a:p>
            <a:r>
              <a:rPr lang="en-US" sz="2000" b="1" dirty="0">
                <a:latin typeface="Cambria" pitchFamily="18" charset="0"/>
              </a:rPr>
              <a:t>02,0</a:t>
            </a:r>
            <a:r>
              <a:rPr lang="ru-RU" sz="2000" b="1" dirty="0">
                <a:latin typeface="Cambria" pitchFamily="18" charset="0"/>
              </a:rPr>
              <a:t>%</a:t>
            </a:r>
          </a:p>
        </p:txBody>
      </p:sp>
      <p:sp>
        <p:nvSpPr>
          <p:cNvPr id="9" name="Прямоугольник 8"/>
          <p:cNvSpPr/>
          <p:nvPr/>
        </p:nvSpPr>
        <p:spPr>
          <a:xfrm>
            <a:off x="2771859" y="5982273"/>
            <a:ext cx="950901" cy="400110"/>
          </a:xfrm>
          <a:prstGeom prst="rect">
            <a:avLst/>
          </a:prstGeom>
        </p:spPr>
        <p:style>
          <a:lnRef idx="1">
            <a:schemeClr val="accent6"/>
          </a:lnRef>
          <a:fillRef idx="2">
            <a:schemeClr val="accent6"/>
          </a:fillRef>
          <a:effectRef idx="1">
            <a:schemeClr val="accent6"/>
          </a:effectRef>
          <a:fontRef idx="minor">
            <a:schemeClr val="dk1"/>
          </a:fontRef>
        </p:style>
        <p:txBody>
          <a:bodyPr wrap="none">
            <a:spAutoFit/>
          </a:bodyPr>
          <a:lstStyle/>
          <a:p>
            <a:r>
              <a:rPr lang="ru-RU" sz="2000" b="1" dirty="0">
                <a:latin typeface="Cambria" pitchFamily="18" charset="0"/>
              </a:rPr>
              <a:t>20</a:t>
            </a:r>
            <a:r>
              <a:rPr lang="en-US" sz="2000" b="1" dirty="0">
                <a:latin typeface="Cambria" pitchFamily="18" charset="0"/>
              </a:rPr>
              <a:t>,0</a:t>
            </a:r>
            <a:r>
              <a:rPr lang="ru-RU" sz="2000" b="1" dirty="0">
                <a:latin typeface="Cambria" pitchFamily="18" charset="0"/>
              </a:rPr>
              <a:t>%</a:t>
            </a:r>
          </a:p>
        </p:txBody>
      </p:sp>
      <p:sp>
        <p:nvSpPr>
          <p:cNvPr id="10" name="Прямоугольник 9"/>
          <p:cNvSpPr/>
          <p:nvPr/>
        </p:nvSpPr>
        <p:spPr>
          <a:xfrm>
            <a:off x="10274309" y="5978222"/>
            <a:ext cx="950901" cy="400110"/>
          </a:xfrm>
          <a:prstGeom prst="rect">
            <a:avLst/>
          </a:prstGeom>
        </p:spPr>
        <p:style>
          <a:lnRef idx="1">
            <a:schemeClr val="accent6"/>
          </a:lnRef>
          <a:fillRef idx="2">
            <a:schemeClr val="accent6"/>
          </a:fillRef>
          <a:effectRef idx="1">
            <a:schemeClr val="accent6"/>
          </a:effectRef>
          <a:fontRef idx="minor">
            <a:schemeClr val="dk1"/>
          </a:fontRef>
        </p:style>
        <p:txBody>
          <a:bodyPr wrap="none">
            <a:spAutoFit/>
          </a:bodyPr>
          <a:lstStyle/>
          <a:p>
            <a:r>
              <a:rPr lang="en-US" sz="2000" b="1" dirty="0">
                <a:latin typeface="Cambria" pitchFamily="18" charset="0"/>
              </a:rPr>
              <a:t>0,</a:t>
            </a:r>
            <a:r>
              <a:rPr lang="ru-RU" sz="2000" b="1" dirty="0">
                <a:latin typeface="Cambria" pitchFamily="18" charset="0"/>
              </a:rPr>
              <a:t>2</a:t>
            </a:r>
            <a:r>
              <a:rPr lang="en-US" sz="2000" b="1" dirty="0">
                <a:latin typeface="Cambria" pitchFamily="18" charset="0"/>
              </a:rPr>
              <a:t>5</a:t>
            </a:r>
            <a:r>
              <a:rPr lang="ru-RU" sz="2000" b="1" dirty="0">
                <a:latin typeface="Cambria" pitchFamily="18" charset="0"/>
              </a:rPr>
              <a:t>%</a:t>
            </a:r>
          </a:p>
        </p:txBody>
      </p:sp>
      <p:pic>
        <p:nvPicPr>
          <p:cNvPr id="4098" name="Picture 2" descr="Картинки по запросу моющие средства"/>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0862" y="5465609"/>
            <a:ext cx="1497117" cy="149711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покупку моющего средства для ковровых покрытий"/>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14931" y="5470635"/>
            <a:ext cx="2518160" cy="1267049"/>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Картинки по запросу кобальт"/>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33479" y="5465609"/>
            <a:ext cx="2008879" cy="1504721"/>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8563319" y="5346527"/>
            <a:ext cx="3423501" cy="369332"/>
          </a:xfrm>
          <a:prstGeom prst="rect">
            <a:avLst/>
          </a:prstGeom>
        </p:spPr>
        <p:txBody>
          <a:bodyPr wrap="none">
            <a:spAutoFit/>
          </a:bodyPr>
          <a:lstStyle/>
          <a:p>
            <a:r>
              <a:rPr lang="ru-RU" b="1" dirty="0" err="1">
                <a:solidFill>
                  <a:schemeClr val="accent2">
                    <a:lumMod val="75000"/>
                  </a:schemeClr>
                </a:solidFill>
                <a:latin typeface="Cambria" panose="02040503050406030204" pitchFamily="18" charset="0"/>
                <a:ea typeface="Calibri" panose="020F0502020204030204" pitchFamily="34" charset="0"/>
                <a:cs typeface="Times New Roman" panose="02020603050405020304" pitchFamily="18" charset="0"/>
              </a:rPr>
              <a:t>Ҳар</a:t>
            </a:r>
            <a:r>
              <a:rPr lang="ru-RU" b="1" dirty="0">
                <a:solidFill>
                  <a:schemeClr val="accent2">
                    <a:lumMod val="75000"/>
                  </a:schemeClr>
                </a:solidFill>
                <a:latin typeface="Cambria" panose="02040503050406030204" pitchFamily="18" charset="0"/>
                <a:ea typeface="Calibri" panose="020F0502020204030204" pitchFamily="34" charset="0"/>
                <a:cs typeface="Times New Roman" panose="02020603050405020304" pitchFamily="18" charset="0"/>
              </a:rPr>
              <a:t> </a:t>
            </a:r>
            <a:r>
              <a:rPr lang="ru-RU" b="1" dirty="0" err="1">
                <a:solidFill>
                  <a:schemeClr val="accent2">
                    <a:lumMod val="75000"/>
                  </a:schemeClr>
                </a:solidFill>
                <a:latin typeface="Cambria" panose="02040503050406030204" pitchFamily="18" charset="0"/>
                <a:ea typeface="Calibri" panose="020F0502020204030204" pitchFamily="34" charset="0"/>
                <a:cs typeface="Times New Roman" panose="02020603050405020304" pitchFamily="18" charset="0"/>
              </a:rPr>
              <a:t>қандай</a:t>
            </a:r>
            <a:r>
              <a:rPr lang="ru-RU" b="1" dirty="0">
                <a:solidFill>
                  <a:schemeClr val="accent2">
                    <a:lumMod val="75000"/>
                  </a:schemeClr>
                </a:solidFill>
                <a:latin typeface="Cambria" panose="02040503050406030204" pitchFamily="18" charset="0"/>
                <a:ea typeface="Calibri" panose="020F0502020204030204" pitchFamily="34" charset="0"/>
                <a:cs typeface="Times New Roman" panose="02020603050405020304" pitchFamily="18" charset="0"/>
              </a:rPr>
              <a:t> </a:t>
            </a:r>
            <a:r>
              <a:rPr lang="ru-RU" b="1" dirty="0" err="1">
                <a:solidFill>
                  <a:schemeClr val="accent2">
                    <a:lumMod val="75000"/>
                  </a:schemeClr>
                </a:solidFill>
                <a:latin typeface="Cambria" panose="02040503050406030204" pitchFamily="18" charset="0"/>
                <a:ea typeface="Calibri" panose="020F0502020204030204" pitchFamily="34" charset="0"/>
                <a:cs typeface="Times New Roman" panose="02020603050405020304" pitchFamily="18" charset="0"/>
              </a:rPr>
              <a:t>ҳафтани</a:t>
            </a:r>
            <a:r>
              <a:rPr lang="ru-RU" b="1" dirty="0">
                <a:solidFill>
                  <a:schemeClr val="accent2">
                    <a:lumMod val="75000"/>
                  </a:schemeClr>
                </a:solidFill>
                <a:latin typeface="Cambria" panose="02040503050406030204" pitchFamily="18" charset="0"/>
                <a:ea typeface="Calibri" panose="020F0502020204030204" pitchFamily="34" charset="0"/>
                <a:cs typeface="Times New Roman" panose="02020603050405020304" pitchFamily="18" charset="0"/>
              </a:rPr>
              <a:t> </a:t>
            </a:r>
            <a:r>
              <a:rPr lang="ru-RU" b="1" dirty="0" err="1">
                <a:solidFill>
                  <a:schemeClr val="accent2">
                    <a:lumMod val="75000"/>
                  </a:schemeClr>
                </a:solidFill>
                <a:latin typeface="Cambria" panose="02040503050406030204" pitchFamily="18" charset="0"/>
                <a:ea typeface="Calibri" panose="020F0502020204030204" pitchFamily="34" charset="0"/>
                <a:cs typeface="Times New Roman" panose="02020603050405020304" pitchFamily="18" charset="0"/>
              </a:rPr>
              <a:t>олганда</a:t>
            </a:r>
            <a:endParaRPr lang="ru-RU" b="1" dirty="0">
              <a:solidFill>
                <a:schemeClr val="accent2">
                  <a:lumMod val="75000"/>
                </a:schemeClr>
              </a:solidFill>
              <a:latin typeface="Cambria" panose="02040503050406030204" pitchFamily="18" charset="0"/>
            </a:endParaRPr>
          </a:p>
        </p:txBody>
      </p:sp>
      <p:sp>
        <p:nvSpPr>
          <p:cNvPr id="12" name="Прямоугольник 11">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Прямоугольник 12">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4" name="Рисунок 13">
            <a:extLst>
              <a:ext uri="{FF2B5EF4-FFF2-40B4-BE49-F238E27FC236}">
                <a16:creationId xmlns:a16="http://schemas.microsoft.com/office/drawing/2014/main" id="{FF01CA25-A337-4FB2-8044-0037419E134D}"/>
              </a:ext>
            </a:extLst>
          </p:cNvPr>
          <p:cNvPicPr>
            <a:picLocks noChangeAspect="1"/>
          </p:cNvPicPr>
          <p:nvPr/>
        </p:nvPicPr>
        <p:blipFill rotWithShape="1">
          <a:blip r:embed="rId10" cstate="print">
            <a:duotone>
              <a:schemeClr val="accent1">
                <a:shade val="45000"/>
                <a:satMod val="135000"/>
              </a:schemeClr>
              <a:prstClr val="white"/>
            </a:duotone>
            <a:extLst>
              <a:ext uri="{BEBA8EAE-BF5A-486C-A8C5-ECC9F3942E4B}">
                <a14:imgProps xmlns:a14="http://schemas.microsoft.com/office/drawing/2010/main">
                  <a14:imgLayer r:embed="rId11">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5" name="TextBox 14">
            <a:extLst>
              <a:ext uri="{FF2B5EF4-FFF2-40B4-BE49-F238E27FC236}">
                <a16:creationId xmlns:a16="http://schemas.microsoft.com/office/drawing/2014/main" id="{99E94DCC-E420-4C46-BC8D-6F0A742324CB}"/>
              </a:ext>
            </a:extLst>
          </p:cNvPr>
          <p:cNvSpPr txBox="1"/>
          <p:nvPr/>
        </p:nvSpPr>
        <p:spPr>
          <a:xfrm>
            <a:off x="10736309" y="4620103"/>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19</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67300289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808484" y="202775"/>
            <a:ext cx="6921062" cy="95410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400" dirty="0">
                <a:solidFill>
                  <a:srgbClr val="002060"/>
                </a:solidFill>
                <a:latin typeface="Montserrat" panose="00000500000000000000" pitchFamily="2" charset="-52"/>
              </a:rPr>
              <a:t>Маркетинг </a:t>
            </a:r>
            <a:r>
              <a:rPr lang="ru-RU" sz="1400" dirty="0" err="1">
                <a:solidFill>
                  <a:srgbClr val="002060"/>
                </a:solidFill>
                <a:latin typeface="Montserrat" panose="00000500000000000000" pitchFamily="2" charset="-52"/>
              </a:rPr>
              <a:t>коммуникацияларини</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ва</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уларнинг</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бюджетини</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ташкил</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этувчи</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ишлаб</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чиқарувчилар</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кўпинча</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бу</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жараённи</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қандай</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тўғри</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режалаштиришни</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тушунмайдилар</a:t>
            </a:r>
            <a:r>
              <a:rPr lang="ru-RU" sz="1400" dirty="0">
                <a:solidFill>
                  <a:srgbClr val="002060"/>
                </a:solidFill>
                <a:latin typeface="Montserrat" panose="00000500000000000000" pitchFamily="2" charset="-52"/>
              </a:rPr>
              <a:t>, ... ..., </a:t>
            </a:r>
            <a:r>
              <a:rPr lang="ru-RU" sz="1400" dirty="0" err="1">
                <a:solidFill>
                  <a:srgbClr val="002060"/>
                </a:solidFill>
                <a:latin typeface="Montserrat" panose="00000500000000000000" pitchFamily="2" charset="-52"/>
              </a:rPr>
              <a:t>чунки</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мақсадсиз</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сарфланган</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кўп</a:t>
            </a:r>
            <a:r>
              <a:rPr lang="ru-RU" sz="1400" dirty="0">
                <a:solidFill>
                  <a:srgbClr val="002060"/>
                </a:solidFill>
                <a:latin typeface="Montserrat" panose="00000500000000000000" pitchFamily="2" charset="-52"/>
              </a:rPr>
              <a:t> пул </a:t>
            </a:r>
            <a:r>
              <a:rPr lang="ru-RU" sz="1400" dirty="0" err="1">
                <a:solidFill>
                  <a:srgbClr val="002060"/>
                </a:solidFill>
                <a:latin typeface="Montserrat" panose="00000500000000000000" pitchFamily="2" charset="-52"/>
              </a:rPr>
              <a:t>ҳам</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ҳеч</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қандай</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фойда</a:t>
            </a:r>
            <a:r>
              <a:rPr lang="ru-RU" sz="1400" dirty="0">
                <a:solidFill>
                  <a:srgbClr val="002060"/>
                </a:solidFill>
                <a:latin typeface="Montserrat" panose="00000500000000000000" pitchFamily="2" charset="-52"/>
              </a:rPr>
              <a:t> </a:t>
            </a:r>
            <a:r>
              <a:rPr lang="ru-RU" sz="1400" dirty="0" err="1">
                <a:solidFill>
                  <a:srgbClr val="002060"/>
                </a:solidFill>
                <a:latin typeface="Montserrat" panose="00000500000000000000" pitchFamily="2" charset="-52"/>
              </a:rPr>
              <a:t>келтирмайди</a:t>
            </a:r>
            <a:r>
              <a:rPr lang="ru-RU" sz="1400" dirty="0">
                <a:solidFill>
                  <a:srgbClr val="002060"/>
                </a:solidFill>
                <a:latin typeface="Montserrat" panose="00000500000000000000" pitchFamily="2" charset="-52"/>
              </a:rPr>
              <a:t>.</a:t>
            </a:r>
          </a:p>
        </p:txBody>
      </p:sp>
      <p:sp>
        <p:nvSpPr>
          <p:cNvPr id="5" name="Прямоугольник 4"/>
          <p:cNvSpPr/>
          <p:nvPr/>
        </p:nvSpPr>
        <p:spPr>
          <a:xfrm>
            <a:off x="537411" y="245284"/>
            <a:ext cx="2485757"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lvl="0"/>
            <a:r>
              <a:rPr lang="ru-RU" dirty="0">
                <a:latin typeface="Montserrat" panose="00000500000000000000" pitchFamily="2" charset="-52"/>
              </a:rPr>
              <a:t>ХАБАРЛАРНИ ИШЛАБ ЧИҚИШ</a:t>
            </a:r>
          </a:p>
        </p:txBody>
      </p:sp>
      <p:sp>
        <p:nvSpPr>
          <p:cNvPr id="7" name="Прямоугольник 6"/>
          <p:cNvSpPr/>
          <p:nvPr/>
        </p:nvSpPr>
        <p:spPr>
          <a:xfrm>
            <a:off x="835572" y="1758047"/>
            <a:ext cx="3252241" cy="584775"/>
          </a:xfrm>
          <a:prstGeom prst="rect">
            <a:avLst/>
          </a:prstGeom>
        </p:spPr>
        <p:txBody>
          <a:bodyPr wrap="square">
            <a:spAutoFit/>
          </a:bodyPr>
          <a:lstStyle/>
          <a:p>
            <a:pPr algn="ctr"/>
            <a:r>
              <a:rPr lang="ru-RU" sz="1600" b="1" dirty="0" err="1">
                <a:solidFill>
                  <a:srgbClr val="002060"/>
                </a:solidFill>
                <a:latin typeface="Montserrat" panose="00000500000000000000" pitchFamily="2" charset="-52"/>
              </a:rPr>
              <a:t>Нима</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дейиш</a:t>
            </a:r>
            <a:r>
              <a:rPr lang="ru-RU" sz="1600" b="1" dirty="0">
                <a:solidFill>
                  <a:srgbClr val="002060"/>
                </a:solidFill>
                <a:latin typeface="Montserrat" panose="00000500000000000000" pitchFamily="2" charset="-52"/>
              </a:rPr>
              <a:t> (хабар </a:t>
            </a:r>
            <a:r>
              <a:rPr lang="ru-RU" sz="1600" b="1" dirty="0" err="1">
                <a:solidFill>
                  <a:srgbClr val="002060"/>
                </a:solidFill>
                <a:latin typeface="Montserrat" panose="00000500000000000000" pitchFamily="2" charset="-52"/>
              </a:rPr>
              <a:t>стратегияси</a:t>
            </a:r>
            <a:r>
              <a:rPr lang="ru-RU" sz="1600" b="1" dirty="0">
                <a:solidFill>
                  <a:srgbClr val="002060"/>
                </a:solidFill>
                <a:latin typeface="Montserrat" panose="00000500000000000000" pitchFamily="2" charset="-52"/>
              </a:rPr>
              <a:t>) </a:t>
            </a:r>
          </a:p>
        </p:txBody>
      </p:sp>
      <p:sp>
        <p:nvSpPr>
          <p:cNvPr id="8" name="Прямоугольник 7"/>
          <p:cNvSpPr/>
          <p:nvPr/>
        </p:nvSpPr>
        <p:spPr>
          <a:xfrm>
            <a:off x="4813029" y="1696135"/>
            <a:ext cx="2791096" cy="584775"/>
          </a:xfrm>
          <a:prstGeom prst="rect">
            <a:avLst/>
          </a:prstGeom>
        </p:spPr>
        <p:txBody>
          <a:bodyPr wrap="square">
            <a:spAutoFit/>
          </a:bodyPr>
          <a:lstStyle/>
          <a:p>
            <a:pPr algn="ctr"/>
            <a:r>
              <a:rPr lang="ru-RU" sz="1600" b="1" dirty="0" err="1">
                <a:solidFill>
                  <a:srgbClr val="002060"/>
                </a:solidFill>
                <a:latin typeface="Montserrat" panose="00000500000000000000" pitchFamily="2" charset="-52"/>
              </a:rPr>
              <a:t>Қандай</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айтиш</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керак</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ижодий</a:t>
            </a:r>
            <a:r>
              <a:rPr lang="ru-RU" sz="1600" b="1" dirty="0">
                <a:solidFill>
                  <a:srgbClr val="002060"/>
                </a:solidFill>
                <a:latin typeface="Montserrat" panose="00000500000000000000" pitchFamily="2" charset="-52"/>
              </a:rPr>
              <a:t> страте­гия) </a:t>
            </a:r>
          </a:p>
        </p:txBody>
      </p:sp>
      <p:sp>
        <p:nvSpPr>
          <p:cNvPr id="9" name="Прямоугольник 8"/>
          <p:cNvSpPr/>
          <p:nvPr/>
        </p:nvSpPr>
        <p:spPr>
          <a:xfrm>
            <a:off x="8607972" y="1734864"/>
            <a:ext cx="3121574" cy="584775"/>
          </a:xfrm>
          <a:prstGeom prst="rect">
            <a:avLst/>
          </a:prstGeom>
        </p:spPr>
        <p:txBody>
          <a:bodyPr wrap="square">
            <a:spAutoFit/>
          </a:bodyPr>
          <a:lstStyle/>
          <a:p>
            <a:pPr lvl="0" algn="ctr"/>
            <a:r>
              <a:rPr lang="ru-RU" sz="1600" b="1" dirty="0">
                <a:solidFill>
                  <a:srgbClr val="002060"/>
                </a:solidFill>
                <a:latin typeface="Montserrat" panose="00000500000000000000" pitchFamily="2" charset="-52"/>
              </a:rPr>
              <a:t>Ким </a:t>
            </a:r>
            <a:r>
              <a:rPr lang="ru-RU" sz="1600" b="1" dirty="0" err="1">
                <a:solidFill>
                  <a:srgbClr val="002060"/>
                </a:solidFill>
                <a:latin typeface="Montserrat" panose="00000500000000000000" pitchFamily="2" charset="-52"/>
              </a:rPr>
              <a:t>буни</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айтиши</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керак</a:t>
            </a:r>
            <a:r>
              <a:rPr lang="ru-RU" sz="1600" b="1" dirty="0">
                <a:solidFill>
                  <a:srgbClr val="002060"/>
                </a:solidFill>
                <a:latin typeface="Montserrat" panose="00000500000000000000" pitchFamily="2" charset="-52"/>
              </a:rPr>
              <a:t> (хабар </a:t>
            </a:r>
            <a:r>
              <a:rPr lang="ru-RU" sz="1600" b="1" dirty="0" err="1">
                <a:solidFill>
                  <a:srgbClr val="002060"/>
                </a:solidFill>
                <a:latin typeface="Montserrat" panose="00000500000000000000" pitchFamily="2" charset="-52"/>
              </a:rPr>
              <a:t>манбаси</a:t>
            </a:r>
            <a:r>
              <a:rPr lang="ru-RU" sz="1600" b="1" dirty="0">
                <a:solidFill>
                  <a:srgbClr val="002060"/>
                </a:solidFill>
                <a:latin typeface="Montserrat" panose="00000500000000000000" pitchFamily="2" charset="-52"/>
              </a:rPr>
              <a:t>)</a:t>
            </a:r>
          </a:p>
        </p:txBody>
      </p:sp>
      <p:sp>
        <p:nvSpPr>
          <p:cNvPr id="10" name="Прямоугольник 9"/>
          <p:cNvSpPr/>
          <p:nvPr/>
        </p:nvSpPr>
        <p:spPr>
          <a:xfrm>
            <a:off x="1" y="2598003"/>
            <a:ext cx="4808484"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dirty="0" err="1">
                <a:solidFill>
                  <a:srgbClr val="002060"/>
                </a:solidFill>
                <a:latin typeface="Montserrat" panose="00000500000000000000" pitchFamily="2" charset="-52"/>
              </a:rPr>
              <a:t>Энг</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яхши</a:t>
            </a:r>
            <a:r>
              <a:rPr lang="ru-RU" sz="1600" dirty="0">
                <a:solidFill>
                  <a:srgbClr val="002060"/>
                </a:solidFill>
                <a:latin typeface="Montserrat" panose="00000500000000000000" pitchFamily="2" charset="-52"/>
              </a:rPr>
              <a:t> хабар </a:t>
            </a:r>
            <a:r>
              <a:rPr lang="ru-RU" sz="1600" dirty="0" err="1">
                <a:solidFill>
                  <a:srgbClr val="002060"/>
                </a:solidFill>
                <a:latin typeface="Montserrat" panose="00000500000000000000" pitchFamily="2" charset="-52"/>
              </a:rPr>
              <a:t>мазмунини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аниқлашда</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сотувчилар</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бренднинг</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жойлашуви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билан</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боғлиқ</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бўлган</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қўнғироқ</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мавзу</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ёки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ғояни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танлайдилар</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ва</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унинг</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ўхшашлик</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ва</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бренднинг</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фарқ</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нуқталарини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аниқлашга</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ёрдам</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беради</a:t>
            </a:r>
            <a:r>
              <a:rPr lang="ru-RU" sz="1600" dirty="0">
                <a:solidFill>
                  <a:srgbClr val="002060"/>
                </a:solidFill>
                <a:latin typeface="Montserrat" panose="00000500000000000000" pitchFamily="2" charset="-52"/>
              </a:rPr>
              <a:t>.</a:t>
            </a:r>
          </a:p>
        </p:txBody>
      </p:sp>
      <p:sp>
        <p:nvSpPr>
          <p:cNvPr id="11" name="Прямоугольник 10"/>
          <p:cNvSpPr/>
          <p:nvPr/>
        </p:nvSpPr>
        <p:spPr>
          <a:xfrm>
            <a:off x="1" y="4720616"/>
            <a:ext cx="4808484" cy="369332"/>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r"/>
            <a:r>
              <a:rPr lang="ru-RU" b="1" dirty="0">
                <a:solidFill>
                  <a:srgbClr val="002060"/>
                </a:solidFill>
                <a:latin typeface="Montserrat" panose="00000500000000000000" pitchFamily="2" charset="-52"/>
              </a:rPr>
              <a:t>«</a:t>
            </a:r>
            <a:r>
              <a:rPr lang="ru-RU" b="1" dirty="0" err="1">
                <a:solidFill>
                  <a:srgbClr val="002060"/>
                </a:solidFill>
                <a:latin typeface="Montserrat" panose="00000500000000000000" pitchFamily="2" charset="-52"/>
              </a:rPr>
              <a:t>Кийимни</a:t>
            </a:r>
            <a:r>
              <a:rPr lang="ru-RU" b="1" dirty="0">
                <a:solidFill>
                  <a:srgbClr val="002060"/>
                </a:solidFill>
                <a:latin typeface="Montserrat" panose="00000500000000000000" pitchFamily="2" charset="-52"/>
              </a:rPr>
              <a:t> </a:t>
            </a:r>
            <a:r>
              <a:rPr lang="ru-RU" b="1" dirty="0" err="1">
                <a:solidFill>
                  <a:srgbClr val="002060"/>
                </a:solidFill>
                <a:latin typeface="Montserrat" panose="00000500000000000000" pitchFamily="2" charset="-52"/>
              </a:rPr>
              <a:t>тоза</a:t>
            </a:r>
            <a:r>
              <a:rPr lang="ru-RU" b="1" dirty="0">
                <a:solidFill>
                  <a:srgbClr val="002060"/>
                </a:solidFill>
                <a:latin typeface="Montserrat" panose="00000500000000000000" pitchFamily="2" charset="-52"/>
              </a:rPr>
              <a:t> </a:t>
            </a:r>
            <a:r>
              <a:rPr lang="ru-RU" b="1" dirty="0" err="1">
                <a:solidFill>
                  <a:srgbClr val="002060"/>
                </a:solidFill>
                <a:latin typeface="Montserrat" panose="00000500000000000000" pitchFamily="2" charset="-52"/>
              </a:rPr>
              <a:t>қилади</a:t>
            </a:r>
            <a:r>
              <a:rPr lang="ru-RU" b="1" dirty="0">
                <a:solidFill>
                  <a:srgbClr val="002060"/>
                </a:solidFill>
                <a:latin typeface="Montserrat" panose="00000500000000000000" pitchFamily="2" charset="-52"/>
              </a:rPr>
              <a:t>»</a:t>
            </a:r>
          </a:p>
        </p:txBody>
      </p:sp>
      <p:sp>
        <p:nvSpPr>
          <p:cNvPr id="12" name="Прямоугольник 11"/>
          <p:cNvSpPr/>
          <p:nvPr/>
        </p:nvSpPr>
        <p:spPr>
          <a:xfrm>
            <a:off x="835571" y="5644836"/>
            <a:ext cx="3977457"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r"/>
            <a:r>
              <a:rPr lang="ru-RU" b="1" dirty="0">
                <a:solidFill>
                  <a:srgbClr val="002060"/>
                </a:solidFill>
                <a:latin typeface="Montserrat" panose="00000500000000000000" pitchFamily="2" charset="-52"/>
              </a:rPr>
              <a:t>«</a:t>
            </a:r>
            <a:r>
              <a:rPr lang="ru-RU" b="1" dirty="0" err="1">
                <a:solidFill>
                  <a:srgbClr val="002060"/>
                </a:solidFill>
                <a:latin typeface="Montserrat" panose="00000500000000000000" pitchFamily="2" charset="-52"/>
              </a:rPr>
              <a:t>Ажойиб</a:t>
            </a:r>
            <a:r>
              <a:rPr lang="ru-RU" b="1" dirty="0">
                <a:solidFill>
                  <a:srgbClr val="002060"/>
                </a:solidFill>
                <a:latin typeface="Montserrat" panose="00000500000000000000" pitchFamily="2" charset="-52"/>
              </a:rPr>
              <a:t> </a:t>
            </a:r>
            <a:r>
              <a:rPr lang="ru-RU" b="1" dirty="0" err="1">
                <a:solidFill>
                  <a:srgbClr val="002060"/>
                </a:solidFill>
                <a:latin typeface="Montserrat" panose="00000500000000000000" pitchFamily="2" charset="-52"/>
              </a:rPr>
              <a:t>енгил</a:t>
            </a:r>
            <a:r>
              <a:rPr lang="ru-RU" b="1" dirty="0">
                <a:solidFill>
                  <a:srgbClr val="002060"/>
                </a:solidFill>
                <a:latin typeface="Montserrat" panose="00000500000000000000" pitchFamily="2" charset="-52"/>
              </a:rPr>
              <a:t> </a:t>
            </a:r>
            <a:r>
              <a:rPr lang="ru-RU" b="1" dirty="0" err="1">
                <a:solidFill>
                  <a:srgbClr val="002060"/>
                </a:solidFill>
                <a:latin typeface="Montserrat" panose="00000500000000000000" pitchFamily="2" charset="-52"/>
              </a:rPr>
              <a:t>пивода</a:t>
            </a:r>
            <a:r>
              <a:rPr lang="ru-RU" b="1" dirty="0">
                <a:solidFill>
                  <a:srgbClr val="002060"/>
                </a:solidFill>
                <a:latin typeface="Montserrat" panose="00000500000000000000" pitchFamily="2" charset="-52"/>
              </a:rPr>
              <a:t> </a:t>
            </a:r>
            <a:r>
              <a:rPr lang="ru-RU" b="1" dirty="0" err="1">
                <a:solidFill>
                  <a:srgbClr val="002060"/>
                </a:solidFill>
                <a:latin typeface="Montserrat" panose="00000500000000000000" pitchFamily="2" charset="-52"/>
              </a:rPr>
              <a:t>ҳақиқий</a:t>
            </a:r>
            <a:r>
              <a:rPr lang="ru-RU" b="1" dirty="0">
                <a:solidFill>
                  <a:srgbClr val="002060"/>
                </a:solidFill>
                <a:latin typeface="Montserrat" panose="00000500000000000000" pitchFamily="2" charset="-52"/>
              </a:rPr>
              <a:t> </a:t>
            </a:r>
            <a:r>
              <a:rPr lang="ru-RU" b="1" dirty="0" err="1">
                <a:solidFill>
                  <a:srgbClr val="002060"/>
                </a:solidFill>
                <a:latin typeface="Montserrat" panose="00000500000000000000" pitchFamily="2" charset="-52"/>
              </a:rPr>
              <a:t>пивонинг</a:t>
            </a:r>
            <a:r>
              <a:rPr lang="ru-RU" b="1" dirty="0">
                <a:solidFill>
                  <a:srgbClr val="002060"/>
                </a:solidFill>
                <a:latin typeface="Montserrat" panose="00000500000000000000" pitchFamily="2" charset="-52"/>
              </a:rPr>
              <a:t> </a:t>
            </a:r>
            <a:r>
              <a:rPr lang="ru-RU" b="1" dirty="0" err="1">
                <a:solidFill>
                  <a:srgbClr val="002060"/>
                </a:solidFill>
                <a:latin typeface="Montserrat" panose="00000500000000000000" pitchFamily="2" charset="-52"/>
              </a:rPr>
              <a:t>таъми</a:t>
            </a:r>
            <a:r>
              <a:rPr lang="ru-RU" b="1" dirty="0">
                <a:solidFill>
                  <a:srgbClr val="002060"/>
                </a:solidFill>
                <a:latin typeface="Montserrat" panose="00000500000000000000" pitchFamily="2" charset="-52"/>
              </a:rPr>
              <a:t>» </a:t>
            </a:r>
          </a:p>
        </p:txBody>
      </p:sp>
      <p:sp>
        <p:nvSpPr>
          <p:cNvPr id="13" name="Прямоугольник 12"/>
          <p:cNvSpPr/>
          <p:nvPr/>
        </p:nvSpPr>
        <p:spPr>
          <a:xfrm>
            <a:off x="5013434" y="2598003"/>
            <a:ext cx="3405352" cy="132343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dirty="0" err="1">
                <a:solidFill>
                  <a:srgbClr val="002060"/>
                </a:solidFill>
                <a:latin typeface="Montserrat" panose="00000500000000000000" pitchFamily="2" charset="-52"/>
              </a:rPr>
              <a:t>Ижодий</a:t>
            </a:r>
            <a:r>
              <a:rPr lang="ru-RU" sz="1600" dirty="0">
                <a:solidFill>
                  <a:srgbClr val="002060"/>
                </a:solidFill>
                <a:latin typeface="Montserrat" panose="00000500000000000000" pitchFamily="2" charset="-52"/>
              </a:rPr>
              <a:t> (креатив) </a:t>
            </a:r>
            <a:r>
              <a:rPr lang="ru-RU" sz="1600" dirty="0" err="1">
                <a:solidFill>
                  <a:srgbClr val="002060"/>
                </a:solidFill>
                <a:latin typeface="Montserrat" panose="00000500000000000000" pitchFamily="2" charset="-52"/>
              </a:rPr>
              <a:t>стратегиялар</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сотувчилар</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ўз</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хабарларини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маълум</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бир</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коммуникатив</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шаклга</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қандай</a:t>
            </a:r>
            <a:r>
              <a:rPr lang="ru-RU" sz="1600" dirty="0">
                <a:solidFill>
                  <a:srgbClr val="002060"/>
                </a:solidFill>
                <a:latin typeface="Montserrat" panose="00000500000000000000" pitchFamily="2" charset="-52"/>
              </a:rPr>
              <a:t> </a:t>
            </a:r>
            <a:r>
              <a:rPr lang="ru-RU" sz="1600" dirty="0" err="1" smtClean="0">
                <a:solidFill>
                  <a:srgbClr val="002060"/>
                </a:solidFill>
                <a:latin typeface="Montserrat" panose="00000500000000000000" pitchFamily="2" charset="-52"/>
              </a:rPr>
              <a:t>етказиб</a:t>
            </a:r>
            <a:r>
              <a:rPr lang="ru-RU" sz="1600" dirty="0" smtClean="0">
                <a:solidFill>
                  <a:srgbClr val="002060"/>
                </a:solidFill>
                <a:latin typeface="Montserrat" panose="00000500000000000000" pitchFamily="2" charset="-52"/>
              </a:rPr>
              <a:t> </a:t>
            </a:r>
            <a:r>
              <a:rPr lang="ru-RU" sz="1600" dirty="0" err="1" smtClean="0">
                <a:solidFill>
                  <a:srgbClr val="002060"/>
                </a:solidFill>
                <a:latin typeface="Montserrat" panose="00000500000000000000" pitchFamily="2" charset="-52"/>
              </a:rPr>
              <a:t>бериш</a:t>
            </a:r>
            <a:r>
              <a:rPr lang="ru-RU" sz="1600" dirty="0" smtClean="0">
                <a:solidFill>
                  <a:srgbClr val="002060"/>
                </a:solidFill>
                <a:latin typeface="Montserrat" panose="00000500000000000000" pitchFamily="2" charset="-52"/>
              </a:rPr>
              <a:t> </a:t>
            </a:r>
            <a:r>
              <a:rPr lang="ru-RU" sz="1600" dirty="0" err="1" smtClean="0">
                <a:solidFill>
                  <a:srgbClr val="002060"/>
                </a:solidFill>
                <a:latin typeface="Montserrat" panose="00000500000000000000" pitchFamily="2" charset="-52"/>
              </a:rPr>
              <a:t>тушунилади</a:t>
            </a:r>
            <a:r>
              <a:rPr lang="ru-RU" sz="1600" dirty="0">
                <a:solidFill>
                  <a:srgbClr val="002060"/>
                </a:solidFill>
                <a:latin typeface="Montserrat" panose="00000500000000000000" pitchFamily="2" charset="-52"/>
              </a:rPr>
              <a:t>.</a:t>
            </a:r>
          </a:p>
        </p:txBody>
      </p:sp>
      <p:sp>
        <p:nvSpPr>
          <p:cNvPr id="14" name="Прямоугольник 13"/>
          <p:cNvSpPr/>
          <p:nvPr/>
        </p:nvSpPr>
        <p:spPr>
          <a:xfrm>
            <a:off x="4934605" y="4675927"/>
            <a:ext cx="3484181"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b="1" dirty="0">
                <a:solidFill>
                  <a:srgbClr val="002060"/>
                </a:solidFill>
                <a:latin typeface="Montserrat" panose="00000500000000000000" pitchFamily="2" charset="-52"/>
              </a:rPr>
              <a:t>(«</a:t>
            </a:r>
            <a:r>
              <a:rPr lang="ru-RU" sz="1600" b="1" dirty="0" err="1">
                <a:solidFill>
                  <a:srgbClr val="002060"/>
                </a:solidFill>
                <a:latin typeface="Montserrat" panose="00000500000000000000" pitchFamily="2" charset="-52"/>
              </a:rPr>
              <a:t>Excedrin</a:t>
            </a:r>
            <a:r>
              <a:rPr lang="ru-RU" sz="1600" b="1" dirty="0">
                <a:solidFill>
                  <a:srgbClr val="002060"/>
                </a:solidFill>
                <a:latin typeface="Montserrat" panose="00000500000000000000" pitchFamily="2" charset="-52"/>
              </a:rPr>
              <a:t>» бош </a:t>
            </a:r>
            <a:r>
              <a:rPr lang="ru-RU" sz="1600" b="1" dirty="0" err="1">
                <a:solidFill>
                  <a:srgbClr val="002060"/>
                </a:solidFill>
                <a:latin typeface="Montserrat" panose="00000500000000000000" pitchFamily="2" charset="-52"/>
              </a:rPr>
              <a:t>оғридан</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тезда</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фориғ</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қилади</a:t>
            </a:r>
            <a:endParaRPr lang="ru-RU" sz="1600" b="1" dirty="0">
              <a:solidFill>
                <a:srgbClr val="002060"/>
              </a:solidFill>
              <a:latin typeface="Montserrat" panose="00000500000000000000" pitchFamily="2" charset="-52"/>
            </a:endParaRPr>
          </a:p>
        </p:txBody>
      </p:sp>
      <p:sp>
        <p:nvSpPr>
          <p:cNvPr id="15" name="Прямоугольник 14"/>
          <p:cNvSpPr/>
          <p:nvPr/>
        </p:nvSpPr>
        <p:spPr>
          <a:xfrm>
            <a:off x="5013434" y="5675613"/>
            <a:ext cx="3506116"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b="1" dirty="0">
                <a:solidFill>
                  <a:srgbClr val="002060"/>
                </a:solidFill>
                <a:latin typeface="Montserrat" panose="00000500000000000000" pitchFamily="2" charset="-52"/>
              </a:rPr>
              <a:t>«</a:t>
            </a:r>
            <a:r>
              <a:rPr lang="ru-RU" sz="1600" b="1" dirty="0" err="1">
                <a:solidFill>
                  <a:srgbClr val="002060"/>
                </a:solidFill>
                <a:latin typeface="Montserrat" panose="00000500000000000000" pitchFamily="2" charset="-52"/>
              </a:rPr>
              <a:t>The</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Eye</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Opener</a:t>
            </a:r>
            <a:r>
              <a:rPr lang="ru-RU" sz="1600" b="1" dirty="0">
                <a:solidFill>
                  <a:srgbClr val="002060"/>
                </a:solidFill>
                <a:latin typeface="Montserrat" panose="00000500000000000000" pitchFamily="2" charset="-52"/>
              </a:rPr>
              <a:t>!» — «</a:t>
            </a:r>
            <a:r>
              <a:rPr lang="ru-RU" sz="1600" b="1" dirty="0" err="1">
                <a:solidFill>
                  <a:srgbClr val="002060"/>
                </a:solidFill>
                <a:latin typeface="Montserrat" panose="00000500000000000000" pitchFamily="2" charset="-52"/>
              </a:rPr>
              <a:t>Қўнғироқ</a:t>
            </a:r>
            <a:r>
              <a:rPr lang="ru-RU" sz="1600" b="1" dirty="0">
                <a:solidFill>
                  <a:srgbClr val="002060"/>
                </a:solidFill>
                <a:latin typeface="Montserrat" panose="00000500000000000000" pitchFamily="2" charset="-52"/>
              </a:rPr>
              <a:t>!») </a:t>
            </a:r>
          </a:p>
        </p:txBody>
      </p:sp>
      <p:sp>
        <p:nvSpPr>
          <p:cNvPr id="2" name="Прямоугольник 1"/>
          <p:cNvSpPr/>
          <p:nvPr/>
        </p:nvSpPr>
        <p:spPr>
          <a:xfrm>
            <a:off x="8607972" y="2586785"/>
            <a:ext cx="2985314" cy="156966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dirty="0" err="1">
                <a:solidFill>
                  <a:srgbClr val="002060"/>
                </a:solidFill>
                <a:latin typeface="Montserrat" panose="00000500000000000000" pitchFamily="2" charset="-52"/>
              </a:rPr>
              <a:t>Жозибадор</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ёки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оммабоп</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манбадан</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келган</a:t>
            </a:r>
            <a:r>
              <a:rPr lang="ru-RU" sz="1600" dirty="0">
                <a:solidFill>
                  <a:srgbClr val="002060"/>
                </a:solidFill>
                <a:latin typeface="Montserrat" panose="00000500000000000000" pitchFamily="2" charset="-52"/>
              </a:rPr>
              <a:t> хабар </a:t>
            </a:r>
            <a:r>
              <a:rPr lang="ru-RU" sz="1600" dirty="0" err="1">
                <a:solidFill>
                  <a:srgbClr val="002060"/>
                </a:solidFill>
                <a:latin typeface="Montserrat" panose="00000500000000000000" pitchFamily="2" charset="-52"/>
              </a:rPr>
              <a:t>тингловчилар</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эътиборини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кўпроқ</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жалб</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қилади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ва</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яхши</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эслаб</a:t>
            </a:r>
            <a:r>
              <a:rPr lang="ru-RU" sz="1600" dirty="0">
                <a:solidFill>
                  <a:srgbClr val="002060"/>
                </a:solidFill>
                <a:latin typeface="Montserrat" panose="00000500000000000000" pitchFamily="2" charset="-52"/>
              </a:rPr>
              <a:t> </a:t>
            </a:r>
            <a:r>
              <a:rPr lang="ru-RU" sz="1600" dirty="0" err="1">
                <a:solidFill>
                  <a:srgbClr val="002060"/>
                </a:solidFill>
                <a:latin typeface="Montserrat" panose="00000500000000000000" pitchFamily="2" charset="-52"/>
              </a:rPr>
              <a:t>қолади</a:t>
            </a:r>
            <a:r>
              <a:rPr lang="ru-RU" sz="1600" dirty="0">
                <a:solidFill>
                  <a:srgbClr val="002060"/>
                </a:solidFill>
                <a:latin typeface="Montserrat" panose="00000500000000000000" pitchFamily="2" charset="-52"/>
              </a:rPr>
              <a:t>.</a:t>
            </a:r>
          </a:p>
        </p:txBody>
      </p:sp>
      <p:sp>
        <p:nvSpPr>
          <p:cNvPr id="3" name="Прямоугольник 2"/>
          <p:cNvSpPr/>
          <p:nvPr/>
        </p:nvSpPr>
        <p:spPr>
          <a:xfrm>
            <a:off x="8607972" y="4597505"/>
            <a:ext cx="3584028"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b="1" dirty="0">
                <a:solidFill>
                  <a:srgbClr val="002060"/>
                </a:solidFill>
                <a:latin typeface="Montserrat" panose="00000500000000000000" pitchFamily="2" charset="-52"/>
              </a:rPr>
              <a:t>Катрин Денев </a:t>
            </a:r>
            <a:r>
              <a:rPr lang="ru-RU" sz="1600" b="1" dirty="0" err="1">
                <a:solidFill>
                  <a:srgbClr val="002060"/>
                </a:solidFill>
                <a:latin typeface="Montserrat" panose="00000500000000000000" pitchFamily="2" charset="-52"/>
              </a:rPr>
              <a:t>гўзаллиги</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Chanel</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парфю­мерияси</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билан</a:t>
            </a:r>
            <a:endParaRPr lang="ru-RU" sz="1600" b="1" dirty="0">
              <a:solidFill>
                <a:srgbClr val="002060"/>
              </a:solidFill>
              <a:latin typeface="Montserrat" panose="00000500000000000000" pitchFamily="2" charset="-52"/>
            </a:endParaRPr>
          </a:p>
        </p:txBody>
      </p:sp>
      <p:pic>
        <p:nvPicPr>
          <p:cNvPr id="5122" name="Picture 2" descr="Картинки по запросу Вкус настоящего пива в великолепном легком пив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52" y="5409313"/>
            <a:ext cx="1267326" cy="1354929"/>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8607972" y="5675614"/>
            <a:ext cx="3584028"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ru-RU" sz="1600" b="1" dirty="0">
                <a:solidFill>
                  <a:srgbClr val="002060"/>
                </a:solidFill>
                <a:latin typeface="Montserrat" panose="00000500000000000000" pitchFamily="2" charset="-52"/>
              </a:rPr>
              <a:t>Пола </a:t>
            </a:r>
            <a:r>
              <a:rPr lang="ru-RU" sz="1600" b="1" dirty="0" err="1">
                <a:solidFill>
                  <a:srgbClr val="002060"/>
                </a:solidFill>
                <a:latin typeface="Montserrat" panose="00000500000000000000" pitchFamily="2" charset="-52"/>
              </a:rPr>
              <a:t>Хогана</a:t>
            </a:r>
            <a:r>
              <a:rPr lang="ru-RU" sz="1600" b="1" dirty="0">
                <a:solidFill>
                  <a:srgbClr val="002060"/>
                </a:solidFill>
                <a:latin typeface="Montserrat" panose="00000500000000000000" pitchFamily="2" charset="-52"/>
              </a:rPr>
              <a:t> — «</a:t>
            </a:r>
            <a:r>
              <a:rPr lang="ru-RU" sz="1600" b="1" dirty="0" err="1">
                <a:solidFill>
                  <a:srgbClr val="002060"/>
                </a:solidFill>
                <a:latin typeface="Montserrat" panose="00000500000000000000" pitchFamily="2" charset="-52"/>
              </a:rPr>
              <a:t>Subaru</a:t>
            </a:r>
            <a:r>
              <a:rPr lang="ru-RU" sz="1600" b="1" dirty="0">
                <a:solidFill>
                  <a:srgbClr val="002060"/>
                </a:solidFill>
                <a:latin typeface="Montserrat" panose="00000500000000000000" pitchFamily="2" charset="-52"/>
              </a:rPr>
              <a:t> </a:t>
            </a:r>
            <a:r>
              <a:rPr lang="ru-RU" sz="1600" b="1" dirty="0" err="1">
                <a:solidFill>
                  <a:srgbClr val="002060"/>
                </a:solidFill>
                <a:latin typeface="Montserrat" panose="00000500000000000000" pitchFamily="2" charset="-52"/>
              </a:rPr>
              <a:t>Outback</a:t>
            </a:r>
            <a:r>
              <a:rPr lang="ru-RU" sz="1600" b="1" dirty="0">
                <a:solidFill>
                  <a:srgbClr val="002060"/>
                </a:solidFill>
                <a:latin typeface="Montserrat" panose="00000500000000000000" pitchFamily="2" charset="-52"/>
              </a:rPr>
              <a:t>» автомобили </a:t>
            </a:r>
            <a:r>
              <a:rPr lang="ru-RU" sz="1600" b="1" dirty="0" err="1">
                <a:solidFill>
                  <a:srgbClr val="002060"/>
                </a:solidFill>
                <a:latin typeface="Montserrat" panose="00000500000000000000" pitchFamily="2" charset="-52"/>
              </a:rPr>
              <a:t>билан</a:t>
            </a:r>
            <a:endParaRPr lang="ru-RU" sz="1600" b="1" dirty="0">
              <a:solidFill>
                <a:srgbClr val="002060"/>
              </a:solidFill>
              <a:latin typeface="Montserrat" panose="00000500000000000000" pitchFamily="2" charset="-52"/>
            </a:endParaRPr>
          </a:p>
        </p:txBody>
      </p:sp>
      <p:sp>
        <p:nvSpPr>
          <p:cNvPr id="17" name="Прямоугольник 16">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8" name="Прямоугольник 17">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9" name="Рисунок 18">
            <a:extLst>
              <a:ext uri="{FF2B5EF4-FFF2-40B4-BE49-F238E27FC236}">
                <a16:creationId xmlns:a16="http://schemas.microsoft.com/office/drawing/2014/main" id="{FF01CA25-A337-4FB2-8044-0037419E134D}"/>
              </a:ext>
            </a:extLst>
          </p:cNvPr>
          <p:cNvPicPr>
            <a:picLocks noChangeAspect="1"/>
          </p:cNvPicPr>
          <p:nvPr/>
        </p:nvPicPr>
        <p:blipFill rotWithShape="1">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20" name="TextBox 19">
            <a:extLst>
              <a:ext uri="{FF2B5EF4-FFF2-40B4-BE49-F238E27FC236}">
                <a16:creationId xmlns:a16="http://schemas.microsoft.com/office/drawing/2014/main" id="{99E94DCC-E420-4C46-BC8D-6F0A742324CB}"/>
              </a:ext>
            </a:extLst>
          </p:cNvPr>
          <p:cNvSpPr txBox="1"/>
          <p:nvPr/>
        </p:nvSpPr>
        <p:spPr>
          <a:xfrm>
            <a:off x="7816698" y="5350620"/>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20</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21" name="Прямоугольник 20"/>
          <p:cNvSpPr/>
          <p:nvPr/>
        </p:nvSpPr>
        <p:spPr>
          <a:xfrm>
            <a:off x="4965034" y="642226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4092099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77917" y="438071"/>
            <a:ext cx="2349062" cy="101566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2000" noProof="1">
                <a:solidFill>
                  <a:srgbClr val="C00000"/>
                </a:solidFill>
                <a:latin typeface="Cambria" pitchFamily="18" charset="0"/>
              </a:rPr>
              <a:t>Коммуникация каналларини танлаш</a:t>
            </a:r>
          </a:p>
        </p:txBody>
      </p:sp>
      <p:sp>
        <p:nvSpPr>
          <p:cNvPr id="6" name="Прямоугольник 5"/>
          <p:cNvSpPr/>
          <p:nvPr/>
        </p:nvSpPr>
        <p:spPr>
          <a:xfrm>
            <a:off x="4326341" y="424423"/>
            <a:ext cx="7545094"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600" noProof="1">
                <a:latin typeface="Montserrat" panose="00000500000000000000" pitchFamily="2" charset="-52"/>
              </a:rPr>
              <a:t>"Янги маҳсулот ҳақида гапириш учун 2 миллион одамга мурожаат қилишнинг ҳожати йўқ, сиз ўша 2 миллионга эришишга ёрдам берадиган 2 минг тўғри одамга тўғри мурожаат қилишингиз керак"</a:t>
            </a:r>
          </a:p>
        </p:txBody>
      </p:sp>
      <p:graphicFrame>
        <p:nvGraphicFramePr>
          <p:cNvPr id="8" name="Схема 7"/>
          <p:cNvGraphicFramePr/>
          <p:nvPr>
            <p:extLst>
              <p:ext uri="{D42A27DB-BD31-4B8C-83A1-F6EECF244321}">
                <p14:modId xmlns:p14="http://schemas.microsoft.com/office/powerpoint/2010/main" val="3259629614"/>
              </p:ext>
            </p:extLst>
          </p:nvPr>
        </p:nvGraphicFramePr>
        <p:xfrm>
          <a:off x="583134" y="2934907"/>
          <a:ext cx="4713890" cy="34526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5775434" y="1617021"/>
            <a:ext cx="6096000" cy="4770537"/>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ru-RU" sz="1600" b="1" noProof="1">
                <a:solidFill>
                  <a:srgbClr val="FF0000"/>
                </a:solidFill>
                <a:latin typeface="Montserrat" panose="00000500000000000000" pitchFamily="2" charset="-52"/>
              </a:rPr>
              <a:t>Kiehl </a:t>
            </a:r>
            <a:r>
              <a:rPr lang="ru-RU" sz="1600" noProof="1">
                <a:latin typeface="Montserrat" panose="00000500000000000000" pitchFamily="2" charset="-52"/>
              </a:rPr>
              <a:t>— 166 йиллик тарихга эга кичик компания. У соч ва терини парвариш қилиш воситаларини ишлаб чиқариш билан шуғулланади (мисол учун атиргул суви билан тетиклантирувчи юз тоникаси ёки ананас ва папайя экстракти билан чеҳрани тозалашни келтириш мумкин). Ушбу фирманинг маркетинг усуллари анъанавий мантиқ доирасига тўғри келмайди. У умуман реклама қилмайди. </a:t>
            </a:r>
          </a:p>
          <a:p>
            <a:r>
              <a:rPr lang="ru-RU" sz="1600" noProof="1">
                <a:latin typeface="Montserrat" panose="00000500000000000000" pitchFamily="2" charset="-52"/>
              </a:rPr>
              <a:t>Унинг маҳсулотларининг қадоқлари кўзга ташланмайди ва матнни ўқиш қийин. Фирма </a:t>
            </a:r>
            <a:r>
              <a:rPr lang="ru-RU" sz="1600" b="1" noProof="1">
                <a:solidFill>
                  <a:srgbClr val="FF0000"/>
                </a:solidFill>
                <a:latin typeface="Montserrat" panose="00000500000000000000" pitchFamily="2" charset="-52"/>
              </a:rPr>
              <a:t>Saks Fifth Avenue, Neiman Marcus </a:t>
            </a:r>
            <a:r>
              <a:rPr lang="ru-RU" sz="1600" noProof="1">
                <a:latin typeface="Montserrat" panose="00000500000000000000" pitchFamily="2" charset="-52"/>
              </a:rPr>
              <a:t>ёки </a:t>
            </a:r>
            <a:r>
              <a:rPr lang="ru-RU" sz="1600" b="1" noProof="1">
                <a:solidFill>
                  <a:srgbClr val="FF0000"/>
                </a:solidFill>
                <a:latin typeface="Montserrat" panose="00000500000000000000" pitchFamily="2" charset="-52"/>
              </a:rPr>
              <a:t>Barney's</a:t>
            </a:r>
            <a:r>
              <a:rPr lang="ru-RU" sz="1600" noProof="1">
                <a:latin typeface="Montserrat" panose="00000500000000000000" pitchFamily="2" charset="-52"/>
              </a:rPr>
              <a:t> каби юқори даражадаги дўконлар бундан мустасно, аксарият дўконлардан воз кечмоқда. Дўконга ташриф буюрган ҳар бир кишига тасаввур қилиб бўлмайдиган миқдордаги бепул намуналар берилади. Бу фирма матбуот эътиборини кўпайтиради ва ҳатто бунга интилмасдан ҳам. Шунчаки, </a:t>
            </a:r>
            <a:r>
              <a:rPr lang="ru-RU" sz="1600" b="1" noProof="1">
                <a:solidFill>
                  <a:srgbClr val="FF0000"/>
                </a:solidFill>
                <a:latin typeface="Montserrat" panose="00000500000000000000" pitchFamily="2" charset="-52"/>
              </a:rPr>
              <a:t>Kiehl </a:t>
            </a:r>
            <a:r>
              <a:rPr lang="ru-RU" sz="1600" noProof="1">
                <a:latin typeface="Montserrat" panose="00000500000000000000" pitchFamily="2" charset="-52"/>
              </a:rPr>
              <a:t>нинг совғаси бор - у ўзи ҳақидаги миш-мишлар оғиздан оғизга ўтишига ишонч ҳосил қилиши мумкин.</a:t>
            </a:r>
          </a:p>
        </p:txBody>
      </p:sp>
      <p:pic>
        <p:nvPicPr>
          <p:cNvPr id="5" name="Рисунок 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22789" y="1513389"/>
            <a:ext cx="1952645" cy="1294689"/>
          </a:xfrm>
          <a:prstGeom prst="rect">
            <a:avLst/>
          </a:prstGeom>
        </p:spPr>
      </p:pic>
      <p:sp>
        <p:nvSpPr>
          <p:cNvPr id="7" name="Прямоугольник 6">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Рисунок 10">
            <a:extLst>
              <a:ext uri="{FF2B5EF4-FFF2-40B4-BE49-F238E27FC236}">
                <a16:creationId xmlns:a16="http://schemas.microsoft.com/office/drawing/2014/main" id="{FF01CA25-A337-4FB2-8044-0037419E134D}"/>
              </a:ext>
            </a:extLst>
          </p:cNvPr>
          <p:cNvPicPr>
            <a:picLocks noChangeAspect="1"/>
          </p:cNvPicPr>
          <p:nvPr/>
        </p:nvPicPr>
        <p:blipFill rotWithShape="1">
          <a:blip r:embed="rId8" cstate="print">
            <a:duotone>
              <a:schemeClr val="accent1">
                <a:shade val="45000"/>
                <a:satMod val="135000"/>
              </a:schemeClr>
              <a:prstClr val="white"/>
            </a:duotone>
            <a:extLst>
              <a:ext uri="{BEBA8EAE-BF5A-486C-A8C5-ECC9F3942E4B}">
                <a14:imgProps xmlns:a14="http://schemas.microsoft.com/office/drawing/2010/main">
                  <a14:imgLayer r:embed="rId9">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2" name="TextBox 11">
            <a:extLst>
              <a:ext uri="{FF2B5EF4-FFF2-40B4-BE49-F238E27FC236}">
                <a16:creationId xmlns:a16="http://schemas.microsoft.com/office/drawing/2014/main" id="{99E94DCC-E420-4C46-BC8D-6F0A742324CB}"/>
              </a:ext>
            </a:extLst>
          </p:cNvPr>
          <p:cNvSpPr txBox="1"/>
          <p:nvPr/>
        </p:nvSpPr>
        <p:spPr>
          <a:xfrm>
            <a:off x="4326341" y="5243052"/>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21</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3" name="Прямоугольник 12"/>
          <p:cNvSpPr/>
          <p:nvPr/>
        </p:nvSpPr>
        <p:spPr>
          <a:xfrm>
            <a:off x="4965034" y="642226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19252962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77917" y="438071"/>
            <a:ext cx="2718426" cy="101566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2000" noProof="1">
                <a:solidFill>
                  <a:srgbClr val="C00000"/>
                </a:solidFill>
                <a:latin typeface="Montserrat" panose="00000500000000000000" pitchFamily="2" charset="-52"/>
              </a:rPr>
              <a:t>Коммуникация каналларини танлаш</a:t>
            </a:r>
          </a:p>
        </p:txBody>
      </p:sp>
      <p:sp>
        <p:nvSpPr>
          <p:cNvPr id="5" name="Прямоугольник 4"/>
          <p:cNvSpPr/>
          <p:nvPr/>
        </p:nvSpPr>
        <p:spPr>
          <a:xfrm>
            <a:off x="4763069" y="330349"/>
            <a:ext cx="6934945"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1600" noProof="1">
                <a:latin typeface="Montserrat" panose="00000500000000000000" pitchFamily="2" charset="-52"/>
              </a:rPr>
              <a:t>Журнални олинг, Интернетга киринг, телевизорни ёқинг ёки савдо марказига боринг; маркетинг хабарлари сизга ҳамма жойдан ёғади.</a:t>
            </a:r>
          </a:p>
        </p:txBody>
      </p:sp>
      <p:graphicFrame>
        <p:nvGraphicFramePr>
          <p:cNvPr id="7" name="Схема 6"/>
          <p:cNvGraphicFramePr/>
          <p:nvPr>
            <p:extLst>
              <p:ext uri="{D42A27DB-BD31-4B8C-83A1-F6EECF244321}">
                <p14:modId xmlns:p14="http://schemas.microsoft.com/office/powerpoint/2010/main" val="299438438"/>
              </p:ext>
            </p:extLst>
          </p:nvPr>
        </p:nvGraphicFramePr>
        <p:xfrm>
          <a:off x="318238" y="2925831"/>
          <a:ext cx="4941474" cy="31373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Прямоугольник 7"/>
          <p:cNvSpPr/>
          <p:nvPr/>
        </p:nvSpPr>
        <p:spPr>
          <a:xfrm>
            <a:off x="5910942" y="1847170"/>
            <a:ext cx="5606143" cy="329320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buFont typeface="Arial" pitchFamily="34" charset="0"/>
              <a:buChar char="•"/>
            </a:pPr>
            <a:r>
              <a:rPr lang="en-US" sz="1600" noProof="1">
                <a:latin typeface="Montserrat" panose="00000500000000000000" pitchFamily="2" charset="-52"/>
              </a:rPr>
              <a:t>Янги «Driver-2» симуляция ўйини тақдимоти Манхеттен ва Лос-Анжелес бўйлаб тутун ичида 20 та машинадан иборат тўда  бўлиб ҳайдашни ўз ичига олди.</a:t>
            </a:r>
          </a:p>
          <a:p>
            <a:pPr marL="285750" indent="-285750">
              <a:buFont typeface="Arial" pitchFamily="34" charset="0"/>
              <a:buChar char="•"/>
            </a:pPr>
            <a:r>
              <a:rPr lang="en-US" sz="1600" noProof="1">
                <a:latin typeface="Montserrat" panose="00000500000000000000" pitchFamily="2" charset="-52"/>
              </a:rPr>
              <a:t>Теннис чемпионатида «U. S. Open» , Ask Jeeves меҳмонларни ўз ўриндиқларига кузатиб қўйиш ва теннис ҳақидаги саволларга жавоб бериш учун инглиз бутлерлари кийинган 35 актёрни ёллади.</a:t>
            </a:r>
          </a:p>
          <a:p>
            <a:pPr marL="285750" indent="-285750">
              <a:buFont typeface="Arial" pitchFamily="34" charset="0"/>
              <a:buChar char="•"/>
            </a:pPr>
            <a:r>
              <a:rPr lang="en-US" sz="1600" noProof="1">
                <a:latin typeface="Montserrat" panose="00000500000000000000" pitchFamily="2" charset="-52"/>
              </a:rPr>
              <a:t>Kibu.com юзлаб мактаб ўқувчиларига ўз тенгдошларига Kibu косметика веб-сайти ҳақида айтиб бериш ва лабда порлаш намуналарини бепул бериш учун пул тўлайди.</a:t>
            </a:r>
          </a:p>
        </p:txBody>
      </p:sp>
      <p:pic>
        <p:nvPicPr>
          <p:cNvPr id="3076" name="Picture 4" descr="Картинки по запросу U. S. Open"/>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31368" y="1506795"/>
            <a:ext cx="1485511" cy="14855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8" name="Picture 6" descr="Картинки по запросу Ask Jeeve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86801" y="5140379"/>
            <a:ext cx="3011214" cy="158844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9" name="Прямоугольник 8">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Рисунок 10">
            <a:extLst>
              <a:ext uri="{FF2B5EF4-FFF2-40B4-BE49-F238E27FC236}">
                <a16:creationId xmlns:a16="http://schemas.microsoft.com/office/drawing/2014/main" id="{FF01CA25-A337-4FB2-8044-0037419E134D}"/>
              </a:ext>
            </a:extLst>
          </p:cNvPr>
          <p:cNvPicPr>
            <a:picLocks noChangeAspect="1"/>
          </p:cNvPicPr>
          <p:nvPr/>
        </p:nvPicPr>
        <p:blipFill rotWithShape="1">
          <a:blip r:embed="rId9" cstate="print">
            <a:duotone>
              <a:schemeClr val="accent1">
                <a:shade val="45000"/>
                <a:satMod val="135000"/>
              </a:schemeClr>
              <a:prstClr val="white"/>
            </a:duotone>
            <a:extLst>
              <a:ext uri="{BEBA8EAE-BF5A-486C-A8C5-ECC9F3942E4B}">
                <a14:imgProps xmlns:a14="http://schemas.microsoft.com/office/drawing/2010/main">
                  <a14:imgLayer r:embed="rId10">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2" name="TextBox 11">
            <a:extLst>
              <a:ext uri="{FF2B5EF4-FFF2-40B4-BE49-F238E27FC236}">
                <a16:creationId xmlns:a16="http://schemas.microsoft.com/office/drawing/2014/main" id="{99E94DCC-E420-4C46-BC8D-6F0A742324CB}"/>
              </a:ext>
            </a:extLst>
          </p:cNvPr>
          <p:cNvSpPr txBox="1"/>
          <p:nvPr/>
        </p:nvSpPr>
        <p:spPr>
          <a:xfrm>
            <a:off x="6571316" y="5357518"/>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22</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41795951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4542" y="2123489"/>
            <a:ext cx="5698259" cy="329320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indent="352425" algn="just"/>
            <a:r>
              <a:rPr lang="en-US" sz="1600" noProof="1">
                <a:latin typeface="Montserrat" panose="00000500000000000000" pitchFamily="2" charset="-52"/>
              </a:rPr>
              <a:t>1960 йилда </a:t>
            </a:r>
            <a:r>
              <a:rPr lang="en-US" sz="1600" i="1" noProof="1">
                <a:solidFill>
                  <a:srgbClr val="FF0000"/>
                </a:solidFill>
                <a:latin typeface="Montserrat" panose="00000500000000000000" pitchFamily="2" charset="-52"/>
              </a:rPr>
              <a:t>Procter &amp; Gamble </a:t>
            </a:r>
            <a:r>
              <a:rPr lang="en-US" sz="1600" noProof="1">
                <a:latin typeface="Montserrat" panose="00000500000000000000" pitchFamily="2" charset="-52"/>
              </a:rPr>
              <a:t>бир вақтнинг ўзида учта каналда: : NBC, ABC ва CBS да намойиш этилган 30 сониялик «Tide» рекламаси билан америкалик аёлларнинг 80 фоизини қамраб олди. Бугунги кунда рекламалар бир хил маркетинг эффектига эришиш учун 100 та каналда кўрсатилиши керак, аммо шундай бўлса ҳам </a:t>
            </a:r>
            <a:r>
              <a:rPr lang="en-US" sz="1600" noProof="1" smtClean="0">
                <a:latin typeface="Montserrat" panose="00000500000000000000" pitchFamily="2" charset="-52"/>
              </a:rPr>
              <a:t>истеъмолчилар </a:t>
            </a:r>
            <a:r>
              <a:rPr lang="en-US" sz="1600" noProof="1">
                <a:latin typeface="Montserrat" panose="00000500000000000000" pitchFamily="2" charset="-52"/>
              </a:rPr>
              <a:t>уларни кўрмаслик хавфи юқори. Дарҳақиқат, Yankee  Group томонидан олиб борилган </a:t>
            </a:r>
            <a:r>
              <a:rPr lang="uz-Cyrl-UZ" sz="1600" b="1" noProof="1">
                <a:solidFill>
                  <a:srgbClr val="FF0000"/>
                </a:solidFill>
                <a:latin typeface="Montserrat" panose="00000500000000000000" pitchFamily="2" charset="-52"/>
              </a:rPr>
              <a:t>“</a:t>
            </a:r>
            <a:r>
              <a:rPr lang="en-US" sz="1600" b="1" noProof="1">
                <a:solidFill>
                  <a:srgbClr val="FF0000"/>
                </a:solidFill>
                <a:latin typeface="Montserrat" panose="00000500000000000000" pitchFamily="2" charset="-52"/>
              </a:rPr>
              <a:t>30 сониялик тижоратнинг ўлими" </a:t>
            </a:r>
            <a:r>
              <a:rPr lang="en-US" sz="1600" noProof="1">
                <a:latin typeface="Montserrat" panose="00000500000000000000" pitchFamily="2" charset="-52"/>
              </a:rPr>
              <a:t>деб номланган тадқиқот телевидение рекламаси учун тахминан 5,5 миллион доллар беҳуда кетишини башорат қилган.</a:t>
            </a:r>
          </a:p>
        </p:txBody>
      </p:sp>
      <p:sp>
        <p:nvSpPr>
          <p:cNvPr id="5" name="Прямоугольник 4"/>
          <p:cNvSpPr/>
          <p:nvPr/>
        </p:nvSpPr>
        <p:spPr>
          <a:xfrm>
            <a:off x="577517" y="673021"/>
            <a:ext cx="3735176"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600" dirty="0">
                <a:ln w="0"/>
                <a:solidFill>
                  <a:srgbClr val="C00000"/>
                </a:solidFill>
                <a:effectLst>
                  <a:outerShdw blurRad="38100" dist="25400" dir="5400000" algn="ctr" rotWithShape="0">
                    <a:srgbClr val="6E747A">
                      <a:alpha val="43000"/>
                    </a:srgbClr>
                  </a:outerShdw>
                </a:effectLst>
                <a:latin typeface="Montserrat" panose="00000500000000000000" pitchFamily="2" charset="-52"/>
              </a:rPr>
              <a:t>КОММУНИКАЦИЯ КАНАЛЛАРИ ИНТЕГРАЦИЯСИ</a:t>
            </a:r>
          </a:p>
        </p:txBody>
      </p:sp>
      <p:sp>
        <p:nvSpPr>
          <p:cNvPr id="6" name="Прямоугольник 5"/>
          <p:cNvSpPr/>
          <p:nvPr/>
        </p:nvSpPr>
        <p:spPr>
          <a:xfrm>
            <a:off x="6237514" y="5478254"/>
            <a:ext cx="5823858" cy="116955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1400" noProof="1">
                <a:latin typeface="Montserrat" panose="00000500000000000000" pitchFamily="2" charset="-52"/>
              </a:rPr>
              <a:t>Шахсий мулоқот одатда оммавий ахборот воситаларига қараганда самаралироқ бўлишига қарамай, айнан оммавий ахборот воситалари шахсий мулоқотни рағбатлантиришнинг асосий воситаси бўлиб хизмат қилиши мумкин.</a:t>
            </a:r>
          </a:p>
        </p:txBody>
      </p:sp>
      <p:pic>
        <p:nvPicPr>
          <p:cNvPr id="8" name="Рисунок 7"/>
          <p:cNvPicPr>
            <a:picLocks noChangeAspect="1"/>
          </p:cNvPicPr>
          <p:nvPr/>
        </p:nvPicPr>
        <p:blipFill rotWithShape="1">
          <a:blip r:embed="rId2"/>
          <a:srcRect l="10316" t="17672" r="47684" b="28994"/>
          <a:stretch/>
        </p:blipFill>
        <p:spPr>
          <a:xfrm>
            <a:off x="6368715" y="2123490"/>
            <a:ext cx="2374232" cy="1695880"/>
          </a:xfrm>
          <a:prstGeom prst="rect">
            <a:avLst/>
          </a:prstGeom>
          <a:ln>
            <a:noFill/>
          </a:ln>
          <a:effectLst>
            <a:outerShdw blurRad="292100" dist="139700" dir="2700000" algn="tl" rotWithShape="0">
              <a:srgbClr val="333333">
                <a:alpha val="65000"/>
              </a:srgbClr>
            </a:outerShdw>
          </a:effectLst>
        </p:spPr>
      </p:pic>
      <p:sp>
        <p:nvSpPr>
          <p:cNvPr id="9" name="Прямоугольник 8"/>
          <p:cNvSpPr/>
          <p:nvPr/>
        </p:nvSpPr>
        <p:spPr>
          <a:xfrm>
            <a:off x="4735773" y="411385"/>
            <a:ext cx="7456227" cy="107721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1600" noProof="1">
                <a:latin typeface="Montserrat" panose="00000500000000000000" pitchFamily="2" charset="-52"/>
                <a:ea typeface="Times New Roman" panose="02020603050405020304" pitchFamily="18" charset="0"/>
              </a:rPr>
              <a:t>Баъзиларнинг таъкидлашича, маркетинг коммуникациялари одамларга ҳақиқатан ҳам керак бўлмаган товарлар ва хизматларни сотиб олишда манипуляция қилиш имконини беради. Бундай баёнотлар маълум асосларга эга.</a:t>
            </a:r>
            <a:endParaRPr lang="en-US" sz="1600" noProof="1">
              <a:latin typeface="Montserrat" panose="00000500000000000000" pitchFamily="2" charset="-52"/>
            </a:endParaRPr>
          </a:p>
        </p:txBody>
      </p:sp>
      <p:pic>
        <p:nvPicPr>
          <p:cNvPr id="11" name="Рисунок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8860" y="3537707"/>
            <a:ext cx="2417531" cy="1695880"/>
          </a:xfrm>
          <a:prstGeom prst="rect">
            <a:avLst/>
          </a:prstGeom>
          <a:ln>
            <a:noFill/>
          </a:ln>
          <a:effectLst>
            <a:outerShdw blurRad="292100" dist="139700" dir="2700000" algn="tl" rotWithShape="0">
              <a:srgbClr val="333333">
                <a:alpha val="65000"/>
              </a:srgbClr>
            </a:outerShdw>
          </a:effectLst>
        </p:spPr>
      </p:pic>
      <p:cxnSp>
        <p:nvCxnSpPr>
          <p:cNvPr id="3" name="Прямая соединительная линия 2"/>
          <p:cNvCxnSpPr/>
          <p:nvPr/>
        </p:nvCxnSpPr>
        <p:spPr>
          <a:xfrm>
            <a:off x="8840921" y="2123489"/>
            <a:ext cx="0" cy="194776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Прямая соединительная линия 11"/>
          <p:cNvCxnSpPr/>
          <p:nvPr/>
        </p:nvCxnSpPr>
        <p:spPr>
          <a:xfrm>
            <a:off x="11518807" y="3537707"/>
            <a:ext cx="0" cy="194776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Прямоугольник 9">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3" name="Прямоугольник 12">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4" name="Рисунок 13">
            <a:extLst>
              <a:ext uri="{FF2B5EF4-FFF2-40B4-BE49-F238E27FC236}">
                <a16:creationId xmlns:a16="http://schemas.microsoft.com/office/drawing/2014/main" id="{FF01CA25-A337-4FB2-8044-0037419E134D}"/>
              </a:ext>
            </a:extLst>
          </p:cNvPr>
          <p:cNvPicPr>
            <a:picLocks noChangeAspect="1"/>
          </p:cNvPicPr>
          <p:nvPr/>
        </p:nvPicPr>
        <p:blipFill rotWithShape="1">
          <a:blip r:embed="rId4" cstate="print">
            <a:duotone>
              <a:schemeClr val="accent1">
                <a:shade val="45000"/>
                <a:satMod val="135000"/>
              </a:schemeClr>
              <a:prstClr val="white"/>
            </a:duotone>
            <a:extLst>
              <a:ext uri="{BEBA8EAE-BF5A-486C-A8C5-ECC9F3942E4B}">
                <a14:imgProps xmlns:a14="http://schemas.microsoft.com/office/drawing/2010/main">
                  <a14:imgLayer r:embed="rId5">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5" name="TextBox 14">
            <a:extLst>
              <a:ext uri="{FF2B5EF4-FFF2-40B4-BE49-F238E27FC236}">
                <a16:creationId xmlns:a16="http://schemas.microsoft.com/office/drawing/2014/main" id="{99E94DCC-E420-4C46-BC8D-6F0A742324CB}"/>
              </a:ext>
            </a:extLst>
          </p:cNvPr>
          <p:cNvSpPr txBox="1"/>
          <p:nvPr/>
        </p:nvSpPr>
        <p:spPr>
          <a:xfrm>
            <a:off x="5663437" y="5824960"/>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23</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6" name="Прямоугольник 15"/>
          <p:cNvSpPr/>
          <p:nvPr/>
        </p:nvSpPr>
        <p:spPr>
          <a:xfrm>
            <a:off x="1139637" y="6197030"/>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256155165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73768" y="667435"/>
            <a:ext cx="4748464"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600" dirty="0">
                <a:ln w="0"/>
                <a:solidFill>
                  <a:srgbClr val="C00000"/>
                </a:solidFill>
                <a:effectLst>
                  <a:outerShdw blurRad="38100" dist="25400" dir="5400000" algn="ctr" rotWithShape="0">
                    <a:srgbClr val="6E747A">
                      <a:alpha val="43000"/>
                    </a:srgbClr>
                  </a:outerShdw>
                </a:effectLst>
                <a:latin typeface="Montserrat" panose="00000500000000000000" pitchFamily="2" charset="-52"/>
                <a:ea typeface="Calibri" panose="020F0502020204030204" pitchFamily="34" charset="0"/>
                <a:cs typeface="Times New Roman" panose="02020603050405020304" pitchFamily="18" charset="0"/>
              </a:rPr>
              <a:t>МАРКЕТИНГ КОММУНИКАЦИЯЛАРИ БЮДЖЕТИ ҲАЖМИНИ АНИҚЛАШ</a:t>
            </a:r>
            <a:endParaRPr lang="ru-RU" sz="1600" dirty="0">
              <a:ln w="0"/>
              <a:solidFill>
                <a:srgbClr val="C00000"/>
              </a:solidFill>
              <a:effectLst>
                <a:outerShdw blurRad="38100" dist="25400" dir="5400000" algn="ctr" rotWithShape="0">
                  <a:srgbClr val="6E747A">
                    <a:alpha val="43000"/>
                  </a:srgbClr>
                </a:outerShdw>
              </a:effectLst>
              <a:latin typeface="Montserrat" panose="00000500000000000000" pitchFamily="2" charset="-52"/>
            </a:endParaRPr>
          </a:p>
        </p:txBody>
      </p:sp>
      <p:sp>
        <p:nvSpPr>
          <p:cNvPr id="6" name="Прямоугольник 5"/>
          <p:cNvSpPr/>
          <p:nvPr/>
        </p:nvSpPr>
        <p:spPr>
          <a:xfrm>
            <a:off x="5999748" y="667435"/>
            <a:ext cx="5871410"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600" dirty="0">
                <a:latin typeface="Montserrat" panose="00000500000000000000" pitchFamily="2" charset="-52"/>
                <a:ea typeface="Calibri" panose="020F0502020204030204" pitchFamily="34" charset="0"/>
                <a:cs typeface="Times New Roman" panose="02020603050405020304" pitchFamily="18" charset="0"/>
              </a:rPr>
              <a:t>«Реклама </a:t>
            </a:r>
            <a:r>
              <a:rPr lang="ru-RU" sz="1600" dirty="0" err="1">
                <a:latin typeface="Montserrat" panose="00000500000000000000" pitchFamily="2" charset="-52"/>
                <a:ea typeface="Calibri" panose="020F0502020204030204" pitchFamily="34" charset="0"/>
                <a:cs typeface="Times New Roman" panose="02020603050405020304" pitchFamily="18" charset="0"/>
              </a:rPr>
              <a:t>пулининг</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ярми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беҳуда</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кетаётганини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биламан</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лекин</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қанчалигини</a:t>
            </a:r>
            <a:r>
              <a:rPr lang="ru-RU" sz="1600" dirty="0">
                <a:latin typeface="Montserrat" panose="00000500000000000000" pitchFamily="2" charset="-52"/>
                <a:ea typeface="Calibri" panose="020F0502020204030204" pitchFamily="34" charset="0"/>
                <a:cs typeface="Times New Roman" panose="02020603050405020304" pitchFamily="18" charset="0"/>
              </a:rPr>
              <a:t> </a:t>
            </a:r>
            <a:r>
              <a:rPr lang="ru-RU" sz="1600" dirty="0" err="1">
                <a:latin typeface="Montserrat" panose="00000500000000000000" pitchFamily="2" charset="-52"/>
                <a:ea typeface="Calibri" panose="020F0502020204030204" pitchFamily="34" charset="0"/>
                <a:cs typeface="Times New Roman" panose="02020603050405020304" pitchFamily="18" charset="0"/>
              </a:rPr>
              <a:t>билмайман</a:t>
            </a:r>
            <a:r>
              <a:rPr lang="ru-RU" sz="1600" dirty="0">
                <a:latin typeface="Montserrat" panose="00000500000000000000" pitchFamily="2" charset="-52"/>
                <a:ea typeface="Calibri" panose="020F0502020204030204" pitchFamily="34" charset="0"/>
                <a:cs typeface="Times New Roman" panose="02020603050405020304" pitchFamily="18" charset="0"/>
              </a:rPr>
              <a:t>»</a:t>
            </a:r>
            <a:endParaRPr lang="ru-RU" sz="1600" dirty="0">
              <a:latin typeface="Montserrat" panose="00000500000000000000" pitchFamily="2" charset="-52"/>
            </a:endParaRPr>
          </a:p>
        </p:txBody>
      </p:sp>
      <p:sp>
        <p:nvSpPr>
          <p:cNvPr id="7" name="Прямоугольник 6"/>
          <p:cNvSpPr/>
          <p:nvPr/>
        </p:nvSpPr>
        <p:spPr>
          <a:xfrm>
            <a:off x="673768" y="3172566"/>
            <a:ext cx="3384885" cy="330321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07000"/>
              </a:lnSpc>
              <a:spcAft>
                <a:spcPts val="800"/>
              </a:spcAft>
            </a:pPr>
            <a:r>
              <a:rPr lang="ru-RU" sz="1500" dirty="0">
                <a:latin typeface="Montserrat" panose="00000500000000000000" pitchFamily="2" charset="-52"/>
                <a:ea typeface="Calibri" panose="020F0502020204030204" pitchFamily="34" charset="0"/>
                <a:cs typeface="Times New Roman" panose="02020603050405020304" pitchFamily="18" charset="0"/>
              </a:rPr>
              <a:t>Бюджет </a:t>
            </a:r>
            <a:r>
              <a:rPr lang="ru-RU" sz="1500" dirty="0" err="1">
                <a:latin typeface="Montserrat" panose="00000500000000000000" pitchFamily="2" charset="-52"/>
                <a:ea typeface="Calibri" panose="020F0502020204030204" pitchFamily="34" charset="0"/>
                <a:cs typeface="Times New Roman" panose="02020603050405020304" pitchFamily="18" charset="0"/>
              </a:rPr>
              <a:t>ҳажми</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саноат</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ва</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компанияларнинг</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ўзига</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қараб</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жуда</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катта</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фарқ</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қилади</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Косметик</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компанияларда</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маҳсулотни</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илгари</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суриш</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учун</a:t>
            </a:r>
            <a:r>
              <a:rPr lang="ru-RU" sz="1500" dirty="0">
                <a:latin typeface="Montserrat" panose="00000500000000000000" pitchFamily="2" charset="-52"/>
                <a:ea typeface="Calibri" panose="020F0502020204030204" pitchFamily="34" charset="0"/>
                <a:cs typeface="Times New Roman" panose="02020603050405020304" pitchFamily="18" charset="0"/>
              </a:rPr>
              <a:t> бюджет </a:t>
            </a:r>
            <a:r>
              <a:rPr lang="ru-RU" sz="1500" dirty="0" err="1">
                <a:latin typeface="Montserrat" panose="00000500000000000000" pitchFamily="2" charset="-52"/>
                <a:ea typeface="Calibri" panose="020F0502020204030204" pitchFamily="34" charset="0"/>
                <a:cs typeface="Times New Roman" panose="02020603050405020304" pitchFamily="18" charset="0"/>
              </a:rPr>
              <a:t>даромаднинг</a:t>
            </a:r>
            <a:r>
              <a:rPr lang="ru-RU" sz="1500" dirty="0">
                <a:latin typeface="Montserrat" panose="00000500000000000000" pitchFamily="2" charset="-52"/>
                <a:ea typeface="Calibri" panose="020F0502020204030204" pitchFamily="34" charset="0"/>
                <a:cs typeface="Times New Roman" panose="02020603050405020304" pitchFamily="18" charset="0"/>
              </a:rPr>
              <a:t> 30-50% ни, </a:t>
            </a:r>
            <a:r>
              <a:rPr lang="ru-RU" sz="1500" dirty="0" err="1">
                <a:latin typeface="Montserrat" panose="00000500000000000000" pitchFamily="2" charset="-52"/>
                <a:ea typeface="Calibri" panose="020F0502020204030204" pitchFamily="34" charset="0"/>
                <a:cs typeface="Times New Roman" panose="02020603050405020304" pitchFamily="18" charset="0"/>
              </a:rPr>
              <a:t>саноат</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ускуналарини</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ишлаб</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чиқарувчилар</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учун</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эса</a:t>
            </a:r>
            <a:r>
              <a:rPr lang="ru-RU" sz="1500" dirty="0">
                <a:latin typeface="Montserrat" panose="00000500000000000000" pitchFamily="2" charset="-52"/>
                <a:ea typeface="Calibri" panose="020F0502020204030204" pitchFamily="34" charset="0"/>
                <a:cs typeface="Times New Roman" panose="02020603050405020304" pitchFamily="18" charset="0"/>
              </a:rPr>
              <a:t> 5 дан 10% </a:t>
            </a:r>
            <a:r>
              <a:rPr lang="ru-RU" sz="1500" dirty="0" err="1">
                <a:latin typeface="Montserrat" panose="00000500000000000000" pitchFamily="2" charset="-52"/>
                <a:ea typeface="Calibri" panose="020F0502020204030204" pitchFamily="34" charset="0"/>
                <a:cs typeface="Times New Roman" panose="02020603050405020304" pitchFamily="18" charset="0"/>
              </a:rPr>
              <a:t>гача</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Ҳар</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бир</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соҳада</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рекламани</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эътиборсиз</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қолдирадиган</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шунингдек</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асосий</a:t>
            </a:r>
            <a:r>
              <a:rPr lang="ru-RU" sz="1500" dirty="0">
                <a:latin typeface="Montserrat" panose="00000500000000000000" pitchFamily="2" charset="-52"/>
                <a:ea typeface="Calibri" panose="020F0502020204030204" pitchFamily="34" charset="0"/>
                <a:cs typeface="Times New Roman" panose="02020603050405020304" pitchFamily="18" charset="0"/>
              </a:rPr>
              <a:t> пул </a:t>
            </a:r>
            <a:r>
              <a:rPr lang="ru-RU" sz="1500" dirty="0" err="1">
                <a:latin typeface="Montserrat" panose="00000500000000000000" pitchFamily="2" charset="-52"/>
                <a:ea typeface="Calibri" panose="020F0502020204030204" pitchFamily="34" charset="0"/>
                <a:cs typeface="Times New Roman" panose="02020603050405020304" pitchFamily="18" charset="0"/>
              </a:rPr>
              <a:t>тикадиган</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компаниялар</a:t>
            </a:r>
            <a:r>
              <a:rPr lang="ru-RU" sz="1500" dirty="0">
                <a:latin typeface="Montserrat" panose="00000500000000000000" pitchFamily="2" charset="-52"/>
                <a:ea typeface="Calibri" panose="020F0502020204030204" pitchFamily="34" charset="0"/>
                <a:cs typeface="Times New Roman" panose="02020603050405020304" pitchFamily="18" charset="0"/>
              </a:rPr>
              <a:t> </a:t>
            </a:r>
            <a:r>
              <a:rPr lang="ru-RU" sz="1500" dirty="0" err="1">
                <a:latin typeface="Montserrat" panose="00000500000000000000" pitchFamily="2" charset="-52"/>
                <a:ea typeface="Calibri" panose="020F0502020204030204" pitchFamily="34" charset="0"/>
                <a:cs typeface="Times New Roman" panose="02020603050405020304" pitchFamily="18" charset="0"/>
              </a:rPr>
              <a:t>мавжуд</a:t>
            </a:r>
            <a:r>
              <a:rPr lang="ru-RU" sz="1500" dirty="0">
                <a:latin typeface="Montserrat" panose="00000500000000000000" pitchFamily="2" charset="-52"/>
                <a:ea typeface="Calibri" panose="020F0502020204030204" pitchFamily="34" charset="0"/>
                <a:cs typeface="Times New Roman" panose="02020603050405020304" pitchFamily="18" charset="0"/>
              </a:rPr>
              <a:t>.</a:t>
            </a:r>
            <a:endParaRPr lang="ru-RU" sz="1500" dirty="0">
              <a:effectLst/>
              <a:latin typeface="Montserrat" panose="00000500000000000000" pitchFamily="2" charset="-52"/>
              <a:ea typeface="Calibri" panose="020F0502020204030204" pitchFamily="34" charset="0"/>
              <a:cs typeface="Times New Roman" panose="02020603050405020304" pitchFamily="18" charset="0"/>
            </a:endParaRPr>
          </a:p>
        </p:txBody>
      </p:sp>
      <p:graphicFrame>
        <p:nvGraphicFramePr>
          <p:cNvPr id="12" name="Схема 11"/>
          <p:cNvGraphicFramePr/>
          <p:nvPr>
            <p:extLst>
              <p:ext uri="{D42A27DB-BD31-4B8C-83A1-F6EECF244321}">
                <p14:modId xmlns:p14="http://schemas.microsoft.com/office/powerpoint/2010/main" val="898177643"/>
              </p:ext>
            </p:extLst>
          </p:nvPr>
        </p:nvGraphicFramePr>
        <p:xfrm>
          <a:off x="673768" y="1678964"/>
          <a:ext cx="11197389" cy="11284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6" name="Схема 15"/>
          <p:cNvGraphicFramePr/>
          <p:nvPr>
            <p:extLst>
              <p:ext uri="{D42A27DB-BD31-4B8C-83A1-F6EECF244321}">
                <p14:modId xmlns:p14="http://schemas.microsoft.com/office/powerpoint/2010/main" val="3999659932"/>
              </p:ext>
            </p:extLst>
          </p:nvPr>
        </p:nvGraphicFramePr>
        <p:xfrm>
          <a:off x="4673408" y="3234122"/>
          <a:ext cx="7115821" cy="324165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8" name="Прямоугольник 7">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Прямоугольник 8">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0" name="Рисунок 9">
            <a:extLst>
              <a:ext uri="{FF2B5EF4-FFF2-40B4-BE49-F238E27FC236}">
                <a16:creationId xmlns:a16="http://schemas.microsoft.com/office/drawing/2014/main" id="{FF01CA25-A337-4FB2-8044-0037419E134D}"/>
              </a:ext>
            </a:extLst>
          </p:cNvPr>
          <p:cNvPicPr>
            <a:picLocks noChangeAspect="1"/>
          </p:cNvPicPr>
          <p:nvPr/>
        </p:nvPicPr>
        <p:blipFill rotWithShape="1">
          <a:blip r:embed="rId12" cstate="print">
            <a:duotone>
              <a:schemeClr val="accent1">
                <a:shade val="45000"/>
                <a:satMod val="135000"/>
              </a:schemeClr>
              <a:prstClr val="white"/>
            </a:duotone>
            <a:extLst>
              <a:ext uri="{BEBA8EAE-BF5A-486C-A8C5-ECC9F3942E4B}">
                <a14:imgProps xmlns:a14="http://schemas.microsoft.com/office/drawing/2010/main">
                  <a14:imgLayer r:embed="rId13">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1" name="TextBox 10">
            <a:extLst>
              <a:ext uri="{FF2B5EF4-FFF2-40B4-BE49-F238E27FC236}">
                <a16:creationId xmlns:a16="http://schemas.microsoft.com/office/drawing/2014/main" id="{99E94DCC-E420-4C46-BC8D-6F0A742324CB}"/>
              </a:ext>
            </a:extLst>
          </p:cNvPr>
          <p:cNvSpPr txBox="1"/>
          <p:nvPr/>
        </p:nvSpPr>
        <p:spPr>
          <a:xfrm>
            <a:off x="10457517" y="5521063"/>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24</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246031020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673768" y="667435"/>
            <a:ext cx="4748464"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dirty="0">
                <a:ln w="0"/>
                <a:solidFill>
                  <a:srgbClr val="C00000"/>
                </a:solidFill>
                <a:effectLst>
                  <a:outerShdw blurRad="38100" dist="25400" dir="5400000" algn="ctr" rotWithShape="0">
                    <a:srgbClr val="6E747A">
                      <a:alpha val="43000"/>
                    </a:srgbClr>
                  </a:outerShdw>
                </a:effectLst>
                <a:latin typeface="Montserrat" panose="00000500000000000000" pitchFamily="2" charset="-52"/>
                <a:ea typeface="Calibri" panose="020F0502020204030204" pitchFamily="34" charset="0"/>
                <a:cs typeface="Times New Roman" panose="02020603050405020304" pitchFamily="18" charset="0"/>
              </a:rPr>
              <a:t>МАРКЕТИНГ КОММУНИКАЦИЯЛАРИ БЮДЖЕТИ ҲАЖМИНИ АНИҚЛАШ</a:t>
            </a:r>
            <a:endParaRPr lang="ru-RU" dirty="0">
              <a:ln w="0"/>
              <a:solidFill>
                <a:srgbClr val="C00000"/>
              </a:solidFill>
              <a:effectLst>
                <a:outerShdw blurRad="38100" dist="25400" dir="5400000" algn="ctr" rotWithShape="0">
                  <a:srgbClr val="6E747A">
                    <a:alpha val="43000"/>
                  </a:srgbClr>
                </a:outerShdw>
              </a:effectLst>
              <a:latin typeface="Montserrat" panose="00000500000000000000" pitchFamily="2" charset="-52"/>
            </a:endParaRPr>
          </a:p>
        </p:txBody>
      </p:sp>
      <p:graphicFrame>
        <p:nvGraphicFramePr>
          <p:cNvPr id="6" name="Схема 5"/>
          <p:cNvGraphicFramePr/>
          <p:nvPr>
            <p:extLst>
              <p:ext uri="{D42A27DB-BD31-4B8C-83A1-F6EECF244321}">
                <p14:modId xmlns:p14="http://schemas.microsoft.com/office/powerpoint/2010/main" val="1393141811"/>
              </p:ext>
            </p:extLst>
          </p:nvPr>
        </p:nvGraphicFramePr>
        <p:xfrm>
          <a:off x="1045029" y="1611084"/>
          <a:ext cx="9971315" cy="47135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Рисунок 10">
            <a:extLst>
              <a:ext uri="{FF2B5EF4-FFF2-40B4-BE49-F238E27FC236}">
                <a16:creationId xmlns:a16="http://schemas.microsoft.com/office/drawing/2014/main" id="{FF01CA25-A337-4FB2-8044-0037419E134D}"/>
              </a:ext>
            </a:extLst>
          </p:cNvPr>
          <p:cNvPicPr>
            <a:picLocks noChangeAspect="1"/>
          </p:cNvPicPr>
          <p:nvPr/>
        </p:nvPicPr>
        <p:blipFill rotWithShape="1">
          <a:blip r:embed="rId7" cstate="print">
            <a:duotone>
              <a:schemeClr val="accent1">
                <a:shade val="45000"/>
                <a:satMod val="135000"/>
              </a:schemeClr>
              <a:prstClr val="white"/>
            </a:duotone>
            <a:extLst>
              <a:ext uri="{BEBA8EAE-BF5A-486C-A8C5-ECC9F3942E4B}">
                <a14:imgProps xmlns:a14="http://schemas.microsoft.com/office/drawing/2010/main">
                  <a14:imgLayer r:embed="rId8">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3" name="TextBox 12">
            <a:extLst>
              <a:ext uri="{FF2B5EF4-FFF2-40B4-BE49-F238E27FC236}">
                <a16:creationId xmlns:a16="http://schemas.microsoft.com/office/drawing/2014/main" id="{99E94DCC-E420-4C46-BC8D-6F0A742324CB}"/>
              </a:ext>
            </a:extLst>
          </p:cNvPr>
          <p:cNvSpPr txBox="1"/>
          <p:nvPr/>
        </p:nvSpPr>
        <p:spPr>
          <a:xfrm>
            <a:off x="10414256" y="5660024"/>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25</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19886293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673768" y="667435"/>
            <a:ext cx="4748464" cy="646331"/>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dirty="0">
                <a:ln w="0"/>
                <a:solidFill>
                  <a:srgbClr val="C00000"/>
                </a:solidFill>
                <a:effectLst>
                  <a:outerShdw blurRad="38100" dist="25400" dir="5400000" algn="ctr" rotWithShape="0">
                    <a:srgbClr val="6E747A">
                      <a:alpha val="43000"/>
                    </a:srgbClr>
                  </a:outerShdw>
                </a:effectLst>
                <a:latin typeface="Montserrat" panose="00000500000000000000" pitchFamily="2" charset="-52"/>
                <a:ea typeface="Calibri" panose="020F0502020204030204" pitchFamily="34" charset="0"/>
                <a:cs typeface="Times New Roman" panose="02020603050405020304" pitchFamily="18" charset="0"/>
              </a:rPr>
              <a:t>МАРКЕТИНГ КОММУНИКАЦИЯЛАРИ БЮДЖЕТИ ҲАЖМИНИ АНИҚЛАШ</a:t>
            </a:r>
            <a:endParaRPr lang="ru-RU" dirty="0">
              <a:ln w="0"/>
              <a:solidFill>
                <a:srgbClr val="C00000"/>
              </a:solidFill>
              <a:effectLst>
                <a:outerShdw blurRad="38100" dist="25400" dir="5400000" algn="ctr" rotWithShape="0">
                  <a:srgbClr val="6E747A">
                    <a:alpha val="43000"/>
                  </a:srgbClr>
                </a:outerShdw>
              </a:effectLst>
              <a:latin typeface="Montserrat" panose="00000500000000000000" pitchFamily="2" charset="-52"/>
            </a:endParaRPr>
          </a:p>
        </p:txBody>
      </p:sp>
      <p:pic>
        <p:nvPicPr>
          <p:cNvPr id="12" name="Рисунок 11"/>
          <p:cNvPicPr>
            <a:picLocks noChangeAspect="1"/>
          </p:cNvPicPr>
          <p:nvPr/>
        </p:nvPicPr>
        <p:blipFill rotWithShape="1">
          <a:blip r:embed="rId2">
            <a:extLst>
              <a:ext uri="{28A0092B-C50C-407E-A947-70E740481C1C}">
                <a14:useLocalDpi xmlns:a14="http://schemas.microsoft.com/office/drawing/2010/main" val="0"/>
              </a:ext>
            </a:extLst>
          </a:blip>
          <a:srcRect t="28445" b="29637"/>
          <a:stretch/>
        </p:blipFill>
        <p:spPr>
          <a:xfrm>
            <a:off x="417489" y="1498823"/>
            <a:ext cx="2143125" cy="898359"/>
          </a:xfrm>
          <a:prstGeom prst="rect">
            <a:avLst/>
          </a:prstGeom>
        </p:spPr>
      </p:pic>
      <p:graphicFrame>
        <p:nvGraphicFramePr>
          <p:cNvPr id="3" name="Схема 2"/>
          <p:cNvGraphicFramePr/>
          <p:nvPr>
            <p:extLst>
              <p:ext uri="{D42A27DB-BD31-4B8C-83A1-F6EECF244321}">
                <p14:modId xmlns:p14="http://schemas.microsoft.com/office/powerpoint/2010/main" val="2481017311"/>
              </p:ext>
            </p:extLst>
          </p:nvPr>
        </p:nvGraphicFramePr>
        <p:xfrm>
          <a:off x="1012371" y="2732315"/>
          <a:ext cx="10167258" cy="290648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Прямоугольник 8">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Рисунок 10">
            <a:extLst>
              <a:ext uri="{FF2B5EF4-FFF2-40B4-BE49-F238E27FC236}">
                <a16:creationId xmlns:a16="http://schemas.microsoft.com/office/drawing/2014/main" id="{FF01CA25-A337-4FB2-8044-0037419E134D}"/>
              </a:ext>
            </a:extLst>
          </p:cNvPr>
          <p:cNvPicPr>
            <a:picLocks noChangeAspect="1"/>
          </p:cNvPicPr>
          <p:nvPr/>
        </p:nvPicPr>
        <p:blipFill rotWithShape="1">
          <a:blip r:embed="rId8" cstate="print">
            <a:duotone>
              <a:schemeClr val="accent1">
                <a:shade val="45000"/>
                <a:satMod val="135000"/>
              </a:schemeClr>
              <a:prstClr val="white"/>
            </a:duotone>
            <a:extLst>
              <a:ext uri="{BEBA8EAE-BF5A-486C-A8C5-ECC9F3942E4B}">
                <a14:imgProps xmlns:a14="http://schemas.microsoft.com/office/drawing/2010/main">
                  <a14:imgLayer r:embed="rId9">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3" name="TextBox 12">
            <a:extLst>
              <a:ext uri="{FF2B5EF4-FFF2-40B4-BE49-F238E27FC236}">
                <a16:creationId xmlns:a16="http://schemas.microsoft.com/office/drawing/2014/main" id="{99E94DCC-E420-4C46-BC8D-6F0A742324CB}"/>
              </a:ext>
            </a:extLst>
          </p:cNvPr>
          <p:cNvSpPr txBox="1"/>
          <p:nvPr/>
        </p:nvSpPr>
        <p:spPr>
          <a:xfrm>
            <a:off x="9975453" y="5499291"/>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26</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
        <p:nvSpPr>
          <p:cNvPr id="14" name="Прямоугольник 13"/>
          <p:cNvSpPr/>
          <p:nvPr/>
        </p:nvSpPr>
        <p:spPr>
          <a:xfrm>
            <a:off x="4965034" y="6422262"/>
            <a:ext cx="4964791" cy="261610"/>
          </a:xfrm>
          <a:prstGeom prst="rect">
            <a:avLst/>
          </a:prstGeom>
        </p:spPr>
        <p:txBody>
          <a:bodyPr wrap="square">
            <a:spAutoFit/>
          </a:bodyPr>
          <a:lstStyle/>
          <a:p>
            <a:r>
              <a:rPr lang="en-US" sz="1100" dirty="0">
                <a:latin typeface="Montserrat" panose="00000500000000000000" pitchFamily="2" charset="-52"/>
                <a:ea typeface="Book Antiqua" panose="02040602050305030304" pitchFamily="18" charset="0"/>
                <a:cs typeface="Arial" panose="020B0604020202020204" pitchFamily="34" charset="0"/>
              </a:rPr>
              <a:t>Kotler, Ph. Marketing </a:t>
            </a:r>
            <a:r>
              <a:rPr lang="en-US" sz="1100" dirty="0" smtClean="0">
                <a:latin typeface="Montserrat" panose="00000500000000000000" pitchFamily="2" charset="-52"/>
                <a:ea typeface="Book Antiqua" panose="02040602050305030304" pitchFamily="18" charset="0"/>
                <a:cs typeface="Arial" panose="020B0604020202020204" pitchFamily="34" charset="0"/>
              </a:rPr>
              <a:t>Management. </a:t>
            </a:r>
            <a:r>
              <a:rPr lang="en-US" sz="1100" dirty="0">
                <a:latin typeface="Montserrat" panose="00000500000000000000" pitchFamily="2" charset="-52"/>
                <a:ea typeface="Book Antiqua" panose="02040602050305030304" pitchFamily="18" charset="0"/>
                <a:cs typeface="Arial" panose="020B0604020202020204" pitchFamily="34" charset="0"/>
              </a:rPr>
              <a:t>- </a:t>
            </a:r>
            <a:r>
              <a:rPr lang="en-US" sz="1100" dirty="0" smtClean="0">
                <a:latin typeface="Montserrat" panose="00000500000000000000" pitchFamily="2" charset="-52"/>
                <a:ea typeface="Book Antiqua" panose="02040602050305030304" pitchFamily="18" charset="0"/>
                <a:cs typeface="Arial" panose="020B0604020202020204" pitchFamily="34" charset="0"/>
              </a:rPr>
              <a:t>15th </a:t>
            </a:r>
            <a:r>
              <a:rPr lang="en-US" sz="1100" dirty="0">
                <a:latin typeface="Montserrat" panose="00000500000000000000" pitchFamily="2" charset="-52"/>
                <a:ea typeface="Book Antiqua" panose="02040602050305030304" pitchFamily="18" charset="0"/>
                <a:cs typeface="Arial" panose="020B0604020202020204" pitchFamily="34" charset="0"/>
              </a:rPr>
              <a:t>ed. New jersey. </a:t>
            </a:r>
            <a:r>
              <a:rPr lang="en-US" sz="1100" dirty="0" smtClean="0">
                <a:latin typeface="Montserrat" panose="00000500000000000000" pitchFamily="2" charset="-52"/>
                <a:ea typeface="Book Antiqua" panose="02040602050305030304" pitchFamily="18" charset="0"/>
                <a:cs typeface="Arial" panose="020B0604020202020204" pitchFamily="34" charset="0"/>
              </a:rPr>
              <a:t>2016. </a:t>
            </a:r>
            <a:endParaRPr lang="ru-RU" sz="1100" dirty="0">
              <a:latin typeface="Montserrat" panose="00000500000000000000" pitchFamily="2" charset="-52"/>
              <a:ea typeface="Book Antiqua" panose="02040602050305030304" pitchFamily="18" charset="0"/>
              <a:cs typeface="Arial" panose="020B0604020202020204" pitchFamily="34" charset="0"/>
            </a:endParaRPr>
          </a:p>
        </p:txBody>
      </p:sp>
    </p:spTree>
    <p:extLst>
      <p:ext uri="{BB962C8B-B14F-4D97-AF65-F5344CB8AC3E}">
        <p14:creationId xmlns:p14="http://schemas.microsoft.com/office/powerpoint/2010/main" val="156536011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882316" y="571182"/>
            <a:ext cx="4154905"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600" dirty="0">
                <a:ln w="0"/>
                <a:solidFill>
                  <a:srgbClr val="C00000"/>
                </a:solidFill>
                <a:effectLst>
                  <a:outerShdw blurRad="38100" dist="25400" dir="5400000" algn="ctr" rotWithShape="0">
                    <a:srgbClr val="6E747A">
                      <a:alpha val="43000"/>
                    </a:srgbClr>
                  </a:outerShdw>
                </a:effectLst>
                <a:latin typeface="Montserrat" panose="00000500000000000000" pitchFamily="2" charset="-52"/>
                <a:ea typeface="Calibri" panose="020F0502020204030204" pitchFamily="34" charset="0"/>
                <a:cs typeface="Times New Roman" panose="02020603050405020304" pitchFamily="18" charset="0"/>
              </a:rPr>
              <a:t>МАРКЕТИН­ КОММУНИКАЦИЯЛАРИ МАЖМУАСИНИ ТУЗИШ</a:t>
            </a:r>
            <a:endParaRPr lang="ru-RU" sz="1600" dirty="0">
              <a:ln w="0"/>
              <a:solidFill>
                <a:srgbClr val="C00000"/>
              </a:solidFill>
              <a:effectLst>
                <a:outerShdw blurRad="38100" dist="25400" dir="5400000" algn="ctr" rotWithShape="0">
                  <a:srgbClr val="6E747A">
                    <a:alpha val="43000"/>
                  </a:srgbClr>
                </a:outerShdw>
              </a:effectLst>
              <a:latin typeface="Montserrat" panose="00000500000000000000" pitchFamily="2" charset="-52"/>
            </a:endParaRPr>
          </a:p>
        </p:txBody>
      </p:sp>
      <p:graphicFrame>
        <p:nvGraphicFramePr>
          <p:cNvPr id="6" name="Схема 5"/>
          <p:cNvGraphicFramePr/>
          <p:nvPr>
            <p:extLst>
              <p:ext uri="{D42A27DB-BD31-4B8C-83A1-F6EECF244321}">
                <p14:modId xmlns:p14="http://schemas.microsoft.com/office/powerpoint/2010/main" val="4052206750"/>
              </p:ext>
            </p:extLst>
          </p:nvPr>
        </p:nvGraphicFramePr>
        <p:xfrm>
          <a:off x="409433" y="3750938"/>
          <a:ext cx="11317345" cy="29364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 name="Picture 2" descr="Картинки по запросу Select Comfort"/>
          <p:cNvPicPr>
            <a:picLocks noChangeAspect="1" noChangeArrowheads="1"/>
          </p:cNvPicPr>
          <p:nvPr/>
        </p:nvPicPr>
        <p:blipFill rotWithShape="1">
          <a:blip r:embed="rId7">
            <a:extLst>
              <a:ext uri="{28A0092B-C50C-407E-A947-70E740481C1C}">
                <a14:useLocalDpi xmlns:a14="http://schemas.microsoft.com/office/drawing/2010/main" val="0"/>
              </a:ext>
            </a:extLst>
          </a:blip>
          <a:srcRect b="12225"/>
          <a:stretch/>
        </p:blipFill>
        <p:spPr bwMode="auto">
          <a:xfrm>
            <a:off x="8685187" y="7243"/>
            <a:ext cx="2676525" cy="1496536"/>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464024" y="1659144"/>
            <a:ext cx="11208162" cy="193642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07000"/>
              </a:lnSpc>
              <a:spcAft>
                <a:spcPts val="800"/>
              </a:spcAft>
            </a:pP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Тўшак - бу матрас, шундай эмасми? Биз сув матраслари ҳақида аллақачон эшитганмиз. Энди эса Select Comfort  </a:t>
            </a: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a:t>
            </a: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ҳаво матраси</a:t>
            </a: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a:t>
            </a: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ни таклиф қилади. Бундай матрас ҳаво билан тўлдирилган ва насос даражасини ўзгартириб, унинг қаттиқлигини созлашингиз мумкин. Сиз ҳатто унинг икки хил ярми учун бошқа қаттиқлик даражасини ўрнатишингиз мумкин. Ўз матрасларини сотиш учун Select Comfort тарқатиш каналлари ва акцияларнинг кучли комбинациясидан фойдаланишни танлади: потенциал мижозлар </a:t>
            </a: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a:t>
            </a: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ҳаво тўшагида ётишлари</a:t>
            </a: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a:t>
            </a: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 мумкин бўлган 300 та чакана савдо нуқталари; </a:t>
            </a: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a:t>
            </a: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уйқу ҳақидаги фан</a:t>
            </a: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a:t>
            </a: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 ҳақида кўргазмали видеолар ва тегишли материаллар; компаниянинг веб-сайти (selectcomfort.cом) маҳсулот тавсифлари ва уйқу сифатини яхшилаш бўйича маслаҳатлар; </a:t>
            </a:r>
            <a:r>
              <a:rPr lang="uz-Cyrl-UZ" sz="1400" noProof="1" smtClean="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тўлиқ </a:t>
            </a:r>
            <a:r>
              <a:rPr lang="en-US" sz="1400" noProof="1" smtClean="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тавсиялар</a:t>
            </a:r>
            <a:r>
              <a:rPr lang="en-US"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 бошқа бировга матрас сотиб олишни тавсия қилган мижозларга совға сертификатини тақдим </a:t>
            </a:r>
            <a:r>
              <a:rPr lang="en-US" sz="1400" noProof="1" smtClean="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эти</a:t>
            </a:r>
            <a:r>
              <a:rPr lang="uz-Cyrl-UZ" sz="1400" noProof="1" smtClean="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лади</a:t>
            </a:r>
            <a:r>
              <a:rPr lang="en-US" sz="1400" noProof="1" smtClean="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a:t>
            </a:r>
            <a:endParaRPr lang="en-US" sz="11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0" name="Прямоугольник 9">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1" name="Рисунок 10">
            <a:extLst>
              <a:ext uri="{FF2B5EF4-FFF2-40B4-BE49-F238E27FC236}">
                <a16:creationId xmlns:a16="http://schemas.microsoft.com/office/drawing/2014/main" id="{FF01CA25-A337-4FB2-8044-0037419E134D}"/>
              </a:ext>
            </a:extLst>
          </p:cNvPr>
          <p:cNvPicPr>
            <a:picLocks noChangeAspect="1"/>
          </p:cNvPicPr>
          <p:nvPr/>
        </p:nvPicPr>
        <p:blipFill rotWithShape="1">
          <a:blip r:embed="rId8" cstate="print">
            <a:duotone>
              <a:schemeClr val="accent1">
                <a:shade val="45000"/>
                <a:satMod val="135000"/>
              </a:schemeClr>
              <a:prstClr val="white"/>
            </a:duotone>
            <a:extLst>
              <a:ext uri="{BEBA8EAE-BF5A-486C-A8C5-ECC9F3942E4B}">
                <a14:imgProps xmlns:a14="http://schemas.microsoft.com/office/drawing/2010/main">
                  <a14:imgLayer r:embed="rId9">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2" name="TextBox 11">
            <a:extLst>
              <a:ext uri="{FF2B5EF4-FFF2-40B4-BE49-F238E27FC236}">
                <a16:creationId xmlns:a16="http://schemas.microsoft.com/office/drawing/2014/main" id="{99E94DCC-E420-4C46-BC8D-6F0A742324CB}"/>
              </a:ext>
            </a:extLst>
          </p:cNvPr>
          <p:cNvSpPr txBox="1"/>
          <p:nvPr/>
        </p:nvSpPr>
        <p:spPr>
          <a:xfrm>
            <a:off x="9421361" y="5774265"/>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27</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42177323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41276" y="356919"/>
            <a:ext cx="5461382" cy="685059"/>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07000"/>
              </a:lnSpc>
              <a:spcAft>
                <a:spcPts val="800"/>
              </a:spcAft>
            </a:pPr>
            <a:r>
              <a:rPr lang="ru-RU" dirty="0">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маркетинг </a:t>
            </a:r>
            <a:r>
              <a:rPr lang="ru-RU" dirty="0" err="1">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коммуникациялари</a:t>
            </a:r>
            <a:r>
              <a:rPr lang="ru-RU" dirty="0">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 </a:t>
            </a:r>
            <a:r>
              <a:rPr lang="ru-RU" dirty="0" err="1">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мажмуасининг</a:t>
            </a:r>
            <a:r>
              <a:rPr lang="ru-RU" dirty="0">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 </a:t>
            </a:r>
            <a:r>
              <a:rPr lang="ru-RU" dirty="0" err="1">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тузилишини</a:t>
            </a:r>
            <a:r>
              <a:rPr lang="ru-RU" dirty="0">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 </a:t>
            </a:r>
            <a:r>
              <a:rPr lang="ru-RU" dirty="0" err="1">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белгиловчи</a:t>
            </a:r>
            <a:r>
              <a:rPr lang="ru-RU" dirty="0">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 </a:t>
            </a:r>
            <a:r>
              <a:rPr lang="ru-RU" dirty="0" err="1">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омиллар</a:t>
            </a:r>
            <a:endParaRPr lang="ru-RU" sz="1400" dirty="0">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endParaRPr>
          </a:p>
        </p:txBody>
      </p:sp>
      <p:graphicFrame>
        <p:nvGraphicFramePr>
          <p:cNvPr id="6" name="Схема 5"/>
          <p:cNvGraphicFramePr/>
          <p:nvPr>
            <p:extLst>
              <p:ext uri="{D42A27DB-BD31-4B8C-83A1-F6EECF244321}">
                <p14:modId xmlns:p14="http://schemas.microsoft.com/office/powerpoint/2010/main" val="3848398764"/>
              </p:ext>
            </p:extLst>
          </p:nvPr>
        </p:nvGraphicFramePr>
        <p:xfrm>
          <a:off x="3823650" y="1055626"/>
          <a:ext cx="8347881" cy="266131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Схема 7"/>
          <p:cNvGraphicFramePr/>
          <p:nvPr>
            <p:extLst>
              <p:ext uri="{D42A27DB-BD31-4B8C-83A1-F6EECF244321}">
                <p14:modId xmlns:p14="http://schemas.microsoft.com/office/powerpoint/2010/main" val="2738517128"/>
              </p:ext>
            </p:extLst>
          </p:nvPr>
        </p:nvGraphicFramePr>
        <p:xfrm>
          <a:off x="-204717" y="1173707"/>
          <a:ext cx="4681183" cy="540451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0" name="Схема 9"/>
          <p:cNvGraphicFramePr/>
          <p:nvPr>
            <p:extLst>
              <p:ext uri="{D42A27DB-BD31-4B8C-83A1-F6EECF244321}">
                <p14:modId xmlns:p14="http://schemas.microsoft.com/office/powerpoint/2010/main" val="2327884304"/>
              </p:ext>
            </p:extLst>
          </p:nvPr>
        </p:nvGraphicFramePr>
        <p:xfrm>
          <a:off x="5704764" y="3197895"/>
          <a:ext cx="6096000" cy="366010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1" name="Прямоугольник 10"/>
          <p:cNvSpPr/>
          <p:nvPr/>
        </p:nvSpPr>
        <p:spPr>
          <a:xfrm>
            <a:off x="5957251" y="389930"/>
            <a:ext cx="5636036" cy="58477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ru-RU" sz="1600" dirty="0" err="1">
                <a:latin typeface="Cambria" panose="02040503050406030204" pitchFamily="18" charset="0"/>
                <a:ea typeface="Times New Roman" panose="02020603050405020304" pitchFamily="18" charset="0"/>
              </a:rPr>
              <a:t>Бир</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замонлар</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кимдир</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Кимдир</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бирор</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нарсани</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сотмагунча</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ҳеч</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нарса</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бўлмайди</a:t>
            </a:r>
            <a:r>
              <a:rPr lang="ru-RU" sz="1600" dirty="0">
                <a:latin typeface="Cambria" panose="02040503050406030204" pitchFamily="18" charset="0"/>
                <a:ea typeface="Times New Roman" panose="02020603050405020304" pitchFamily="18" charset="0"/>
              </a:rPr>
              <a:t>" </a:t>
            </a:r>
            <a:r>
              <a:rPr lang="ru-RU" sz="1600" dirty="0" err="1">
                <a:latin typeface="Cambria" panose="02040503050406030204" pitchFamily="18" charset="0"/>
                <a:ea typeface="Times New Roman" panose="02020603050405020304" pitchFamily="18" charset="0"/>
              </a:rPr>
              <a:t>деди</a:t>
            </a:r>
            <a:r>
              <a:rPr lang="ru-RU" sz="1600" dirty="0">
                <a:latin typeface="Cambria" panose="02040503050406030204" pitchFamily="18" charset="0"/>
                <a:ea typeface="Times New Roman" panose="02020603050405020304" pitchFamily="18" charset="0"/>
              </a:rPr>
              <a:t>.</a:t>
            </a:r>
            <a:endParaRPr lang="ru-RU" sz="1600" dirty="0">
              <a:latin typeface="Cambria" panose="02040503050406030204" pitchFamily="18" charset="0"/>
            </a:endParaRPr>
          </a:p>
        </p:txBody>
      </p:sp>
      <p:sp>
        <p:nvSpPr>
          <p:cNvPr id="7" name="Прямоугольник 6">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9" name="Прямоугольник 8">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2" name="Рисунок 11">
            <a:extLst>
              <a:ext uri="{FF2B5EF4-FFF2-40B4-BE49-F238E27FC236}">
                <a16:creationId xmlns:a16="http://schemas.microsoft.com/office/drawing/2014/main" id="{FF01CA25-A337-4FB2-8044-0037419E134D}"/>
              </a:ext>
            </a:extLst>
          </p:cNvPr>
          <p:cNvPicPr>
            <a:picLocks noChangeAspect="1"/>
          </p:cNvPicPr>
          <p:nvPr/>
        </p:nvPicPr>
        <p:blipFill rotWithShape="1">
          <a:blip r:embed="rId17" cstate="print">
            <a:duotone>
              <a:schemeClr val="accent1">
                <a:shade val="45000"/>
                <a:satMod val="135000"/>
              </a:schemeClr>
              <a:prstClr val="white"/>
            </a:duotone>
            <a:extLst>
              <a:ext uri="{BEBA8EAE-BF5A-486C-A8C5-ECC9F3942E4B}">
                <a14:imgProps xmlns:a14="http://schemas.microsoft.com/office/drawing/2010/main">
                  <a14:imgLayer r:embed="rId18">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3" name="TextBox 12">
            <a:extLst>
              <a:ext uri="{FF2B5EF4-FFF2-40B4-BE49-F238E27FC236}">
                <a16:creationId xmlns:a16="http://schemas.microsoft.com/office/drawing/2014/main" id="{99E94DCC-E420-4C46-BC8D-6F0A742324CB}"/>
              </a:ext>
            </a:extLst>
          </p:cNvPr>
          <p:cNvSpPr txBox="1"/>
          <p:nvPr/>
        </p:nvSpPr>
        <p:spPr>
          <a:xfrm>
            <a:off x="4129821" y="5346891"/>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28</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778614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Диаграмма 6"/>
          <p:cNvGraphicFramePr/>
          <p:nvPr>
            <p:extLst>
              <p:ext uri="{D42A27DB-BD31-4B8C-83A1-F6EECF244321}">
                <p14:modId xmlns:p14="http://schemas.microsoft.com/office/powerpoint/2010/main" val="1440443744"/>
              </p:ext>
            </p:extLst>
          </p:nvPr>
        </p:nvGraphicFramePr>
        <p:xfrm>
          <a:off x="204716" y="1463720"/>
          <a:ext cx="7104796" cy="5005318"/>
        </p:xfrm>
        <a:graphic>
          <a:graphicData uri="http://schemas.openxmlformats.org/drawingml/2006/chart">
            <c:chart xmlns:c="http://schemas.openxmlformats.org/drawingml/2006/chart" xmlns:r="http://schemas.openxmlformats.org/officeDocument/2006/relationships" r:id="rId2"/>
          </a:graphicData>
        </a:graphic>
      </p:graphicFrame>
      <p:sp>
        <p:nvSpPr>
          <p:cNvPr id="8" name="Прямоугольник 7"/>
          <p:cNvSpPr/>
          <p:nvPr/>
        </p:nvSpPr>
        <p:spPr>
          <a:xfrm>
            <a:off x="964389" y="705850"/>
            <a:ext cx="2767937" cy="369332"/>
          </a:xfrm>
          <a:prstGeom prst="rect">
            <a:avLst/>
          </a:prstGeom>
        </p:spPr>
        <p:style>
          <a:lnRef idx="2">
            <a:schemeClr val="accent2"/>
          </a:lnRef>
          <a:fillRef idx="1">
            <a:schemeClr val="lt1"/>
          </a:fillRef>
          <a:effectRef idx="0">
            <a:schemeClr val="accent2"/>
          </a:effectRef>
          <a:fontRef idx="minor">
            <a:schemeClr val="dk1"/>
          </a:fontRef>
        </p:style>
        <p:txBody>
          <a:bodyPr wrap="none">
            <a:spAutoFit/>
          </a:bodyPr>
          <a:lstStyle/>
          <a:p>
            <a:r>
              <a:rPr lang="ru-RU" dirty="0">
                <a:ln w="0"/>
                <a:solidFill>
                  <a:srgbClr val="C00000"/>
                </a:solidFill>
                <a:effectLst>
                  <a:outerShdw blurRad="38100" dist="25400" dir="5400000" algn="ctr" rotWithShape="0">
                    <a:srgbClr val="6E747A">
                      <a:alpha val="43000"/>
                    </a:srgbClr>
                  </a:outerShdw>
                </a:effectLst>
                <a:latin typeface="Cambria" panose="02040503050406030204" pitchFamily="18" charset="0"/>
                <a:ea typeface="Calibri" panose="020F0502020204030204" pitchFamily="34" charset="0"/>
                <a:cs typeface="Times New Roman" panose="02020603050405020304" pitchFamily="18" charset="0"/>
              </a:rPr>
              <a:t>ХАРИДГА ТАЙЁРГАРЛИК</a:t>
            </a:r>
            <a:endParaRPr lang="ru-RU" dirty="0">
              <a:ln w="0"/>
              <a:solidFill>
                <a:srgbClr val="C00000"/>
              </a:solidFill>
              <a:effectLst>
                <a:outerShdw blurRad="38100" dist="25400" dir="5400000" algn="ctr" rotWithShape="0">
                  <a:srgbClr val="6E747A">
                    <a:alpha val="43000"/>
                  </a:srgbClr>
                </a:outerShdw>
              </a:effectLst>
              <a:latin typeface="Cambria" panose="02040503050406030204" pitchFamily="18" charset="0"/>
            </a:endParaRPr>
          </a:p>
        </p:txBody>
      </p:sp>
      <p:sp>
        <p:nvSpPr>
          <p:cNvPr id="9" name="Прямоугольник 8"/>
          <p:cNvSpPr/>
          <p:nvPr/>
        </p:nvSpPr>
        <p:spPr>
          <a:xfrm>
            <a:off x="7685314" y="1572577"/>
            <a:ext cx="3997170" cy="455509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285750" indent="-285750" algn="just">
              <a:spcAft>
                <a:spcPts val="1200"/>
              </a:spcAft>
              <a:buFont typeface="Arial" panose="020B0604020202020204" pitchFamily="34" charset="0"/>
              <a:buChar char="•"/>
            </a:pP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Рағбатлантириш харажатларининг самарадорлиги кўп жиҳатдан харидорнинг маҳсулотни сотиб олишга тайёрлиги даражаси билан белгиланади. Огоҳлантириш босқичида реклама ва жамоатчилик билан алоқалар энг муҳим рол ўйнайди. Маҳсулотни тушуниш асосан реклама ва шахсий сотиш орқали содир бўлади.</a:t>
            </a:r>
          </a:p>
          <a:p>
            <a:pPr marL="285750" indent="-285750" algn="just">
              <a:spcAft>
                <a:spcPts val="1200"/>
              </a:spcAft>
              <a:buFont typeface="Arial" panose="020B0604020202020204" pitchFamily="34" charset="0"/>
              <a:buChar char="•"/>
            </a:pPr>
            <a:r>
              <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Calibri" panose="020F0502020204030204" pitchFamily="34" charset="0"/>
                <a:cs typeface="Times New Roman" panose="02020603050405020304" pitchFamily="18" charset="0"/>
              </a:rPr>
              <a:t>Харидорнинг ишончига асосан шахсий савдо таъсир қилади. Харид асосан шахсий сотиш жараёнида ёки сотишни рағбатлантириш фаолияти таъсирида амалга оширилади. Такрорий харид қилиш эҳтимоли асосан шахсий сотиш ва сотишни рағбатлантириш, шунингдек эслатувчи реклама билан белгиланади.</a:t>
            </a:r>
            <a:endParaRPr lang="ru-RU" sz="1400" noProof="1">
              <a:ln w="0"/>
              <a:solidFill>
                <a:schemeClr val="tx1"/>
              </a:solidFill>
              <a:effectLst>
                <a:outerShdw blurRad="38100" dist="19050" dir="2700000" algn="tl" rotWithShape="0">
                  <a:schemeClr val="dk1">
                    <a:alpha val="40000"/>
                  </a:schemeClr>
                </a:outerShdw>
              </a:effectLst>
              <a:latin typeface="Montserrat" panose="00000500000000000000" pitchFamily="2" charset="-52"/>
            </a:endParaRPr>
          </a:p>
        </p:txBody>
      </p:sp>
      <p:sp>
        <p:nvSpPr>
          <p:cNvPr id="10" name="Прямоугольник 9"/>
          <p:cNvSpPr/>
          <p:nvPr/>
        </p:nvSpPr>
        <p:spPr>
          <a:xfrm>
            <a:off x="5662684" y="475017"/>
            <a:ext cx="6096000" cy="738664"/>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Баъзи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одамларни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ишонтириш</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осонроқ</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бошқалари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эса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қийинроқ</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Биз</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ҳаммамиз</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том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маънода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ҳамма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нарсага</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ишонадиган</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ишончли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одамларни</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 </a:t>
            </a:r>
            <a:r>
              <a:rPr lang="ru-RU" sz="1400" dirty="0" err="1">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биламиз</a:t>
            </a:r>
            <a:r>
              <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a typeface="Times New Roman" panose="02020603050405020304" pitchFamily="18" charset="0"/>
              </a:rPr>
              <a:t>.</a:t>
            </a:r>
            <a:endParaRPr lang="ru-RU" sz="1400" dirty="0">
              <a:ln w="0"/>
              <a:solidFill>
                <a:schemeClr val="tx1"/>
              </a:solidFill>
              <a:effectLst>
                <a:outerShdw blurRad="38100" dist="19050" dir="2700000" algn="tl" rotWithShape="0">
                  <a:schemeClr val="dk1">
                    <a:alpha val="40000"/>
                  </a:schemeClr>
                </a:outerShdw>
              </a:effectLst>
              <a:latin typeface="Montserrat" panose="00000500000000000000" pitchFamily="2" charset="-52"/>
            </a:endParaRPr>
          </a:p>
        </p:txBody>
      </p:sp>
      <p:sp>
        <p:nvSpPr>
          <p:cNvPr id="6" name="Прямоугольник 5">
            <a:extLst>
              <a:ext uri="{FF2B5EF4-FFF2-40B4-BE49-F238E27FC236}">
                <a16:creationId xmlns:a16="http://schemas.microsoft.com/office/drawing/2014/main" id="{9947220B-AD1C-46FF-A096-3789C94083B5}"/>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11" name="Прямоугольник 10">
            <a:extLst>
              <a:ext uri="{FF2B5EF4-FFF2-40B4-BE49-F238E27FC236}">
                <a16:creationId xmlns:a16="http://schemas.microsoft.com/office/drawing/2014/main" id="{3409B7D0-5521-41E2-AB6F-79818EE160E6}"/>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2" name="Рисунок 11">
            <a:extLst>
              <a:ext uri="{FF2B5EF4-FFF2-40B4-BE49-F238E27FC236}">
                <a16:creationId xmlns:a16="http://schemas.microsoft.com/office/drawing/2014/main" id="{FF01CA25-A337-4FB2-8044-0037419E134D}"/>
              </a:ext>
            </a:extLst>
          </p:cNvPr>
          <p:cNvPicPr>
            <a:picLocks noChangeAspect="1"/>
          </p:cNvPicPr>
          <p:nvPr/>
        </p:nvPicPr>
        <p:blipFill rotWithShape="1">
          <a:blip r:embed="rId3" cstate="print">
            <a:duotone>
              <a:schemeClr val="accent1">
                <a:shade val="45000"/>
                <a:satMod val="135000"/>
              </a:schemeClr>
              <a:prstClr val="white"/>
            </a:duotone>
            <a:extLst>
              <a:ext uri="{BEBA8EAE-BF5A-486C-A8C5-ECC9F3942E4B}">
                <a14:imgProps xmlns:a14="http://schemas.microsoft.com/office/drawing/2010/main">
                  <a14:imgLayer r:embed="rId4">
                    <a14:imgEffect>
                      <a14:sharpenSoften amount="25000"/>
                    </a14:imgEffect>
                    <a14:imgEffect>
                      <a14:saturation sat="400000"/>
                    </a14:imgEffect>
                    <a14:imgEffect>
                      <a14:brightnessContrast bright="-40000" contrast="40000"/>
                    </a14:imgEffect>
                  </a14:imgLayer>
                </a14:imgProps>
              </a:ex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13" name="TextBox 12">
            <a:extLst>
              <a:ext uri="{FF2B5EF4-FFF2-40B4-BE49-F238E27FC236}">
                <a16:creationId xmlns:a16="http://schemas.microsoft.com/office/drawing/2014/main" id="{99E94DCC-E420-4C46-BC8D-6F0A742324CB}"/>
              </a:ext>
            </a:extLst>
          </p:cNvPr>
          <p:cNvSpPr txBox="1"/>
          <p:nvPr/>
        </p:nvSpPr>
        <p:spPr>
          <a:xfrm>
            <a:off x="7516686" y="5774265"/>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29</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12332154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Прямоугольник 20">
            <a:extLst>
              <a:ext uri="{FF2B5EF4-FFF2-40B4-BE49-F238E27FC236}">
                <a16:creationId xmlns:a16="http://schemas.microsoft.com/office/drawing/2014/main" id="{A8E55626-6A11-4ECF-A367-FB9965B385D9}"/>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23" name="Прямоугольник 22">
            <a:extLst>
              <a:ext uri="{FF2B5EF4-FFF2-40B4-BE49-F238E27FC236}">
                <a16:creationId xmlns:a16="http://schemas.microsoft.com/office/drawing/2014/main" id="{F9F03913-E406-4395-9EA4-189F76C975AB}"/>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22" name="Рисунок 21">
            <a:extLst>
              <a:ext uri="{FF2B5EF4-FFF2-40B4-BE49-F238E27FC236}">
                <a16:creationId xmlns:a16="http://schemas.microsoft.com/office/drawing/2014/main" id="{E43D15FB-ECCB-49E9-8ECB-231D4147DDA0}"/>
              </a:ext>
            </a:extLst>
          </p:cNvPr>
          <p:cNvPicPr>
            <a:picLocks noChangeAspect="1"/>
          </p:cNvPicPr>
          <p:nvPr/>
        </p:nvPicPr>
        <p:blipFill rotWithShape="1">
          <a:blip r:embed="rId3" cstate="print">
            <a:duotone>
              <a:schemeClr val="accent1">
                <a:shade val="45000"/>
                <a:satMod val="135000"/>
              </a:schemeClr>
              <a:prstClr val="white"/>
            </a:duotone>
            <a:extLs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2" name="Прямоугольник 1"/>
          <p:cNvSpPr/>
          <p:nvPr/>
        </p:nvSpPr>
        <p:spPr>
          <a:xfrm>
            <a:off x="1828800" y="2133600"/>
            <a:ext cx="8229600" cy="2862322"/>
          </a:xfrm>
          <a:prstGeom prst="rect">
            <a:avLst/>
          </a:prstGeom>
        </p:spPr>
        <p:txBody>
          <a:bodyPr wrap="square">
            <a:spAutoFit/>
          </a:bodyPr>
          <a:lstStyle/>
          <a:p>
            <a:pPr algn="ctr">
              <a:spcAft>
                <a:spcPts val="0"/>
              </a:spcAft>
            </a:pPr>
            <a:r>
              <a:rPr lang="ru-RU" b="1" dirty="0">
                <a:solidFill>
                  <a:srgbClr val="002060"/>
                </a:solidFill>
                <a:latin typeface="Montserrat" panose="00000500000000000000" pitchFamily="2" charset="-52"/>
                <a:ea typeface="Calibri" panose="020F0502020204030204" pitchFamily="34" charset="0"/>
                <a:cs typeface="Arial" panose="020B0604020202020204" pitchFamily="34" charset="0"/>
              </a:rPr>
              <a:t>ФОЙДАЛАНИЛГАН АДАБИЁТЛАР</a:t>
            </a:r>
            <a:r>
              <a:rPr lang="en-US" b="1" dirty="0">
                <a:solidFill>
                  <a:srgbClr val="002060"/>
                </a:solidFill>
                <a:latin typeface="Montserrat" panose="00000500000000000000" pitchFamily="2" charset="-52"/>
                <a:ea typeface="Calibri" panose="020F0502020204030204" pitchFamily="34" charset="0"/>
                <a:cs typeface="Arial" panose="020B0604020202020204" pitchFamily="34" charset="0"/>
              </a:rPr>
              <a:t>:</a:t>
            </a:r>
            <a:endParaRPr lang="ru-RU" sz="1600" dirty="0">
              <a:solidFill>
                <a:srgbClr val="000000"/>
              </a:solidFill>
              <a:latin typeface="Montserrat" panose="00000500000000000000" pitchFamily="2" charset="-52"/>
              <a:ea typeface="Calibri" panose="020F0502020204030204" pitchFamily="34" charset="0"/>
              <a:cs typeface="Arial" panose="020B0604020202020204" pitchFamily="34" charset="0"/>
            </a:endParaRPr>
          </a:p>
          <a:p>
            <a:pPr algn="ctr">
              <a:spcAft>
                <a:spcPts val="0"/>
              </a:spcAft>
            </a:pPr>
            <a:r>
              <a:rPr lang="en-US" dirty="0">
                <a:solidFill>
                  <a:srgbClr val="002060"/>
                </a:solidFill>
                <a:latin typeface="Montserrat" panose="00000500000000000000" pitchFamily="2" charset="-52"/>
                <a:ea typeface="Calibri" panose="020F0502020204030204" pitchFamily="34" charset="0"/>
                <a:cs typeface="Arial" panose="020B0604020202020204" pitchFamily="34" charset="0"/>
              </a:rPr>
              <a:t> </a:t>
            </a:r>
            <a:endParaRPr lang="ru-RU" sz="1600" dirty="0">
              <a:solidFill>
                <a:srgbClr val="000000"/>
              </a:solidFill>
              <a:latin typeface="Montserrat" panose="00000500000000000000" pitchFamily="2" charset="-52"/>
              <a:ea typeface="Calibri" panose="020F0502020204030204" pitchFamily="34" charset="0"/>
              <a:cs typeface="Arial" panose="020B0604020202020204" pitchFamily="34" charset="0"/>
            </a:endParaRPr>
          </a:p>
          <a:p>
            <a:pPr marL="342900" lvl="0" indent="-342900">
              <a:spcAft>
                <a:spcPts val="0"/>
              </a:spcAft>
              <a:buSzPct val="100000"/>
              <a:buFont typeface="+mj-lt"/>
              <a:buAutoNum type="arabicPeriod"/>
              <a:tabLst>
                <a:tab pos="630555" algn="l"/>
              </a:tabLst>
            </a:pPr>
            <a:r>
              <a:rPr lang="en-US" dirty="0">
                <a:solidFill>
                  <a:srgbClr val="000000"/>
                </a:solidFill>
                <a:latin typeface="Montserrat" panose="00000500000000000000" pitchFamily="2" charset="-52"/>
                <a:ea typeface="Calibri" panose="020F0502020204030204" pitchFamily="34" charset="0"/>
                <a:cs typeface="Arial" panose="020B0604020202020204" pitchFamily="34" charset="0"/>
              </a:rPr>
              <a:t>Marketing management (Global edition). Kotler P., Keller K.L. 15th ed. — Harlow: Pearson Education Ltd., 2016. — 834 p </a:t>
            </a:r>
            <a:endParaRPr lang="ru-RU" sz="1600" dirty="0">
              <a:solidFill>
                <a:srgbClr val="000000"/>
              </a:solidFill>
              <a:latin typeface="Montserrat" panose="00000500000000000000" pitchFamily="2" charset="-52"/>
              <a:ea typeface="Calibri" panose="020F0502020204030204" pitchFamily="34" charset="0"/>
              <a:cs typeface="Arial" panose="020B0604020202020204" pitchFamily="34" charset="0"/>
            </a:endParaRPr>
          </a:p>
          <a:p>
            <a:pPr marL="342900" lvl="0" indent="-342900">
              <a:spcAft>
                <a:spcPts val="0"/>
              </a:spcAft>
              <a:buSzPct val="100000"/>
              <a:buFont typeface="+mj-lt"/>
              <a:buAutoNum type="arabicPeriod"/>
              <a:tabLst>
                <a:tab pos="630555" algn="l"/>
              </a:tabLst>
            </a:pPr>
            <a:r>
              <a:rPr lang="en-US" dirty="0">
                <a:solidFill>
                  <a:srgbClr val="000000"/>
                </a:solidFill>
                <a:latin typeface="Montserrat" panose="00000500000000000000" pitchFamily="2" charset="-52"/>
                <a:ea typeface="Calibri" panose="020F0502020204030204" pitchFamily="34" charset="0"/>
                <a:cs typeface="Arial" panose="020B0604020202020204" pitchFamily="34" charset="0"/>
              </a:rPr>
              <a:t>Marketing management – 13th ed. Kotler Ph. Keller K. Person Education Ltd. 2009. 790 P. </a:t>
            </a:r>
            <a:endParaRPr lang="ru-RU" sz="1600" dirty="0">
              <a:solidFill>
                <a:srgbClr val="000000"/>
              </a:solidFill>
              <a:latin typeface="Montserrat" panose="00000500000000000000" pitchFamily="2" charset="-52"/>
              <a:ea typeface="Calibri" panose="020F0502020204030204" pitchFamily="34" charset="0"/>
              <a:cs typeface="Arial" panose="020B0604020202020204" pitchFamily="34" charset="0"/>
            </a:endParaRPr>
          </a:p>
          <a:p>
            <a:pPr marL="342900" lvl="0" indent="-342900" algn="just">
              <a:spcAft>
                <a:spcPts val="0"/>
              </a:spcAft>
              <a:buSzPct val="100000"/>
              <a:buFont typeface="+mj-lt"/>
              <a:buAutoNum type="arabicPeriod"/>
              <a:tabLst>
                <a:tab pos="630555" algn="l"/>
              </a:tabLst>
            </a:pPr>
            <a:r>
              <a:rPr lang="ru-RU" dirty="0">
                <a:solidFill>
                  <a:srgbClr val="000000"/>
                </a:solidFill>
                <a:latin typeface="Montserrat" panose="00000500000000000000" pitchFamily="2" charset="-52"/>
                <a:ea typeface="Calibri" panose="020F0502020204030204" pitchFamily="34" charset="0"/>
                <a:cs typeface="Arial" panose="020B0604020202020204" pitchFamily="34" charset="0"/>
              </a:rPr>
              <a:t>Банковский маркетинг: Учебно-методический комплекс Николаева Т. П.. - М.: Изд. центр ЕАОИ. 2009. - 224 с.</a:t>
            </a:r>
          </a:p>
          <a:p>
            <a:pPr marL="342900" indent="-342900">
              <a:buSzPct val="100000"/>
              <a:buFont typeface="+mj-lt"/>
              <a:buAutoNum type="arabicPeriod"/>
              <a:tabLst>
                <a:tab pos="630555" algn="l"/>
              </a:tabLst>
            </a:pPr>
            <a:r>
              <a:rPr lang="ru-RU" dirty="0">
                <a:solidFill>
                  <a:srgbClr val="000000"/>
                </a:solidFill>
                <a:latin typeface="Montserrat" panose="00000500000000000000" pitchFamily="2" charset="-52"/>
                <a:ea typeface="Calibri" panose="020F0502020204030204" pitchFamily="34" charset="0"/>
                <a:cs typeface="Arial" panose="020B0604020202020204" pitchFamily="34" charset="0"/>
              </a:rPr>
              <a:t>Управление деятельностью коммерческого банка (Банковский менеджмент). Под ред. О.И. Лаврушина. - М.: </a:t>
            </a:r>
            <a:r>
              <a:rPr lang="ru-RU" dirty="0" err="1">
                <a:solidFill>
                  <a:srgbClr val="000000"/>
                </a:solidFill>
                <a:latin typeface="Montserrat" panose="00000500000000000000" pitchFamily="2" charset="-52"/>
                <a:ea typeface="Calibri" panose="020F0502020204030204" pitchFamily="34" charset="0"/>
                <a:cs typeface="Arial" panose="020B0604020202020204" pitchFamily="34" charset="0"/>
              </a:rPr>
              <a:t>Юристъ</a:t>
            </a:r>
            <a:r>
              <a:rPr lang="ru-RU" dirty="0">
                <a:solidFill>
                  <a:srgbClr val="000000"/>
                </a:solidFill>
                <a:latin typeface="Montserrat" panose="00000500000000000000" pitchFamily="2" charset="-52"/>
                <a:ea typeface="Calibri" panose="020F0502020204030204" pitchFamily="34" charset="0"/>
                <a:cs typeface="Arial" panose="020B0604020202020204" pitchFamily="34" charset="0"/>
              </a:rPr>
              <a:t>, 2010.</a:t>
            </a:r>
          </a:p>
        </p:txBody>
      </p:sp>
      <p:pic>
        <p:nvPicPr>
          <p:cNvPr id="6" name="Рисунок 5" descr="Стрелка: небольшой изгиб со сплошной заливкой">
            <a:extLst>
              <a:ext uri="{FF2B5EF4-FFF2-40B4-BE49-F238E27FC236}">
                <a16:creationId xmlns:a16="http://schemas.microsoft.com/office/drawing/2014/main" id="{5A707BE5-3888-4424-8FB9-9FF3CFCD6DA1}"/>
              </a:ext>
            </a:extLst>
          </p:cNvPr>
          <p:cNvPicPr>
            <a:picLocks noChangeAspect="1"/>
          </p:cNvPicPr>
          <p:nvPr/>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5181600" y="5329961"/>
            <a:ext cx="1524000" cy="1524000"/>
          </a:xfrm>
          <a:prstGeom prst="rect">
            <a:avLst/>
          </a:prstGeom>
        </p:spPr>
      </p:pic>
      <p:sp>
        <p:nvSpPr>
          <p:cNvPr id="3" name="Нижний колонтитул 2"/>
          <p:cNvSpPr>
            <a:spLocks noGrp="1"/>
          </p:cNvSpPr>
          <p:nvPr>
            <p:ph type="ftr" sz="quarter" idx="11"/>
          </p:nvPr>
        </p:nvSpPr>
        <p:spPr/>
        <p:txBody>
          <a:bodyPr/>
          <a:lstStyle/>
          <a:p>
            <a:r>
              <a:rPr lang="ru-RU"/>
              <a:t>1</a:t>
            </a:r>
          </a:p>
        </p:txBody>
      </p:sp>
      <p:sp>
        <p:nvSpPr>
          <p:cNvPr id="9" name="TextBox 8">
            <a:extLst>
              <a:ext uri="{FF2B5EF4-FFF2-40B4-BE49-F238E27FC236}">
                <a16:creationId xmlns:a16="http://schemas.microsoft.com/office/drawing/2014/main" id="{99E94DCC-E420-4C46-BC8D-6F0A742324CB}"/>
              </a:ext>
            </a:extLst>
          </p:cNvPr>
          <p:cNvSpPr txBox="1"/>
          <p:nvPr/>
        </p:nvSpPr>
        <p:spPr>
          <a:xfrm>
            <a:off x="10065631" y="5140063"/>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30</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23516744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62200" y="2756657"/>
            <a:ext cx="7467601" cy="908069"/>
          </a:xfrm>
          <a:prstGeom prst="rect">
            <a:avLst/>
          </a:prstGeom>
        </p:spPr>
        <p:txBody>
          <a:bodyPr vert="horz" wrap="square" lIns="0" tIns="6350" rIns="0" bIns="0" rtlCol="0">
            <a:spAutoFit/>
          </a:bodyPr>
          <a:lstStyle/>
          <a:p>
            <a:pPr marL="133985" marR="5080" indent="-121920" algn="ctr">
              <a:lnSpc>
                <a:spcPct val="100699"/>
              </a:lnSpc>
              <a:spcBef>
                <a:spcPts val="50"/>
              </a:spcBef>
            </a:pPr>
            <a:r>
              <a:rPr lang="ru-RU" sz="2400" b="0" dirty="0">
                <a:ln w="0"/>
                <a:solidFill>
                  <a:srgbClr val="00206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ЭЪТИБОРИНГИЗ УЧУН </a:t>
            </a:r>
            <a:r>
              <a:rPr lang="ru-RU" sz="3200" b="0" dirty="0">
                <a:ln w="0"/>
                <a:solidFill>
                  <a:srgbClr val="00206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
            </a:r>
            <a:br>
              <a:rPr lang="ru-RU" sz="3200" b="0" dirty="0">
                <a:ln w="0"/>
                <a:solidFill>
                  <a:srgbClr val="002060"/>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br>
            <a:r>
              <a:rPr lang="ru-RU" sz="3200" dirty="0">
                <a:ln w="0"/>
                <a:solidFill>
                  <a:schemeClr val="accent6">
                    <a:lumMod val="50000"/>
                  </a:schemeClr>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rPr>
              <a:t>РАҲМАТ !</a:t>
            </a:r>
            <a:endParaRPr sz="3200" dirty="0">
              <a:ln w="0"/>
              <a:solidFill>
                <a:schemeClr val="accent6">
                  <a:lumMod val="50000"/>
                </a:schemeClr>
              </a:solidFill>
              <a:effectLst>
                <a:outerShdw blurRad="38100" dist="25400" dir="5400000" algn="ctr" rotWithShape="0">
                  <a:srgbClr val="6E747A">
                    <a:alpha val="43000"/>
                  </a:srgbClr>
                </a:outerShdw>
              </a:effectLst>
              <a:latin typeface="Arial" panose="020B0604020202020204" pitchFamily="34" charset="0"/>
              <a:cs typeface="Arial" panose="020B0604020202020204" pitchFamily="34" charset="0"/>
            </a:endParaRPr>
          </a:p>
        </p:txBody>
      </p:sp>
      <p:sp>
        <p:nvSpPr>
          <p:cNvPr id="4" name="Прямоугольник 3">
            <a:extLst>
              <a:ext uri="{FF2B5EF4-FFF2-40B4-BE49-F238E27FC236}">
                <a16:creationId xmlns:a16="http://schemas.microsoft.com/office/drawing/2014/main" id="{972A3640-BDD5-44EB-A866-21ACAA9AF533}"/>
              </a:ext>
            </a:extLst>
          </p:cNvPr>
          <p:cNvSpPr/>
          <p:nvPr/>
        </p:nvSpPr>
        <p:spPr>
          <a:xfrm>
            <a:off x="11887200" y="0"/>
            <a:ext cx="304800" cy="3200400"/>
          </a:xfrm>
          <a:prstGeom prst="rect">
            <a:avLst/>
          </a:prstGeom>
          <a:solidFill>
            <a:srgbClr val="011E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sp>
        <p:nvSpPr>
          <p:cNvPr id="5" name="Прямоугольник 4">
            <a:extLst>
              <a:ext uri="{FF2B5EF4-FFF2-40B4-BE49-F238E27FC236}">
                <a16:creationId xmlns:a16="http://schemas.microsoft.com/office/drawing/2014/main" id="{02D16446-F8C6-4F4E-9A5B-D5C2E3359859}"/>
              </a:ext>
            </a:extLst>
          </p:cNvPr>
          <p:cNvSpPr/>
          <p:nvPr/>
        </p:nvSpPr>
        <p:spPr>
          <a:xfrm>
            <a:off x="11889658" y="3642852"/>
            <a:ext cx="304800" cy="32004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cxnSp>
        <p:nvCxnSpPr>
          <p:cNvPr id="7" name="Прямая соединительная линия 6"/>
          <p:cNvCxnSpPr/>
          <p:nvPr/>
        </p:nvCxnSpPr>
        <p:spPr>
          <a:xfrm>
            <a:off x="7924800" y="2769693"/>
            <a:ext cx="0" cy="89503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8" name="Рисунок 7" descr="Стрелка: небольшой изгиб со сплошной заливкой">
            <a:extLst>
              <a:ext uri="{FF2B5EF4-FFF2-40B4-BE49-F238E27FC236}">
                <a16:creationId xmlns:a16="http://schemas.microsoft.com/office/drawing/2014/main" id="{5A707BE5-3888-4424-8FB9-9FF3CFCD6DA1}"/>
              </a:ext>
            </a:extLst>
          </p:cNvPr>
          <p:cNvPicPr>
            <a:picLocks noChangeAspect="1"/>
          </p:cNvPicPr>
          <p:nvPr/>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5181600" y="5329961"/>
            <a:ext cx="1524000" cy="1524000"/>
          </a:xfrm>
          <a:prstGeom prst="rect">
            <a:avLst/>
          </a:prstGeom>
        </p:spPr>
      </p:pic>
      <p:pic>
        <p:nvPicPr>
          <p:cNvPr id="9" name="Рисунок 8">
            <a:extLst>
              <a:ext uri="{FF2B5EF4-FFF2-40B4-BE49-F238E27FC236}">
                <a16:creationId xmlns:a16="http://schemas.microsoft.com/office/drawing/2014/main" id="{63DF211A-43B1-4A8A-B589-9AB160C03820}"/>
              </a:ext>
            </a:extLst>
          </p:cNvPr>
          <p:cNvPicPr>
            <a:picLocks noChangeAspect="1"/>
          </p:cNvPicPr>
          <p:nvPr/>
        </p:nvPicPr>
        <p:blipFill rotWithShape="1">
          <a:blip r:embed="rId4" cstate="print">
            <a:duotone>
              <a:schemeClr val="accent1">
                <a:shade val="45000"/>
                <a:satMod val="135000"/>
              </a:schemeClr>
              <a:prstClr val="white"/>
            </a:duotone>
            <a:extLst>
              <a:ext uri="{28A0092B-C50C-407E-A947-70E740481C1C}">
                <a14:useLocalDpi xmlns:a14="http://schemas.microsoft.com/office/drawing/2010/main" val="0"/>
              </a:ext>
            </a:extLst>
          </a:blip>
          <a:srcRect l="15206" t="13538" r="11971" b="15493"/>
          <a:stretch/>
        </p:blipFill>
        <p:spPr>
          <a:xfrm>
            <a:off x="152400" y="5774265"/>
            <a:ext cx="1067081" cy="1039921"/>
          </a:xfrm>
          <a:prstGeom prst="rect">
            <a:avLst/>
          </a:prstGeom>
        </p:spPr>
      </p:pic>
      <p:sp>
        <p:nvSpPr>
          <p:cNvPr id="3" name="Нижний колонтитул 2"/>
          <p:cNvSpPr>
            <a:spLocks noGrp="1"/>
          </p:cNvSpPr>
          <p:nvPr>
            <p:ph type="ftr" sz="quarter" idx="5"/>
          </p:nvPr>
        </p:nvSpPr>
        <p:spPr/>
        <p:txBody>
          <a:bodyPr/>
          <a:lstStyle/>
          <a:p>
            <a:r>
              <a:rPr lang="ru-RU"/>
              <a:t>1</a:t>
            </a:r>
          </a:p>
        </p:txBody>
      </p:sp>
      <p:sp>
        <p:nvSpPr>
          <p:cNvPr id="10" name="TextBox 9">
            <a:extLst>
              <a:ext uri="{FF2B5EF4-FFF2-40B4-BE49-F238E27FC236}">
                <a16:creationId xmlns:a16="http://schemas.microsoft.com/office/drawing/2014/main" id="{99E94DCC-E420-4C46-BC8D-6F0A742324CB}"/>
              </a:ext>
            </a:extLst>
          </p:cNvPr>
          <p:cNvSpPr txBox="1"/>
          <p:nvPr/>
        </p:nvSpPr>
        <p:spPr>
          <a:xfrm>
            <a:off x="10370431" y="5402335"/>
            <a:ext cx="1204176" cy="1154162"/>
          </a:xfrm>
          <a:prstGeom prst="rect">
            <a:avLst/>
          </a:prstGeom>
          <a:noFill/>
        </p:spPr>
        <p:txBody>
          <a:bodyPr wrap="none" rtlCol="0" anchor="ctr" anchorCtr="0">
            <a:spAutoFit/>
          </a:bodyPr>
          <a:lstStyle/>
          <a:p>
            <a:pPr algn="r"/>
            <a:r>
              <a:rPr lang="ru-RU" sz="6900" b="1" dirty="0">
                <a:solidFill>
                  <a:schemeClr val="accent6">
                    <a:lumMod val="50000"/>
                    <a:alpha val="35000"/>
                  </a:schemeClr>
                </a:solidFill>
                <a:latin typeface="Poppins" pitchFamily="2" charset="77"/>
                <a:ea typeface="League Spartan" charset="0"/>
                <a:cs typeface="Poppins" pitchFamily="2" charset="77"/>
              </a:rPr>
              <a:t>31</a:t>
            </a:r>
            <a:endParaRPr lang="en-US" sz="6900" b="1" dirty="0">
              <a:solidFill>
                <a:schemeClr val="accent6">
                  <a:lumMod val="50000"/>
                  <a:alpha val="35000"/>
                </a:schemeClr>
              </a:solidFill>
              <a:latin typeface="Poppins" pitchFamily="2" charset="77"/>
              <a:ea typeface="League Spartan" charset="0"/>
              <a:cs typeface="Poppins" pitchFamily="2" charset="77"/>
            </a:endParaRPr>
          </a:p>
        </p:txBody>
      </p:sp>
    </p:spTree>
    <p:extLst>
      <p:ext uri="{BB962C8B-B14F-4D97-AF65-F5344CB8AC3E}">
        <p14:creationId xmlns:p14="http://schemas.microsoft.com/office/powerpoint/2010/main" val="4679286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3078</TotalTime>
  <Words>2952</Words>
  <Application>Microsoft Office PowerPoint</Application>
  <PresentationFormat>Широкоэкранный</PresentationFormat>
  <Paragraphs>392</Paragraphs>
  <Slides>31</Slides>
  <Notes>2</Notes>
  <HiddenSlides>0</HiddenSlides>
  <MMClips>0</MMClips>
  <ScaleCrop>false</ScaleCrop>
  <HeadingPairs>
    <vt:vector size="6" baseType="variant">
      <vt:variant>
        <vt:lpstr>Использованные шрифты</vt:lpstr>
      </vt:variant>
      <vt:variant>
        <vt:i4>10</vt:i4>
      </vt:variant>
      <vt:variant>
        <vt:lpstr>Тема</vt:lpstr>
      </vt:variant>
      <vt:variant>
        <vt:i4>1</vt:i4>
      </vt:variant>
      <vt:variant>
        <vt:lpstr>Заголовки слайдов</vt:lpstr>
      </vt:variant>
      <vt:variant>
        <vt:i4>31</vt:i4>
      </vt:variant>
    </vt:vector>
  </HeadingPairs>
  <TitlesOfParts>
    <vt:vector size="42" baseType="lpstr">
      <vt:lpstr>Arial</vt:lpstr>
      <vt:lpstr>Book Antiqua</vt:lpstr>
      <vt:lpstr>Calibri</vt:lpstr>
      <vt:lpstr>Calibri Light</vt:lpstr>
      <vt:lpstr>Cambria</vt:lpstr>
      <vt:lpstr>League Spartan</vt:lpstr>
      <vt:lpstr>Montserrat</vt:lpstr>
      <vt:lpstr>Poppins</vt:lpstr>
      <vt:lpstr>Tahoma</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Сизнингча, ахборотни қайта ишлаш ва ўзлаштириш жараёни қандай содир бўлади?</vt:lpstr>
      <vt:lpstr>Ахборотни қайта ишлаш ва ўзлаштириш жараёни</vt:lpstr>
      <vt:lpstr>Презентация PowerPoint</vt:lpstr>
      <vt:lpstr>Презентация PowerPoint</vt:lpstr>
      <vt:lpstr>Презентация PowerPoint</vt:lpstr>
      <vt:lpstr>Презентация PowerPoint</vt:lpstr>
      <vt:lpstr>Презентация PowerPoint</vt:lpstr>
      <vt:lpstr>ИШОНТИРИШ ВА МАЪЛУМОТ</vt:lpstr>
      <vt:lpstr>Маркетинг коммуникацияларининг интеграцияси бренд капиталини шакллантириш усули сифатида</vt:lpstr>
      <vt:lpstr>Маркетинг коммуникацияларининг интеграцияси бренд капиталини шакллантириш усули сифатида</vt:lpstr>
      <vt:lpstr>КОММУНИКАЦИЯ ЖАРАЁНИ МОДЕЛЛАРИ</vt:lpstr>
      <vt:lpstr>Презентация PowerPoint</vt:lpstr>
      <vt:lpstr>КОММУНИКАЦИЯ МАҚСАДЛАРИНИ ҚЎЙИШ</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ЭЪТИБОРИНГИЗ УЧУН  РАҲМАТ !</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Система маркетинговых коммуникаций</dc:title>
  <dc:creator>User</dc:creator>
  <cp:lastModifiedBy>Пользователь Windows</cp:lastModifiedBy>
  <cp:revision>181</cp:revision>
  <dcterms:created xsi:type="dcterms:W3CDTF">2017-06-24T05:03:10Z</dcterms:created>
  <dcterms:modified xsi:type="dcterms:W3CDTF">2022-11-03T18:09:22Z</dcterms:modified>
</cp:coreProperties>
</file>