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0115550" cy="7235825"/>
  <p:notesSz cx="6858000" cy="9144000"/>
  <p:defaultTextStyle>
    <a:defPPr>
      <a:defRPr lang="ru-RU"/>
    </a:defPPr>
    <a:lvl1pPr marL="0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1pPr>
    <a:lvl2pPr marL="493378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2pPr>
    <a:lvl3pPr marL="986757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3pPr>
    <a:lvl4pPr marL="1480135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4pPr>
    <a:lvl5pPr marL="1973513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5pPr>
    <a:lvl6pPr marL="2466892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6pPr>
    <a:lvl7pPr marL="2960270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7pPr>
    <a:lvl8pPr marL="3453648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8pPr>
    <a:lvl9pPr marL="3947028" algn="l" defTabSz="986757" rtl="0" eaLnBrk="1" latinLnBrk="0" hangingPunct="1">
      <a:defRPr sz="19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8666" y="1184197"/>
            <a:ext cx="8598218" cy="2519139"/>
          </a:xfrm>
        </p:spPr>
        <p:txBody>
          <a:bodyPr anchor="b"/>
          <a:lstStyle>
            <a:lvl1pPr algn="ctr">
              <a:defRPr sz="633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4444" y="3800484"/>
            <a:ext cx="7586663" cy="1746982"/>
          </a:xfrm>
        </p:spPr>
        <p:txBody>
          <a:bodyPr/>
          <a:lstStyle>
            <a:lvl1pPr marL="0" indent="0" algn="ctr">
              <a:buNone/>
              <a:defRPr sz="2532"/>
            </a:lvl1pPr>
            <a:lvl2pPr marL="482392" indent="0" algn="ctr">
              <a:buNone/>
              <a:defRPr sz="2110"/>
            </a:lvl2pPr>
            <a:lvl3pPr marL="964783" indent="0" algn="ctr">
              <a:buNone/>
              <a:defRPr sz="1899"/>
            </a:lvl3pPr>
            <a:lvl4pPr marL="1447175" indent="0" algn="ctr">
              <a:buNone/>
              <a:defRPr sz="1688"/>
            </a:lvl4pPr>
            <a:lvl5pPr marL="1929567" indent="0" algn="ctr">
              <a:buNone/>
              <a:defRPr sz="1688"/>
            </a:lvl5pPr>
            <a:lvl6pPr marL="2411959" indent="0" algn="ctr">
              <a:buNone/>
              <a:defRPr sz="1688"/>
            </a:lvl6pPr>
            <a:lvl7pPr marL="2894350" indent="0" algn="ctr">
              <a:buNone/>
              <a:defRPr sz="1688"/>
            </a:lvl7pPr>
            <a:lvl8pPr marL="3376742" indent="0" algn="ctr">
              <a:buNone/>
              <a:defRPr sz="1688"/>
            </a:lvl8pPr>
            <a:lvl9pPr marL="3859134" indent="0" algn="ctr">
              <a:buNone/>
              <a:defRPr sz="1688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43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755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176" y="1803933"/>
            <a:ext cx="8724662" cy="3009902"/>
          </a:xfrm>
        </p:spPr>
        <p:txBody>
          <a:bodyPr anchor="b"/>
          <a:lstStyle>
            <a:lvl1pPr>
              <a:defRPr sz="633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0176" y="4842310"/>
            <a:ext cx="8724662" cy="1582836"/>
          </a:xfrm>
        </p:spPr>
        <p:txBody>
          <a:bodyPr/>
          <a:lstStyle>
            <a:lvl1pPr marL="0" indent="0">
              <a:buNone/>
              <a:defRPr sz="2532">
                <a:solidFill>
                  <a:schemeClr val="tx1"/>
                </a:solidFill>
              </a:defRPr>
            </a:lvl1pPr>
            <a:lvl2pPr marL="482392" indent="0">
              <a:buNone/>
              <a:defRPr sz="2110">
                <a:solidFill>
                  <a:schemeClr val="tx1">
                    <a:tint val="75000"/>
                  </a:schemeClr>
                </a:solidFill>
              </a:defRPr>
            </a:lvl2pPr>
            <a:lvl3pPr marL="964783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3pPr>
            <a:lvl4pPr marL="1447175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4pPr>
            <a:lvl5pPr marL="1929567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5pPr>
            <a:lvl6pPr marL="2411959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6pPr>
            <a:lvl7pPr marL="2894350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7pPr>
            <a:lvl8pPr marL="3376742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8pPr>
            <a:lvl9pPr marL="3859134" indent="0">
              <a:buNone/>
              <a:defRPr sz="16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394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5444" y="1926204"/>
            <a:ext cx="4299109" cy="459106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0997" y="1926204"/>
            <a:ext cx="4299109" cy="459106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7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762" y="385242"/>
            <a:ext cx="8724662" cy="139859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6763" y="1773783"/>
            <a:ext cx="4279351" cy="869303"/>
          </a:xfrm>
        </p:spPr>
        <p:txBody>
          <a:bodyPr anchor="b"/>
          <a:lstStyle>
            <a:lvl1pPr marL="0" indent="0">
              <a:buNone/>
              <a:defRPr sz="2532" b="1"/>
            </a:lvl1pPr>
            <a:lvl2pPr marL="482392" indent="0">
              <a:buNone/>
              <a:defRPr sz="2110" b="1"/>
            </a:lvl2pPr>
            <a:lvl3pPr marL="964783" indent="0">
              <a:buNone/>
              <a:defRPr sz="1899" b="1"/>
            </a:lvl3pPr>
            <a:lvl4pPr marL="1447175" indent="0">
              <a:buNone/>
              <a:defRPr sz="1688" b="1"/>
            </a:lvl4pPr>
            <a:lvl5pPr marL="1929567" indent="0">
              <a:buNone/>
              <a:defRPr sz="1688" b="1"/>
            </a:lvl5pPr>
            <a:lvl6pPr marL="2411959" indent="0">
              <a:buNone/>
              <a:defRPr sz="1688" b="1"/>
            </a:lvl6pPr>
            <a:lvl7pPr marL="2894350" indent="0">
              <a:buNone/>
              <a:defRPr sz="1688" b="1"/>
            </a:lvl7pPr>
            <a:lvl8pPr marL="3376742" indent="0">
              <a:buNone/>
              <a:defRPr sz="1688" b="1"/>
            </a:lvl8pPr>
            <a:lvl9pPr marL="3859134" indent="0">
              <a:buNone/>
              <a:defRPr sz="168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6763" y="2643086"/>
            <a:ext cx="4279351" cy="38875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0998" y="1773783"/>
            <a:ext cx="4300426" cy="869303"/>
          </a:xfrm>
        </p:spPr>
        <p:txBody>
          <a:bodyPr anchor="b"/>
          <a:lstStyle>
            <a:lvl1pPr marL="0" indent="0">
              <a:buNone/>
              <a:defRPr sz="2532" b="1"/>
            </a:lvl1pPr>
            <a:lvl2pPr marL="482392" indent="0">
              <a:buNone/>
              <a:defRPr sz="2110" b="1"/>
            </a:lvl2pPr>
            <a:lvl3pPr marL="964783" indent="0">
              <a:buNone/>
              <a:defRPr sz="1899" b="1"/>
            </a:lvl3pPr>
            <a:lvl4pPr marL="1447175" indent="0">
              <a:buNone/>
              <a:defRPr sz="1688" b="1"/>
            </a:lvl4pPr>
            <a:lvl5pPr marL="1929567" indent="0">
              <a:buNone/>
              <a:defRPr sz="1688" b="1"/>
            </a:lvl5pPr>
            <a:lvl6pPr marL="2411959" indent="0">
              <a:buNone/>
              <a:defRPr sz="1688" b="1"/>
            </a:lvl6pPr>
            <a:lvl7pPr marL="2894350" indent="0">
              <a:buNone/>
              <a:defRPr sz="1688" b="1"/>
            </a:lvl7pPr>
            <a:lvl8pPr marL="3376742" indent="0">
              <a:buNone/>
              <a:defRPr sz="1688" b="1"/>
            </a:lvl8pPr>
            <a:lvl9pPr marL="3859134" indent="0">
              <a:buNone/>
              <a:defRPr sz="168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998" y="2643086"/>
            <a:ext cx="4300426" cy="38875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508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257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164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762" y="482388"/>
            <a:ext cx="3262528" cy="1688359"/>
          </a:xfrm>
        </p:spPr>
        <p:txBody>
          <a:bodyPr anchor="b"/>
          <a:lstStyle>
            <a:lvl1pPr>
              <a:defRPr sz="337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0426" y="1041826"/>
            <a:ext cx="5120997" cy="5142126"/>
          </a:xfrm>
        </p:spPr>
        <p:txBody>
          <a:bodyPr/>
          <a:lstStyle>
            <a:lvl1pPr>
              <a:defRPr sz="3376"/>
            </a:lvl1pPr>
            <a:lvl2pPr>
              <a:defRPr sz="2954"/>
            </a:lvl2pPr>
            <a:lvl3pPr>
              <a:defRPr sz="2532"/>
            </a:lvl3pPr>
            <a:lvl4pPr>
              <a:defRPr sz="2110"/>
            </a:lvl4pPr>
            <a:lvl5pPr>
              <a:defRPr sz="2110"/>
            </a:lvl5pPr>
            <a:lvl6pPr>
              <a:defRPr sz="2110"/>
            </a:lvl6pPr>
            <a:lvl7pPr>
              <a:defRPr sz="2110"/>
            </a:lvl7pPr>
            <a:lvl8pPr>
              <a:defRPr sz="2110"/>
            </a:lvl8pPr>
            <a:lvl9pPr>
              <a:defRPr sz="211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6762" y="2170748"/>
            <a:ext cx="3262528" cy="4021578"/>
          </a:xfrm>
        </p:spPr>
        <p:txBody>
          <a:bodyPr/>
          <a:lstStyle>
            <a:lvl1pPr marL="0" indent="0">
              <a:buNone/>
              <a:defRPr sz="1688"/>
            </a:lvl1pPr>
            <a:lvl2pPr marL="482392" indent="0">
              <a:buNone/>
              <a:defRPr sz="1477"/>
            </a:lvl2pPr>
            <a:lvl3pPr marL="964783" indent="0">
              <a:buNone/>
              <a:defRPr sz="1266"/>
            </a:lvl3pPr>
            <a:lvl4pPr marL="1447175" indent="0">
              <a:buNone/>
              <a:defRPr sz="1055"/>
            </a:lvl4pPr>
            <a:lvl5pPr marL="1929567" indent="0">
              <a:buNone/>
              <a:defRPr sz="1055"/>
            </a:lvl5pPr>
            <a:lvl6pPr marL="2411959" indent="0">
              <a:buNone/>
              <a:defRPr sz="1055"/>
            </a:lvl6pPr>
            <a:lvl7pPr marL="2894350" indent="0">
              <a:buNone/>
              <a:defRPr sz="1055"/>
            </a:lvl7pPr>
            <a:lvl8pPr marL="3376742" indent="0">
              <a:buNone/>
              <a:defRPr sz="1055"/>
            </a:lvl8pPr>
            <a:lvl9pPr marL="3859134" indent="0">
              <a:buNone/>
              <a:defRPr sz="105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579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762" y="482388"/>
            <a:ext cx="3262528" cy="1688359"/>
          </a:xfrm>
        </p:spPr>
        <p:txBody>
          <a:bodyPr anchor="b"/>
          <a:lstStyle>
            <a:lvl1pPr>
              <a:defRPr sz="337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00426" y="1041826"/>
            <a:ext cx="5120997" cy="5142126"/>
          </a:xfrm>
        </p:spPr>
        <p:txBody>
          <a:bodyPr anchor="t"/>
          <a:lstStyle>
            <a:lvl1pPr marL="0" indent="0">
              <a:buNone/>
              <a:defRPr sz="3376"/>
            </a:lvl1pPr>
            <a:lvl2pPr marL="482392" indent="0">
              <a:buNone/>
              <a:defRPr sz="2954"/>
            </a:lvl2pPr>
            <a:lvl3pPr marL="964783" indent="0">
              <a:buNone/>
              <a:defRPr sz="2532"/>
            </a:lvl3pPr>
            <a:lvl4pPr marL="1447175" indent="0">
              <a:buNone/>
              <a:defRPr sz="2110"/>
            </a:lvl4pPr>
            <a:lvl5pPr marL="1929567" indent="0">
              <a:buNone/>
              <a:defRPr sz="2110"/>
            </a:lvl5pPr>
            <a:lvl6pPr marL="2411959" indent="0">
              <a:buNone/>
              <a:defRPr sz="2110"/>
            </a:lvl6pPr>
            <a:lvl7pPr marL="2894350" indent="0">
              <a:buNone/>
              <a:defRPr sz="2110"/>
            </a:lvl7pPr>
            <a:lvl8pPr marL="3376742" indent="0">
              <a:buNone/>
              <a:defRPr sz="2110"/>
            </a:lvl8pPr>
            <a:lvl9pPr marL="3859134" indent="0">
              <a:buNone/>
              <a:defRPr sz="211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6762" y="2170748"/>
            <a:ext cx="3262528" cy="4021578"/>
          </a:xfrm>
        </p:spPr>
        <p:txBody>
          <a:bodyPr/>
          <a:lstStyle>
            <a:lvl1pPr marL="0" indent="0">
              <a:buNone/>
              <a:defRPr sz="1688"/>
            </a:lvl1pPr>
            <a:lvl2pPr marL="482392" indent="0">
              <a:buNone/>
              <a:defRPr sz="1477"/>
            </a:lvl2pPr>
            <a:lvl3pPr marL="964783" indent="0">
              <a:buNone/>
              <a:defRPr sz="1266"/>
            </a:lvl3pPr>
            <a:lvl4pPr marL="1447175" indent="0">
              <a:buNone/>
              <a:defRPr sz="1055"/>
            </a:lvl4pPr>
            <a:lvl5pPr marL="1929567" indent="0">
              <a:buNone/>
              <a:defRPr sz="1055"/>
            </a:lvl5pPr>
            <a:lvl6pPr marL="2411959" indent="0">
              <a:buNone/>
              <a:defRPr sz="1055"/>
            </a:lvl6pPr>
            <a:lvl7pPr marL="2894350" indent="0">
              <a:buNone/>
              <a:defRPr sz="1055"/>
            </a:lvl7pPr>
            <a:lvl8pPr marL="3376742" indent="0">
              <a:buNone/>
              <a:defRPr sz="1055"/>
            </a:lvl8pPr>
            <a:lvl9pPr marL="3859134" indent="0">
              <a:buNone/>
              <a:defRPr sz="105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935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597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8941" y="385241"/>
            <a:ext cx="2181165" cy="613202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5445" y="385241"/>
            <a:ext cx="6417052" cy="61320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999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5444" y="385242"/>
            <a:ext cx="8724662" cy="13985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5444" y="1926204"/>
            <a:ext cx="8724662" cy="4591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5444" y="6706539"/>
            <a:ext cx="2275999" cy="3852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CA530-910C-4468-B20C-D7EB89AEE95B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0776" y="6706539"/>
            <a:ext cx="3413998" cy="3852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44107" y="6706539"/>
            <a:ext cx="2275999" cy="3852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97752-42DE-4CC5-812C-CF5D0B7DA6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7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64783" rtl="0" eaLnBrk="1" latinLnBrk="0" hangingPunct="1">
        <a:lnSpc>
          <a:spcPct val="90000"/>
        </a:lnSpc>
        <a:spcBef>
          <a:spcPct val="0"/>
        </a:spcBef>
        <a:buNone/>
        <a:defRPr sz="464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196" indent="-241196" algn="l" defTabSz="964783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1pPr>
      <a:lvl2pPr marL="723588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2532" kern="1200">
          <a:solidFill>
            <a:schemeClr val="tx1"/>
          </a:solidFill>
          <a:latin typeface="+mn-lt"/>
          <a:ea typeface="+mn-ea"/>
          <a:cs typeface="+mn-cs"/>
        </a:defRPr>
      </a:lvl2pPr>
      <a:lvl3pPr marL="1205979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2110" kern="1200">
          <a:solidFill>
            <a:schemeClr val="tx1"/>
          </a:solidFill>
          <a:latin typeface="+mn-lt"/>
          <a:ea typeface="+mn-ea"/>
          <a:cs typeface="+mn-cs"/>
        </a:defRPr>
      </a:lvl3pPr>
      <a:lvl4pPr marL="1688371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2170763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653154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3135546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617938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4100330" indent="-241196" algn="l" defTabSz="964783" rtl="0" eaLnBrk="1" latinLnBrk="0" hangingPunct="1">
        <a:lnSpc>
          <a:spcPct val="90000"/>
        </a:lnSpc>
        <a:spcBef>
          <a:spcPts val="528"/>
        </a:spcBef>
        <a:buFont typeface="Arial" panose="020B0604020202020204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1pPr>
      <a:lvl2pPr marL="482392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964783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3pPr>
      <a:lvl4pPr marL="1447175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1929567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411959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2894350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376742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3859134" algn="l" defTabSz="964783" rtl="0" eaLnBrk="1" latinLnBrk="0" hangingPunct="1"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25" y="344403"/>
            <a:ext cx="9773648" cy="653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1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3180" t="16234" r="15360" b="5736"/>
          <a:stretch/>
        </p:blipFill>
        <p:spPr>
          <a:xfrm>
            <a:off x="163772" y="655091"/>
            <a:ext cx="9936831" cy="610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51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7" y="288925"/>
            <a:ext cx="10035833" cy="656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8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1" y="422274"/>
            <a:ext cx="10017125" cy="634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1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" y="417512"/>
            <a:ext cx="1003935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60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" y="512762"/>
            <a:ext cx="10001250" cy="62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41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708024"/>
            <a:ext cx="9796962" cy="593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58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" y="831849"/>
            <a:ext cx="9791700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4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812799"/>
            <a:ext cx="965835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45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2" y="603249"/>
            <a:ext cx="9839325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96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" y="1293812"/>
            <a:ext cx="9782175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01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512762"/>
            <a:ext cx="9925050" cy="62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76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1079499"/>
            <a:ext cx="984885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43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" y="579437"/>
            <a:ext cx="9820275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5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" y="522287"/>
            <a:ext cx="9991725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51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708024"/>
            <a:ext cx="9772650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44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7" y="1346199"/>
            <a:ext cx="9629775" cy="454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94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" y="498474"/>
            <a:ext cx="9620250" cy="623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7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" y="674687"/>
            <a:ext cx="9648825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7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879474"/>
            <a:ext cx="9715500" cy="547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8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665162"/>
            <a:ext cx="986790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66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" y="893762"/>
            <a:ext cx="9534525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90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1336674"/>
            <a:ext cx="97155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28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469899"/>
            <a:ext cx="9505950" cy="629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92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1479549"/>
            <a:ext cx="971550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68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0</Words>
  <Application>Microsoft Office PowerPoint</Application>
  <PresentationFormat>Произвольный</PresentationFormat>
  <Paragraphs>0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2019-04-26T03:57:04Z</dcterms:created>
  <dcterms:modified xsi:type="dcterms:W3CDTF">2019-05-22T12:09:17Z</dcterms:modified>
</cp:coreProperties>
</file>