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404" r:id="rId7"/>
    <p:sldId id="405" r:id="rId8"/>
    <p:sldId id="432" r:id="rId9"/>
    <p:sldId id="433" r:id="rId10"/>
    <p:sldId id="469" r:id="rId11"/>
    <p:sldId id="434" r:id="rId12"/>
    <p:sldId id="458" r:id="rId13"/>
    <p:sldId id="467" r:id="rId14"/>
    <p:sldId id="470" r:id="rId15"/>
    <p:sldId id="436" r:id="rId16"/>
    <p:sldId id="437" r:id="rId17"/>
    <p:sldId id="438" r:id="rId18"/>
    <p:sldId id="459" r:id="rId19"/>
    <p:sldId id="439" r:id="rId20"/>
    <p:sldId id="440" r:id="rId21"/>
    <p:sldId id="441" r:id="rId22"/>
    <p:sldId id="443" r:id="rId23"/>
    <p:sldId id="442" r:id="rId24"/>
    <p:sldId id="406" r:id="rId25"/>
    <p:sldId id="461" r:id="rId26"/>
    <p:sldId id="468" r:id="rId27"/>
    <p:sldId id="407" r:id="rId28"/>
    <p:sldId id="444" r:id="rId29"/>
    <p:sldId id="445" r:id="rId30"/>
    <p:sldId id="462" r:id="rId31"/>
    <p:sldId id="457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</a:t>
            </a:r>
            <a:b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Epic Story of Thao Hung - Thao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Cheuang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(Con.)</a:t>
            </a:r>
            <a:br>
              <a:rPr lang="th-TH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2298583"/>
            <a:ext cx="6258339" cy="435069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ມະຫາກາບເລື່ອງ “ທ້າວຮຸ່ງ-ທ້າວເຈືອງ”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lvl="0"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ປະເພນີຖືຜີ ແລະ ລ້ຽງຜີ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ລັກສະນະຂອງການລ້ຽງຜີ.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ປະເພນີການຄົບງັນ ແລະ ການສົ່ງສະການ.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85713" y="152684"/>
            <a:ext cx="7326068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ວັດທະນະທຳ ແລະ ຮີດຄອງປະເພນີບາງດ້ານໃນມະ ຫາກາບທ້າວຮຸ່ງ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822869" y="264569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27170" y="2389829"/>
            <a:ext cx="3803374" cy="316632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ປະເພນີການການຖືຜີ ແລະການລ້ຽງຜີໃນມະຫາກາບທ້າວຮຸ່ງ-ທ້າວເຈືອງເພິ່ນເຮັດແນວໃດ?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76192" y="2104748"/>
            <a:ext cx="5949967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ການນັບຖືຜີຢູ່ໃນເລື່ອງທ້າວຮຸ່ງທີ່ນັກປະພັນໄດ້ສະແດງອອກມີຫຼາຍຮູບແບບ ແລະມີຫຼາຍປະເພດແຕກຕ່າງກັນຄືດັ່ງນີ້: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76191" y="6032037"/>
            <a:ext cx="655132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631636" y="1327199"/>
            <a:ext cx="1429578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3.3.6</a:t>
            </a:r>
            <a:endParaRPr lang="en-US" sz="32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1566264" y="1339123"/>
            <a:ext cx="4596848" cy="8490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ປະເພນີການຖືຜີ ແລະ ລ້ຽງຜີ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11850" y="603932"/>
            <a:ext cx="8708988" cy="382987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ຜີຟ້າ - ຜີແຖນ: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ຜີນີ້ໄດ້ຢູ່ທີ່ເມືອງສະຫວັນຊັ້ນຟ້າເປັນຜູ້ມີບົດບາດອໍານາດສູງ ແລະ ດູແລມະນຸດຢູ່ເບື້ອງລຸ່ມ, ສາມາດພົວພັນກັບມະນຸດໄປມາຫາສູ່ກັນໂດຍຜ່ານລ່າມເມືອງ ຫຼື ນາງໄຍ (ຜູ້ສື່) ມີລັກສະນະເຂົ້າມາສິງຢູ່ນໍາຕົວບຸກຄົນ.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51215" y="5953986"/>
            <a:ext cx="562638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1395" y="545041"/>
            <a:ext cx="9489894" cy="481587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ໝໍມ່ວນຮູ້ຕ້ານຕອບ			ເທພີ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ທູນເກັງຍາກ່າວກອນ		ກອຍນ້ອມ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ນາລີເໜົ້າເຍີງຜົມ			ຜາຍເກດ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ເນົານັ່ງລ້ອມທຽບຂ້າງ		ບອກແຍງ </a:t>
            </a: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2B8876-4F5B-1F0B-B972-BD457E1CA3CD}"/>
              </a:ext>
            </a:extLst>
          </p:cNvPr>
          <p:cNvSpPr txBox="1"/>
          <p:nvPr/>
        </p:nvSpPr>
        <p:spPr>
          <a:xfrm>
            <a:off x="2323751" y="6165800"/>
            <a:ext cx="74703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394283"/>
            <a:ext cx="9112389" cy="527764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ຜີດໍ້າ - ຜີເຮືອນ: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ເປັນຜີແຫ່ງບັນພະບຸລຸດ, ປູ່ຍ່າຕາຍາຍ, ພໍ່ແມ່ລ່ວງລັບໄປຈະມາເປັນຜີດໍ້າ ຫຼື ຜີເຮືອນຢູ່ໃນເຮືອນ, ສ່ວນລູກເຕົ້າຜູ້ມີຊີວິດກໍຈະຮັກສາຫີ້ງຮ້ານໄວ້ຍາມເມື່ອມີຄວາມເດືອດຮ້ອນເກີດຂຶ້ນເຊັ່ນ: ມີເສິກສົງຄາມ ແລະ ເຫດການອື່ນໆເກີດຂຶ້ນຈະມີການເອີ້ນຫາດວງວິນຍານບັນພະບຸລຸດໃຫ້ຊ່ວຍຄໍ້າຄູນ, ດູແລຮັກສາໃຫ້ຕະຫຼອດປອດໄພ.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59604" y="5960774"/>
            <a:ext cx="569612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60117" y="517930"/>
            <a:ext cx="9322114" cy="528761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ຜີດໍ້າຈະແຕກຕ່າງຈາກຜີຟ້າ - ຜີແຖນຢູ່ບ່ອນວ່າມີແຕ່ສິ່ງຢູ່ໃນເຮືອນ, ບໍ່ສາມາດຕິດຕໍ່ທາງລ່າມ ຫຼື ຊື່ເມືອງດັ່ງຄໍາກອນທີ່ວ່າ: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ເຈົ້າຈຶ່ງ ໃຫ້ຈ່າຊ້ອນເຮວຮີວ		ຄົວຄວາຍ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ພະລີກໍາຜີໝູ່ກໍາ				ເປັນດໍ້າ...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ເຈືອງຈິ່ງ ທວຍສາລີບອກບົນ		ບານດໍ້າ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ຂຸນຈອມມ້ຽນເມືອພົມ			ລົດຊົ່ວ ມາກິນ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ຄູນກໍ່າພ້າສອງກໍ້າ			        ກໍ່ກວນ...</a:t>
            </a: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  <a:p>
            <a:pPr algn="r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10716F-0B45-E5B0-3215-03D32ECBAF22}"/>
              </a:ext>
            </a:extLst>
          </p:cNvPr>
          <p:cNvSpPr txBox="1"/>
          <p:nvPr/>
        </p:nvSpPr>
        <p:spPr>
          <a:xfrm>
            <a:off x="2290195" y="6165800"/>
            <a:ext cx="75039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94037" y="895422"/>
            <a:ext cx="9120414" cy="437321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ຜີເສື້ອ, ຜີພູຜາປ່າໄມ້, ຜີໄຮ່ຜີນາ ແລະ ຜີອາຮັກຫຼັກເມືອງ: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ເປັນຜີທີ່ຮັກສາຂົງເຂດປະເທດບ້ານ, ເມື່ອມີການທໍາພິທີກໍາໃດໜຶ່ງ ນອກຈາກຈະກ່າວເຖິງຜີຟ້າຜີແຖນ, ຜີດໍ້າຜີເຮືອນ.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5" y="6054857"/>
            <a:ext cx="572705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164490" y="350138"/>
            <a:ext cx="8080179" cy="437321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ຍັງທໍາພິທີໄປຍັງຜີເສື້ອ, ຜີພູຜາປ່າໄມ້ໄຮ່ນາໃຫ້ໄດ້ກິນຄືກັນ. ຜີຝູງນີ້ບໍ່ສາມາດຕິດຕໍ່ພົວພັນສື່ສານກັບມະນຸດໄດ້, ແຕ່ສາມາດຊ່ວຍມະນຸດດັ່ງຄໍາກອນທີ່ວ່າ: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8936" y="5990093"/>
            <a:ext cx="575221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41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4342" y="516226"/>
            <a:ext cx="9404667" cy="54986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ກໍ ປູກເຂົ້າກ້າປຸນແຕ່ງ		ນາວານ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ຂໍໃຫ້ເປັນກໍງາມດັ່ງເລົາ		ຄາແທ້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ທັງແດນດ້າວຊໍາມອຍ		ຖໍ້າໃຫຍ່ ມາກິນ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ຢ່າໄດ້ພາໝູ່ເນື້ອມາໃກ້		ໄຮ່ນາ ແດ່ເນີ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(ຊວນກັນແລລໍ່າດູ			ນາເຈົ້າ)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ຍາເກືອກກົ້ວກວນເຂົ້າ		ຄວ່າກິນ ແດ່ເນີ...</a:t>
            </a:r>
          </a:p>
          <a:p>
            <a:pPr algn="r">
              <a:lnSpc>
                <a:spcPct val="150000"/>
              </a:lnSpc>
            </a:pPr>
            <a:r>
              <a:rPr lang="lo-LA" dirty="0"/>
              <a:t>					</a:t>
            </a:r>
          </a:p>
          <a:p>
            <a:pPr algn="r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30EAF1-7B16-7BB3-6EC7-558157C7B368}"/>
              </a:ext>
            </a:extLst>
          </p:cNvPr>
          <p:cNvSpPr txBox="1"/>
          <p:nvPr/>
        </p:nvSpPr>
        <p:spPr>
          <a:xfrm>
            <a:off x="2114027" y="6165800"/>
            <a:ext cx="76801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54097" y="1301019"/>
            <a:ext cx="3367907" cy="343911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ລັກສະນະຂອງການລ້ຽງຜີໃນເລື່ອງທ້າວຮຸ່ງ-ທ້າວເຈືອງ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ເພິ່ນເຮັດແນວໃດ?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60574" y="745891"/>
            <a:ext cx="5897461" cy="399424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thaiDist">
              <a:lnSpc>
                <a:spcPct val="150000"/>
              </a:lnSpc>
              <a:buAutoNum type="arabicParenR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ການລ້ຽງຜີແບບງ່າຍດາຍ</a:t>
            </a:r>
            <a:endParaRPr lang="en-US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ການລ້ຽງຜີແບບນີ້ເປັນວິທີໜຶ່ງທີ່ຄົນບູຮານໄດ້ປະຕິບັດເປັນປະຈໍາໂດຍມີການຟາຍເຫຼົ້າໄຫ ແລະ ກ່າວວ່ານຳ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51215" y="5948148"/>
            <a:ext cx="56683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832972" y="188058"/>
            <a:ext cx="1429578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3.3.7</a:t>
            </a:r>
            <a:endParaRPr lang="en-US" sz="32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338051" y="194980"/>
            <a:ext cx="4795632" cy="8490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ລັກສະນະຂອງການລ້ຽງຜີ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970205" y="235013"/>
            <a:ext cx="8257685" cy="45852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ມີເຫດການອັນໃດອັນໜຶ່ງເກີດຂຶ້ນກໍຂໍຮ້ອງໃຫ້ຜີຝູງນັ້ນມາຄຸ້ມຄອງກຸ້ມກວມໃຫ້ຕະຫຼອດປອດໄພຢ່າມີໄພຮ້າຍອັນໃດເກີດຂຶ້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84771" y="5922981"/>
            <a:ext cx="568510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774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09479" y="495071"/>
            <a:ext cx="8836525" cy="45852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ໃນລັກສະນະນີ້ຄົນບູຮານປະຕິບັດທຸກຄັ້ງທີ່ມີການຊຸມແຊບກັບເພື່ອນຝູງ, ແຂກຄົນໄປມາຫາສູ່ກັນ, ການໄປສູ່ຂໍຜູ້ສາວ ແລະ ການໄປທ່ຽວຊົມປ່າ.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42826" y="5956536"/>
            <a:ext cx="568510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551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7321" y="821697"/>
            <a:ext cx="9190611" cy="429218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ສ່ວນວ່າການລ້ຽງຜີປ່າ - ຜີດົງ, ຜີໄຮ່</a:t>
            </a:r>
            <a:r>
              <a:rPr lang="en-AU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ຜີນາ, ໃນເວລາມີການໂຫ່ເນື້ອ, ເຮັດໄຮ່ເຮັດນາ, ຫາປາການປະຕິບັດແບບນີ້ນັບວ່າເປັນພິທີທີ່ດີງາມອັນໜຶ່ງ ເຊິ່ງມັນສະແດງອອກເຖິງຄວາມເຊື່ອໝັ້ນວ່າເມື່ອເຮົາປະຕິບັດໄປແລ້ວມັນຈະເກີດມີຜົນດີຕາມມາຢ່າງຄຸ້ມຄ່າ, ຜົນໄມ້ໄຮ່ນາຈະເປັນໝາກເປັນຮວງດີຍິ່ງ.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1397" y="6036303"/>
            <a:ext cx="566849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7566" y="1029067"/>
            <a:ext cx="9325274" cy="511202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ຢູ່ໃນເລື່ອງນີ້ຕອນ (ທ້າວຮຸ່ງເຮັດໄຮ່ນາ ແລະ ໂຫ່ເນື້ອ) ໃນມື້ທ້າວລົງເຮັດນາວານ, ທ້າວຮຸ່ງໃຫ້ອາວພວງ ແລະ ອ້າຍຄວ່າງພິທີກໍາລ້ຽງຜີເສຍກ່ອນ, ໃນນັ້ນກໍມີຜີດໍ້າ, ຜີປ່າ ຫຼື ຜີເສືອດົງ, ຜີນາກ </a:t>
            </a:r>
          </a:p>
          <a:p>
            <a:pPr algn="r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endParaRPr lang="en-US" sz="2000" dirty="0">
              <a:highlight>
                <a:srgbClr val="FFFF00"/>
              </a:highligh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D4DD64-1460-7979-9BF4-6AA027DCB8F7}"/>
              </a:ext>
            </a:extLst>
          </p:cNvPr>
          <p:cNvSpPr txBox="1"/>
          <p:nvPr/>
        </p:nvSpPr>
        <p:spPr>
          <a:xfrm>
            <a:off x="2290195" y="6141094"/>
            <a:ext cx="743264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4963928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66013" y="259573"/>
            <a:ext cx="8922604" cy="531945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2) ການລ້ຽງຜີທີ່ຕ້ອງໄດ້ປະຕິບັດຕາມຄໍາສັນຍາ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ແມ່ນການລ້ຽງຜີທີ່ບໍ່ມີພຽງແຕ່ກາຍພາຍເຫຼົ້າ ແລະ ກ່າວໄປມາຫາຜີແຕ່ລະແຫ່ງຫົນໃຫ້ມາຊ່ວຍມາຄູນເທົ່ານັ້ນ, ແຕ່ຍັງໄດ້ບະບົມໄປພ້ອມໆກັນ.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8936" y="5998263"/>
            <a:ext cx="57296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81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5620" y="936893"/>
            <a:ext cx="9258163" cy="408167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ການໃຫ້ຄໍາສັນຍາໃນເມື່ອໄດ້ຕາມຄວາມມຸ່ງມາດປາຖະໜາ ຫຼື ເມື່ອສໍາເລັດກິດຈະການແລ້ວຈະມີການສ້າງແຕ່ງແປງປາງບຸນໃຫຍ່ (ປາງຊ້າງ), ຫໍໂຮງ ຫຼື ເອົາສິ່ງໃດໜຶ່ງຕອບແທນ (ຊີ້ນໄປປາມາເຊິ່ງເປັນການຕອບແທນບຸນຄຸນກັນ ຫຼື ເວົ້າແບບງ່າຍໆວ່າຊື້ຈ້າງ).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1" y="5921107"/>
            <a:ext cx="571290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6315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1881" y="909171"/>
            <a:ext cx="9088682" cy="37901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ການລ້ຽງຜີແບບນີ້ບໍ່ຄອຍປະຕິບັດກັນເປັນກິດຈະກໍາປະຈໍາວັນປານໃດ, ເວັ້ນແຕ່ວ່າມີເຫດບ້ານການເມືອງເກີດສົງຄາມການປຸ້ນຢ່າງດຸເດືອດລະຫວ່າງເມືອງຕໍ່ເມືອງຈຶ່ງບະຜີເປັນຈຸດມຸ້ງຫວັງອັນສຸດທ້າຍເທົ່ານ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67993" y="5948829"/>
            <a:ext cx="566257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0036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2156" y="685587"/>
            <a:ext cx="9470075" cy="45243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ທ້າວກວ່າ ແລະ ແອງກາເຈົ້າປົກຄອງເມືອງປະກັນ ແລະ ຄໍາວັງຍົກທັບໄປຕີເມືອງເງິນຍາງຍ້ອນຢາກໄດ້ນາງອົ້ວຄ່າໃຫ້ແອງກາຜູ້ເປັນຫຼານ, ທ້າວກວ່າໄດ້ບະບົນຕໍ່ຜີຕ່າງໆວ່າ: ຖ້າໄດ້ຮັບໄຊຊະນະແລ້ວຈະຮັບປາກສ້າງແປງປາງຊ້າງ (ສ້າງຫໍປະສາດຫໍໂຮງໃຫຍ່)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7659" y="5956537"/>
            <a:ext cx="569349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21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9723" y="1447800"/>
            <a:ext cx="9590622" cy="39624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ໃຫ້ຜາບໄດ້ອົ້ວຄ່າ			        ອາມຄາຍ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ລະຫວັງລຳແນນຮ່ວມສວນ	        ສະເລີມກວ້າງ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ທານພາຍແພ້ພົນກື		        	ກອຍງ່າຍ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ດັ່ງນັ້ນ ຈະແຕ່ງຕັ້ງປາງຊ້າງ		</a:t>
            </a:r>
            <a:r>
              <a:rPr lang="en-AU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ຜອກພະລີ. </a:t>
            </a: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6A2DB6-E15F-4EF9-C0DD-48B7A8C6629D}"/>
              </a:ext>
            </a:extLst>
          </p:cNvPr>
          <p:cNvSpPr txBox="1"/>
          <p:nvPr/>
        </p:nvSpPr>
        <p:spPr>
          <a:xfrm>
            <a:off x="2197917" y="6140633"/>
            <a:ext cx="76130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28621023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0666" y="466659"/>
            <a:ext cx="9297007" cy="417977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ຈອມແມ່ຂອງທ້າວຮຸ່ງບະໃຫ້ລູກຂອງຕົນເໝືອກັບພະຍາກວ່າໂດຍມີການສັນຍາຈະຮັບສ້າງປາງຊ້າງໃຫ້ຖ້າລູກມີໄຊຊະສົງຄາມກັບມາ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42826" y="5956536"/>
            <a:ext cx="564316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31128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6167" y="1243516"/>
            <a:ext cx="9515121" cy="424069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ບັດນີ້ ໃນວຽງພ້ຽງຟອງໄຟ			ຣົມຊະລວກ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ລຸງໜ່ຽວໃຫ້ໄປປ້ານ				ຊ່ອຍແຂງ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ຄຸນລູກແພ້ພົນເພື່ອນ			ແກວແມນ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ຄືນມາຜັດກ່າວແປງ				ປາງຊ້າງ. </a:t>
            </a: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</a:t>
            </a: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20D684-031F-3254-590D-8E6591401706}"/>
              </a:ext>
            </a:extLst>
          </p:cNvPr>
          <p:cNvSpPr txBox="1"/>
          <p:nvPr/>
        </p:nvSpPr>
        <p:spPr>
          <a:xfrm>
            <a:off x="2265029" y="6165800"/>
            <a:ext cx="75291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51774281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07351" y="292363"/>
            <a:ext cx="7061751" cy="84908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ປະເພນີການຄົບງັນ ແລະ ການສົ່ງສະການ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841360" y="241871"/>
            <a:ext cx="1457739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3.3.8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12853" y="1434736"/>
            <a:ext cx="3362740" cy="351349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3</a:t>
            </a:r>
          </a:p>
          <a:p>
            <a:pPr algn="thaiDist"/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 algn="thaiDist"/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r>
              <a:rPr lang="lo-LA" sz="2800" dirty="0"/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ປະເພນີການຄົບງັນ ແລະ ການສົ່ງສະການໃນເລື່ອງທ້າວຮຸ່ງ-ທ້າວເຈືອງເພິ່ນເຮັດແນວ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83844" y="1141448"/>
            <a:ext cx="6316501" cy="428181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ອິງໃສ່ໃນບົດເລື່ອງຢູ່ 2 ບ່ອນຄື:</a:t>
            </a:r>
          </a:p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ກ.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ເມື່ອຂຸນຈອມທໍາພໍ່ຂອງທ້າວເຈືອງຕາຍຢູ່ໃນເມືອງຂອງຕົນໃນຂະນະທີ່ເປັນເຈົ້າຊີວິດ, ປະເພນີການສົ່ງສະການທີ່ກ່າວໄວ້ຈັດແບ່ງເປັນຂັ້ນຕອນຕ່າງໆດັ່ງນີ້: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8936" y="5965473"/>
            <a:ext cx="576899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7565" y="996107"/>
            <a:ext cx="9291719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1).  ການຄົບງັນໃນເວລາມີຂອນຜີຢູ່ດ້ວຍການຟ້ອນ, ເສບ, ຂ້າຄວາຍລ້ຽງຄົນ ແລະ ຜີ.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2). ເຮັດໂລງຟອກຄໍາຕິດຢາງໂລງ, ສ້າງເມມສູງຟອກຄໍາປະດັບດ້ວຍແກ້ວ, ເອົາໂລງວາງເທິງເຊິງສະກອນ (ກອງຟອນ ຫຼື ກອງຟືນ).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67993" y="5931370"/>
            <a:ext cx="572129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245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34098" y="719270"/>
            <a:ext cx="8703517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3). ການຕັດແປງຖະໜົນຈາກເມືອງໄປຍັງປ່າບ່ອນເຜົາສົບເພື່ອແຫ່ຂະບວນຟ້ອນເສບ, ຫຼິ້ນເກມ (ໄຕ່ເຊືອກ) ກອງທະຫານຖືອາວຸດ, ຫອກ, ງ້າວຢ່າງເປັນແຖວ.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4). ໃຊ້ຟືນ ແລະ ທຽນເຜົາໂລງທີ່ມີຜ້າແພພັນອ້ອມຮອບ.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7659" y="5990093"/>
            <a:ext cx="566832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923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7808" y="504190"/>
            <a:ext cx="9485091" cy="529295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5). ເກັບດູກໃນມື້ຕໍ່ມາ, ເອົາດູກສ່ວນໜຶ່ງໄປຝັງແລ້ວເອົາສ່ວນໜຶ່ງມາກໍ່ທາດຟອກຄໍາ, ລູກຫຼານໄປໄຕ້ທູບທຽນບູຊາທຸກໆມື້ເຊັ່ນ: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ແຕ່ນັ້ນ ເຂົາກໍສວ່າໆຍ້າຍຍໍຫີບ		ໂຮງຄໍາ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ແຜແຜສຽງຄວ່າງພາຍ			ໂຈມເຈົ້າ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ທັງຫຼາຍພ້ອມມາມວນ			ໂຮມຮອດ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ຍໍແຈ່ມເຈົ້າແພງລ້ານ				ໃສ່ໂລງ </a:t>
            </a:r>
          </a:p>
          <a:p>
            <a:pPr algn="r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FF774F-EBED-0809-2C54-34BE0745F9CB}"/>
              </a:ext>
            </a:extLst>
          </p:cNvPr>
          <p:cNvSpPr txBox="1"/>
          <p:nvPr/>
        </p:nvSpPr>
        <p:spPr>
          <a:xfrm>
            <a:off x="2223083" y="6165800"/>
            <a:ext cx="75710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656849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0696" y="848139"/>
            <a:ext cx="9233421" cy="358124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ຂ.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ເມື່ອທ້າວຮຸ່ງຕາຍໃນສະໜາມທີ່ເມືອງປະກັນ ພະຍາຟ້າຮວ່ານກໍໄດ້ຈັດການມ້ຽນຄາບສົ່ງສະການໃຫ້ຕາມປະເພນີເພື່ອບໍ່ໃຫ້ເປັນກໍາເປັນເວນຕໍ່ກັນ ເພາະພະຍາຟ້າຮວ່ານບໍ່ຢາກເຮັດເສິກຮົບເລວກັບທ້າວຮຸ່ງເລີຍ.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92492" y="6009861"/>
            <a:ext cx="577162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739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7140" y="1117926"/>
            <a:ext cx="9087921" cy="397419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ເມື່ອພະຍາຟ້າຮ່ວານໃຫ້ທະຫານໄປສົ່ງຂ່າວແກ່ແມ່ທ້າວເຈືອງ, ພວກແມ່ທັບນາຍກອງຂອງທ້າວຮຸ່ງໄດ້ກ່າວອາຄາດຮຸນແຮງ (ຍັງຂອດໄວ້ເວນຮ້າຍບໍ່ສະຫາຍ) ພະຍາຟ້າຮວ່ານຈຶ່ງນິມົນພະມາເທດຖວາຍທ້າວ, ມີການແຫ່ຫົວບວດຢູ່ເຝົ້າກອງຟອນ, ເກັບດູກເຊັ່ນ: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9270" y="6031334"/>
            <a:ext cx="572459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3994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8188" y="901513"/>
            <a:ext cx="9535045" cy="433760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ຝູງຄົນເຈົ້າບາເຈືອງ				ລືໂລກ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ເຂົາຜ່ອງ ແຖເກດເກົ້າ			ບາທ້າວບວດຫາ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ຜັດວ່າ ເປັນເຖນໄດ້ສາມພັນ		ເປັນອາດ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ໄວ້ຢູ່ເຝົ້າບາທ້າວ				ໄປ່ໜີ. </a:t>
            </a:r>
          </a:p>
          <a:p>
            <a:pPr algn="r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8C41D6-B225-71D2-71DC-0B95C565B025}"/>
              </a:ext>
            </a:extLst>
          </p:cNvPr>
          <p:cNvSpPr/>
          <p:nvPr/>
        </p:nvSpPr>
        <p:spPr>
          <a:xfrm>
            <a:off x="498188" y="5956487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0100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17502" y="722790"/>
            <a:ext cx="9122116" cy="473102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ເຫັນວ່າໃນປະເພນີສົງສະການບວດນໍາຜູ້ຕາຍ ແລະ ໃຫ້ພຣະມາເທດຖວາຍຜູ້ຕາຍເຊິ່ງໃນປັດຈຸບັນຍັງປະຕິບັດຢູ່, ມີການຈູດເຜົາສົບໃສ່ກອງຟອນ, ມີການຄົບງັນໃຫ້ຄວາມອົບອຸ່ນແກ່ຄອບຄົວຜູ້ຕາຍ.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7659" y="5948147"/>
            <a:ext cx="641494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454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70940" y="595619"/>
            <a:ext cx="10299187" cy="3624044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  ເອກະສານອ້າງອີງ</a:t>
            </a:r>
          </a:p>
          <a:p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ຄະນະສຶກສາສາ. ມະຫາວິທະຍາ ໄລ ສຸພານຸວົງ.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ບຸນຍາວົງ; ໂອທອງ ຄຳອິນຊູ ແລະ ສົມໄພ ວິໄລສັກ. (2000). ມະຫາກາບທ້າວຮຸ່ງ-ທ້າວເຈືອງເຫຼັ້ມ 1. ຫໍສະໝຸດແຫ່ງຊາດ.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ບຸນຍາວົງ; ໂອທອງ ຄຳອິນຊູ; ສົມໄພ ວິໄລສັກ ແລະ ຄຳສອນ ທອງມີໄຊ. (2003). ມະຫາກາບທ້າວຮຸ່ງ-ທ້າວເຈືອງເຫຼັ້ມ 2. ຄະນະອັກສອນສາດ. ມະຫາວິທະຍາໄລແຫ່ງຊາດ.</a:t>
            </a: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5365</TotalTime>
  <Words>2324</Words>
  <Application>Microsoft Office PowerPoint</Application>
  <PresentationFormat>Widescreen</PresentationFormat>
  <Paragraphs>142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Alice2 95</vt:lpstr>
      <vt:lpstr>Arial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9:  The Epic Story of Thao Hung - Thao Cheuang (Con.)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418</cp:revision>
  <dcterms:created xsi:type="dcterms:W3CDTF">2016-09-13T04:40:38Z</dcterms:created>
  <dcterms:modified xsi:type="dcterms:W3CDTF">2023-05-16T04:16:56Z</dcterms:modified>
</cp:coreProperties>
</file>