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501" r:id="rId7"/>
    <p:sldId id="404" r:id="rId8"/>
    <p:sldId id="405" r:id="rId9"/>
    <p:sldId id="502" r:id="rId10"/>
    <p:sldId id="432" r:id="rId11"/>
    <p:sldId id="503" r:id="rId12"/>
    <p:sldId id="433" r:id="rId13"/>
    <p:sldId id="485" r:id="rId14"/>
    <p:sldId id="497" r:id="rId15"/>
    <p:sldId id="498" r:id="rId16"/>
    <p:sldId id="505" r:id="rId17"/>
    <p:sldId id="499" r:id="rId18"/>
    <p:sldId id="469" r:id="rId19"/>
    <p:sldId id="504" r:id="rId20"/>
    <p:sldId id="434" r:id="rId21"/>
    <p:sldId id="481" r:id="rId22"/>
    <p:sldId id="482" r:id="rId23"/>
    <p:sldId id="486" r:id="rId24"/>
    <p:sldId id="489" r:id="rId25"/>
    <p:sldId id="458" r:id="rId26"/>
    <p:sldId id="467" r:id="rId27"/>
    <p:sldId id="506" r:id="rId28"/>
    <p:sldId id="470" r:id="rId29"/>
    <p:sldId id="436" r:id="rId30"/>
    <p:sldId id="507" r:id="rId31"/>
    <p:sldId id="500" r:id="rId32"/>
    <p:sldId id="261" r:id="rId33"/>
    <p:sldId id="296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13: </a:t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Thao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Chanthakhad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616226"/>
            <a:ext cx="6258339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endParaRPr lang="lo-LA" sz="3200" b="1" dirty="0">
              <a:solidFill>
                <a:srgbClr val="00206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5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“ທ້າວຈັນທະຄາດ”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</a:t>
            </a:r>
            <a:r>
              <a:rPr lang="vi-VN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ທ້າວຈັນທະຄາດ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ໂດຍຫຍໍ້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ເນື້ອໃນຂອງໜັງສືເລື່ອງ</a:t>
            </a:r>
          </a:p>
          <a:p>
            <a:pPr algn="thaiDist"/>
            <a:r>
              <a:rPr lang="lo-LA" sz="3200" b="1" dirty="0">
                <a:solidFill>
                  <a:schemeClr val="tx1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3</a:t>
            </a:r>
            <a:r>
              <a:rPr lang="en-US" sz="3200" b="1" dirty="0">
                <a:solidFill>
                  <a:schemeClr val="tx1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. </a:t>
            </a:r>
            <a:r>
              <a:rPr lang="lo-LA" sz="3200" b="1" dirty="0">
                <a:solidFill>
                  <a:schemeClr val="tx1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99391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36242" y="293937"/>
            <a:ext cx="6268278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ສະເໜີເລື່ອງ “ທ້າວຈັນທະຄາດ” ໂດຍຫຍໍ້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30408" y="465741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5.1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96517" y="2374085"/>
            <a:ext cx="5799483" cy="26005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“ທ້າວຈັນທະຄາດ” ແມ່ນໜັງສືແນວໃດ?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119907" y="579209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1CE0E4-42FE-43C0-95B1-B7854C02C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859" y="1593908"/>
            <a:ext cx="5340642" cy="514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67366" y="682061"/>
            <a:ext cx="9766534" cy="41346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ທ້າວຈັນທະຄາດ ເປັນວັນນະຄະດີເລື່ອງໜຶ່ງທີ່ສຳຄັນ ແລະ ໄດ້ຮັບຄວາມນິຍົມຊົມຊອບແຜ່ຫຼາຍຢູ່ໃນໝູ່ປະຊາຊົນລາວ, ກຳເນີດຂຶ້ນໃນສະໄໝອານາຈັກລາວລ້ານຊ້າງຈະເລີນຮຸ່ງເຮືອງ, ແຕ່ງເປັນຄຳຮ້ອຍກອງຄືກັນກັບເລື່ອງ ສັງສິນໄຊ,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90219" y="600905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799385"/>
            <a:ext cx="9531642" cy="443947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ສ່ວນວັນເດືອນປີແຕ່ງ ແລະຊື່ຜູ້ແຕ່ງແມ່ນຄືກັບເລື່ອງອື່ນໆທີ່ເກີດຂຶ້ນໃນໄລຍະດຽວກັນ, ນັ້ນກໍຄືບໍ່ມີວັນ, ເດືອນ, ປີ ແລະ ຊື່ຜູ້ແຕ່ງ. ຕີລາຄາວ່າ ແມ່ນນັກປາດອາຈານຜູ້ທີ່ມີຄວາມຮູ້ໃນຖັນແຖວນັກບວດເປັນຜູ້ປະດິດແຕ່ງ.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ໜັງສືເລື່ອງ ທ້າວ ຈັນທະຄາດ ປັດຈຸບັນເພິ່ນໄດ້ຈັດເປັນຫຼາຍເຫຼັ້ມລວມມີ 5874 ວັກຄໍາກອນ, ແບ່ງເປັນ 7 ບັ້ນດັ່ງນີ້: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06998" y="605861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10800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17503" y="343705"/>
            <a:ext cx="9457675" cy="409407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ບັ້ນທີ 1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ແຕ່ ຕົ້ນຈົນເຖິງ ຊູອັນເສຍສ້ຽງ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ເນື້ອໃນ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ຊີວິດພະຈົນໄພຂອງທ້າວຈັນທະຄາດ ແລະ ສຸລິຍະຄາດ, ການເກີດ, ອາຍຸ 6 ປີເກີດໄພແຫ້ງແລ້ງ, ພໍ່ແມ່ລັກເຊື່ອງຢູ່ເຊື່ອງກິນ, ຮ້າຍດ່າຕົບຕີ, ບັນຫາປູ 4 ໂຕ ເຮັດໃຫ້ຖືກພໍ່ແມ່ໄລ່ອອກຈາກເມືອງໄປ.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CBCDB4-0CE5-49E6-B9DA-0D8578DDE8A5}"/>
              </a:ext>
            </a:extLst>
          </p:cNvPr>
          <p:cNvSpPr/>
          <p:nvPr/>
        </p:nvSpPr>
        <p:spPr>
          <a:xfrm>
            <a:off x="5155027" y="5914131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8903" y="389420"/>
            <a:ext cx="9430440" cy="39225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ບັ້ນທີ 2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ເລີ່ມແຕ່ ບາກໍເຫັນນາງແກ້ວ ຈົນເຖິງມົວໄມ້ມືດແສງ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ເນື້ອໃນ: ການເຄື່ອນໄຫວຊີວີດເບື້ອງຕົ້ົ້ົນຂອງທ້າວ ຈັນ ທະຄາດ ແລະ ສຸລິຍະຄາດ ໄດ້ຕັດສິນໃຈຢ່າງເດັດຂາດພານ້ອງໜີຈາກບ້ານເກີດເມືອງນອນມຸ່ງໜ້າເຂົ້າສູ່ປ່າຊ້າງດົງເສືອ ເດີນຊັດເຊພະເນຈອນໄປຕາມຍະຖາກຳຢ່າງໄຮ້ຈຸດໝາຍ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6D87DC-5544-42DF-AD37-59EA4B61AF3D}"/>
              </a:ext>
            </a:extLst>
          </p:cNvPr>
          <p:cNvSpPr/>
          <p:nvPr/>
        </p:nvSpPr>
        <p:spPr>
          <a:xfrm>
            <a:off x="5129861" y="5981702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0514" y="649478"/>
            <a:ext cx="9514330" cy="293262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ໄປເຖິງຖໍ້າແຫ່ງໜຶ່ງທັງສອງໄດ້ເຊົາຢູ່ທີ່ນັ້ນພາກັນເກັບໝາກໄມ້ເງື່ອນນົກເງື່ອນລີງມາກິນພໍບັນເທົາແຕ່ລະມື້,ບັງເອີນໄປພົບຈອນ ຟອນ ແລະ ງູເຫົ່າກັດກັນ ສັດທັງສອງໄດ້ສູ້ກັນຢ່າງຫົບລາວຕ່າວປີ້ນ.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6D87DC-5544-42DF-AD37-59EA4B61AF3D}"/>
              </a:ext>
            </a:extLst>
          </p:cNvPr>
          <p:cNvSpPr/>
          <p:nvPr/>
        </p:nvSpPr>
        <p:spPr>
          <a:xfrm>
            <a:off x="5188583" y="5990091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3000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2306" y="374953"/>
            <a:ext cx="9465760" cy="485977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ບັ້ນທີ 3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ເລີ່ມແຕ່ ຍັງມີຍິງດຽວເຖົ້າ ຈົນເຖິງຖາມນ້ອຍນາດທະແພງ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ເນື້ອໃນ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ຊີວິດພະຈົນໄພຂອງທ້າວ ຈັນທະຄາດເດີນທາງຕໍ່ ແລະ ໄປພໍ້ຊາກກາຕົວໜຶ່ງຕາຍທັງສອງຈຶ່ງຫຍໍ້າເປືອກໄມ້ນັ້ນພົ່ນໃສ່ເພື່ອໂຜດເອົາຊີວິດຂອງກາ ແລະ ກໍເພື່ອທົດລອງເບິ່ງຄຸນະພາບຂອງຢານັ້ນ.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72A20E-CC34-482C-808D-B9070B5ED333}"/>
              </a:ext>
            </a:extLst>
          </p:cNvPr>
          <p:cNvSpPr/>
          <p:nvPr/>
        </p:nvSpPr>
        <p:spPr>
          <a:xfrm>
            <a:off x="5155028" y="5956536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8082" y="618233"/>
            <a:ext cx="9709041" cy="350076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ເມື່ອຫຍໍ້າເປືອກໄມ້ໃສ່ສອງສາມທີ ກາທີ່ຕາຍແລ້ວກໍຄືນ, ແຕ່ກາຄິດທໍລະຍົດ, ຊ່ວຍເອົາຊີວິດເມຍຍັກຄືນມາ, ໄດ້ຮັບຂອງມີລາຄາຈໍານວນໜຶ່ງ.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ຊ່ວຍລູກສາວພະຍາເມືອງກາສີ ຊື່ນາງ ບຸດສະດີ ຕາຍຍ້ອນງູກັດ (ໄດ້ເອົາເປັນເມຍ ແລະນັ່ງເມືອງ),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72A20E-CC34-482C-808D-B9070B5ED333}"/>
              </a:ext>
            </a:extLst>
          </p:cNvPr>
          <p:cNvSpPr/>
          <p:nvPr/>
        </p:nvSpPr>
        <p:spPr>
          <a:xfrm>
            <a:off x="5188584" y="5939685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6187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5498" y="897330"/>
            <a:ext cx="9425456" cy="315000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ກັບຄືນເມືອຢາມບ້ານເກົ່າ ເອົາບັ້ງໄມ້ໄຜ່ແລກເອົາໝາກແຕງນໍາພໍ່ແມ່. ຈັນທະຄາດໄດ້ຊ່ວຍເອົາລູກຊາຍຂອງນາຍສະເພົາ,ລູກສາວຂອງພະຍາພົມມະຈັກເມືອງອິນທະປັດຖາ ໄດ້ນາງເປັນເມຍ ແລະນັ່ງເມືອງແທນ.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7B7B24-429E-4E73-A846-D1DF04254FAC}"/>
              </a:ext>
            </a:extLst>
          </p:cNvPr>
          <p:cNvSpPr/>
          <p:nvPr/>
        </p:nvSpPr>
        <p:spPr>
          <a:xfrm>
            <a:off x="5228226" y="5960670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1942" y="847699"/>
            <a:ext cx="9450623" cy="239045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ຕໍ່ມາທ້າວ ແລະມະເຫສີຊື່ງນາງເທວະທີສົງກາ ໄດ້ອອກເດີນທາງໄປຢາມອ້າຍຢູ່ເມືອງກາສີ ພໍໄປຮອດເຄິ່ງທາງຖືກລົມພາຍຸພັດເຮັດໃຫ້ສະເພົາລົ້ມທ້າວ ແລະ ນາງເທວະທີສົງກາຈິ່ງຕົກໄປຢູ່ຄົນລະແຫ່ງ.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121C4A-76C6-48C4-BBC1-61585FAD86D3}"/>
              </a:ext>
            </a:extLst>
          </p:cNvPr>
          <p:cNvSpPr/>
          <p:nvPr/>
        </p:nvSpPr>
        <p:spPr>
          <a:xfrm>
            <a:off x="5207253" y="6010301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4186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0331" y="1815549"/>
            <a:ext cx="9584847" cy="20937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ບັ້ນທີ 4: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ເລີ່ມແຕ່ ບັດລາຊາເຈົ້າ ຈົນເຖິງແປງຕ້າຍແວດລະວັງ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	ເນື້ອໃນ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ການຕໍ່ສູ້ຕ້ານການຮຸກຮານ ແລະ ການລ້າງແຄ້ນຜົວເກົ່າຂອງນາງພົມມະຈາລີ. ກ່າວເຖິງເມືອງສຸດທະຈັກ, ພະຍາເມືອງສຸດທະຈັກມີລູກຊາຍຊື່ວ່າ: ທ້າວ ສຸດທະຈັກ ເມື່ອທ້າວໃຫຍ່ກ້າໜ້າບານພໍ່ຈຶ່ງຊອກຫາເມຍໃຫ້ຊື່ວ່າ: ນາງພົມມະຈາລີ ເປັນລູກສາວພະຍາເມືອງອະນຸລາດ.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018F26-9712-449A-9507-7D685EF0B6DB}"/>
              </a:ext>
            </a:extLst>
          </p:cNvPr>
          <p:cNvSpPr/>
          <p:nvPr/>
        </p:nvSpPr>
        <p:spPr>
          <a:xfrm>
            <a:off x="5171805" y="5922980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640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0331" y="2097659"/>
            <a:ext cx="9517735" cy="40226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ເອົານາງ ເອົານາງພົມມະຈາລີໄດ້ 7 ວັນສຸດທະຈັກ ກໍເບື່ອໜ່າຍແລ້ວໄລ່ນາງໜີດ້ວຍວິທີແຕ່ງແພໄຫຼນໍ້າຍ້ອນທ້າວເກີດຫຼົງໄຫຼ ນາງ ເທວະທິສົງກາ ຊຶ່ງພັກອາໄສຢູ່ນຳຍ່າຈຳສວນ.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C7985D-DAC1-4B97-856D-AB2937CD43EE}"/>
              </a:ext>
            </a:extLst>
          </p:cNvPr>
          <p:cNvSpPr/>
          <p:nvPr/>
        </p:nvSpPr>
        <p:spPr>
          <a:xfrm>
            <a:off x="5163416" y="5943189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64980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5164" y="470195"/>
            <a:ext cx="9391900" cy="35250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ການນຳຫາເມຍຂອງຈັນທະຄາດເລີຍໄປພົບນາງພົມມະຈາລີຢູ່ກາງນ້ຳລາວຈິ່ງໄດ້ຊ່ວຍເອົາຊີວິດຂອງນາງອອກມາ, ນາງໄດ້ຮຽນວິຊາອາຄົມນຳແມ່ຍ່າ ສຸລິໂຍ ຢູ່ເມືອງເປັງຈານ, ນາງໄດ້ຕໍ່ສູ້ກັບພະຍາໄພຍະສານໄດ້ຮັບໄຊຊະນະ,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C7985D-DAC1-4B97-856D-AB2937CD43EE}"/>
              </a:ext>
            </a:extLst>
          </p:cNvPr>
          <p:cNvSpPr/>
          <p:nvPr/>
        </p:nvSpPr>
        <p:spPr>
          <a:xfrm>
            <a:off x="5161114" y="5964925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19096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0331" y="847653"/>
            <a:ext cx="9324788" cy="233177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ຈາກນັ້ນກໍຍົກທັບໄປຕໍ່ສູ້ກັບພະຍາສຸດທະຈັກ (ຜົວເກົ່າ)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ການຕໍ່ສູ້ລະຫວ່າງນາງກັບພະຍາສຸດທະຈັກແມ່ນນາງໄດ້ຮັບໄຊຊະນະນາງໄດ້ຂ້າພະຍາສຸດທະຈັກຕາຍຄາສະໜາມຮົບ.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C060B33-4AEE-45E8-954C-82BD519CD8C4}"/>
              </a:ext>
            </a:extLst>
          </p:cNvPr>
          <p:cNvSpPr/>
          <p:nvPr/>
        </p:nvSpPr>
        <p:spPr>
          <a:xfrm>
            <a:off x="5152725" y="6010347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39335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9814" y="781421"/>
            <a:ext cx="9464362" cy="317323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ບັ້ນທີ 5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ເລີ່ມແຕ່ ແຕ່ນັ້ນນາງກໍໄຫຼຜົນເຂົ້າ ຈົນເຖິງບຸນກວ້າງສູ່ສະຖານ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 ຈັນທະຄາດ ນັ່ງເມືອງສຸດທະຈັກ ແລະໄດ້ນາງຄໍາຜິວມາເປັນເມຍຈາກນັ້ນລາວກໍໄດ້ຊ່ວຍເຫຼືອເມືອງພໍ່ເຖົ້າ.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028B55-6636-41DB-A5B0-6242C9A4F40D}"/>
              </a:ext>
            </a:extLst>
          </p:cNvPr>
          <p:cNvSpPr/>
          <p:nvPr/>
        </p:nvSpPr>
        <p:spPr>
          <a:xfrm>
            <a:off x="5191995" y="5922980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9412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3036" y="576640"/>
            <a:ext cx="9405639" cy="418234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ເມື່ອການຕໍ່ສູ້ໄດ້ຮັບໄຊຊະນະແລ້ວນາງພົມມະຈາລີໄດ້ເຊີນເອົາທ້າວ ຈັນທະຄາດເຂົ້າໄປນັ່ງເມືອງສຸດທະຈັກສ່ວນນາງເອງໄດ້ອຳລາເມືອເມືອງອະນຸລາດຄືເກົ່າ. ໃນເວລານັ້ນ ເສນາອາມາດໄດ້ໄປຂໍເອົານາງ ຄໍາຜິວກັບມາເປັນເທວີຂອງພະຍາສຸດທະຈັກແຕ່ເມື່ອມາຮອດເມືອງພັດບໍ່ແມ່ນພະອົງເກົ່າປົກຄອງ,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028B55-6636-41DB-A5B0-6242C9A4F40D}"/>
              </a:ext>
            </a:extLst>
          </p:cNvPr>
          <p:cNvSpPr/>
          <p:nvPr/>
        </p:nvSpPr>
        <p:spPr>
          <a:xfrm>
            <a:off x="5145855" y="5981278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73916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5285" y="467387"/>
            <a:ext cx="9511170" cy="44542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ສະນັ້ນ, ເສນາອາມາດວ່າຈະສົ່ງນາງກັບຄືນພັດບໍ່ຄື ເລີຍເອົານາງຄຳຜິວມອບໃຫ້ພະຍາອົງໃໝ່ເຊິ່ງແມ່ນທ້າວ ຈັນທະຄາດ ແລະ ທ້າວກໍໄດ້ຮັບເອົານາງຄຳຜິວມາເປັນເມຍ. ຕໍ່ມາຢູ່ເມືອງເທດທານິນໄດ້ເກີດເສິກຂຶ້ນ, ທ້າວຈັນທະຄາດໄດ້ໄປຊ່ວຍພໍ່ເຖົ້າຮັບໄຊຊະນະ ແລະ ກູ້ເອົາເມືອງເທດທານິນໄວ້ໄດ້.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DE9C1A-64FB-4F61-B1E5-744CC5B931E3}"/>
              </a:ext>
            </a:extLst>
          </p:cNvPr>
          <p:cNvSpPr/>
          <p:nvPr/>
        </p:nvSpPr>
        <p:spPr>
          <a:xfrm>
            <a:off x="5163416" y="5948146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4677" y="933366"/>
            <a:ext cx="9593723" cy="409492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ບັ້ນທີ 6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ເລີ່ມແຕ່ ອັນວ່າ ໂສມສະອາດແກ້ວ ຈົນເຖິງຕອນຕົ້ນແຫ່ງທາເຈົ້າເອີຍ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ເນື້ອໃນ: ການເຄື່ອນໄຫວຂອງທ້າວ ທຸກຄະຕະ ກິດຕິວົງສາ, ທ້າວ ຈັນທະຄາດໄດ້ປົກຄອງເມືອງສຸດທະຈັກແລ້ວໄດ້ລູກຜູ້ໜຶ່ງກັບນາງຄໍາຜິວຊື່ວ່າ: ທ້າວທຸກຂະຕະກິດຕິວົງສາ, ທ້າວ ຈັນທະຄາດ ໄດ້ຍົກເມືອງໃຫ້ທ້າວປົກຄອງ.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E3F53B-603E-4A91-A074-B85EEE590D75}"/>
              </a:ext>
            </a:extLst>
          </p:cNvPr>
          <p:cNvSpPr/>
          <p:nvPr/>
        </p:nvSpPr>
        <p:spPr>
          <a:xfrm>
            <a:off x="5196972" y="6015258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87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32761" y="532098"/>
            <a:ext cx="9341081" cy="356814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ເມື່ອໃຫຍ່ມາກໍຢາກໄດ້ລູກສາວພະຍາເມືອງມິຖິລາຊື່ ນາງ ສຸວັນນະພິມພາ, ສ່ວນນາງ ສຸວັນນະພິມພາ ແລະ ທ້າວ ທຸກຂະຕະກິດຕິວົງສາ ໄດ້ຢູ່ເປັນສຸກສະບາຍ ແລະ ທ້າວກໍໄດ້ປົກຄອງເມືອງນັ້ນຕໍ່ໄປ.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1274C3-D659-4587-8F17-80FE880941B5}"/>
              </a:ext>
            </a:extLst>
          </p:cNvPr>
          <p:cNvSpPr/>
          <p:nvPr/>
        </p:nvSpPr>
        <p:spPr>
          <a:xfrm>
            <a:off x="5203301" y="5927357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6978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1455" y="1145146"/>
            <a:ext cx="9342053" cy="382987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ບັ້ນທີ 7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ເລີ່ມແຕ່ ບັ້ນນີ້ໄດ້ມ້ວນຊາດທ້າວ ຈົນເຖິງຍໍໄດ້ທີ່ຄວນກ່ອນແລ້ວ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ເນື້ອໃນ: ບັ້ນມ້ວນທ້າຍ, ທ້າວ ຈັນທະຄາດ ກັບນາງ ເທວະທິສົງກາໄດ້ກັບເມືອເມືອງອິນຖະປັດຖານະຄອນ ເພາະພະຍາເມືອງເຊິ່ງເປັນພໍ່ຂອງນາງເທວະທິສົງກາໄດ້ສິ້ນຊີວິດໄປແລ້ວບໍ່ມີໃຜສືບເມືອງແທນ.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55A3BB-9463-4C3F-B156-45D8A604073C}"/>
              </a:ext>
            </a:extLst>
          </p:cNvPr>
          <p:cNvSpPr/>
          <p:nvPr/>
        </p:nvSpPr>
        <p:spPr>
          <a:xfrm>
            <a:off x="5152481" y="5990091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29834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4343" y="509284"/>
            <a:ext cx="9501444" cy="48768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ສ່ວນພະຍາເມືອງມິຖິລາ, ເມື່ອເສຍນາງແລ້ວກໍ່ໂສກເສົ້າໂສກາ ເອົາໝໍໂຫນມາດູຈຶ່ງຮູ້ວ່າທ້າວທຸກຂະຕະເອົາໄປພະຍາວ່າຈະຍົກທັບໄປຕີເອົານາງຄືນແຕ່ນາຍສະເພົາຫ້າມໄວ້ ແລະ ບອກວ່າແມ່ນລູກຂອງທ້າວ ຈັນທະຄາດ ຄັນແມ່ນລູກຂອງທ້າວ ຈັນທະຄາດຖ້າເຮົາຍົກທັບໄປຕີຈະມຸດມອດທັງເມືອງ. ເມືອໄດ້ຍິນແນວນັ້ນພະຍາເມືອງມິຖິລາ ແລະ ຍອມເສຍລູກສາວ.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75CC5F-B0ED-449C-8163-B58D70376472}"/>
              </a:ext>
            </a:extLst>
          </p:cNvPr>
          <p:cNvSpPr/>
          <p:nvPr/>
        </p:nvSpPr>
        <p:spPr>
          <a:xfrm>
            <a:off x="5165065" y="6048634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72393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607265" y="1393170"/>
            <a:ext cx="6781603" cy="410161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ວັນນະຄະດີເລື່ອງນີ້ເກີດຂຶ້ນຢູ່ໃນໄລຍະປະຫວັດສາດຂະຫຍາຍຕົວ ໜັງສືເລື່ອງນີ້ໄດ້ເລົ່າເຖິງຊີວິດ ແລະ ຜົນງານຂອງສອງອ້າຍນ້ອງທີ່ກໍາເນີດໃນຄອບຄົວທຸກຈົນ ແລະຖືກພໍ່ແມ່ຂັບໄລ່ອອກຈາກບ້ານເຮືອນຍ້ອນເສດຖະກິດບີບຮັດ, ອຶດຢາກຂາດເຂີນບໍ່ສາມາດທີ່ຈະລ້ຽງດູຕູ້ມຕອມກັນໄດ້.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90667" y="601623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93093" y="305516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289783" y="318129"/>
            <a:ext cx="6544919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ເນື້ອໃນຂອງໜັງສືເລື່ອງ “ທ້າວຈັນທະຄາດ”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F4E5A6C0-80FF-4FF1-A8CA-95633E5E0C26}"/>
              </a:ext>
            </a:extLst>
          </p:cNvPr>
          <p:cNvSpPr/>
          <p:nvPr/>
        </p:nvSpPr>
        <p:spPr>
          <a:xfrm>
            <a:off x="395468" y="2214694"/>
            <a:ext cx="3211797" cy="255362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anose="02000500000000020004" pitchFamily="2" charset="0"/>
                <a:cs typeface="Phetsarath OT" pitchFamily="2" charset="0"/>
              </a:rPr>
              <a:t>2</a:t>
            </a:r>
          </a:p>
          <a:p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lvl="0"/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“ທ້າວຈັນ ທະຄາດ” ມີເນື້ອໃນ      ເວົ້າເຖິງຫຍັງແດ່?</a:t>
            </a:r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7333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5162" y="369601"/>
            <a:ext cx="9214456" cy="393589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ໂດຍຜ່ານການດໍາລົງຊີວິດພັດຖິ່ນພະເນຈອນຢ່າງແສນທໍລະມານນັ້ນ ເຂົາເຈົ້າກໍໄດ້ຮັບການຊ່ວຍເຫຼືອຄຸ້ມຄອງຈາກສິ່ງທີ່ສັກສິດເປັນຕົ້ນແມ່ນ ພະຍາອິນເຖິງວ່າຈະເປັນແບບນີ້ແຕ່ເຂົາເຈົ້າກໍຍັງມີນໍ້າໃຈຊືື່ສັດສຸດຈະລິດ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0FCB5A-8AD4-4BB0-847B-556F8B964134}"/>
              </a:ext>
            </a:extLst>
          </p:cNvPr>
          <p:cNvSpPr/>
          <p:nvPr/>
        </p:nvSpPr>
        <p:spPr>
          <a:xfrm>
            <a:off x="2958015" y="597416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5774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1606" y="672045"/>
            <a:ext cx="9390625" cy="402124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ຮູ້ຊ່ວຍເຫຼືອຜູ້ອື່ນບໍ່ວ່າຈະເປັນຄົນ ຫຼື ສັດໃຫ້ພົ້ນຈາກພະຍາດໂລຄາ ສະແດງອອກໃນບົດເລື່ອງ ເຊັ່ນ: ຊ່ວຍກາດຳ, ຊ່ວຍນາງ ບຸດສະດີ ລູກສາວຂອງພະຍາເມືອງກາສີ, ຊ່ວຍລູກຊາຍຂອງນາຍສະເພົາທີ່ຖືກເສືອກັດ, ຊ່ວຍນາງເທວະທິສົງກາ ລູກສາວຂອງພະຍາເມືອງອິນທະປັດຖາ,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0FCB5A-8AD4-4BB0-847B-556F8B964134}"/>
              </a:ext>
            </a:extLst>
          </p:cNvPr>
          <p:cNvSpPr/>
          <p:nvPr/>
        </p:nvSpPr>
        <p:spPr>
          <a:xfrm>
            <a:off x="2940334" y="595738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7843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2033" y="738306"/>
            <a:ext cx="9381809" cy="329225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ຊ່ວຍໂຕຮຸ້ງ, ຊ່ວຍຝັງສົບຂອງພະຍາທອນ, ຊ່ວຍນາງທັງສາມລູກສາວຂອງພະຍາເມືອງເທດທານິນ, ຊ່ວຍນາງພົມມະຈາລີ ຕໍ່ສູ້ກັບພະຍາໄພຍະສານ ແລະ ພະຍາສຸດທະຈັກ ແລະ ຊ່ວຍພໍ່ຂອງນາງຄຳຜິວຕໍ່ສູ້ກັບພະຍາພັນທຸລາ.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AAACE68-AB82-4D23-BB47-E50CC8815B10}"/>
              </a:ext>
            </a:extLst>
          </p:cNvPr>
          <p:cNvSpPr/>
          <p:nvPr/>
        </p:nvSpPr>
        <p:spPr>
          <a:xfrm>
            <a:off x="2873221" y="594060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4551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2184" y="451789"/>
            <a:ext cx="9192267" cy="36099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ບົດເລື່ອງ ທ້າວ ຈັນທະຄາດ ໄດ້ຍ້ອງຍໍສັນລະເສີນນໍ້າໃຈຂອງທ້າວ, ຊົມເຊີຍຄວາມເກັ່ງກ້າສາມາດສະຫຼາດປາດປ່ຽວ ແລະ ມີຄຸນສົມບັດອັນດີງາມ.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32848" y="593137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4270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64797" y="804126"/>
            <a:ext cx="8881875" cy="36099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ນອກຈາກນີ້ ບົດເລື່ອງຍັງໄດ້ເວົ້າເຖິງຄຸນຄ່າ ແລະ ບົດບາດຂອງຜູ້ທຸກຈົນທີ່ມີການຫັນປ່ຽນ ແລະ ຂະຫຍາຍຕົວຍ້ອນຄວາມດີ. ຜົນງານດັ່ງກ່າວນີ້ ທ້າວຈຶ່ງໄດ້ຮັບຄວາມເຊື່ອຖືຄວາມນິຍົມຊົມຊອບ ແລະ ໄດ້ຖືກປະຊາຊົນແຕ່ງຕັ້ງໃຫ້ທ້າວໄດ້ເປັນພະຍາປົກຄອງເມືອງ.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93258" y="590620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8369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459684" y="258842"/>
            <a:ext cx="7659149" cy="36099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ິເສດບົດເລື່ອງຍັງໄດ້ຍົກໃຫ້ເຫັນຄວາມເກັ່ງກ້າສາມາດຂອງເພດຍິງໃນການຕໍ່ສູ້ສັດຕູເຂົ້າໃນເວທີສັງຄົມອີກດ້ວ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01647" y="599899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883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96836" y="890449"/>
            <a:ext cx="9318951" cy="3203380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endParaRPr lang="lo-LA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ວັນນະຄະດີລ້ານຊ້າງ.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	ຄະນະສຶກສາສາດ. ມະຫາວິທະຍາໄລ ສຸພານຸວົງ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ລັດຕະນະວົງ. (1990).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ທ້າວຈັນທະຄາດ. ກໍາມະການວິທະຍາສາດ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896938" indent="-896938">
              <a:lnSpc>
                <a:spcPct val="150000"/>
              </a:lnSpc>
            </a:pP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  ສັງຄົມ. ສະຖາບັນຄົ້ນຄວ້າສິລະປະວັນນະຄະດີ ແລະອັກສອນສາດ.</a:t>
            </a:r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5871</TotalTime>
  <Words>2016</Words>
  <Application>Microsoft Office PowerPoint</Application>
  <PresentationFormat>Widescreen</PresentationFormat>
  <Paragraphs>95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Alice2 95</vt:lpstr>
      <vt:lpstr>Arial</vt:lpstr>
      <vt:lpstr>Phetsarath OT</vt:lpstr>
      <vt:lpstr>Saysettha OT</vt:lpstr>
      <vt:lpstr>Times New Roman</vt:lpstr>
      <vt:lpstr>Trebuchet MS</vt:lpstr>
      <vt:lpstr>Wingdings 3</vt:lpstr>
      <vt:lpstr>Facet</vt:lpstr>
      <vt:lpstr> Lan Xang Literature   Lecture 13:  The story of Thao Chanthakhad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471</cp:revision>
  <dcterms:created xsi:type="dcterms:W3CDTF">2016-09-13T04:40:38Z</dcterms:created>
  <dcterms:modified xsi:type="dcterms:W3CDTF">2023-06-05T02:10:41Z</dcterms:modified>
</cp:coreProperties>
</file>