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501" r:id="rId7"/>
    <p:sldId id="405" r:id="rId8"/>
    <p:sldId id="502" r:id="rId9"/>
    <p:sldId id="519" r:id="rId10"/>
    <p:sldId id="520" r:id="rId11"/>
    <p:sldId id="521" r:id="rId12"/>
    <p:sldId id="523" r:id="rId13"/>
    <p:sldId id="524" r:id="rId14"/>
    <p:sldId id="525" r:id="rId15"/>
    <p:sldId id="526" r:id="rId16"/>
    <p:sldId id="527" r:id="rId17"/>
    <p:sldId id="528" r:id="rId18"/>
    <p:sldId id="529" r:id="rId19"/>
    <p:sldId id="530" r:id="rId20"/>
    <p:sldId id="531" r:id="rId21"/>
    <p:sldId id="532" r:id="rId22"/>
    <p:sldId id="533" r:id="rId23"/>
    <p:sldId id="534" r:id="rId24"/>
    <p:sldId id="535" r:id="rId25"/>
    <p:sldId id="536" r:id="rId26"/>
    <p:sldId id="537" r:id="rId27"/>
    <p:sldId id="538" r:id="rId28"/>
    <p:sldId id="539" r:id="rId29"/>
    <p:sldId id="540" r:id="rId30"/>
    <p:sldId id="541" r:id="rId31"/>
    <p:sldId id="542" r:id="rId32"/>
    <p:sldId id="543" r:id="rId33"/>
    <p:sldId id="544" r:id="rId34"/>
    <p:sldId id="545" r:id="rId35"/>
    <p:sldId id="261" r:id="rId36"/>
    <p:sldId id="296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15: </a:t>
            </a:r>
            <a:b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Story of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Nangtangon</a:t>
            </a: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553309"/>
            <a:ext cx="6258339" cy="603305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endParaRPr lang="lo-LA" sz="3200" b="1" dirty="0">
              <a:solidFill>
                <a:srgbClr val="002060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6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“ນາງແຕງອ່ອນ”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algn="thaiDist"/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ສະເໜີເລື່ອງ “ນາງແຕງອ່ອນ”</a:t>
            </a:r>
          </a:p>
          <a:p>
            <a:pPr algn="thaiDist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394283"/>
            <a:ext cx="5290931" cy="60959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49281" y="127143"/>
            <a:ext cx="5799483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ສະເໜີເລື່ອງ “ນາງແຕງອ່ອນ”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79747" y="281352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6.1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96517" y="1947024"/>
            <a:ext cx="5290551" cy="327328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1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ໜັງສືເລື່ອງນາງແຕງອ່ອນ ມີຄວາມເປັນມາ ແລະເນື້ອໃນຈັກບັ້ນ? ແຕ່ລະບັ້ນເປັນແນວໃດ?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136685" y="5812842"/>
            <a:ext cx="579948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CC4BA7-2D37-4818-B0D4-C7256BF141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6794" y="1434517"/>
            <a:ext cx="6098690" cy="530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47999" y="453236"/>
            <a:ext cx="9576178" cy="478403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ນາງແຕງອ່ອນ ເປັນບົດວັນນະຄະດີທີ່ເກົ່າແກ່ຂອງລາວອີກສະບັບໜຶ່ງທີ່ປະດິດແຕ່ງຂຶ້ນໃນສະໄໝອານາຈັກລາວລ້ານຊ້າງຈະເລີນຮຸ່ງເຮືອງ, ໂດຍແມ່ນນັກປາດອາຈານທີ່ມີຄວາມຮູ້ເປັນຜູ້ປະດິດແຕ່ງຂຶ້ນ, ບໍ່ສາມາດຮູ້ໄດ້ເຖິງວັນ, ເດືອນ, ປີ ແລະ ຊື່ຜູ້ແຕ່ງຄືກັນກັບເລື່ອງອື່ນໆໃນສະໄໝດຽວກັນ. ເປັນບົດເລື່ອງທີ່ເວົ້າເຖິງສັງຄົມສະໄໝສັກດີນາລາວທີ່ມີການແບ່ງແຍກຊົນຊັ້ນ, ອິດສາບັງບຽດ, ແຂ່ງດີແຂ່ງເດັ່ນເຊິ່ງກັນ ແລະ ກັນ.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5784673" y="6009058"/>
            <a:ext cx="455444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itchFamily="2" charset="0"/>
              </a:rPr>
              <a:t>ອ້າງຈາກ: ກົມວັນນະຄະດີ (19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67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8597" y="379936"/>
            <a:ext cx="9489697" cy="443947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ຖືກຊົນຊັ້ນຜູ້ຮັ່ງມີເອົາລັດເອົາປຽບ, ພວກເຂົາເຫັນແກ່ອຳນາດ ແລະ ເງິນຄຳສຳຄັນກວ່າຊີວິດຂອງມະນຸດ, ແຕ່ທັງໝົດເຫຼົ່ານັ້ນກໍສູ້ຄວາມເປັນທຳບໍ່ໄດ້, ເມື່ອຄວາມຈິງຖືກເປີດເຜີຍຜູ້ກະທຳກໍຕ້ອງຍອມກົ້ມຫົວຮັບເອົາ, ນັກແຕ່ງໄດ້ກຳນົດເນື້ອໃນຕາມຫຼັກສາສະໜາທີ່ວ່າ: “ທຳດີໄດ້ດີ ທຳຊົ່ວໄດ້ຊົ່ວ”.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9167080-CB7E-41AF-8F1B-0902DB9F5CB7}"/>
              </a:ext>
            </a:extLst>
          </p:cNvPr>
          <p:cNvSpPr/>
          <p:nvPr/>
        </p:nvSpPr>
        <p:spPr>
          <a:xfrm>
            <a:off x="5759506" y="5975503"/>
            <a:ext cx="455444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itchFamily="2" charset="0"/>
              </a:rPr>
              <a:t>ອ້າງຈາກ: ກົມວັນນະຄະດີ (19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67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10800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8948" y="699168"/>
            <a:ext cx="9549224" cy="335463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ໜັງສືສະບັບນີ້ຜູ້ແຕ່ງໄດ້ຂຽນເປັນຄຳກອນ, ຕໍ່ມາຮອດປີ 1991 ນັກປະພັນ ພໍ ພວງສະບາໄດ້ຖອດເປັນຄຳຮ້ອຍແກ້ວ, ແບ່ງເປັນ 24 ບັ້ນ. ຕົ້ນສະບັບເດີມແທ້ມີສອງເຫຼັ້ມ ແລະ ມີ 734 ວັກຄຳກອນ, ແບ່ງເປັນ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27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8BB587-E8B7-4561-860D-491606B73651}"/>
              </a:ext>
            </a:extLst>
          </p:cNvPr>
          <p:cNvSpPr/>
          <p:nvPr/>
        </p:nvSpPr>
        <p:spPr>
          <a:xfrm>
            <a:off x="5775433" y="5927784"/>
            <a:ext cx="455444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itchFamily="2" charset="0"/>
              </a:rPr>
              <a:t>ອ້າງຈາກ: ກົມວັນນະຄະດີ (19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67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25288" y="1542589"/>
            <a:ext cx="9648554" cy="354952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ເປັນເມືອງທີ່ອຸດົມສົມບູນ ມີວຽງວັງທີ່ສວຍສົດງົດງາມ, ມີນາງສະ ໜົມ, ມີງົວຄວາຍຊ້າງມ້າ ມີພະຍາປົກ ຄອງເມືອງຊື່: ພະຍາໂກສີ, ມີມະເຫສີຊື່ ສີສຸພະລັດຕະນາດ, ມີລູກຊາຍຊື່ວ່າ: ມະຫາວົງ (ຈັກກີມະຫາວົງ). ພະຍາໄດ້ປົກຄອງບ້ານເມືອງເປັນຢ່າງດີ, ປະຊາຊົນລາຊະດອນມີຄວາມຢູ່ເຢັນເປັນສຸກ.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55255" y="319901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71910" y="266101"/>
            <a:ext cx="4979266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ບັ້ນກ່າວເຖິງເມືອງໂກສີນະຄອນ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63106" y="599173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30001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88979" y="1468148"/>
            <a:ext cx="9711366" cy="399682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ອາຍຸໄດ້ 16 ປີ ທ້າວມີພອນສະຫວັນຄ້ອງຊ້າງ, ຕໍ່ໄກ່. ກຽມເຄື່ອງເດີນທາງເພື່ອໄປຕໍ່ໄກ່, ເດີນທາງໄປຕໍ່ໄກ່ຜ່ານພູຜາປ່າໄມ້ຈາກປ່ານີ້ຕໍ່ໃສ່ປ່າໃມ່ເລື້ອຍໆຈົນຫຼົງທາງ. ໄປຮອດແຄມແມ່ນໍ້າເລີຍພາກັນນອນພັກເຊົາຢູ່ທີ່ນັ້ນ. (ມີເສນາອາມາດ 4 ຄົນຊັ້ນຈໍາໄປນໍາ).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- ເທວະດາໄດ້ບັນດົນໃຫ້ທ້າວໄປພົບຍິງຄົນໜຶຶ່ງ ເຊິ່ງມີດວງວາດສະໜາໃຫ້ເປັນເມຍໃນອະນາຄົດ, ທ້າງຊັດ ເຊພະເນຈອນເລີຍໄປພົບແມ່ນໍ້າແຫ່ງໜຶ່ງເຊິ່ງມີແຂ້, ງູ ອາໄສຢູ່.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71938" y="475078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86256" y="439472"/>
            <a:ext cx="4979266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ບັ້ນມະຫາວົງໄປຕໍ່ໄກ່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27241" y="594468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39179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1455" y="1414350"/>
            <a:ext cx="9769891" cy="376698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ເສນາອາມາດທັງ 4 ເມື່ອນໍາຫາບໍ່ເຫັນ ຈຶ່ງພາກັນຊອກຕາມພູຕ່າງໆກໍບໍ່ເຫັນເລີຍໄປບອກພະຍາ. ພະຍາຈຶ່ງໄປໃຫ້ໝໍໂຫນດູລອງເບິ່ງ, ໝໍໂຫນຄາດວ່າອີກ 3 ເດືອນຍັງບໍ່ເຫັນແມ່ນຍັງດົນຈຶ່ງຈະເຫັນ.</a:t>
            </a:r>
            <a:endParaRPr lang="en-US" sz="3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88867" y="565265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07998" y="511465"/>
            <a:ext cx="4979266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ບັ້ນເສນາອາມາດນຳຫາມະຫາວົງ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77575" y="600399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91388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98783" y="1521948"/>
            <a:ext cx="9649892" cy="382183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ທ້າວໄດ້ຝັນເຫັນນາງ ແຕງອ່ອນຢູ່ພື້ນນໍ້າ, ທ້າວໂສກເສົ້າຍ້ອນຝັນເຫັນສາວງາມ. ທ້າວຢາກໃຫ້ຄົນດໍາພື້ນບາດານລອງເບິ່ງ. ຈາກນັ້ນດໍາໄປເບິ່ງພື້ນບາດານເລີຍເຫັນຝູງແຂ້ ແລະ ມີຄົນ 3 ຄົນຄື: ນາງ ແຕງອ່ອນ, ພໍ່, ແມ່-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ພໍ່: ພະຍາກຸມພົນ, ແມ່:ທອງແດງ, ອ້າຍ: ກຸມພາ, ນ້ອງຊາຍ: ກຸມພີ (ກໍລະກັນ)). ພໍ່ໄດ້ໝັ້ນລູກສາວສ່ຽວໃຫ້ທ້າວບໍ່ເອົາ, ຊິເອົານາງມາໃຫ້ເລືອກ 300 ຄົນກໍບໍ່ເອົາ, ພໍ່ເອົາໝໍດູມາເບິ່ງວ່ານາງເປັນແນວໃດ ສຸດທ້າຍພໍ່ໄດ້ໄປຂໍນາງ ແຕງອ່ອນໃຫ້.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35857" y="431042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27533" y="377244"/>
            <a:ext cx="4979266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ບັ້ນມະຫາວົງຝັນເຫັນນາງແຕງອ່ອນ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3002071" y="603943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0848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9511" y="1238751"/>
            <a:ext cx="9493054" cy="392886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ເມື່ອຂຶ້ນຝັ່ງແລ້ວແຕ່ຝັ່ງມາຫາເມືອງໃຊ້ເວລາເດີນທາງ 4 ເດືອນ ທາງທິດຕາເວັນຕົກ, ຂີ່ຊ້າງແກ້ວແຫ່ນາງມາເມືອງ.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- ຂະບວນແຫ່ໃກ້ຊິຮອດເມືອງແລ້ວເສນາຈັດແຈງໃຫ້ຂຸດທາງໃຫ້ພຽງ, ຄົບງັນ 2 ຄືນຮັບໃພ້, ປຸກຫໍຜາ ສາດໃຫ້ນາງຢູ່.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- ທ້າວໄດ້ຈັດແຈງເອົາແຫວນທຳມະໂລງໃສ່ມືໃຫ້ນາງ ແລະ ໄດ້ລົກຮັກຕໍ່ນາງຈະເອົານາງເປັນເມຍ. ນາງ ແຕງອ່ອນເປັນຄົນຖະໜອມຖ່ອມຕົວ.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80422" y="201628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11423" y="163440"/>
            <a:ext cx="5953804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ບັ້ນຂຸນຄານນໍານາງແຕງອ່ອນອອກຈາກນໍ້າ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85294" y="600587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30656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5955" y="1314900"/>
            <a:ext cx="9560166" cy="422819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ແມ່ໄວຍາກາມີລູກສາວຫ້າຄົນຜົວຕາຍປະລ້ຽງລູກບໍ່ຫຼ້ອນຈຶ່ງຄິດເອົາລູກໄປໃຫ້ທ້າວເພື່ອຮັບໃຊ້ພະອົງ. ລູກສາວທັງຫ້າງາມສະເໝີກັນ, ແມ່ໄວຍາກາໄດ້ຖາມທ້າວເພື່ອຢາກໃຫ້ລູກສາວໄດ້ຮັບໃຊ້, ທ້າວໄດ້ຖາມພໍ່ແມ່ ແຕ່ພໍ່ແມ່ໃຫ້ຖາມນາງ ແຕງອ່ອນ. ນາງ ແຕງອ່ອນກໍຕາມໃຈຜົວ. ທ້າວໄດ້ຝັນແປກຝັນວ່າຍອດຊໍ່ຟ້າຫັກມຸ່ນລົງມາຈົນດົນຈຶ່ງມີແສງສີຮຸ່ງເຮືອງຄືນມາ (ຝັນກ່ອນນາງທັງຫ້າຈະມາຢູ່ນຳ).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813978" y="335298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28201" y="281498"/>
            <a:ext cx="5688759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ບັ້ນແມ່ໄວຍະກາຖວາຍນາງທັງຫ້າ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93682" y="597633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88889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072636" y="1099787"/>
            <a:ext cx="8599870" cy="361263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40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ພໍ່ແມ່ໄດ້ຕາຍຈາກທ້າວກໍໄດ້ກິນທານຫາຕາມຮີດຄອງປະເພນີ, ຈາກນັ້ນ ທ້າວກໍໄດ້ເປັນພະຍາສືບຕໍ່ປົກຄອງເມືອງ.</a:t>
            </a:r>
            <a:endParaRPr lang="en-US" sz="4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69413" y="375160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36590" y="321360"/>
            <a:ext cx="5688759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ພະຍາໂກສີພ້ອມດ້ວຍເມຍສິ້ນພະຊົນ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51738" y="593647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096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2" y="1775792"/>
            <a:ext cx="9942109" cy="358477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ເມຍຖືພາຄອງ 9 ເດືອນຈະຄອດ. ເວົ້າເຖິງນາຍພານ ທຸສະໂກ (ເກັ່ງ) ມີອາຊີບຫາກິນລ່າເນື້ອຈົນມີຢູ່ມີກິນ. ມື້ໜຶ່ງໄດ້ໄປເຫັນໝູ່ຊ້າງໃນນັ້ນມີຊ້າງເຜືອກງານິນໂຕໜຶ່ງຄິດຈະຍິງ ແຕ່ຢ້ານເປັນໂທດເລີຍມາບອກພະຍາໄປຄ້ອງເອົາເພື່ອຈະໄດ້ຂອງຂວັນຈາກພະຍາ. ພໍຕື່ນມາໄດ້ໄປລາຍງານຕໍ່ພະຍາ, ມື້ຕໍ່ມາພະອົງກໍໄປຄ້ອງຊ້າງ ແລະ ກ່ອນຈະໄປກໍໄດ້ສັ່ງລາເມຍຢ່າງຄັກແນ່, ພະອົງໄປຄ້ອງຊ້າງ ແລະ ພະອົງກໍໄດ້ພົບຊ້າງເຜືອກແທ້.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35857" y="377248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38277" y="323450"/>
            <a:ext cx="5688759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ບັ້ນພະຍາຈັກກີມະຫາວົງໄປຄ້ອງຊ້າງ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01404" y="600587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48871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35741" y="1468150"/>
            <a:ext cx="9606549" cy="453426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ແມ່ໄວຍາກາໄດ້ດີໃຈຍ້ອນຄວາມຊົ່ວຕັ້ງໄວ້ຫວັງກອບໂກຍ, ລາວໄດ້ຊື້ຈ້າງເສນາອາມາດໃຫຍ່-ນ້ອຍ ແລະ ຈ້າງນັກດໍານໍາເອົາແຂ້ນ້ອຍມາປ່ຽນລູກຂອງນາງແຕງອ່ອນ. ໃນເວລາປະສູດແມ່ໄວຍາກາໄດ້ເອົາຜ້າມັດຕານາງໄວ້ໂດຍອ້າງວ່າເປັນລູກຫົວສາວ, ຢ້ານນາງແຕງອ່ອນຈະເປັນວິນເມື່ອເຫັນເລືອດຕົກຢາງອອກ, ສວຍໂອກາດນັ້ນແລ້ວຫາເລື່ອງໃສ່ນາງແຕງອ່ອນວ່າໄປຫຼິ້ນແຄມນໍ້າ (ຫຼິ້ນແຂ້), ເມື່ອມະຫາວົງມາຮອດກໍເອົາແຂ້ມາໃຫ້ເບິ່ງພ້ອມທັງສັບສໍ່ຕ່າງໆນາໆ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813978" y="377248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95313" y="323448"/>
            <a:ext cx="4867125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ນາງແຕງອ່ອນປະສູດລູກ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59459" y="593438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19688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7352" y="1687029"/>
            <a:ext cx="9497492" cy="379008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6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ນາງ ເທບລີລາ ໄດ້ເຫັນລູກນາງ ແຕງອ່ອນຈຶ່ງຂຸດເອົາໄປລ້ຽງດ້ວຍການເນລະມິດເອົາລ້ຽງຕັ້ງແຕ່ນ້ອຍຈົນໃຫຍ່ ແລະ ສອນວິຊາອາຄົມໃຫ້ແລ້ວໃສ່ຊື່ວ່າ: “ເກດສຸລິຍົງຍານ” ແຕ່ລະມື້ທ້າວໄດ້ຫຼິ້ນນຳຜີເປັນໝູ່.</a:t>
            </a:r>
            <a:endParaRPr lang="en-US" sz="36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45433" y="395984"/>
            <a:ext cx="1047111" cy="126652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11423" y="395984"/>
            <a:ext cx="6960968" cy="126652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ບັ້ນນາງ ເທບລີລາ ມາເອົາທ້າວເກດສຸລິຍົງຍານອອກຈາກຂຸມ (ລູກນາງແຕງອ່ອນ)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09793" y="597231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20686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3796" y="1542358"/>
            <a:ext cx="9791107" cy="361784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ເມື່ອພະອົງກັບມາແຕ່ຄ້ອງຊ້າງ ແມ່ໄວຍາກາກໍໄດ້ເອົາແຂ້ໄປຖວາຍພ້ອມທັງໃສ່ຄວາມນາງແຕງອ່ອນວ່າຫຼິ້ນຊູ້, ແຕ່ພະອົງກໍບໍ່ເຊື່ອຄິດວ່ານາງເປັນເຊື້ອຊາດແຂ້. ແຕ່ເສນາອາມາດທັງແສນເມືອງກໍຫາເລື່ອງວ່ານາງອວດອ້າງແຕ່ກາຍ ແລະ ອື່ນໆ.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45433" y="399435"/>
            <a:ext cx="1047111" cy="126652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72198" y="399434"/>
            <a:ext cx="5847785" cy="126652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ບັ້ນທ້າວມະຫາວົງກັບມາເມືອງ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43349" y="585840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69388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2" y="1828801"/>
            <a:ext cx="9942109" cy="384313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ພະອົງໄດ້ຖາມເຖິງຄວາມສຸກ, ທຸກຂອງນາງແຕງອ່ອນຕອນທີ່ຜົວບໍ່ຢູ່ ແລະ ນາງກໍໄດ້ຕອບຜົວຕາມຄວາມຈິງນາງໄດ້ປະຕິເສດຄວາມຜິດທີ່ແມ່ຍາໄວຍາກາເວົ້າ ແຕ່ແມ່ໄວຍາກາກໍໄດ້ຕໍ່ສູ້ຄືນທັງສອງທົກຖຽງກັນ ແຕງອ່ອນບໍ່ແພ້ສຸດທ້າຍນາງກໍຖືກຜົວເຕະຕີພ້ອມທັງຂັບໄລ່ໃຫ້ອອກຈາກເມືອງ,  ນາງໄດ້ອ້ອນວອນທຸກຢ່າງແຕ່ຜົວກໍບໍ່ຟັງ. 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33773" y="370141"/>
            <a:ext cx="1047111" cy="126652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77868" y="370141"/>
            <a:ext cx="6404178" cy="126652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ບັ້ນແມ່ໄວຍາກາສັບສໍ່ວ່ານາງ ແຕງອ່ອນ ຫຼິ້ນຊູ້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34959" y="609815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94569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828801"/>
            <a:ext cx="9791107" cy="256703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6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ນາງ ແຕງອ່ອນກໍໄດ້ເຂົ້າປ່າຊ້າງດົງເສືອ, ຂຶ້ນພູລົງຫ້ວຍດ້ວຍຄວາມລະກຳລໍ້າບາກ ແລະ ແສນທໍລະມານນາງໄດ້ເດີນໄປຕາມປ່າດົງກົງກົດຜູ້ດຽວຢ່າງບໍ່ມີຈຸດໝາຍ.</a:t>
            </a:r>
            <a:endParaRPr lang="en-US" sz="36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45433" y="399437"/>
            <a:ext cx="1047111" cy="126652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13)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94645" y="399437"/>
            <a:ext cx="6404178" cy="126652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ບັ້ນນາງແຕງອ່ອນເດີນທາງດ້ວຍຄວາມທຸກ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76237" y="598070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15845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346931"/>
            <a:ext cx="9690439" cy="380390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ເທວະດາໄດ້ເນລະມິດເຂົ້າ, ສາລີປ່າພ້ອມໝາກໄມ້ຕ່າງໆນາໆ, ນາງຮັບເອົາແລ້ວເດີນທາງຕໍ່ຮອດເຂດກັນດານເທວະດາໄດ້ເນລະມິດເຄືອເຂົາໄຕ່ໄປຄືຂັ້ນໄດ, ໄປຕົກໃສ່ແມ່ນໍ້າໃຫຍ່ເຂດຂອງກຸມພົນ (ພໍ່) ນາງເອີ້ນຫາອ້າຍດ້ວຍສຽງຮ້ອງໄຫ້ ອ້າຍໄດ້ຂຶ້ນມາເບິ່ງນາງ ແລະ ກໍໄດ້ເລົ່າເຖິງຄວາມທຸກຜ່ານມາສູ່ອ້າຍຟັງ. ອ້າຍແຄ້ນຈຶ່ງພານ້ອງໄປຮຽນວິຊາອາຄົມນໍາລືສີ, ໄດ້ສົ່ງນ້ອງຊື່ກໍລະກັນ (ເປັນແຂ້) ໃຫ້ໄປກິນຄົນຢູ່ເມືອງໂກສີໃຫ້ໝົດ.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822368" y="201628"/>
            <a:ext cx="1047111" cy="110940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36589" y="280187"/>
            <a:ext cx="7530814" cy="95228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ບັ້ນເທວະດາເນລະມິດສວນທິບຕ້ອນຮັບນາງແຕງອ່ອນ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76904" y="597764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80477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346931"/>
            <a:ext cx="9740773" cy="237778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ເມືອງໂກສິນ ເມື່ອນາງ ແຕງອ່ອນ ບໍ່ຢູ່ແລ້ວ ເມືອງກໍມີແຕ່ເສິກເສືອມາທຳລາຍຈົນຊາວເມືອງຢູ່ບໍ່ເປັນສຸກຈຶ່ງຫາວິທີແກ້ໄຂໂດຍເອົາຫຼັກມາເຮັດຮົ້ວອັດໄວ້ສໍາລັບອາບນໍ້າເພື່ອບໍ່ໃຫ້ແຂ້ເຂົ້າມາໄດ້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82673" y="119690"/>
            <a:ext cx="1047111" cy="110940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36589" y="201628"/>
            <a:ext cx="6086325" cy="95228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ກໍລະກັນນໍາລິພົນໄປທຳລາຍເມືອງໂກສິນ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67848" y="595554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6247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346931"/>
            <a:ext cx="9589771" cy="293984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ຍ້ອນເດີນທາງໄກນາງແຕງອ່ອນໄດ້ຂີ່ຫຼັງອ້າຍ, ແຕ່ຍ້ອນຄວາມເມື່ອຍກຸມພາກໍຕາຍກາງທາງ ນາງແຕງອ່ອນກໍໄດ້ຮ້ອງໄຫ້ນຳອ້າຍ ແລະ ຕາຍນຳກັນ ສຽຽຮ້ອງໄຫ້ຂອງນາງໄດ້ຮອດຫູພະຍາອິນ ແລະ ໄດ້ເຫັນທັງສອງອ້າຍນ້ອງນອນຕາຍກອງກັນຢູ່.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822367" y="123069"/>
            <a:ext cx="1047111" cy="110940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70146" y="201628"/>
            <a:ext cx="6510394" cy="95228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ບັ້ນກຸມພາ ແລະ ນາງແຕງອ່ອນຕາຍຢູ່ກາງດົງ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42681" y="593037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37455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386735"/>
            <a:ext cx="9749162" cy="442619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ພະຍາອິນ (ອັດສະໄນ) ລົງເອົານໍ້າເຕົ້າແກ້ວຫົດໃສ່ສອງອ້າຍນ້ອງຄືນມາ, ອ້າຍຄືນມາເປັນລືສີ, ນາງແຕງອ່ອນຄືນມາ ແລະ ເປັນຜູ້ງາມກວ່າເກົ່າ. ແຕງອ່ອນໄດ້ເປັນແມ່ຊີ. ທ້າວອັດສະໄນໄດ້ໂພດຊຸດເຄື່ອງນຸ່ງໃຫ້ພ້ອມແຕ່ລະມື້ນາງແຕງອ່ອນໄດ້ໄປຊອກຫົວເຜືອກ, ມັນ ແລະ ໝາກໄມ້ມາໃຫ້ອ້າຍກິນ ແລະ ທ້າວອັດສະໄນຍັງບອກວ່າອີກບໍ່ດົນນາງຈະໄດ້ພົບລູກທີ່ແທ້ຈິງຂອງນາງເມື່ອນາງໄດ້ຍິນແນວນັ້ນກໍສະຫຼົບໄປອີກ ແຕ່ທ້າວອັດສະໄນກໍເອົານໍ້າເຕົ້າແກ້ວຫົດຄືນມາອີກ.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79722" y="201628"/>
            <a:ext cx="1047111" cy="1392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17)</a:t>
            </a:r>
            <a:endParaRPr lang="en-US" sz="28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44979" y="237525"/>
            <a:ext cx="7568137" cy="139248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ບັ້ນທ້າວອັດສະໄນ ສົມໂພດ ທ້າວກຸມພາ ແລະ ນາງແຕງອ່ອນ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84625" y="593876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64454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8629" y="1345638"/>
            <a:ext cx="9589771" cy="320329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ອາຍຸໄດ້ 17 ປີ ທ້າວກໍມີວິຊາອາຄົມທີ່ເກັ່ງກ້າສາມາດ, ແຕ່ລະມື້ແມ່ນຫຼິ້ນກັບຜີເປັນເພື່ອນ. ມີມື້ໜຶ່ງທ້າວໄດ້ໄປຫຼິ້ນເຂດລ້ຽງມ້າ ແລະ ເຫັນພວກລ້ຽງມ້ານອນເຝົ້າທ້າວຈຶ່ງລັກເອົາມ້າໜີ (ມ້າຂອງພະຍາຜູ້ເປັນພໍ່).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86191" y="223730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11422" y="257948"/>
            <a:ext cx="6748933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ບັ້ນທ້າວເກດສຸລິຍົງຍານເຮັດສົງຄາມກັບພໍ່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34292" y="599988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53822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855265"/>
            <a:ext cx="9757551" cy="31781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ເອີ້ນເອົາເສນາອາມາດມາເຕົ້າໂຮມ, ແສນເມືອງຜູ້ໃຫຍ່ໄດ້ໄຂຄວາມລັບວ່າ: ຜູ້ນ້ອຍໄດ້ຜູ້ລະ 1000; ສ່ວນຜູ້ໃຫຍ່ 1500 (ຄ່າຈ້າງ). ພະອົງຈຶ່ງໄດ້ທໍລະມານຄົນໃນເມືອງໃຫ້ອົດເຂົ້າອົດນໍ້າຈົນທ້າວ ເກດສຸລິຍົງຍານມາເວົ້າຊ່ວຍ, ສ່ວນແມ່ໄວຍາກາ ແລະ ນາງທັງຫ້າໃຫ້ເອົາໄປຂັງຄຸກໄວ້.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830756" y="223730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36590" y="257948"/>
            <a:ext cx="5967056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ບັ້ນລົງໂທດໄວຍາກາ ແລະ ແສນເມືອງ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84626" y="599988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94325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630017"/>
            <a:ext cx="11489634" cy="44261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ຍັກຫັດຖະຈັກ ເປັນພະຍາປົກຄອງເມືອງນັນທະພານເມຍຊື່ ສູນທອນ. ມີມື້ໜຶ່ງຍັກໄດ້ຄອບເມຍໄປທ່ຽວ, ພໍໄປຮອດເມືອງພູເງິນ-ພູຄຳ ມີໜອງບົວຢູ່ເຂດນີ້ມີດອກຫຼວງຫຼາຍ ແຕ່ມີດອກໜຶ່ງງາມຜິດປົກກະຕິຍັກຈຶ່ງເດັດເອົາມາຕ້ອນເມຍ. ຕອນຄໍ່າເມຍໄດ້ເອົາດອກບົວໄປບູຊາຕື່ນເຊົ້າມາມີຄົນອອກມາຈາກດອກບົວຊື່ວ່າ: ນາງປະທຸມມາ, ສອງຜົວເມຍບໍ່ມີລູກເລີຍເອົານາງເຮັດລູກສາວ.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	ຍັກຫັດຖະຈັກໄດ້ປຸກຫໍຜາສາດໃຫ້ນາງຢູ່ ແຕ່ນາງບໍ່ຢາກຢູ່ ເພາະຍ້ອນຢ້ານຍັກກິນ, ນາງຢາກກັບຄືນໄປຢູ່ໜອງເກົ່າ.ນາງບໍ່ມີໝູ່ຫຼິ້ນ, ຍັກຫັດຖະຈັກຈຶ່ງໄປລັກເອົານາງອິນທອງ ລູກພະຍາຈັກຂິນ, ໄປລັກເອົານາງຢອດຟ້າລູກພະຍາເມືອງຊົມພູ, ແຕ່ນາງກໍບໍ່ມັກຈຶ່ງໄປຕົກໃສ່ເຂດຂອງນາງແຕງອ່ອນເລີຍຢາກໄດ້ເປັນເມຍຈຶ່ງຫຼັກອູ້ມເອົາມາ.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45433" y="237527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94644" y="262450"/>
            <a:ext cx="6139333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ບັ້ນຍັກຫັດຖະຈັກໄດ້ລູກສາວຢູ່ໃນດອກບົວ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3018850" y="606092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57995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987826"/>
            <a:ext cx="9505881" cy="226539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ເມື່ອແຕງອ່ອນຖືກຍັກຫັດຖະຈັກລັກເອົາໄປ ລືສີກຸມພາຜູ້ເປັນອ້າຍກໍໄດ້ນຳຊອກຫານ້ອງສາວຈົນທົ່ວປ່າດົງແຕ່ກໍບໍ່ເຫັນ ສຸດທ້າຍກໍໄດ້ບຳເພັນພະວັນນາໃຫ້ນ້ອງໄດ້ກັບຄືນມາ.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813979" y="290572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61757" y="290572"/>
            <a:ext cx="5967056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ລືສີກຸມພາຫ້ອງໄຫ້ນຳນ້ອງສາວ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26571" y="596726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03011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190082" y="1155961"/>
            <a:ext cx="7509301" cy="345881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6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ພະຍາອິນໄດ້ບອກທາງໃຫ້ທ້າວໄປນຳເອົາແມ່ຢູ່ທີ່ເມືອງຂອງຍັກຫັດຖະຈັກ ຊື່ວ່າ: ເມືອງນັນທະພາານ.</a:t>
            </a:r>
            <a:endParaRPr lang="en-US" sz="36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44313" y="293516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69477" y="293516"/>
            <a:ext cx="6907959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ພະຍາອິນບອກທ້າວ ເກດສຸລິຍົງຍານໄປນຳເອົາແມ່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01403" y="592198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02419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577009"/>
            <a:ext cx="9673661" cy="420093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ການເດີນທາງໄປນໍາຫາແມ່ ທ້າວໄດ້ຄອບແມ່ລ້ຽງນາງເທບລີລາ, ນາງໄດ້ມອບແຫວນມໍລະກົດວົງໜຶ່ງ, ຜ້າວິເສດໜຶ່ງຜືນໄວ້ກັນສັດຕູ, ມີມ້າມະນີກາບ, ຜີເຊື້ອບ້ານ ແລະ ເຄື່ອງກິນຕ່າງໆ. ເດີນທາງໄດ້ໜຶ່ງເດືອນກໍໄປພົບຕູບນ້ອຍຢູ່ແຄມປ່າ ທ້າວກໍຢຸດເຊົາຢູ່ຕູບເລີຍເຫັນລຸງຂອງຕົນ (ລືສີກຸມພາ) ກໍເລົ່າເລື່ອງຕ່າງໆສູ່ລຸງຟັງ. ຈາກນັ້ນ, ກໍໄດ້ເດີນທາງຕໍ່ໄປໄດ້ໜຶ່ງເດືອນກໍໄປຮອດແມ່ນໍ້າສາລະວັນ.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855923" y="201628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61757" y="211059"/>
            <a:ext cx="6907959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ບັ້ນທ້າວ ເກດສຸລິຍົງຍານໄປນຳເອົາແມ່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3035627" y="604677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7287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826100" y="1348118"/>
            <a:ext cx="7341522" cy="234903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ຕີກັບຍັກຄົດສະລຶງນ້ອງຊາຍຂອງຍັກຫັດຖະຈັກຢູ່ນອກເມືອງ, ຕີກັບຍັກພົງເພັດກາງເມືອງ ແລະ ຕີກັບຍັກຫັດຖະຈັກຈົນໄດ້ຮັບໄຊຊະນະ.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78989" y="211059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24)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03033" y="250417"/>
            <a:ext cx="6907959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ຍັກສາລະວັນພາທ້າວສູ້ຮົບກັບຍັກຫັດຖະຈັກ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76905" y="600741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41010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9209" y="1124003"/>
            <a:ext cx="9682050" cy="420093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ພາຍຫຼັງຕີກັບຍັກຫັດຖະຈັກໄດ້ຮັບໄຊຊະນະແລ້ວ ທ້າວກໍໄດ້ເຂົ້າໄປພົບແມ່ ແລະ ເອົານາງປະທຸມມາ, ຍອດຟ້າມາເປັນເມຍ. ຈາກນັ້ນ ທ້າວກໍໄດ້ໃຫ້ຍັກສາລະວັນໄປນຳເອົາລຸງກຸມພາມາປົກຄອງເມືອງ ຍັກສາລະວັນໄດ້ມອບລູກສາວຊື່ນາງຈັນຫອມໃຫ້ເປັນເມຍ, ຈາກນັ້ນ ຍັກສາລະວັນກໍກັບໄປປົກຄອງເມືອງຂອງຕົນ.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57506" y="201628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86255" y="201628"/>
            <a:ext cx="6907959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ທ້າວເກດສຸລິຍົງຍານເຂົ້າເມືອງພັນທະພານ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34960" y="605620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98437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577009"/>
            <a:ext cx="11489634" cy="447919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ທ້າວ ເກດສຸລິຍົງຍານໄດ້ເອົາແມ່ (ນາງແຕງອ່ອນ) ໄປມອບໃຫ້ແກ່ພໍ່, ຈັກກີມະຫາວົງຄິດອາຍຕໍ່ເມຍ ແລະ ນາງກໍຍັງຄຽດໃຫ້ຜົວ ແຕ່ຍ້ອນລູກນາງຈຶ່ງຄືນມາຫາຜົວອີກ ແລະ ພະຍາຈັກກີມະຫາວົງໄດ້ມອບເມືອງໃຫ້ເກດສຸລິຍົງຍານປົກຄອງຕໍ່. ທ້າວເກດສຸລິຍົງຍານໄດ້ເມຍ ແລະ ສູ່ຂໍໂດຍເຊີນເອົາພະຍາເມືອງຕ່າງໆ ແລະ ພະອິນມາຮ່ວມພິທີ. ບັນດາພະຍາເມືອງເມື່ອໄດ້ພົບລູກສາວທີ່ຍັກຫັດຖະຈັກລັກໄປນັ້ນມາຢູ່ນຳທ້າວ ເກດສຸລິຍົງຍານກໍດີໃຈ ແລະ ພ້ອມທັງມອບລູກສາວໃຫ້ 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55255" y="145069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44311" y="201628"/>
            <a:ext cx="7782604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ບັ້ນພະຍາອິນມາຫົດສົງໃຫ້ທ້າວເກດສຸລິຍົງຍານນັ່ງເມືອງ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84626" y="604098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65952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1183" y="1577009"/>
            <a:ext cx="9631716" cy="447919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ເທບລີລາ, ເທບລີໄລ, ພະອິນ ແລະ ທ້າວອັດສະໄນໄດ້ອວຍພອນສິ່ງດີໆໃຫ້ທ້າວ ເກດສຸລິຍົງຍານ ແລະ ເມຍ, ທ້າວໄດ້ປົກຄອງເມືອງປະຊາລາຊະດອນກໍໄດ້ຢູ່ດີມີສຸກ.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	ເມື່ອພະອິນຂຶ້ນສູ່ສະຫວັນແລ້ວ ບັນດາຍັກ ແລະ ພະຍາເມືອງຕ່າງໆກໍໄດ້ກັບຄືນສູ່ເມືອງຂອງໃຜລາວດ້ວຍຄວາມພູມໃຈ. ສ່ວນແມ່ໄວຍາກາກໍຖືກຂັງຄຸກ.      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77802" y="201628"/>
            <a:ext cx="1047111" cy="10876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27)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11423" y="201628"/>
            <a:ext cx="5304446" cy="108769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ບັ້ນອິນພົມສັ່ງລາຄືນສູ່ເມືອງສະຫວັນ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68515" y="604381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32566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64555" y="1056130"/>
            <a:ext cx="10307577" cy="2372870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en-US" sz="2400" dirty="0"/>
          </a:p>
          <a:p>
            <a:pPr algn="thaiDist"/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ກົມວັນນະຄະດີ. (19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67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ນິທານນາງແຕງອ່ອນ ເຫຼັ້ມ 2.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720725" indent="-72072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ຄະນະສຶກສາສາດ ມະຫາວິທະຍາໄລ ສຸພານຸວົງ.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6153</TotalTime>
  <Words>3232</Words>
  <Application>Microsoft Office PowerPoint</Application>
  <PresentationFormat>Widescreen</PresentationFormat>
  <Paragraphs>146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Alice2 95</vt:lpstr>
      <vt:lpstr>Arial</vt:lpstr>
      <vt:lpstr>Phetsarath OT</vt:lpstr>
      <vt:lpstr>Saysettha OT</vt:lpstr>
      <vt:lpstr>Times New Roman</vt:lpstr>
      <vt:lpstr>Trebuchet MS</vt:lpstr>
      <vt:lpstr>Wingdings 3</vt:lpstr>
      <vt:lpstr>Facet</vt:lpstr>
      <vt:lpstr> Lan Xang Literature   Lecture 15:  The Story of Nangtangon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496</cp:revision>
  <dcterms:created xsi:type="dcterms:W3CDTF">2016-09-13T04:40:38Z</dcterms:created>
  <dcterms:modified xsi:type="dcterms:W3CDTF">2023-06-05T02:06:46Z</dcterms:modified>
</cp:coreProperties>
</file>